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73" r:id="rId1"/>
  </p:sldMasterIdLst>
  <p:notesMasterIdLst>
    <p:notesMasterId r:id="rId4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1744" r:id="rId43"/>
    <p:sldId id="1745" r:id="rId44"/>
    <p:sldId id="301" r:id="rId45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47"/>
      <p:bold r:id="rId48"/>
    </p:embeddedFont>
    <p:embeddedFont>
      <p:font typeface="B Nazanin" panose="00000700000000000000" pitchFamily="2" charset="-78"/>
      <p:bold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Fira Sans Extra Condensed Medium" panose="020B0604020202020204" charset="0"/>
      <p:regular r:id="rId54"/>
      <p:bold r:id="rId55"/>
      <p:italic r:id="rId56"/>
      <p:boldItalic r:id="rId57"/>
    </p:embeddedFont>
    <p:embeddedFont>
      <p:font typeface="Karla" pitchFamily="2" charset="0"/>
      <p:regular r:id="rId58"/>
      <p:bold r:id="rId59"/>
      <p:italic r:id="rId60"/>
      <p:boldItalic r:id="rId61"/>
    </p:embeddedFont>
    <p:embeddedFont>
      <p:font typeface="Lato" panose="020F0502020204030203" pitchFamily="34" charset="0"/>
      <p:regular r:id="rId62"/>
      <p:bold r:id="rId63"/>
      <p:italic r:id="rId64"/>
      <p:boldItalic r:id="rId65"/>
    </p:embeddedFont>
    <p:embeddedFont>
      <p:font typeface="Lato Black" panose="020F0502020204030203" pitchFamily="34" charset="0"/>
      <p:bold r:id="rId66"/>
      <p:boldItalic r:id="rId67"/>
    </p:embeddedFont>
    <p:embeddedFont>
      <p:font typeface="Lemonada" panose="020B0604020202020204" charset="-78"/>
      <p:regular r:id="rId68"/>
      <p:bold r:id="rId69"/>
    </p:embeddedFont>
    <p:embeddedFont>
      <p:font typeface="Lemonada Regular" panose="020B0604020202020204" charset="-78"/>
      <p:regular r:id="rId70"/>
      <p:bold r:id="rId71"/>
    </p:embeddedFont>
    <p:embeddedFont>
      <p:font typeface="Nunito Light" pitchFamily="2" charset="0"/>
      <p:regular r:id="rId72"/>
      <p:italic r:id="rId73"/>
    </p:embeddedFont>
    <p:embeddedFont>
      <p:font typeface="Oleo Script" panose="020B0604020202020204" charset="0"/>
      <p:regular r:id="rId74"/>
      <p:bold r:id="rId75"/>
    </p:embeddedFont>
    <p:embeddedFont>
      <p:font typeface="Open Sans Light" panose="020B0306030504020204" pitchFamily="34" charset="0"/>
      <p:regular r:id="rId76"/>
      <p:italic r:id="rId77"/>
    </p:embeddedFont>
    <p:embeddedFont>
      <p:font typeface="Oswald" panose="00000500000000000000" pitchFamily="2" charset="0"/>
      <p:regular r:id="rId78"/>
      <p:bold r:id="rId79"/>
    </p:embeddedFont>
    <p:embeddedFont>
      <p:font typeface="Raleway Thin" pitchFamily="2" charset="0"/>
      <p:regular r:id="rId80"/>
      <p:italic r:id="rId81"/>
    </p:embeddedFont>
    <p:embeddedFont>
      <p:font typeface="Roboto Condensed Light" panose="02000000000000000000" pitchFamily="2" charset="0"/>
      <p:regular r:id="rId82"/>
      <p:italic r:id="rId83"/>
    </p:embeddedFont>
    <p:embeddedFont>
      <p:font typeface="Roboto Medium" panose="02000000000000000000" pitchFamily="2" charset="0"/>
      <p:regular r:id="rId84"/>
      <p:bold r:id="rId85"/>
      <p:italic r:id="rId86"/>
      <p:boldItalic r:id="rId8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2008DED2-CC0F-40DF-A720-B89F73ACDA6D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9"/>
            <p14:sldId id="280"/>
            <p14:sldId id="281"/>
            <p14:sldId id="282"/>
            <p14:sldId id="283"/>
            <p14:sldId id="284"/>
            <p14:sldId id="285"/>
            <p14:sldId id="286"/>
            <p14:sldId id="287"/>
            <p14:sldId id="288"/>
            <p14:sldId id="289"/>
            <p14:sldId id="292"/>
            <p14:sldId id="293"/>
            <p14:sldId id="294"/>
            <p14:sldId id="295"/>
            <p14:sldId id="296"/>
            <p14:sldId id="297"/>
            <p14:sldId id="298"/>
            <p14:sldId id="299"/>
            <p14:sldId id="1744"/>
            <p14:sldId id="1745"/>
            <p14:sldId id="30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7B3666-88B1-426D-A71B-C77065019F8A}">
  <a:tblStyle styleId="{437B3666-88B1-426D-A71B-C77065019F8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7" d="100"/>
          <a:sy n="87" d="100"/>
        </p:scale>
        <p:origin x="906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font" Target="fonts/font1.fntdata"/><Relationship Id="rId63" Type="http://schemas.openxmlformats.org/officeDocument/2006/relationships/font" Target="fonts/font17.fntdata"/><Relationship Id="rId68" Type="http://schemas.openxmlformats.org/officeDocument/2006/relationships/font" Target="fonts/font22.fntdata"/><Relationship Id="rId84" Type="http://schemas.openxmlformats.org/officeDocument/2006/relationships/font" Target="fonts/font38.fntdata"/><Relationship Id="rId89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7.fntdata"/><Relationship Id="rId58" Type="http://schemas.openxmlformats.org/officeDocument/2006/relationships/font" Target="fonts/font12.fntdata"/><Relationship Id="rId74" Type="http://schemas.openxmlformats.org/officeDocument/2006/relationships/font" Target="fonts/font28.fntdata"/><Relationship Id="rId79" Type="http://schemas.openxmlformats.org/officeDocument/2006/relationships/font" Target="fonts/font33.fntdata"/><Relationship Id="rId5" Type="http://schemas.openxmlformats.org/officeDocument/2006/relationships/slide" Target="slides/slide4.xml"/><Relationship Id="rId90" Type="http://schemas.openxmlformats.org/officeDocument/2006/relationships/theme" Target="theme/theme1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2.fntdata"/><Relationship Id="rId56" Type="http://schemas.openxmlformats.org/officeDocument/2006/relationships/font" Target="fonts/font10.fntdata"/><Relationship Id="rId64" Type="http://schemas.openxmlformats.org/officeDocument/2006/relationships/font" Target="fonts/font18.fntdata"/><Relationship Id="rId69" Type="http://schemas.openxmlformats.org/officeDocument/2006/relationships/font" Target="fonts/font23.fntdata"/><Relationship Id="rId77" Type="http://schemas.openxmlformats.org/officeDocument/2006/relationships/font" Target="fonts/font31.fntdata"/><Relationship Id="rId8" Type="http://schemas.openxmlformats.org/officeDocument/2006/relationships/slide" Target="slides/slide7.xml"/><Relationship Id="rId51" Type="http://schemas.openxmlformats.org/officeDocument/2006/relationships/font" Target="fonts/font5.fntdata"/><Relationship Id="rId72" Type="http://schemas.openxmlformats.org/officeDocument/2006/relationships/font" Target="fonts/font26.fntdata"/><Relationship Id="rId80" Type="http://schemas.openxmlformats.org/officeDocument/2006/relationships/font" Target="fonts/font34.fntdata"/><Relationship Id="rId85" Type="http://schemas.openxmlformats.org/officeDocument/2006/relationships/font" Target="fonts/font3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59" Type="http://schemas.openxmlformats.org/officeDocument/2006/relationships/font" Target="fonts/font13.fntdata"/><Relationship Id="rId67" Type="http://schemas.openxmlformats.org/officeDocument/2006/relationships/font" Target="fonts/font2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8.fntdata"/><Relationship Id="rId62" Type="http://schemas.openxmlformats.org/officeDocument/2006/relationships/font" Target="fonts/font16.fntdata"/><Relationship Id="rId70" Type="http://schemas.openxmlformats.org/officeDocument/2006/relationships/font" Target="fonts/font24.fntdata"/><Relationship Id="rId75" Type="http://schemas.openxmlformats.org/officeDocument/2006/relationships/font" Target="fonts/font29.fntdata"/><Relationship Id="rId83" Type="http://schemas.openxmlformats.org/officeDocument/2006/relationships/font" Target="fonts/font37.fntdata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3.fntdata"/><Relationship Id="rId57" Type="http://schemas.openxmlformats.org/officeDocument/2006/relationships/font" Target="fonts/font11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6.fntdata"/><Relationship Id="rId60" Type="http://schemas.openxmlformats.org/officeDocument/2006/relationships/font" Target="fonts/font14.fntdata"/><Relationship Id="rId65" Type="http://schemas.openxmlformats.org/officeDocument/2006/relationships/font" Target="fonts/font19.fntdata"/><Relationship Id="rId73" Type="http://schemas.openxmlformats.org/officeDocument/2006/relationships/font" Target="fonts/font27.fntdata"/><Relationship Id="rId78" Type="http://schemas.openxmlformats.org/officeDocument/2006/relationships/font" Target="fonts/font32.fntdata"/><Relationship Id="rId81" Type="http://schemas.openxmlformats.org/officeDocument/2006/relationships/font" Target="fonts/font35.fntdata"/><Relationship Id="rId86" Type="http://schemas.openxmlformats.org/officeDocument/2006/relationships/font" Target="fonts/font4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4.fntdata"/><Relationship Id="rId55" Type="http://schemas.openxmlformats.org/officeDocument/2006/relationships/font" Target="fonts/font9.fntdata"/><Relationship Id="rId76" Type="http://schemas.openxmlformats.org/officeDocument/2006/relationships/font" Target="fonts/font30.fntdata"/><Relationship Id="rId7" Type="http://schemas.openxmlformats.org/officeDocument/2006/relationships/slide" Target="slides/slide6.xml"/><Relationship Id="rId71" Type="http://schemas.openxmlformats.org/officeDocument/2006/relationships/font" Target="fonts/font25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20.fntdata"/><Relationship Id="rId87" Type="http://schemas.openxmlformats.org/officeDocument/2006/relationships/font" Target="fonts/font41.fntdata"/><Relationship Id="rId61" Type="http://schemas.openxmlformats.org/officeDocument/2006/relationships/font" Target="fonts/font15.fntdata"/><Relationship Id="rId82" Type="http://schemas.openxmlformats.org/officeDocument/2006/relationships/font" Target="fonts/font36.fntdata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51362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3" name="Google Shape;8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g6dbb327575_1_6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5" name="Google Shape;1095;g6dbb327575_1_6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g6da978006a_0_8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8" name="Google Shape;1168;g6da978006a_0_8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g6da978006a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4" name="Google Shape;1174;g6da978006a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" name="Google Shape;1246;g6da978006a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7" name="Google Shape;1247;g6da978006a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g6da978006a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" name="Google Shape;1266;g6da978006a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g6da978006a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5" name="Google Shape;1355;g6da978006a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g6da978006a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" name="Google Shape;1363;g6da978006a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g6da978006a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" name="Google Shape;1390;g6da978006a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" name="Google Shape;1416;g6da978006a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7" name="Google Shape;1417;g6da978006a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6da978006a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6da978006a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6dbb327575_1_330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6dbb327575_1_330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g6da978006a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5" name="Google Shape;1455;g6da978006a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g6da978006a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0" name="Google Shape;1510;g6da978006a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3" name="Google Shape;1553;g6da978006a_0_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4" name="Google Shape;1554;g6da978006a_0_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g7281d8a0ca_3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5" name="Google Shape;1585;g7281d8a0ca_3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" name="Google Shape;1655;g6dbb327575_1_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6" name="Google Shape;1656;g6dbb327575_1_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g6da978006a_0_3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g6da978006a_0_3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g6da978006a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9" name="Google Shape;1749;g6da978006a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" name="Google Shape;1754;g6da978006a_0_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" name="Google Shape;1755;g6da978006a_0_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g6da978006a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2" name="Google Shape;1802;g6da978006a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" name="Google Shape;1854;g6da978006a_0_7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5" name="Google Shape;1855;g6da978006a_0_7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g6da978006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" name="Google Shape;836;g6da978006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da978006a_0_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7" name="Google Shape;1877;g6da978006a_0_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g6dbb327575_1_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4" name="Google Shape;1934;g6dbb327575_1_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" name="Google Shape;2447;g6da978006a_0_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8" name="Google Shape;2448;g6da978006a_0_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g6da978006a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6" name="Google Shape;2586;g6da978006a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g6da978006a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3" name="Google Shape;853;g6da978006a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g6da978006a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4" name="Google Shape;934;g6da978006a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g6da978006a_0_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" name="Google Shape;955;g6da978006a_0_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g6da978006a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1" name="Google Shape;981;g6da978006a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" name="Google Shape;1051;g6da978006a_0_7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2" name="Google Shape;1052;g6da978006a_0_7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Google Shape;1078;g6da978006a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9" name="Google Shape;1079;g6da978006a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flipH="1">
            <a:off x="3044655" y="61173"/>
            <a:ext cx="5158200" cy="1995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5200">
                <a:solidFill>
                  <a:srgbClr val="0141B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flipH="1">
            <a:off x="3925155" y="1982650"/>
            <a:ext cx="42777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600">
                <a:solidFill>
                  <a:srgbClr val="00095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11"/>
          <p:cNvSpPr/>
          <p:nvPr/>
        </p:nvSpPr>
        <p:spPr>
          <a:xfrm>
            <a:off x="8365751" y="3463651"/>
            <a:ext cx="1256986" cy="1349526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1"/>
          <p:cNvSpPr txBox="1">
            <a:spLocks noGrp="1"/>
          </p:cNvSpPr>
          <p:nvPr>
            <p:ph type="title" hasCustomPrompt="1"/>
          </p:nvPr>
        </p:nvSpPr>
        <p:spPr>
          <a:xfrm>
            <a:off x="1017975" y="1213975"/>
            <a:ext cx="4782300" cy="10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2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37" name="Google Shape;337;p11"/>
          <p:cNvSpPr txBox="1">
            <a:spLocks noGrp="1"/>
          </p:cNvSpPr>
          <p:nvPr>
            <p:ph type="title" idx="2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" name="Google Shape;338;p11"/>
          <p:cNvSpPr txBox="1">
            <a:spLocks noGrp="1"/>
          </p:cNvSpPr>
          <p:nvPr>
            <p:ph type="subTitle" idx="1"/>
          </p:nvPr>
        </p:nvSpPr>
        <p:spPr>
          <a:xfrm>
            <a:off x="1050375" y="2165442"/>
            <a:ext cx="47175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11"/>
          <p:cNvSpPr txBox="1">
            <a:spLocks noGrp="1"/>
          </p:cNvSpPr>
          <p:nvPr>
            <p:ph type="title" idx="3" hasCustomPrompt="1"/>
          </p:nvPr>
        </p:nvSpPr>
        <p:spPr>
          <a:xfrm>
            <a:off x="1017975" y="3132650"/>
            <a:ext cx="4782300" cy="11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40" name="Google Shape;340;p11"/>
          <p:cNvSpPr txBox="1">
            <a:spLocks noGrp="1"/>
          </p:cNvSpPr>
          <p:nvPr>
            <p:ph type="subTitle" idx="4"/>
          </p:nvPr>
        </p:nvSpPr>
        <p:spPr>
          <a:xfrm>
            <a:off x="1530825" y="4181375"/>
            <a:ext cx="3756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41" name="Google Shape;341;p11"/>
          <p:cNvSpPr/>
          <p:nvPr/>
        </p:nvSpPr>
        <p:spPr>
          <a:xfrm>
            <a:off x="-500275" y="393400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1"/>
          <p:cNvSpPr/>
          <p:nvPr/>
        </p:nvSpPr>
        <p:spPr>
          <a:xfrm>
            <a:off x="520470" y="918331"/>
            <a:ext cx="475098" cy="325336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1"/>
          <p:cNvSpPr/>
          <p:nvPr/>
        </p:nvSpPr>
        <p:spPr>
          <a:xfrm>
            <a:off x="-156275" y="1024661"/>
            <a:ext cx="427453" cy="302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11"/>
          <p:cNvSpPr/>
          <p:nvPr/>
        </p:nvSpPr>
        <p:spPr>
          <a:xfrm>
            <a:off x="164121" y="597209"/>
            <a:ext cx="493435" cy="333634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1"/>
          <p:cNvSpPr/>
          <p:nvPr/>
        </p:nvSpPr>
        <p:spPr>
          <a:xfrm>
            <a:off x="382608" y="1348729"/>
            <a:ext cx="479517" cy="39962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" name="Google Shape;346;p11"/>
          <p:cNvGrpSpPr/>
          <p:nvPr/>
        </p:nvGrpSpPr>
        <p:grpSpPr>
          <a:xfrm>
            <a:off x="7901459" y="4373498"/>
            <a:ext cx="1185762" cy="629162"/>
            <a:chOff x="238125" y="2760550"/>
            <a:chExt cx="528650" cy="280500"/>
          </a:xfrm>
        </p:grpSpPr>
        <p:sp>
          <p:nvSpPr>
            <p:cNvPr id="347" name="Google Shape;347;p11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9" name="Google Shape;349;p11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350" name="Google Shape;350;p11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11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11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11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4" name="Google Shape;354;p11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" name="Google Shape;357;p11"/>
          <p:cNvGrpSpPr/>
          <p:nvPr/>
        </p:nvGrpSpPr>
        <p:grpSpPr>
          <a:xfrm>
            <a:off x="7780300" y="2433135"/>
            <a:ext cx="1209279" cy="1520965"/>
            <a:chOff x="632000" y="3011150"/>
            <a:chExt cx="212225" cy="266925"/>
          </a:xfrm>
        </p:grpSpPr>
        <p:sp>
          <p:nvSpPr>
            <p:cNvPr id="358" name="Google Shape;358;p11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1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1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1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1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1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1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12"/>
          <p:cNvSpPr txBox="1">
            <a:spLocks noGrp="1"/>
          </p:cNvSpPr>
          <p:nvPr>
            <p:ph type="subTitle" idx="1"/>
          </p:nvPr>
        </p:nvSpPr>
        <p:spPr>
          <a:xfrm flipH="1">
            <a:off x="2575133" y="1716511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12"/>
          <p:cNvSpPr txBox="1">
            <a:spLocks noGrp="1"/>
          </p:cNvSpPr>
          <p:nvPr>
            <p:ph type="subTitle" idx="2"/>
          </p:nvPr>
        </p:nvSpPr>
        <p:spPr>
          <a:xfrm flipH="1">
            <a:off x="2408333" y="4035393"/>
            <a:ext cx="26319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2"/>
          <p:cNvSpPr txBox="1">
            <a:spLocks noGrp="1"/>
          </p:cNvSpPr>
          <p:nvPr>
            <p:ph type="title" hasCustomPrompt="1"/>
          </p:nvPr>
        </p:nvSpPr>
        <p:spPr>
          <a:xfrm>
            <a:off x="6040568" y="1301699"/>
            <a:ext cx="700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75" name="Google Shape;375;p12"/>
          <p:cNvSpPr txBox="1">
            <a:spLocks noGrp="1"/>
          </p:cNvSpPr>
          <p:nvPr>
            <p:ph type="subTitle" idx="3"/>
          </p:nvPr>
        </p:nvSpPr>
        <p:spPr>
          <a:xfrm flipH="1">
            <a:off x="2658233" y="2881489"/>
            <a:ext cx="2382000" cy="7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" name="Google Shape;376;p12"/>
          <p:cNvSpPr txBox="1">
            <a:spLocks noGrp="1"/>
          </p:cNvSpPr>
          <p:nvPr>
            <p:ph type="subTitle" idx="4"/>
          </p:nvPr>
        </p:nvSpPr>
        <p:spPr>
          <a:xfrm flipH="1">
            <a:off x="2333933" y="1325255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accent2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77" name="Google Shape;377;p12"/>
          <p:cNvSpPr txBox="1">
            <a:spLocks noGrp="1"/>
          </p:cNvSpPr>
          <p:nvPr>
            <p:ph type="subTitle" idx="5"/>
          </p:nvPr>
        </p:nvSpPr>
        <p:spPr>
          <a:xfrm flipH="1">
            <a:off x="1961032" y="3642348"/>
            <a:ext cx="30792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accent2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78" name="Google Shape;378;p12"/>
          <p:cNvSpPr txBox="1">
            <a:spLocks noGrp="1"/>
          </p:cNvSpPr>
          <p:nvPr>
            <p:ph type="subTitle" idx="6"/>
          </p:nvPr>
        </p:nvSpPr>
        <p:spPr>
          <a:xfrm flipH="1">
            <a:off x="2081332" y="2550331"/>
            <a:ext cx="29589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accent2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79" name="Google Shape;379;p12"/>
          <p:cNvSpPr txBox="1">
            <a:spLocks noGrp="1"/>
          </p:cNvSpPr>
          <p:nvPr>
            <p:ph type="title" idx="7" hasCustomPrompt="1"/>
          </p:nvPr>
        </p:nvSpPr>
        <p:spPr>
          <a:xfrm>
            <a:off x="5598368" y="2463582"/>
            <a:ext cx="1584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80" name="Google Shape;380;p12"/>
          <p:cNvSpPr txBox="1">
            <a:spLocks noGrp="1"/>
          </p:cNvSpPr>
          <p:nvPr>
            <p:ph type="title" idx="8" hasCustomPrompt="1"/>
          </p:nvPr>
        </p:nvSpPr>
        <p:spPr>
          <a:xfrm>
            <a:off x="5779268" y="3616182"/>
            <a:ext cx="1222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24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81" name="Google Shape;381;p12"/>
          <p:cNvSpPr/>
          <p:nvPr/>
        </p:nvSpPr>
        <p:spPr>
          <a:xfrm>
            <a:off x="8013839" y="1560614"/>
            <a:ext cx="1776905" cy="1142825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" name="Google Shape;382;p12"/>
          <p:cNvSpPr/>
          <p:nvPr/>
        </p:nvSpPr>
        <p:spPr>
          <a:xfrm>
            <a:off x="-671252" y="3624349"/>
            <a:ext cx="1271648" cy="817867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3" name="Google Shape;383;p12"/>
          <p:cNvGrpSpPr/>
          <p:nvPr/>
        </p:nvGrpSpPr>
        <p:grpSpPr>
          <a:xfrm rot="2339735">
            <a:off x="-195959" y="3125800"/>
            <a:ext cx="1197497" cy="635388"/>
            <a:chOff x="238125" y="2760550"/>
            <a:chExt cx="528650" cy="280500"/>
          </a:xfrm>
        </p:grpSpPr>
        <p:sp>
          <p:nvSpPr>
            <p:cNvPr id="384" name="Google Shape;384;p12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2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" name="Google Shape;386;p12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387" name="Google Shape;387;p12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12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12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12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12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2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2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" name="Google Shape;394;p12"/>
          <p:cNvGrpSpPr/>
          <p:nvPr/>
        </p:nvGrpSpPr>
        <p:grpSpPr>
          <a:xfrm>
            <a:off x="-262487" y="1999235"/>
            <a:ext cx="699897" cy="880292"/>
            <a:chOff x="632000" y="3011150"/>
            <a:chExt cx="212225" cy="266925"/>
          </a:xfrm>
        </p:grpSpPr>
        <p:sp>
          <p:nvSpPr>
            <p:cNvPr id="395" name="Google Shape;395;p12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2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2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2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2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2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2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2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2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2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2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2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2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" name="Google Shape;408;p12"/>
          <p:cNvGrpSpPr/>
          <p:nvPr/>
        </p:nvGrpSpPr>
        <p:grpSpPr>
          <a:xfrm>
            <a:off x="8423988" y="2263885"/>
            <a:ext cx="699897" cy="880292"/>
            <a:chOff x="632000" y="3011150"/>
            <a:chExt cx="212225" cy="266925"/>
          </a:xfrm>
        </p:grpSpPr>
        <p:sp>
          <p:nvSpPr>
            <p:cNvPr id="409" name="Google Shape;409;p12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2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2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2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2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2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2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2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2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2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2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2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2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12"/>
          <p:cNvSpPr/>
          <p:nvPr/>
        </p:nvSpPr>
        <p:spPr>
          <a:xfrm>
            <a:off x="8588615" y="924148"/>
            <a:ext cx="523422" cy="358398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12"/>
          <p:cNvSpPr/>
          <p:nvPr/>
        </p:nvSpPr>
        <p:spPr>
          <a:xfrm>
            <a:off x="8123600" y="604170"/>
            <a:ext cx="543624" cy="367538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12"/>
          <p:cNvSpPr/>
          <p:nvPr/>
        </p:nvSpPr>
        <p:spPr>
          <a:xfrm>
            <a:off x="7952867" y="1205017"/>
            <a:ext cx="528290" cy="44023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5" name="Google Shape;425;p12"/>
          <p:cNvGrpSpPr/>
          <p:nvPr/>
        </p:nvGrpSpPr>
        <p:grpSpPr>
          <a:xfrm rot="-9582679">
            <a:off x="8351105" y="3446991"/>
            <a:ext cx="998450" cy="529774"/>
            <a:chOff x="238125" y="2760550"/>
            <a:chExt cx="528650" cy="280500"/>
          </a:xfrm>
        </p:grpSpPr>
        <p:sp>
          <p:nvSpPr>
            <p:cNvPr id="426" name="Google Shape;426;p12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2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8" name="Google Shape;428;p12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429" name="Google Shape;429;p12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2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2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2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3" name="Google Shape;433;p12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2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" name="Google Shape;435;p12"/>
          <p:cNvSpPr txBox="1">
            <a:spLocks noGrp="1"/>
          </p:cNvSpPr>
          <p:nvPr>
            <p:ph type="title" idx="9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12"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13"/>
          <p:cNvSpPr txBox="1">
            <a:spLocks noGrp="1"/>
          </p:cNvSpPr>
          <p:nvPr>
            <p:ph type="ctrTitle"/>
          </p:nvPr>
        </p:nvSpPr>
        <p:spPr>
          <a:xfrm>
            <a:off x="566700" y="1998800"/>
            <a:ext cx="20157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38" name="Google Shape;438;p13"/>
          <p:cNvSpPr txBox="1">
            <a:spLocks noGrp="1"/>
          </p:cNvSpPr>
          <p:nvPr>
            <p:ph type="subTitle" idx="1"/>
          </p:nvPr>
        </p:nvSpPr>
        <p:spPr>
          <a:xfrm>
            <a:off x="637964" y="2147706"/>
            <a:ext cx="18381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39" name="Google Shape;439;p13"/>
          <p:cNvSpPr txBox="1">
            <a:spLocks noGrp="1"/>
          </p:cNvSpPr>
          <p:nvPr>
            <p:ph type="ctrTitle" idx="2"/>
          </p:nvPr>
        </p:nvSpPr>
        <p:spPr>
          <a:xfrm>
            <a:off x="3552987" y="1998800"/>
            <a:ext cx="2044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subTitle" idx="3"/>
          </p:nvPr>
        </p:nvSpPr>
        <p:spPr>
          <a:xfrm>
            <a:off x="3538677" y="2147706"/>
            <a:ext cx="20448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41" name="Google Shape;441;p13"/>
          <p:cNvSpPr txBox="1">
            <a:spLocks noGrp="1"/>
          </p:cNvSpPr>
          <p:nvPr>
            <p:ph type="ctrTitle" idx="4"/>
          </p:nvPr>
        </p:nvSpPr>
        <p:spPr>
          <a:xfrm>
            <a:off x="6467575" y="1998800"/>
            <a:ext cx="211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subTitle" idx="5"/>
          </p:nvPr>
        </p:nvSpPr>
        <p:spPr>
          <a:xfrm>
            <a:off x="6599547" y="2147706"/>
            <a:ext cx="18366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43" name="Google Shape;443;p13"/>
          <p:cNvSpPr txBox="1">
            <a:spLocks noGrp="1"/>
          </p:cNvSpPr>
          <p:nvPr>
            <p:ph type="title" idx="6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4" name="Google Shape;444;p13"/>
          <p:cNvSpPr/>
          <p:nvPr/>
        </p:nvSpPr>
        <p:spPr>
          <a:xfrm>
            <a:off x="-911150" y="3769519"/>
            <a:ext cx="1700102" cy="1132966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13"/>
          <p:cNvSpPr/>
          <p:nvPr/>
        </p:nvSpPr>
        <p:spPr>
          <a:xfrm>
            <a:off x="-216289" y="3486574"/>
            <a:ext cx="723513" cy="495404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" name="Google Shape;446;p13"/>
          <p:cNvSpPr/>
          <p:nvPr/>
        </p:nvSpPr>
        <p:spPr>
          <a:xfrm>
            <a:off x="-426225" y="4141977"/>
            <a:ext cx="730243" cy="608520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7" name="Google Shape;447;p13"/>
          <p:cNvGrpSpPr/>
          <p:nvPr/>
        </p:nvGrpSpPr>
        <p:grpSpPr>
          <a:xfrm rot="-1163821">
            <a:off x="7398433" y="-200849"/>
            <a:ext cx="689882" cy="867721"/>
            <a:chOff x="632000" y="3011150"/>
            <a:chExt cx="212225" cy="266925"/>
          </a:xfrm>
        </p:grpSpPr>
        <p:sp>
          <p:nvSpPr>
            <p:cNvPr id="448" name="Google Shape;448;p13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3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3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3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3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3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3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3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3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3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3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3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3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" name="Google Shape;461;p13"/>
          <p:cNvSpPr/>
          <p:nvPr/>
        </p:nvSpPr>
        <p:spPr>
          <a:xfrm>
            <a:off x="8728766" y="666287"/>
            <a:ext cx="556020" cy="380718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" name="Google Shape;462;p13"/>
          <p:cNvSpPr/>
          <p:nvPr/>
        </p:nvSpPr>
        <p:spPr>
          <a:xfrm>
            <a:off x="8311750" y="290500"/>
            <a:ext cx="577480" cy="390428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2">
  <p:cSld name="CUSTOM_12_1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4"/>
          <p:cNvSpPr txBox="1">
            <a:spLocks noGrp="1"/>
          </p:cNvSpPr>
          <p:nvPr>
            <p:ph type="ctrTitle"/>
          </p:nvPr>
        </p:nvSpPr>
        <p:spPr>
          <a:xfrm>
            <a:off x="683750" y="2127750"/>
            <a:ext cx="25761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subTitle" idx="1"/>
          </p:nvPr>
        </p:nvSpPr>
        <p:spPr>
          <a:xfrm>
            <a:off x="1105950" y="2300275"/>
            <a:ext cx="21537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ctrTitle" idx="2"/>
          </p:nvPr>
        </p:nvSpPr>
        <p:spPr>
          <a:xfrm>
            <a:off x="3283950" y="1183800"/>
            <a:ext cx="25761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subTitle" idx="3"/>
          </p:nvPr>
        </p:nvSpPr>
        <p:spPr>
          <a:xfrm>
            <a:off x="3495175" y="1356325"/>
            <a:ext cx="21537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ctrTitle" idx="4"/>
          </p:nvPr>
        </p:nvSpPr>
        <p:spPr>
          <a:xfrm>
            <a:off x="5983450" y="2127750"/>
            <a:ext cx="247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1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subTitle" idx="5"/>
          </p:nvPr>
        </p:nvSpPr>
        <p:spPr>
          <a:xfrm>
            <a:off x="5983449" y="2300275"/>
            <a:ext cx="20565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title" idx="6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14"/>
          <p:cNvSpPr/>
          <p:nvPr/>
        </p:nvSpPr>
        <p:spPr>
          <a:xfrm>
            <a:off x="-598972" y="4244389"/>
            <a:ext cx="1670389" cy="1074292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14"/>
          <p:cNvSpPr/>
          <p:nvPr/>
        </p:nvSpPr>
        <p:spPr>
          <a:xfrm>
            <a:off x="8311975" y="4118550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" name="Google Shape;473;p14"/>
          <p:cNvSpPr/>
          <p:nvPr/>
        </p:nvSpPr>
        <p:spPr>
          <a:xfrm rot="7659018">
            <a:off x="-135807" y="4145557"/>
            <a:ext cx="516966" cy="35397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" name="Google Shape;474;p14"/>
          <p:cNvSpPr/>
          <p:nvPr/>
        </p:nvSpPr>
        <p:spPr>
          <a:xfrm rot="7659018">
            <a:off x="350942" y="3920889"/>
            <a:ext cx="536919" cy="36300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" name="Google Shape;475;p14"/>
          <p:cNvSpPr/>
          <p:nvPr/>
        </p:nvSpPr>
        <p:spPr>
          <a:xfrm rot="7659018">
            <a:off x="754343" y="4386098"/>
            <a:ext cx="521775" cy="43480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" name="Google Shape;476;p14"/>
          <p:cNvGrpSpPr/>
          <p:nvPr/>
        </p:nvGrpSpPr>
        <p:grpSpPr>
          <a:xfrm>
            <a:off x="7709177" y="4069834"/>
            <a:ext cx="1219120" cy="646861"/>
            <a:chOff x="238125" y="2760550"/>
            <a:chExt cx="528650" cy="280500"/>
          </a:xfrm>
        </p:grpSpPr>
        <p:sp>
          <p:nvSpPr>
            <p:cNvPr id="477" name="Google Shape;477;p14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4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9" name="Google Shape;479;p14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480" name="Google Shape;480;p14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14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14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4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4" name="Google Shape;484;p14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4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" name="Google Shape;486;p14"/>
          <p:cNvSpPr/>
          <p:nvPr/>
        </p:nvSpPr>
        <p:spPr>
          <a:xfrm rot="7659018">
            <a:off x="1385967" y="4920614"/>
            <a:ext cx="536919" cy="36300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_1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15"/>
          <p:cNvSpPr txBox="1">
            <a:spLocks noGrp="1"/>
          </p:cNvSpPr>
          <p:nvPr>
            <p:ph type="ctrTitle"/>
          </p:nvPr>
        </p:nvSpPr>
        <p:spPr>
          <a:xfrm flipH="1">
            <a:off x="6935014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89" name="Google Shape;489;p15"/>
          <p:cNvSpPr txBox="1">
            <a:spLocks noGrp="1"/>
          </p:cNvSpPr>
          <p:nvPr>
            <p:ph type="subTitle" idx="1"/>
          </p:nvPr>
        </p:nvSpPr>
        <p:spPr>
          <a:xfrm flipH="1">
            <a:off x="6897338" y="33830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90" name="Google Shape;490;p15"/>
          <p:cNvSpPr txBox="1">
            <a:spLocks noGrp="1"/>
          </p:cNvSpPr>
          <p:nvPr>
            <p:ph type="ctrTitle" idx="2"/>
          </p:nvPr>
        </p:nvSpPr>
        <p:spPr>
          <a:xfrm flipH="1">
            <a:off x="2772589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91" name="Google Shape;491;p15"/>
          <p:cNvSpPr txBox="1">
            <a:spLocks noGrp="1"/>
          </p:cNvSpPr>
          <p:nvPr>
            <p:ph type="subTitle" idx="3"/>
          </p:nvPr>
        </p:nvSpPr>
        <p:spPr>
          <a:xfrm flipH="1">
            <a:off x="2734938" y="33830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92" name="Google Shape;492;p15"/>
          <p:cNvSpPr txBox="1">
            <a:spLocks noGrp="1"/>
          </p:cNvSpPr>
          <p:nvPr>
            <p:ph type="ctrTitle" idx="4"/>
          </p:nvPr>
        </p:nvSpPr>
        <p:spPr>
          <a:xfrm flipH="1">
            <a:off x="4824337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93" name="Google Shape;493;p15"/>
          <p:cNvSpPr txBox="1">
            <a:spLocks noGrp="1"/>
          </p:cNvSpPr>
          <p:nvPr>
            <p:ph type="subTitle" idx="5"/>
          </p:nvPr>
        </p:nvSpPr>
        <p:spPr>
          <a:xfrm flipH="1">
            <a:off x="4786650" y="33830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94" name="Google Shape;494;p15"/>
          <p:cNvSpPr txBox="1">
            <a:spLocks noGrp="1"/>
          </p:cNvSpPr>
          <p:nvPr>
            <p:ph type="ctrTitle" idx="6"/>
          </p:nvPr>
        </p:nvSpPr>
        <p:spPr>
          <a:xfrm flipH="1">
            <a:off x="610762" y="2964318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95" name="Google Shape;495;p15"/>
          <p:cNvSpPr txBox="1">
            <a:spLocks noGrp="1"/>
          </p:cNvSpPr>
          <p:nvPr>
            <p:ph type="subTitle" idx="7"/>
          </p:nvPr>
        </p:nvSpPr>
        <p:spPr>
          <a:xfrm flipH="1">
            <a:off x="700488" y="3383047"/>
            <a:ext cx="16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96" name="Google Shape;496;p15"/>
          <p:cNvSpPr txBox="1">
            <a:spLocks noGrp="1"/>
          </p:cNvSpPr>
          <p:nvPr>
            <p:ph type="title" idx="8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15"/>
          <p:cNvSpPr/>
          <p:nvPr/>
        </p:nvSpPr>
        <p:spPr>
          <a:xfrm>
            <a:off x="-500275" y="393400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>
            <a:off x="520470" y="918331"/>
            <a:ext cx="475098" cy="325336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>
            <a:off x="-156275" y="1024661"/>
            <a:ext cx="427453" cy="302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>
            <a:off x="164121" y="597209"/>
            <a:ext cx="493435" cy="333634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15"/>
          <p:cNvSpPr/>
          <p:nvPr/>
        </p:nvSpPr>
        <p:spPr>
          <a:xfrm>
            <a:off x="382608" y="1348729"/>
            <a:ext cx="479517" cy="39962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15"/>
          <p:cNvSpPr/>
          <p:nvPr/>
        </p:nvSpPr>
        <p:spPr>
          <a:xfrm>
            <a:off x="8495625" y="4600075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" name="Google Shape;503;p15"/>
          <p:cNvGrpSpPr/>
          <p:nvPr/>
        </p:nvGrpSpPr>
        <p:grpSpPr>
          <a:xfrm>
            <a:off x="7901459" y="4373498"/>
            <a:ext cx="1185762" cy="629162"/>
            <a:chOff x="238125" y="2760550"/>
            <a:chExt cx="528650" cy="280500"/>
          </a:xfrm>
        </p:grpSpPr>
        <p:sp>
          <p:nvSpPr>
            <p:cNvPr id="504" name="Google Shape;504;p15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5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6" name="Google Shape;506;p15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507" name="Google Shape;507;p15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15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15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15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1" name="Google Shape;511;p15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5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5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2">
  <p:cSld name="CUSTOM_2_1_1"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16"/>
          <p:cNvSpPr txBox="1">
            <a:spLocks noGrp="1"/>
          </p:cNvSpPr>
          <p:nvPr>
            <p:ph type="ctrTitle"/>
          </p:nvPr>
        </p:nvSpPr>
        <p:spPr>
          <a:xfrm flipH="1">
            <a:off x="690063" y="2964325"/>
            <a:ext cx="2452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16"/>
          <p:cNvSpPr txBox="1">
            <a:spLocks noGrp="1"/>
          </p:cNvSpPr>
          <p:nvPr>
            <p:ph type="subTitle" idx="1"/>
          </p:nvPr>
        </p:nvSpPr>
        <p:spPr>
          <a:xfrm flipH="1">
            <a:off x="1326963" y="3383050"/>
            <a:ext cx="181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17" name="Google Shape;517;p16"/>
          <p:cNvSpPr txBox="1">
            <a:spLocks noGrp="1"/>
          </p:cNvSpPr>
          <p:nvPr>
            <p:ph type="ctrTitle" idx="2"/>
          </p:nvPr>
        </p:nvSpPr>
        <p:spPr>
          <a:xfrm flipH="1">
            <a:off x="6001750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518" name="Google Shape;518;p16"/>
          <p:cNvSpPr txBox="1">
            <a:spLocks noGrp="1"/>
          </p:cNvSpPr>
          <p:nvPr>
            <p:ph type="subTitle" idx="3"/>
          </p:nvPr>
        </p:nvSpPr>
        <p:spPr>
          <a:xfrm flipH="1">
            <a:off x="6001765" y="3383050"/>
            <a:ext cx="1899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19" name="Google Shape;519;p16"/>
          <p:cNvSpPr txBox="1">
            <a:spLocks noGrp="1"/>
          </p:cNvSpPr>
          <p:nvPr>
            <p:ph type="ctrTitle" idx="4"/>
          </p:nvPr>
        </p:nvSpPr>
        <p:spPr>
          <a:xfrm flipH="1">
            <a:off x="1326950" y="1617293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520" name="Google Shape;520;p16"/>
          <p:cNvSpPr txBox="1">
            <a:spLocks noGrp="1"/>
          </p:cNvSpPr>
          <p:nvPr>
            <p:ph type="subTitle" idx="5"/>
          </p:nvPr>
        </p:nvSpPr>
        <p:spPr>
          <a:xfrm flipH="1">
            <a:off x="1171865" y="2036025"/>
            <a:ext cx="1970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21" name="Google Shape;521;p16"/>
          <p:cNvSpPr txBox="1">
            <a:spLocks noGrp="1"/>
          </p:cNvSpPr>
          <p:nvPr>
            <p:ph type="ctrTitle" idx="6"/>
          </p:nvPr>
        </p:nvSpPr>
        <p:spPr>
          <a:xfrm flipH="1">
            <a:off x="6001737" y="1617300"/>
            <a:ext cx="2452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522" name="Google Shape;522;p16"/>
          <p:cNvSpPr txBox="1">
            <a:spLocks noGrp="1"/>
          </p:cNvSpPr>
          <p:nvPr>
            <p:ph type="subTitle" idx="7"/>
          </p:nvPr>
        </p:nvSpPr>
        <p:spPr>
          <a:xfrm flipH="1">
            <a:off x="6001840" y="2036025"/>
            <a:ext cx="1899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23" name="Google Shape;523;p16"/>
          <p:cNvSpPr txBox="1">
            <a:spLocks noGrp="1"/>
          </p:cNvSpPr>
          <p:nvPr>
            <p:ph type="title" idx="8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16"/>
          <p:cNvSpPr/>
          <p:nvPr/>
        </p:nvSpPr>
        <p:spPr>
          <a:xfrm>
            <a:off x="-500275" y="393400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6"/>
          <p:cNvSpPr/>
          <p:nvPr/>
        </p:nvSpPr>
        <p:spPr>
          <a:xfrm>
            <a:off x="520470" y="918331"/>
            <a:ext cx="475098" cy="325336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6"/>
          <p:cNvSpPr/>
          <p:nvPr/>
        </p:nvSpPr>
        <p:spPr>
          <a:xfrm>
            <a:off x="-156275" y="1024661"/>
            <a:ext cx="427453" cy="302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6"/>
          <p:cNvSpPr/>
          <p:nvPr/>
        </p:nvSpPr>
        <p:spPr>
          <a:xfrm>
            <a:off x="164121" y="597209"/>
            <a:ext cx="493435" cy="333634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6"/>
          <p:cNvSpPr/>
          <p:nvPr/>
        </p:nvSpPr>
        <p:spPr>
          <a:xfrm>
            <a:off x="382608" y="1348729"/>
            <a:ext cx="479517" cy="39962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6"/>
          <p:cNvSpPr/>
          <p:nvPr/>
        </p:nvSpPr>
        <p:spPr>
          <a:xfrm>
            <a:off x="8528225" y="3837825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0" name="Google Shape;530;p16"/>
          <p:cNvGrpSpPr/>
          <p:nvPr/>
        </p:nvGrpSpPr>
        <p:grpSpPr>
          <a:xfrm>
            <a:off x="7901459" y="4373498"/>
            <a:ext cx="1185762" cy="629162"/>
            <a:chOff x="238125" y="2760550"/>
            <a:chExt cx="528650" cy="280500"/>
          </a:xfrm>
        </p:grpSpPr>
        <p:sp>
          <p:nvSpPr>
            <p:cNvPr id="531" name="Google Shape;531;p16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6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" name="Google Shape;533;p16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534" name="Google Shape;534;p16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16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16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16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8" name="Google Shape;538;p16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_1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7"/>
          <p:cNvSpPr txBox="1">
            <a:spLocks noGrp="1"/>
          </p:cNvSpPr>
          <p:nvPr>
            <p:ph type="ctrTitle"/>
          </p:nvPr>
        </p:nvSpPr>
        <p:spPr>
          <a:xfrm flipH="1">
            <a:off x="477345" y="15951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43" name="Google Shape;543;p17"/>
          <p:cNvSpPr txBox="1">
            <a:spLocks noGrp="1"/>
          </p:cNvSpPr>
          <p:nvPr>
            <p:ph type="subTitle" idx="1"/>
          </p:nvPr>
        </p:nvSpPr>
        <p:spPr>
          <a:xfrm flipH="1">
            <a:off x="736545" y="202058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44" name="Google Shape;544;p17"/>
          <p:cNvSpPr txBox="1">
            <a:spLocks noGrp="1"/>
          </p:cNvSpPr>
          <p:nvPr>
            <p:ph type="ctrTitle" idx="2"/>
          </p:nvPr>
        </p:nvSpPr>
        <p:spPr>
          <a:xfrm flipH="1">
            <a:off x="6282555" y="15951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45" name="Google Shape;545;p17"/>
          <p:cNvSpPr txBox="1">
            <a:spLocks noGrp="1"/>
          </p:cNvSpPr>
          <p:nvPr>
            <p:ph type="subTitle" idx="3"/>
          </p:nvPr>
        </p:nvSpPr>
        <p:spPr>
          <a:xfrm flipH="1">
            <a:off x="6541755" y="202058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46" name="Google Shape;546;p17"/>
          <p:cNvSpPr txBox="1">
            <a:spLocks noGrp="1"/>
          </p:cNvSpPr>
          <p:nvPr>
            <p:ph type="ctrTitle" idx="4"/>
          </p:nvPr>
        </p:nvSpPr>
        <p:spPr>
          <a:xfrm flipH="1">
            <a:off x="3381337" y="15951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47" name="Google Shape;547;p17"/>
          <p:cNvSpPr txBox="1">
            <a:spLocks noGrp="1"/>
          </p:cNvSpPr>
          <p:nvPr>
            <p:ph type="subTitle" idx="5"/>
          </p:nvPr>
        </p:nvSpPr>
        <p:spPr>
          <a:xfrm flipH="1">
            <a:off x="3568087" y="2020583"/>
            <a:ext cx="18978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48" name="Google Shape;548;p17"/>
          <p:cNvSpPr txBox="1">
            <a:spLocks noGrp="1"/>
          </p:cNvSpPr>
          <p:nvPr>
            <p:ph type="ctrTitle" idx="6"/>
          </p:nvPr>
        </p:nvSpPr>
        <p:spPr>
          <a:xfrm flipH="1">
            <a:off x="477345" y="3310300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49" name="Google Shape;549;p17"/>
          <p:cNvSpPr txBox="1">
            <a:spLocks noGrp="1"/>
          </p:cNvSpPr>
          <p:nvPr>
            <p:ph type="subTitle" idx="7"/>
          </p:nvPr>
        </p:nvSpPr>
        <p:spPr>
          <a:xfrm flipH="1">
            <a:off x="736545" y="3770484"/>
            <a:ext cx="175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50" name="Google Shape;550;p17"/>
          <p:cNvSpPr txBox="1">
            <a:spLocks noGrp="1"/>
          </p:cNvSpPr>
          <p:nvPr>
            <p:ph type="ctrTitle" idx="8"/>
          </p:nvPr>
        </p:nvSpPr>
        <p:spPr>
          <a:xfrm flipH="1">
            <a:off x="6169755" y="3310300"/>
            <a:ext cx="2496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subTitle" idx="9"/>
          </p:nvPr>
        </p:nvSpPr>
        <p:spPr>
          <a:xfrm flipH="1">
            <a:off x="6469305" y="377048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52" name="Google Shape;552;p17"/>
          <p:cNvSpPr txBox="1">
            <a:spLocks noGrp="1"/>
          </p:cNvSpPr>
          <p:nvPr>
            <p:ph type="ctrTitle" idx="13"/>
          </p:nvPr>
        </p:nvSpPr>
        <p:spPr>
          <a:xfrm flipH="1">
            <a:off x="3242137" y="3310300"/>
            <a:ext cx="2549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53" name="Google Shape;553;p17"/>
          <p:cNvSpPr txBox="1">
            <a:spLocks noGrp="1"/>
          </p:cNvSpPr>
          <p:nvPr>
            <p:ph type="subTitle" idx="14"/>
          </p:nvPr>
        </p:nvSpPr>
        <p:spPr>
          <a:xfrm flipH="1">
            <a:off x="3568087" y="377048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54" name="Google Shape;554;p17"/>
          <p:cNvSpPr/>
          <p:nvPr/>
        </p:nvSpPr>
        <p:spPr>
          <a:xfrm>
            <a:off x="8280457" y="436882"/>
            <a:ext cx="1446470" cy="930304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17"/>
          <p:cNvSpPr/>
          <p:nvPr/>
        </p:nvSpPr>
        <p:spPr>
          <a:xfrm>
            <a:off x="-639375" y="4378064"/>
            <a:ext cx="1028852" cy="661711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6" name="Google Shape;556;p17"/>
          <p:cNvGrpSpPr/>
          <p:nvPr/>
        </p:nvGrpSpPr>
        <p:grpSpPr>
          <a:xfrm rot="2339626">
            <a:off x="-198807" y="3983637"/>
            <a:ext cx="968856" cy="514072"/>
            <a:chOff x="238125" y="2760550"/>
            <a:chExt cx="528650" cy="280500"/>
          </a:xfrm>
        </p:grpSpPr>
        <p:sp>
          <p:nvSpPr>
            <p:cNvPr id="557" name="Google Shape;557;p17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7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9" name="Google Shape;559;p17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560" name="Google Shape;560;p17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17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17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7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4" name="Google Shape;564;p17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7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7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" name="Google Shape;567;p17"/>
          <p:cNvGrpSpPr/>
          <p:nvPr/>
        </p:nvGrpSpPr>
        <p:grpSpPr>
          <a:xfrm>
            <a:off x="-316587" y="3058264"/>
            <a:ext cx="566259" cy="712209"/>
            <a:chOff x="632000" y="3011150"/>
            <a:chExt cx="212225" cy="266925"/>
          </a:xfrm>
        </p:grpSpPr>
        <p:sp>
          <p:nvSpPr>
            <p:cNvPr id="568" name="Google Shape;568;p17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7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7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7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7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7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7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7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7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7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7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7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7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17"/>
          <p:cNvGrpSpPr/>
          <p:nvPr/>
        </p:nvGrpSpPr>
        <p:grpSpPr>
          <a:xfrm>
            <a:off x="8614326" y="1009338"/>
            <a:ext cx="569739" cy="716587"/>
            <a:chOff x="632000" y="3011150"/>
            <a:chExt cx="212225" cy="266925"/>
          </a:xfrm>
        </p:grpSpPr>
        <p:sp>
          <p:nvSpPr>
            <p:cNvPr id="582" name="Google Shape;582;p17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7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7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7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7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7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7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7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7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7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7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7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7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" name="Google Shape;595;p17"/>
          <p:cNvSpPr/>
          <p:nvPr/>
        </p:nvSpPr>
        <p:spPr>
          <a:xfrm>
            <a:off x="8748347" y="-81225"/>
            <a:ext cx="426103" cy="291761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" name="Google Shape;596;p17"/>
          <p:cNvSpPr/>
          <p:nvPr/>
        </p:nvSpPr>
        <p:spPr>
          <a:xfrm>
            <a:off x="8230824" y="147412"/>
            <a:ext cx="430066" cy="358379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" name="Google Shape;597;p17"/>
          <p:cNvSpPr txBox="1">
            <a:spLocks noGrp="1"/>
          </p:cNvSpPr>
          <p:nvPr>
            <p:ph type="title" idx="15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5_1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Google Shape;599;p18"/>
          <p:cNvSpPr txBox="1">
            <a:spLocks noGrp="1"/>
          </p:cNvSpPr>
          <p:nvPr>
            <p:ph type="body" idx="1"/>
          </p:nvPr>
        </p:nvSpPr>
        <p:spPr>
          <a:xfrm>
            <a:off x="1004975" y="1365325"/>
            <a:ext cx="70707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Raleway Thin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600" name="Google Shape;600;p18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8"/>
          <p:cNvSpPr/>
          <p:nvPr/>
        </p:nvSpPr>
        <p:spPr>
          <a:xfrm>
            <a:off x="-290695" y="679353"/>
            <a:ext cx="911159" cy="586016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18"/>
          <p:cNvSpPr/>
          <p:nvPr/>
        </p:nvSpPr>
        <p:spPr>
          <a:xfrm rot="-8386458">
            <a:off x="8430701" y="4245908"/>
            <a:ext cx="373955" cy="256055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18"/>
          <p:cNvSpPr/>
          <p:nvPr/>
        </p:nvSpPr>
        <p:spPr>
          <a:xfrm rot="-8386458">
            <a:off x="8918846" y="4553744"/>
            <a:ext cx="336453" cy="238357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18"/>
          <p:cNvSpPr/>
          <p:nvPr/>
        </p:nvSpPr>
        <p:spPr>
          <a:xfrm rot="-8386458">
            <a:off x="8471017" y="4609639"/>
            <a:ext cx="388388" cy="26258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18"/>
          <p:cNvSpPr/>
          <p:nvPr/>
        </p:nvSpPr>
        <p:spPr>
          <a:xfrm rot="-8386458">
            <a:off x="8748161" y="4004642"/>
            <a:ext cx="377433" cy="314520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6" name="Google Shape;606;p18"/>
          <p:cNvGrpSpPr/>
          <p:nvPr/>
        </p:nvGrpSpPr>
        <p:grpSpPr>
          <a:xfrm>
            <a:off x="-222358" y="1017295"/>
            <a:ext cx="572923" cy="720591"/>
            <a:chOff x="632000" y="3011150"/>
            <a:chExt cx="212225" cy="266925"/>
          </a:xfrm>
        </p:grpSpPr>
        <p:sp>
          <p:nvSpPr>
            <p:cNvPr id="607" name="Google Shape;607;p18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8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8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8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8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8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8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8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8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8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8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8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8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" name="Google Shape;620;p18"/>
          <p:cNvGrpSpPr/>
          <p:nvPr/>
        </p:nvGrpSpPr>
        <p:grpSpPr>
          <a:xfrm>
            <a:off x="-191589" y="332562"/>
            <a:ext cx="1104456" cy="586021"/>
            <a:chOff x="238125" y="2760550"/>
            <a:chExt cx="528650" cy="280500"/>
          </a:xfrm>
        </p:grpSpPr>
        <p:sp>
          <p:nvSpPr>
            <p:cNvPr id="621" name="Google Shape;621;p18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8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3" name="Google Shape;623;p18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624" name="Google Shape;624;p18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8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8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18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8" name="Google Shape;628;p18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8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CUSTOM_5_1_1"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p19"/>
          <p:cNvSpPr txBox="1">
            <a:spLocks noGrp="1"/>
          </p:cNvSpPr>
          <p:nvPr>
            <p:ph type="body" idx="1"/>
          </p:nvPr>
        </p:nvSpPr>
        <p:spPr>
          <a:xfrm>
            <a:off x="1004975" y="1365325"/>
            <a:ext cx="30810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Raleway Thin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632" name="Google Shape;632;p19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3" name="Google Shape;633;p19"/>
          <p:cNvSpPr txBox="1">
            <a:spLocks noGrp="1"/>
          </p:cNvSpPr>
          <p:nvPr>
            <p:ph type="body" idx="2"/>
          </p:nvPr>
        </p:nvSpPr>
        <p:spPr>
          <a:xfrm>
            <a:off x="4809375" y="1365325"/>
            <a:ext cx="30810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Raleway Thin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634" name="Google Shape;634;p19"/>
          <p:cNvSpPr/>
          <p:nvPr/>
        </p:nvSpPr>
        <p:spPr>
          <a:xfrm>
            <a:off x="-290695" y="679353"/>
            <a:ext cx="911159" cy="586016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19"/>
          <p:cNvSpPr/>
          <p:nvPr/>
        </p:nvSpPr>
        <p:spPr>
          <a:xfrm rot="-8386458">
            <a:off x="8430701" y="4245908"/>
            <a:ext cx="373955" cy="256055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19"/>
          <p:cNvSpPr/>
          <p:nvPr/>
        </p:nvSpPr>
        <p:spPr>
          <a:xfrm rot="-8386458">
            <a:off x="8918846" y="4553744"/>
            <a:ext cx="336453" cy="238357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19"/>
          <p:cNvSpPr/>
          <p:nvPr/>
        </p:nvSpPr>
        <p:spPr>
          <a:xfrm rot="-8386458">
            <a:off x="8471017" y="4609639"/>
            <a:ext cx="388388" cy="26258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19"/>
          <p:cNvSpPr/>
          <p:nvPr/>
        </p:nvSpPr>
        <p:spPr>
          <a:xfrm rot="-8386458">
            <a:off x="8748161" y="4004642"/>
            <a:ext cx="377433" cy="314520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" name="Google Shape;639;p19"/>
          <p:cNvGrpSpPr/>
          <p:nvPr/>
        </p:nvGrpSpPr>
        <p:grpSpPr>
          <a:xfrm>
            <a:off x="-222358" y="1017295"/>
            <a:ext cx="572923" cy="720591"/>
            <a:chOff x="632000" y="3011150"/>
            <a:chExt cx="212225" cy="266925"/>
          </a:xfrm>
        </p:grpSpPr>
        <p:sp>
          <p:nvSpPr>
            <p:cNvPr id="640" name="Google Shape;640;p19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9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9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9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9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9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9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9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9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9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9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9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9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" name="Google Shape;653;p19"/>
          <p:cNvGrpSpPr/>
          <p:nvPr/>
        </p:nvGrpSpPr>
        <p:grpSpPr>
          <a:xfrm>
            <a:off x="-191589" y="332562"/>
            <a:ext cx="1104456" cy="586021"/>
            <a:chOff x="238125" y="2760550"/>
            <a:chExt cx="528650" cy="280500"/>
          </a:xfrm>
        </p:grpSpPr>
        <p:sp>
          <p:nvSpPr>
            <p:cNvPr id="654" name="Google Shape;654;p19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9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6" name="Google Shape;656;p19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657" name="Google Shape;657;p19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9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9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19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9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">
  <p:cSld name="CUSTOM_15">
    <p:spTree>
      <p:nvGrpSpPr>
        <p:cNvPr id="1" name="Shape 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Google Shape;664;p20"/>
          <p:cNvSpPr txBox="1">
            <a:spLocks noGrp="1"/>
          </p:cNvSpPr>
          <p:nvPr>
            <p:ph type="subTitle" idx="1"/>
          </p:nvPr>
        </p:nvSpPr>
        <p:spPr>
          <a:xfrm flipH="1">
            <a:off x="6750728" y="1249450"/>
            <a:ext cx="15105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65" name="Google Shape;665;p20"/>
          <p:cNvSpPr txBox="1">
            <a:spLocks noGrp="1"/>
          </p:cNvSpPr>
          <p:nvPr>
            <p:ph type="title"/>
          </p:nvPr>
        </p:nvSpPr>
        <p:spPr>
          <a:xfrm>
            <a:off x="1055250" y="282906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9pPr>
          </a:lstStyle>
          <a:p>
            <a:endParaRPr/>
          </a:p>
        </p:txBody>
      </p:sp>
      <p:sp>
        <p:nvSpPr>
          <p:cNvPr id="666" name="Google Shape;666;p20"/>
          <p:cNvSpPr/>
          <p:nvPr/>
        </p:nvSpPr>
        <p:spPr>
          <a:xfrm rot="7659018">
            <a:off x="587193" y="4483432"/>
            <a:ext cx="516966" cy="35397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0"/>
          <p:cNvSpPr/>
          <p:nvPr/>
        </p:nvSpPr>
        <p:spPr>
          <a:xfrm rot="7659018">
            <a:off x="1081042" y="4390489"/>
            <a:ext cx="536919" cy="36300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0"/>
          <p:cNvSpPr/>
          <p:nvPr/>
        </p:nvSpPr>
        <p:spPr>
          <a:xfrm rot="7659018">
            <a:off x="272168" y="4015411"/>
            <a:ext cx="521775" cy="43480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" name="Google Shape;669;p20"/>
          <p:cNvGrpSpPr/>
          <p:nvPr/>
        </p:nvGrpSpPr>
        <p:grpSpPr>
          <a:xfrm rot="10605665" flipH="1">
            <a:off x="317635" y="2363330"/>
            <a:ext cx="1322098" cy="750075"/>
            <a:chOff x="238125" y="2760550"/>
            <a:chExt cx="528650" cy="280500"/>
          </a:xfrm>
        </p:grpSpPr>
        <p:sp>
          <p:nvSpPr>
            <p:cNvPr id="670" name="Google Shape;670;p20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0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2" name="Google Shape;672;p20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673" name="Google Shape;673;p20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0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0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0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7" name="Google Shape;677;p20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0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0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" name="Google Shape;680;p20"/>
          <p:cNvSpPr/>
          <p:nvPr/>
        </p:nvSpPr>
        <p:spPr>
          <a:xfrm>
            <a:off x="5080328" y="3345952"/>
            <a:ext cx="1670389" cy="1074292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1" name="Google Shape;681;p20"/>
          <p:cNvGrpSpPr/>
          <p:nvPr/>
        </p:nvGrpSpPr>
        <p:grpSpPr>
          <a:xfrm>
            <a:off x="5723597" y="3926684"/>
            <a:ext cx="967449" cy="1216804"/>
            <a:chOff x="632000" y="3011150"/>
            <a:chExt cx="212225" cy="266925"/>
          </a:xfrm>
        </p:grpSpPr>
        <p:sp>
          <p:nvSpPr>
            <p:cNvPr id="682" name="Google Shape;682;p20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0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0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0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0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0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0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0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0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0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0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0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0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" name="Google Shape;695;p20"/>
          <p:cNvSpPr/>
          <p:nvPr/>
        </p:nvSpPr>
        <p:spPr>
          <a:xfrm rot="7659018">
            <a:off x="85893" y="872882"/>
            <a:ext cx="516966" cy="35397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20"/>
          <p:cNvSpPr/>
          <p:nvPr/>
        </p:nvSpPr>
        <p:spPr>
          <a:xfrm rot="7659018">
            <a:off x="-229132" y="404861"/>
            <a:ext cx="521775" cy="43480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2860800" y="2919500"/>
            <a:ext cx="3422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3600">
                <a:solidFill>
                  <a:schemeClr val="accent2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053300" y="3380950"/>
            <a:ext cx="3037500" cy="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3695162" y="1377378"/>
            <a:ext cx="1753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Fira Sans Extra Condensed Medium"/>
              <a:buNone/>
              <a:defRPr sz="6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/>
          <p:nvPr/>
        </p:nvSpPr>
        <p:spPr>
          <a:xfrm rot="-8571438">
            <a:off x="-453806" y="1860603"/>
            <a:ext cx="1600755" cy="1066760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 rot="-8571438">
            <a:off x="7436644" y="1910603"/>
            <a:ext cx="1600755" cy="1066760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" name="Google Shape;17;p3"/>
          <p:cNvGrpSpPr/>
          <p:nvPr/>
        </p:nvGrpSpPr>
        <p:grpSpPr>
          <a:xfrm>
            <a:off x="8027518" y="1535556"/>
            <a:ext cx="1832882" cy="972493"/>
            <a:chOff x="238125" y="2760550"/>
            <a:chExt cx="528650" cy="280500"/>
          </a:xfrm>
        </p:grpSpPr>
        <p:sp>
          <p:nvSpPr>
            <p:cNvPr id="18" name="Google Shape;18;p3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" name="Google Shape;20;p3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21" name="Google Shape;21;p3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3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3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3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" name="Google Shape;25;p3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28;p3"/>
          <p:cNvGrpSpPr/>
          <p:nvPr/>
        </p:nvGrpSpPr>
        <p:grpSpPr>
          <a:xfrm rot="2860966">
            <a:off x="-564248" y="2365762"/>
            <a:ext cx="1502240" cy="797084"/>
            <a:chOff x="238125" y="2760550"/>
            <a:chExt cx="528650" cy="280500"/>
          </a:xfrm>
        </p:grpSpPr>
        <p:sp>
          <p:nvSpPr>
            <p:cNvPr id="29" name="Google Shape;29;p3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" name="Google Shape;31;p3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32" name="Google Shape;32;p3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3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3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" name="Google Shape;36;p3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8;p3"/>
          <p:cNvSpPr/>
          <p:nvPr/>
        </p:nvSpPr>
        <p:spPr>
          <a:xfrm>
            <a:off x="8517102" y="345143"/>
            <a:ext cx="679971" cy="465589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3"/>
          <p:cNvSpPr/>
          <p:nvPr/>
        </p:nvSpPr>
        <p:spPr>
          <a:xfrm>
            <a:off x="7336300" y="247265"/>
            <a:ext cx="611780" cy="433409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3"/>
          <p:cNvSpPr/>
          <p:nvPr/>
        </p:nvSpPr>
        <p:spPr>
          <a:xfrm>
            <a:off x="8070898" y="-264450"/>
            <a:ext cx="706214" cy="477464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3"/>
          <p:cNvSpPr/>
          <p:nvPr/>
        </p:nvSpPr>
        <p:spPr>
          <a:xfrm>
            <a:off x="7986075" y="856424"/>
            <a:ext cx="686295" cy="571898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3"/>
          <p:cNvSpPr/>
          <p:nvPr/>
        </p:nvSpPr>
        <p:spPr>
          <a:xfrm flipH="1">
            <a:off x="556875" y="4224218"/>
            <a:ext cx="679971" cy="465589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3"/>
          <p:cNvSpPr/>
          <p:nvPr/>
        </p:nvSpPr>
        <p:spPr>
          <a:xfrm flipH="1">
            <a:off x="1557868" y="4026365"/>
            <a:ext cx="611780" cy="433409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3"/>
          <p:cNvSpPr/>
          <p:nvPr/>
        </p:nvSpPr>
        <p:spPr>
          <a:xfrm flipH="1">
            <a:off x="1433353" y="4783024"/>
            <a:ext cx="686295" cy="571898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" name="Google Shape;45;p3"/>
          <p:cNvGrpSpPr/>
          <p:nvPr/>
        </p:nvGrpSpPr>
        <p:grpSpPr>
          <a:xfrm rot="4108899">
            <a:off x="282064" y="1115473"/>
            <a:ext cx="875864" cy="1101614"/>
            <a:chOff x="632000" y="3011150"/>
            <a:chExt cx="212225" cy="266925"/>
          </a:xfrm>
        </p:grpSpPr>
        <p:sp>
          <p:nvSpPr>
            <p:cNvPr id="46" name="Google Shape;46;p3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59;p3"/>
          <p:cNvGrpSpPr/>
          <p:nvPr/>
        </p:nvGrpSpPr>
        <p:grpSpPr>
          <a:xfrm rot="4108899">
            <a:off x="7819439" y="2745098"/>
            <a:ext cx="875864" cy="1101614"/>
            <a:chOff x="632000" y="3011150"/>
            <a:chExt cx="212225" cy="266925"/>
          </a:xfrm>
        </p:grpSpPr>
        <p:sp>
          <p:nvSpPr>
            <p:cNvPr id="60" name="Google Shape;60;p3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ONLY_1_1_1"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22"/>
          <p:cNvSpPr txBox="1">
            <a:spLocks noGrp="1"/>
          </p:cNvSpPr>
          <p:nvPr>
            <p:ph type="title"/>
          </p:nvPr>
        </p:nvSpPr>
        <p:spPr>
          <a:xfrm>
            <a:off x="1327825" y="927700"/>
            <a:ext cx="3516600" cy="112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33" name="Google Shape;733;p22"/>
          <p:cNvSpPr txBox="1">
            <a:spLocks noGrp="1"/>
          </p:cNvSpPr>
          <p:nvPr>
            <p:ph type="subTitle" idx="1"/>
          </p:nvPr>
        </p:nvSpPr>
        <p:spPr>
          <a:xfrm>
            <a:off x="1605925" y="1887250"/>
            <a:ext cx="2960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34" name="Google Shape;734;p22"/>
          <p:cNvSpPr txBox="1"/>
          <p:nvPr/>
        </p:nvSpPr>
        <p:spPr>
          <a:xfrm>
            <a:off x="1327825" y="3238425"/>
            <a:ext cx="35166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CREDITS: This presentation template was created by</a:t>
            </a:r>
            <a:r>
              <a:rPr lang="en" sz="1000" b="1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sp>
        <p:nvSpPr>
          <p:cNvPr id="735" name="Google Shape;735;p22"/>
          <p:cNvSpPr/>
          <p:nvPr/>
        </p:nvSpPr>
        <p:spPr>
          <a:xfrm>
            <a:off x="-503435" y="1350263"/>
            <a:ext cx="1259478" cy="810039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" name="Google Shape;736;p22"/>
          <p:cNvGrpSpPr/>
          <p:nvPr/>
        </p:nvGrpSpPr>
        <p:grpSpPr>
          <a:xfrm rot="2339736">
            <a:off x="-492890" y="575483"/>
            <a:ext cx="1655274" cy="878283"/>
            <a:chOff x="238125" y="2760550"/>
            <a:chExt cx="528650" cy="280500"/>
          </a:xfrm>
        </p:grpSpPr>
        <p:sp>
          <p:nvSpPr>
            <p:cNvPr id="737" name="Google Shape;737;p22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2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2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740" name="Google Shape;740;p22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2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2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2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4" name="Google Shape;744;p22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2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2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" name="Google Shape;747;p22"/>
          <p:cNvSpPr/>
          <p:nvPr/>
        </p:nvSpPr>
        <p:spPr>
          <a:xfrm rot="-8386467">
            <a:off x="4619495" y="4571597"/>
            <a:ext cx="516943" cy="353961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22"/>
          <p:cNvSpPr/>
          <p:nvPr/>
        </p:nvSpPr>
        <p:spPr>
          <a:xfrm rot="-8386467">
            <a:off x="5294249" y="4997114"/>
            <a:ext cx="465102" cy="329496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22"/>
          <p:cNvSpPr/>
          <p:nvPr/>
        </p:nvSpPr>
        <p:spPr>
          <a:xfrm rot="-8386467">
            <a:off x="4675223" y="5074373"/>
            <a:ext cx="536895" cy="362989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22"/>
          <p:cNvSpPr/>
          <p:nvPr/>
        </p:nvSpPr>
        <p:spPr>
          <a:xfrm rot="-8386467">
            <a:off x="5058314" y="4238095"/>
            <a:ext cx="521751" cy="434782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" name="Google Shape;751;p22"/>
          <p:cNvGrpSpPr/>
          <p:nvPr/>
        </p:nvGrpSpPr>
        <p:grpSpPr>
          <a:xfrm>
            <a:off x="-503428" y="1970722"/>
            <a:ext cx="967449" cy="1216804"/>
            <a:chOff x="632000" y="3011150"/>
            <a:chExt cx="212225" cy="266925"/>
          </a:xfrm>
        </p:grpSpPr>
        <p:sp>
          <p:nvSpPr>
            <p:cNvPr id="752" name="Google Shape;752;p22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2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2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2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2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2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2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2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2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2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2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2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2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" name="Google Shape;765;p22"/>
          <p:cNvSpPr/>
          <p:nvPr/>
        </p:nvSpPr>
        <p:spPr>
          <a:xfrm rot="8386467" flipH="1">
            <a:off x="9039563" y="780922"/>
            <a:ext cx="516943" cy="353961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6" name="Google Shape;766;p22"/>
          <p:cNvSpPr/>
          <p:nvPr/>
        </p:nvSpPr>
        <p:spPr>
          <a:xfrm rot="8386467" flipH="1">
            <a:off x="8416650" y="1206439"/>
            <a:ext cx="465102" cy="329496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" name="Google Shape;767;p22"/>
          <p:cNvSpPr/>
          <p:nvPr/>
        </p:nvSpPr>
        <p:spPr>
          <a:xfrm rot="8386467" flipH="1">
            <a:off x="8963883" y="1283698"/>
            <a:ext cx="536895" cy="362989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22"/>
          <p:cNvSpPr/>
          <p:nvPr/>
        </p:nvSpPr>
        <p:spPr>
          <a:xfrm rot="8386467" flipH="1">
            <a:off x="8595936" y="447420"/>
            <a:ext cx="521751" cy="434782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5038372" y="-446528"/>
            <a:ext cx="967449" cy="1216804"/>
            <a:chOff x="632000" y="3011150"/>
            <a:chExt cx="212225" cy="266925"/>
          </a:xfrm>
        </p:grpSpPr>
        <p:sp>
          <p:nvSpPr>
            <p:cNvPr id="770" name="Google Shape;770;p22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2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2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"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23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5" name="Google Shape;785;p23"/>
          <p:cNvSpPr/>
          <p:nvPr/>
        </p:nvSpPr>
        <p:spPr>
          <a:xfrm>
            <a:off x="9450811" y="723510"/>
            <a:ext cx="39" cy="7585"/>
          </a:xfrm>
          <a:custGeom>
            <a:avLst/>
            <a:gdLst/>
            <a:ahLst/>
            <a:cxnLst/>
            <a:rect l="l" t="t" r="r" b="b"/>
            <a:pathLst>
              <a:path w="1" h="196" extrusionOk="0">
                <a:moveTo>
                  <a:pt x="1" y="195"/>
                </a:moveTo>
                <a:cubicBezTo>
                  <a:pt x="1" y="122"/>
                  <a:pt x="1" y="73"/>
                  <a:pt x="1" y="0"/>
                </a:cubicBezTo>
                <a:cubicBezTo>
                  <a:pt x="1" y="73"/>
                  <a:pt x="1" y="122"/>
                  <a:pt x="1" y="195"/>
                </a:cubicBez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" name="Google Shape;786;p23"/>
          <p:cNvSpPr/>
          <p:nvPr/>
        </p:nvSpPr>
        <p:spPr>
          <a:xfrm>
            <a:off x="-290695" y="679353"/>
            <a:ext cx="911159" cy="586016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" name="Google Shape;787;p23"/>
          <p:cNvSpPr/>
          <p:nvPr/>
        </p:nvSpPr>
        <p:spPr>
          <a:xfrm rot="-8386458">
            <a:off x="8430701" y="4245908"/>
            <a:ext cx="373955" cy="256055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8" name="Google Shape;788;p23"/>
          <p:cNvSpPr/>
          <p:nvPr/>
        </p:nvSpPr>
        <p:spPr>
          <a:xfrm rot="-8386458">
            <a:off x="8918846" y="4553744"/>
            <a:ext cx="336453" cy="238357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23"/>
          <p:cNvSpPr/>
          <p:nvPr/>
        </p:nvSpPr>
        <p:spPr>
          <a:xfrm rot="-8386458">
            <a:off x="8471017" y="4609639"/>
            <a:ext cx="388388" cy="26258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" name="Google Shape;790;p23"/>
          <p:cNvSpPr/>
          <p:nvPr/>
        </p:nvSpPr>
        <p:spPr>
          <a:xfrm rot="-8386458">
            <a:off x="8748161" y="4004642"/>
            <a:ext cx="377433" cy="314520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1" name="Google Shape;791;p23"/>
          <p:cNvGrpSpPr/>
          <p:nvPr/>
        </p:nvGrpSpPr>
        <p:grpSpPr>
          <a:xfrm>
            <a:off x="-222358" y="1017295"/>
            <a:ext cx="572923" cy="720591"/>
            <a:chOff x="632000" y="3011150"/>
            <a:chExt cx="212225" cy="266925"/>
          </a:xfrm>
        </p:grpSpPr>
        <p:sp>
          <p:nvSpPr>
            <p:cNvPr id="792" name="Google Shape;792;p23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3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3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3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3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3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3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3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3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3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805;p23"/>
          <p:cNvGrpSpPr/>
          <p:nvPr/>
        </p:nvGrpSpPr>
        <p:grpSpPr>
          <a:xfrm>
            <a:off x="-191589" y="332562"/>
            <a:ext cx="1104456" cy="586021"/>
            <a:chOff x="238125" y="2760550"/>
            <a:chExt cx="528650" cy="280500"/>
          </a:xfrm>
        </p:grpSpPr>
        <p:sp>
          <p:nvSpPr>
            <p:cNvPr id="806" name="Google Shape;806;p23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3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8" name="Google Shape;808;p23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809" name="Google Shape;809;p23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3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3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3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3" name="Google Shape;813;p23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3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6">
    <p:spTree>
      <p:nvGrpSpPr>
        <p:cNvPr id="1" name="Shape 8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02946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4"/>
          <p:cNvSpPr txBox="1">
            <a:spLocks noGrp="1"/>
          </p:cNvSpPr>
          <p:nvPr>
            <p:ph type="ctrTitle"/>
          </p:nvPr>
        </p:nvSpPr>
        <p:spPr>
          <a:xfrm>
            <a:off x="2285850" y="1224625"/>
            <a:ext cx="4572000" cy="10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4"/>
          <p:cNvSpPr txBox="1">
            <a:spLocks noGrp="1"/>
          </p:cNvSpPr>
          <p:nvPr>
            <p:ph type="subTitle" idx="1"/>
          </p:nvPr>
        </p:nvSpPr>
        <p:spPr>
          <a:xfrm>
            <a:off x="2459400" y="2190400"/>
            <a:ext cx="42249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4"/>
          <p:cNvSpPr/>
          <p:nvPr/>
        </p:nvSpPr>
        <p:spPr>
          <a:xfrm>
            <a:off x="8322450" y="2445825"/>
            <a:ext cx="355500" cy="251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>
            <a:off x="-381601" y="1506413"/>
            <a:ext cx="933052" cy="1001729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4"/>
          <p:cNvGrpSpPr/>
          <p:nvPr/>
        </p:nvGrpSpPr>
        <p:grpSpPr>
          <a:xfrm>
            <a:off x="170629" y="1224633"/>
            <a:ext cx="593763" cy="746749"/>
            <a:chOff x="632000" y="3011150"/>
            <a:chExt cx="212225" cy="266925"/>
          </a:xfrm>
        </p:grpSpPr>
        <p:sp>
          <p:nvSpPr>
            <p:cNvPr id="79" name="Google Shape;79;p4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" name="Google Shape;92;p4"/>
          <p:cNvSpPr/>
          <p:nvPr/>
        </p:nvSpPr>
        <p:spPr>
          <a:xfrm flipH="1">
            <a:off x="8418115" y="1391451"/>
            <a:ext cx="933052" cy="1001729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4"/>
          <p:cNvSpPr/>
          <p:nvPr/>
        </p:nvSpPr>
        <p:spPr>
          <a:xfrm>
            <a:off x="8528950" y="1033950"/>
            <a:ext cx="355500" cy="251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4"/>
          <p:cNvSpPr/>
          <p:nvPr/>
        </p:nvSpPr>
        <p:spPr>
          <a:xfrm>
            <a:off x="-312200" y="-515365"/>
            <a:ext cx="1305856" cy="1401961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4"/>
          <p:cNvSpPr/>
          <p:nvPr/>
        </p:nvSpPr>
        <p:spPr>
          <a:xfrm>
            <a:off x="7927325" y="554279"/>
            <a:ext cx="485332" cy="33231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5"/>
          <p:cNvSpPr txBox="1">
            <a:spLocks noGrp="1"/>
          </p:cNvSpPr>
          <p:nvPr>
            <p:ph type="ctrTitle"/>
          </p:nvPr>
        </p:nvSpPr>
        <p:spPr>
          <a:xfrm>
            <a:off x="2031452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5"/>
          <p:cNvSpPr txBox="1">
            <a:spLocks noGrp="1"/>
          </p:cNvSpPr>
          <p:nvPr>
            <p:ph type="subTitle" idx="1"/>
          </p:nvPr>
        </p:nvSpPr>
        <p:spPr>
          <a:xfrm>
            <a:off x="2130689" y="1620425"/>
            <a:ext cx="15585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5"/>
          <p:cNvSpPr txBox="1">
            <a:spLocks noGrp="1"/>
          </p:cNvSpPr>
          <p:nvPr>
            <p:ph type="title" idx="2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5"/>
          <p:cNvSpPr txBox="1">
            <a:spLocks noGrp="1"/>
          </p:cNvSpPr>
          <p:nvPr>
            <p:ph type="ctrTitle" idx="3"/>
          </p:nvPr>
        </p:nvSpPr>
        <p:spPr>
          <a:xfrm>
            <a:off x="5354727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5"/>
          <p:cNvSpPr txBox="1">
            <a:spLocks noGrp="1"/>
          </p:cNvSpPr>
          <p:nvPr>
            <p:ph type="subTitle" idx="4"/>
          </p:nvPr>
        </p:nvSpPr>
        <p:spPr>
          <a:xfrm>
            <a:off x="5246475" y="1620425"/>
            <a:ext cx="19734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4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None/>
              <a:defRPr sz="1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5"/>
          <p:cNvSpPr/>
          <p:nvPr/>
        </p:nvSpPr>
        <p:spPr>
          <a:xfrm rot="-8571438">
            <a:off x="7965394" y="1304078"/>
            <a:ext cx="1600755" cy="1066760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" name="Google Shape;103;p5"/>
          <p:cNvGrpSpPr/>
          <p:nvPr/>
        </p:nvGrpSpPr>
        <p:grpSpPr>
          <a:xfrm>
            <a:off x="8741077" y="1179645"/>
            <a:ext cx="680954" cy="361256"/>
            <a:chOff x="238125" y="2760550"/>
            <a:chExt cx="528650" cy="280500"/>
          </a:xfrm>
        </p:grpSpPr>
        <p:sp>
          <p:nvSpPr>
            <p:cNvPr id="104" name="Google Shape;104;p5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" name="Google Shape;106;p5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107" name="Google Shape;107;p5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5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5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5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1" name="Google Shape;111;p5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5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5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114;p5"/>
          <p:cNvGrpSpPr/>
          <p:nvPr/>
        </p:nvGrpSpPr>
        <p:grpSpPr>
          <a:xfrm rot="4108899">
            <a:off x="8348189" y="2138573"/>
            <a:ext cx="875864" cy="1101614"/>
            <a:chOff x="632000" y="3011150"/>
            <a:chExt cx="212225" cy="266925"/>
          </a:xfrm>
        </p:grpSpPr>
        <p:sp>
          <p:nvSpPr>
            <p:cNvPr id="115" name="Google Shape;115;p5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5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5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5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5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5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5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5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Google Shape;128;p5"/>
          <p:cNvSpPr/>
          <p:nvPr/>
        </p:nvSpPr>
        <p:spPr>
          <a:xfrm>
            <a:off x="-796461" y="3926489"/>
            <a:ext cx="1776905" cy="1142825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" name="Google Shape;129;p5"/>
          <p:cNvGrpSpPr/>
          <p:nvPr/>
        </p:nvGrpSpPr>
        <p:grpSpPr>
          <a:xfrm>
            <a:off x="-152253" y="4738073"/>
            <a:ext cx="764201" cy="961224"/>
            <a:chOff x="632000" y="3011150"/>
            <a:chExt cx="212225" cy="266925"/>
          </a:xfrm>
        </p:grpSpPr>
        <p:sp>
          <p:nvSpPr>
            <p:cNvPr id="130" name="Google Shape;130;p5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5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5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5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" name="Google Shape;143;p5"/>
          <p:cNvSpPr/>
          <p:nvPr/>
        </p:nvSpPr>
        <p:spPr>
          <a:xfrm>
            <a:off x="476675" y="3946850"/>
            <a:ext cx="395125" cy="270550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5"/>
          <p:cNvSpPr/>
          <p:nvPr/>
        </p:nvSpPr>
        <p:spPr>
          <a:xfrm>
            <a:off x="180325" y="3679800"/>
            <a:ext cx="410375" cy="277450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6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6"/>
          <p:cNvSpPr/>
          <p:nvPr/>
        </p:nvSpPr>
        <p:spPr>
          <a:xfrm>
            <a:off x="-515920" y="4258453"/>
            <a:ext cx="911159" cy="586016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" name="Google Shape;148;p6"/>
          <p:cNvGrpSpPr/>
          <p:nvPr/>
        </p:nvGrpSpPr>
        <p:grpSpPr>
          <a:xfrm rot="2339735">
            <a:off x="-659084" y="3317075"/>
            <a:ext cx="1197497" cy="635388"/>
            <a:chOff x="238125" y="2760550"/>
            <a:chExt cx="528650" cy="280500"/>
          </a:xfrm>
        </p:grpSpPr>
        <p:sp>
          <p:nvSpPr>
            <p:cNvPr id="149" name="Google Shape;149;p6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" name="Google Shape;151;p6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152" name="Google Shape;152;p6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6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6" name="Google Shape;156;p6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6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" name="Google Shape;159;p6"/>
          <p:cNvGrpSpPr/>
          <p:nvPr/>
        </p:nvGrpSpPr>
        <p:grpSpPr>
          <a:xfrm>
            <a:off x="114715" y="4235076"/>
            <a:ext cx="585783" cy="736846"/>
            <a:chOff x="632000" y="3011150"/>
            <a:chExt cx="212225" cy="266925"/>
          </a:xfrm>
        </p:grpSpPr>
        <p:sp>
          <p:nvSpPr>
            <p:cNvPr id="160" name="Google Shape;160;p6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" name="Google Shape;173;p6"/>
          <p:cNvSpPr/>
          <p:nvPr/>
        </p:nvSpPr>
        <p:spPr>
          <a:xfrm>
            <a:off x="8903405" y="893389"/>
            <a:ext cx="8552" cy="17956"/>
          </a:xfrm>
          <a:custGeom>
            <a:avLst/>
            <a:gdLst/>
            <a:ahLst/>
            <a:cxnLst/>
            <a:rect l="l" t="t" r="r" b="b"/>
            <a:pathLst>
              <a:path w="221" h="464" extrusionOk="0">
                <a:moveTo>
                  <a:pt x="220" y="0"/>
                </a:moveTo>
                <a:lnTo>
                  <a:pt x="220" y="0"/>
                </a:lnTo>
                <a:cubicBezTo>
                  <a:pt x="123" y="147"/>
                  <a:pt x="50" y="293"/>
                  <a:pt x="1" y="464"/>
                </a:cubicBezTo>
                <a:cubicBezTo>
                  <a:pt x="98" y="317"/>
                  <a:pt x="171" y="147"/>
                  <a:pt x="220" y="0"/>
                </a:cubicBez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6"/>
          <p:cNvSpPr/>
          <p:nvPr/>
        </p:nvSpPr>
        <p:spPr>
          <a:xfrm>
            <a:off x="8911918" y="893389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6"/>
          <p:cNvSpPr/>
          <p:nvPr/>
        </p:nvSpPr>
        <p:spPr>
          <a:xfrm>
            <a:off x="9450811" y="723510"/>
            <a:ext cx="39" cy="7585"/>
          </a:xfrm>
          <a:custGeom>
            <a:avLst/>
            <a:gdLst/>
            <a:ahLst/>
            <a:cxnLst/>
            <a:rect l="l" t="t" r="r" b="b"/>
            <a:pathLst>
              <a:path w="1" h="196" extrusionOk="0">
                <a:moveTo>
                  <a:pt x="1" y="195"/>
                </a:moveTo>
                <a:cubicBezTo>
                  <a:pt x="1" y="122"/>
                  <a:pt x="1" y="73"/>
                  <a:pt x="1" y="0"/>
                </a:cubicBezTo>
                <a:cubicBezTo>
                  <a:pt x="1" y="73"/>
                  <a:pt x="1" y="122"/>
                  <a:pt x="1" y="195"/>
                </a:cubicBez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6"/>
          <p:cNvSpPr/>
          <p:nvPr/>
        </p:nvSpPr>
        <p:spPr>
          <a:xfrm>
            <a:off x="8903395" y="369583"/>
            <a:ext cx="611614" cy="418784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6"/>
          <p:cNvSpPr/>
          <p:nvPr/>
        </p:nvSpPr>
        <p:spPr>
          <a:xfrm rot="-2896879">
            <a:off x="8066801" y="506726"/>
            <a:ext cx="550285" cy="389844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6"/>
          <p:cNvSpPr/>
          <p:nvPr/>
        </p:nvSpPr>
        <p:spPr>
          <a:xfrm>
            <a:off x="8106394" y="-136850"/>
            <a:ext cx="635219" cy="42946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6"/>
          <p:cNvSpPr/>
          <p:nvPr/>
        </p:nvSpPr>
        <p:spPr>
          <a:xfrm>
            <a:off x="8717466" y="1216158"/>
            <a:ext cx="11377" cy="14202"/>
          </a:xfrm>
          <a:custGeom>
            <a:avLst/>
            <a:gdLst/>
            <a:ahLst/>
            <a:cxnLst/>
            <a:rect l="l" t="t" r="r" b="b"/>
            <a:pathLst>
              <a:path w="294" h="367" extrusionOk="0">
                <a:moveTo>
                  <a:pt x="294" y="0"/>
                </a:moveTo>
                <a:lnTo>
                  <a:pt x="294" y="0"/>
                </a:lnTo>
                <a:cubicBezTo>
                  <a:pt x="172" y="122"/>
                  <a:pt x="74" y="220"/>
                  <a:pt x="1" y="366"/>
                </a:cubicBezTo>
                <a:cubicBezTo>
                  <a:pt x="123" y="269"/>
                  <a:pt x="220" y="147"/>
                  <a:pt x="294" y="0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6"/>
          <p:cNvSpPr/>
          <p:nvPr/>
        </p:nvSpPr>
        <p:spPr>
          <a:xfrm>
            <a:off x="8728804" y="1216158"/>
            <a:ext cx="39" cy="3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6"/>
          <p:cNvSpPr/>
          <p:nvPr/>
        </p:nvSpPr>
        <p:spPr>
          <a:xfrm>
            <a:off x="8533256" y="1110654"/>
            <a:ext cx="617303" cy="514406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7"/>
          <p:cNvSpPr txBox="1">
            <a:spLocks noGrp="1"/>
          </p:cNvSpPr>
          <p:nvPr>
            <p:ph type="title"/>
          </p:nvPr>
        </p:nvSpPr>
        <p:spPr>
          <a:xfrm>
            <a:off x="1243875" y="210817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4" name="Google Shape;184;p7"/>
          <p:cNvSpPr txBox="1">
            <a:spLocks noGrp="1"/>
          </p:cNvSpPr>
          <p:nvPr>
            <p:ph type="body" idx="1"/>
          </p:nvPr>
        </p:nvSpPr>
        <p:spPr>
          <a:xfrm>
            <a:off x="1243875" y="2919500"/>
            <a:ext cx="2808000" cy="9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85" name="Google Shape;185;p7"/>
          <p:cNvGrpSpPr/>
          <p:nvPr/>
        </p:nvGrpSpPr>
        <p:grpSpPr>
          <a:xfrm>
            <a:off x="-305598" y="677742"/>
            <a:ext cx="962143" cy="510510"/>
            <a:chOff x="238125" y="2760550"/>
            <a:chExt cx="528650" cy="280500"/>
          </a:xfrm>
        </p:grpSpPr>
        <p:sp>
          <p:nvSpPr>
            <p:cNvPr id="186" name="Google Shape;186;p7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8" name="Google Shape;188;p7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189" name="Google Shape;189;p7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7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7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7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3" name="Google Shape;193;p7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Google Shape;195;p7"/>
          <p:cNvSpPr/>
          <p:nvPr/>
        </p:nvSpPr>
        <p:spPr>
          <a:xfrm>
            <a:off x="-913186" y="1955614"/>
            <a:ext cx="1776905" cy="1142825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" name="Google Shape;196;p7"/>
          <p:cNvGrpSpPr/>
          <p:nvPr/>
        </p:nvGrpSpPr>
        <p:grpSpPr>
          <a:xfrm>
            <a:off x="-268978" y="2767198"/>
            <a:ext cx="764201" cy="961224"/>
            <a:chOff x="632000" y="3011150"/>
            <a:chExt cx="212225" cy="266925"/>
          </a:xfrm>
        </p:grpSpPr>
        <p:sp>
          <p:nvSpPr>
            <p:cNvPr id="197" name="Google Shape;197;p7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7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7"/>
          <p:cNvSpPr/>
          <p:nvPr/>
        </p:nvSpPr>
        <p:spPr>
          <a:xfrm>
            <a:off x="359950" y="1975975"/>
            <a:ext cx="395125" cy="270550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7"/>
          <p:cNvSpPr/>
          <p:nvPr/>
        </p:nvSpPr>
        <p:spPr>
          <a:xfrm>
            <a:off x="63600" y="1708925"/>
            <a:ext cx="410375" cy="277450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8"/>
          <p:cNvSpPr txBox="1">
            <a:spLocks noGrp="1"/>
          </p:cNvSpPr>
          <p:nvPr>
            <p:ph type="title"/>
          </p:nvPr>
        </p:nvSpPr>
        <p:spPr>
          <a:xfrm>
            <a:off x="1388100" y="1351100"/>
            <a:ext cx="6367800" cy="228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2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14" name="Google Shape;214;p8"/>
          <p:cNvSpPr/>
          <p:nvPr/>
        </p:nvSpPr>
        <p:spPr>
          <a:xfrm>
            <a:off x="7304823" y="4438689"/>
            <a:ext cx="1839167" cy="1182869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8"/>
          <p:cNvSpPr/>
          <p:nvPr/>
        </p:nvSpPr>
        <p:spPr>
          <a:xfrm>
            <a:off x="-407310" y="1865225"/>
            <a:ext cx="1259478" cy="810039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8"/>
          <p:cNvGrpSpPr/>
          <p:nvPr/>
        </p:nvGrpSpPr>
        <p:grpSpPr>
          <a:xfrm rot="2339736">
            <a:off x="-396765" y="1090445"/>
            <a:ext cx="1655274" cy="878283"/>
            <a:chOff x="238125" y="2760550"/>
            <a:chExt cx="528650" cy="280500"/>
          </a:xfrm>
        </p:grpSpPr>
        <p:sp>
          <p:nvSpPr>
            <p:cNvPr id="217" name="Google Shape;217;p8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9" name="Google Shape;219;p8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220" name="Google Shape;220;p8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8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8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8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4" name="Google Shape;224;p8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8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" name="Google Shape;227;p8"/>
          <p:cNvSpPr/>
          <p:nvPr/>
        </p:nvSpPr>
        <p:spPr>
          <a:xfrm>
            <a:off x="8334106" y="3989506"/>
            <a:ext cx="516982" cy="353988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8"/>
          <p:cNvSpPr/>
          <p:nvPr/>
        </p:nvSpPr>
        <p:spPr>
          <a:xfrm>
            <a:off x="7597738" y="4105201"/>
            <a:ext cx="465136" cy="329521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8"/>
          <p:cNvSpPr/>
          <p:nvPr/>
        </p:nvSpPr>
        <p:spPr>
          <a:xfrm>
            <a:off x="7946361" y="3640100"/>
            <a:ext cx="536935" cy="363016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8"/>
          <p:cNvSpPr/>
          <p:nvPr/>
        </p:nvSpPr>
        <p:spPr>
          <a:xfrm>
            <a:off x="8184097" y="4457813"/>
            <a:ext cx="521790" cy="434814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8"/>
          <p:cNvSpPr/>
          <p:nvPr/>
        </p:nvSpPr>
        <p:spPr>
          <a:xfrm rot="7659018">
            <a:off x="1144843" y="177732"/>
            <a:ext cx="516966" cy="35397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8"/>
          <p:cNvSpPr/>
          <p:nvPr/>
        </p:nvSpPr>
        <p:spPr>
          <a:xfrm rot="7659018">
            <a:off x="1638692" y="84789"/>
            <a:ext cx="536919" cy="36300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8"/>
          <p:cNvSpPr/>
          <p:nvPr/>
        </p:nvSpPr>
        <p:spPr>
          <a:xfrm rot="7659018">
            <a:off x="829818" y="-290289"/>
            <a:ext cx="521775" cy="43480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8"/>
          <p:cNvSpPr/>
          <p:nvPr/>
        </p:nvSpPr>
        <p:spPr>
          <a:xfrm rot="-8386467">
            <a:off x="713445" y="4509709"/>
            <a:ext cx="516943" cy="353961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8"/>
          <p:cNvSpPr/>
          <p:nvPr/>
        </p:nvSpPr>
        <p:spPr>
          <a:xfrm rot="-8386467">
            <a:off x="1388199" y="4935226"/>
            <a:ext cx="465102" cy="329496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8"/>
          <p:cNvSpPr/>
          <p:nvPr/>
        </p:nvSpPr>
        <p:spPr>
          <a:xfrm rot="-8386467">
            <a:off x="769173" y="5012486"/>
            <a:ext cx="536895" cy="362989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8"/>
          <p:cNvSpPr/>
          <p:nvPr/>
        </p:nvSpPr>
        <p:spPr>
          <a:xfrm rot="-8386467">
            <a:off x="1152264" y="4176208"/>
            <a:ext cx="521751" cy="434782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" name="Google Shape;238;p8"/>
          <p:cNvGrpSpPr/>
          <p:nvPr/>
        </p:nvGrpSpPr>
        <p:grpSpPr>
          <a:xfrm rot="10605665" flipH="1">
            <a:off x="8441460" y="1189055"/>
            <a:ext cx="1322098" cy="750075"/>
            <a:chOff x="238125" y="2760550"/>
            <a:chExt cx="528650" cy="280500"/>
          </a:xfrm>
        </p:grpSpPr>
        <p:sp>
          <p:nvSpPr>
            <p:cNvPr id="239" name="Google Shape;239;p8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1" name="Google Shape;241;p8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242" name="Google Shape;242;p8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9" name="Google Shape;249;p8"/>
          <p:cNvSpPr/>
          <p:nvPr/>
        </p:nvSpPr>
        <p:spPr>
          <a:xfrm>
            <a:off x="6573378" y="-270848"/>
            <a:ext cx="1670389" cy="1074292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" name="Google Shape;250;p8"/>
          <p:cNvGrpSpPr/>
          <p:nvPr/>
        </p:nvGrpSpPr>
        <p:grpSpPr>
          <a:xfrm>
            <a:off x="-407303" y="2485684"/>
            <a:ext cx="967449" cy="1216804"/>
            <a:chOff x="632000" y="3011150"/>
            <a:chExt cx="212225" cy="266925"/>
          </a:xfrm>
        </p:grpSpPr>
        <p:sp>
          <p:nvSpPr>
            <p:cNvPr id="251" name="Google Shape;251;p8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8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8"/>
          <p:cNvGrpSpPr/>
          <p:nvPr/>
        </p:nvGrpSpPr>
        <p:grpSpPr>
          <a:xfrm>
            <a:off x="7216647" y="309884"/>
            <a:ext cx="967449" cy="1216804"/>
            <a:chOff x="632000" y="3011150"/>
            <a:chExt cx="212225" cy="266925"/>
          </a:xfrm>
        </p:grpSpPr>
        <p:sp>
          <p:nvSpPr>
            <p:cNvPr id="265" name="Google Shape;265;p8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8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8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8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8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8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8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8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8"/>
          <p:cNvGrpSpPr/>
          <p:nvPr/>
        </p:nvGrpSpPr>
        <p:grpSpPr>
          <a:xfrm>
            <a:off x="6890547" y="4603509"/>
            <a:ext cx="967449" cy="1216804"/>
            <a:chOff x="632000" y="3011150"/>
            <a:chExt cx="212225" cy="266925"/>
          </a:xfrm>
        </p:grpSpPr>
        <p:sp>
          <p:nvSpPr>
            <p:cNvPr id="279" name="Google Shape;279;p8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8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8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8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8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8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8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8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8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8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8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94" name="Google Shape;294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95" name="Google Shape;295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0"/>
          <p:cNvSpPr/>
          <p:nvPr/>
        </p:nvSpPr>
        <p:spPr>
          <a:xfrm>
            <a:off x="67153" y="-686236"/>
            <a:ext cx="1670389" cy="1074292"/>
          </a:xfrm>
          <a:custGeom>
            <a:avLst/>
            <a:gdLst/>
            <a:ahLst/>
            <a:cxnLst/>
            <a:rect l="l" t="t" r="r" b="b"/>
            <a:pathLst>
              <a:path w="16559" h="10650" extrusionOk="0">
                <a:moveTo>
                  <a:pt x="12940" y="0"/>
                </a:moveTo>
                <a:cubicBezTo>
                  <a:pt x="8651" y="0"/>
                  <a:pt x="1" y="2276"/>
                  <a:pt x="3657" y="8447"/>
                </a:cubicBezTo>
                <a:cubicBezTo>
                  <a:pt x="3657" y="8447"/>
                  <a:pt x="7028" y="10650"/>
                  <a:pt x="10057" y="10650"/>
                </a:cubicBezTo>
                <a:cubicBezTo>
                  <a:pt x="11292" y="10650"/>
                  <a:pt x="12470" y="10283"/>
                  <a:pt x="13339" y="9252"/>
                </a:cubicBezTo>
                <a:cubicBezTo>
                  <a:pt x="16339" y="5691"/>
                  <a:pt x="16559" y="1594"/>
                  <a:pt x="15047" y="374"/>
                </a:cubicBezTo>
                <a:cubicBezTo>
                  <a:pt x="14753" y="133"/>
                  <a:pt x="13973" y="0"/>
                  <a:pt x="129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0"/>
          <p:cNvSpPr txBox="1">
            <a:spLocks noGrp="1"/>
          </p:cNvSpPr>
          <p:nvPr>
            <p:ph type="subTitle" idx="1"/>
          </p:nvPr>
        </p:nvSpPr>
        <p:spPr>
          <a:xfrm>
            <a:off x="2026950" y="2140125"/>
            <a:ext cx="5090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0"/>
          <p:cNvSpPr/>
          <p:nvPr/>
        </p:nvSpPr>
        <p:spPr>
          <a:xfrm>
            <a:off x="-276850" y="3824125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0"/>
          <p:cNvSpPr/>
          <p:nvPr/>
        </p:nvSpPr>
        <p:spPr>
          <a:xfrm>
            <a:off x="743895" y="4349056"/>
            <a:ext cx="475098" cy="325336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0"/>
          <p:cNvSpPr/>
          <p:nvPr/>
        </p:nvSpPr>
        <p:spPr>
          <a:xfrm>
            <a:off x="67150" y="4455386"/>
            <a:ext cx="427453" cy="302850"/>
          </a:xfrm>
          <a:custGeom>
            <a:avLst/>
            <a:gdLst/>
            <a:ahLst/>
            <a:cxnLst/>
            <a:rect l="l" t="t" r="r" b="b"/>
            <a:pathLst>
              <a:path w="14220" h="10074" extrusionOk="0">
                <a:moveTo>
                  <a:pt x="7706" y="4422"/>
                </a:moveTo>
                <a:lnTo>
                  <a:pt x="7683" y="4512"/>
                </a:lnTo>
                <a:lnTo>
                  <a:pt x="7708" y="4439"/>
                </a:lnTo>
                <a:cubicBezTo>
                  <a:pt x="7708" y="4431"/>
                  <a:pt x="7707" y="4426"/>
                  <a:pt x="7706" y="4422"/>
                </a:cubicBezTo>
                <a:close/>
                <a:moveTo>
                  <a:pt x="1891" y="4477"/>
                </a:moveTo>
                <a:cubicBezTo>
                  <a:pt x="1895" y="4477"/>
                  <a:pt x="1899" y="4480"/>
                  <a:pt x="1903" y="4488"/>
                </a:cubicBezTo>
                <a:lnTo>
                  <a:pt x="1746" y="4711"/>
                </a:lnTo>
                <a:lnTo>
                  <a:pt x="1746" y="4711"/>
                </a:lnTo>
                <a:cubicBezTo>
                  <a:pt x="1839" y="4577"/>
                  <a:pt x="1870" y="4477"/>
                  <a:pt x="1891" y="4477"/>
                </a:cubicBezTo>
                <a:close/>
                <a:moveTo>
                  <a:pt x="14195" y="6854"/>
                </a:moveTo>
                <a:cubicBezTo>
                  <a:pt x="14194" y="6863"/>
                  <a:pt x="14194" y="6872"/>
                  <a:pt x="14193" y="6882"/>
                </a:cubicBezTo>
                <a:lnTo>
                  <a:pt x="14193" y="6882"/>
                </a:lnTo>
                <a:cubicBezTo>
                  <a:pt x="14194" y="6873"/>
                  <a:pt x="14195" y="6863"/>
                  <a:pt x="14195" y="6854"/>
                </a:cubicBezTo>
                <a:close/>
                <a:moveTo>
                  <a:pt x="10125" y="7143"/>
                </a:moveTo>
                <a:cubicBezTo>
                  <a:pt x="10124" y="7144"/>
                  <a:pt x="10123" y="7145"/>
                  <a:pt x="10122" y="7146"/>
                </a:cubicBezTo>
                <a:cubicBezTo>
                  <a:pt x="10123" y="7145"/>
                  <a:pt x="10124" y="7144"/>
                  <a:pt x="10125" y="7143"/>
                </a:cubicBezTo>
                <a:close/>
                <a:moveTo>
                  <a:pt x="4317" y="0"/>
                </a:moveTo>
                <a:cubicBezTo>
                  <a:pt x="4220" y="25"/>
                  <a:pt x="4122" y="49"/>
                  <a:pt x="4000" y="49"/>
                </a:cubicBezTo>
                <a:lnTo>
                  <a:pt x="3903" y="73"/>
                </a:lnTo>
                <a:lnTo>
                  <a:pt x="3708" y="98"/>
                </a:lnTo>
                <a:cubicBezTo>
                  <a:pt x="3561" y="98"/>
                  <a:pt x="3439" y="146"/>
                  <a:pt x="3269" y="146"/>
                </a:cubicBezTo>
                <a:lnTo>
                  <a:pt x="3171" y="268"/>
                </a:lnTo>
                <a:lnTo>
                  <a:pt x="3195" y="195"/>
                </a:lnTo>
                <a:lnTo>
                  <a:pt x="3195" y="195"/>
                </a:lnTo>
                <a:cubicBezTo>
                  <a:pt x="3025" y="415"/>
                  <a:pt x="2781" y="659"/>
                  <a:pt x="2537" y="903"/>
                </a:cubicBezTo>
                <a:lnTo>
                  <a:pt x="1976" y="1585"/>
                </a:lnTo>
                <a:lnTo>
                  <a:pt x="1732" y="1854"/>
                </a:lnTo>
                <a:lnTo>
                  <a:pt x="1488" y="2146"/>
                </a:lnTo>
                <a:lnTo>
                  <a:pt x="1049" y="2683"/>
                </a:lnTo>
                <a:cubicBezTo>
                  <a:pt x="805" y="2976"/>
                  <a:pt x="586" y="3293"/>
                  <a:pt x="391" y="3634"/>
                </a:cubicBezTo>
                <a:lnTo>
                  <a:pt x="195" y="3805"/>
                </a:lnTo>
                <a:lnTo>
                  <a:pt x="25" y="3976"/>
                </a:lnTo>
                <a:lnTo>
                  <a:pt x="0" y="4049"/>
                </a:lnTo>
                <a:cubicBezTo>
                  <a:pt x="122" y="4268"/>
                  <a:pt x="293" y="4488"/>
                  <a:pt x="488" y="4683"/>
                </a:cubicBezTo>
                <a:cubicBezTo>
                  <a:pt x="693" y="4857"/>
                  <a:pt x="939" y="4999"/>
                  <a:pt x="1193" y="4999"/>
                </a:cubicBezTo>
                <a:cubicBezTo>
                  <a:pt x="1332" y="4999"/>
                  <a:pt x="1472" y="4957"/>
                  <a:pt x="1610" y="4854"/>
                </a:cubicBezTo>
                <a:lnTo>
                  <a:pt x="1634" y="4878"/>
                </a:lnTo>
                <a:lnTo>
                  <a:pt x="1683" y="4805"/>
                </a:lnTo>
                <a:lnTo>
                  <a:pt x="1732" y="4732"/>
                </a:lnTo>
                <a:cubicBezTo>
                  <a:pt x="1785" y="4670"/>
                  <a:pt x="1809" y="4646"/>
                  <a:pt x="1817" y="4646"/>
                </a:cubicBezTo>
                <a:cubicBezTo>
                  <a:pt x="1832" y="4646"/>
                  <a:pt x="1796" y="4718"/>
                  <a:pt x="1781" y="4780"/>
                </a:cubicBezTo>
                <a:cubicBezTo>
                  <a:pt x="1830" y="4707"/>
                  <a:pt x="1878" y="4634"/>
                  <a:pt x="1927" y="4585"/>
                </a:cubicBezTo>
                <a:cubicBezTo>
                  <a:pt x="1927" y="4570"/>
                  <a:pt x="1925" y="4564"/>
                  <a:pt x="1921" y="4564"/>
                </a:cubicBezTo>
                <a:cubicBezTo>
                  <a:pt x="1912" y="4564"/>
                  <a:pt x="1895" y="4593"/>
                  <a:pt x="1878" y="4610"/>
                </a:cubicBezTo>
                <a:cubicBezTo>
                  <a:pt x="1927" y="4488"/>
                  <a:pt x="2000" y="4366"/>
                  <a:pt x="2073" y="4244"/>
                </a:cubicBezTo>
                <a:cubicBezTo>
                  <a:pt x="2138" y="4169"/>
                  <a:pt x="2160" y="4165"/>
                  <a:pt x="2178" y="4165"/>
                </a:cubicBezTo>
                <a:cubicBezTo>
                  <a:pt x="2181" y="4165"/>
                  <a:pt x="2184" y="4165"/>
                  <a:pt x="2186" y="4165"/>
                </a:cubicBezTo>
                <a:cubicBezTo>
                  <a:pt x="2208" y="4165"/>
                  <a:pt x="2232" y="4159"/>
                  <a:pt x="2317" y="4049"/>
                </a:cubicBezTo>
                <a:lnTo>
                  <a:pt x="2488" y="3805"/>
                </a:lnTo>
                <a:lnTo>
                  <a:pt x="2586" y="3683"/>
                </a:lnTo>
                <a:lnTo>
                  <a:pt x="2634" y="3610"/>
                </a:lnTo>
                <a:lnTo>
                  <a:pt x="2683" y="3585"/>
                </a:lnTo>
                <a:lnTo>
                  <a:pt x="2756" y="3561"/>
                </a:lnTo>
                <a:cubicBezTo>
                  <a:pt x="2781" y="3537"/>
                  <a:pt x="2781" y="3537"/>
                  <a:pt x="2805" y="3537"/>
                </a:cubicBezTo>
                <a:lnTo>
                  <a:pt x="2805" y="3561"/>
                </a:lnTo>
                <a:lnTo>
                  <a:pt x="2781" y="3585"/>
                </a:lnTo>
                <a:cubicBezTo>
                  <a:pt x="2789" y="3577"/>
                  <a:pt x="2792" y="3575"/>
                  <a:pt x="2793" y="3575"/>
                </a:cubicBezTo>
                <a:cubicBezTo>
                  <a:pt x="2794" y="3575"/>
                  <a:pt x="2789" y="3585"/>
                  <a:pt x="2805" y="3585"/>
                </a:cubicBezTo>
                <a:cubicBezTo>
                  <a:pt x="2805" y="3634"/>
                  <a:pt x="2756" y="3683"/>
                  <a:pt x="2756" y="3707"/>
                </a:cubicBezTo>
                <a:lnTo>
                  <a:pt x="2756" y="3707"/>
                </a:lnTo>
                <a:cubicBezTo>
                  <a:pt x="2756" y="3707"/>
                  <a:pt x="2756" y="3683"/>
                  <a:pt x="2781" y="3683"/>
                </a:cubicBezTo>
                <a:lnTo>
                  <a:pt x="2781" y="3707"/>
                </a:lnTo>
                <a:cubicBezTo>
                  <a:pt x="2756" y="3927"/>
                  <a:pt x="2756" y="4098"/>
                  <a:pt x="2756" y="4098"/>
                </a:cubicBezTo>
                <a:lnTo>
                  <a:pt x="2830" y="4146"/>
                </a:lnTo>
                <a:cubicBezTo>
                  <a:pt x="2781" y="5024"/>
                  <a:pt x="2732" y="4439"/>
                  <a:pt x="2708" y="5244"/>
                </a:cubicBezTo>
                <a:cubicBezTo>
                  <a:pt x="2732" y="5341"/>
                  <a:pt x="2732" y="5439"/>
                  <a:pt x="2732" y="5537"/>
                </a:cubicBezTo>
                <a:cubicBezTo>
                  <a:pt x="2732" y="5659"/>
                  <a:pt x="2732" y="5805"/>
                  <a:pt x="2708" y="5951"/>
                </a:cubicBezTo>
                <a:cubicBezTo>
                  <a:pt x="2805" y="6049"/>
                  <a:pt x="2927" y="6146"/>
                  <a:pt x="3000" y="6171"/>
                </a:cubicBezTo>
                <a:cubicBezTo>
                  <a:pt x="3000" y="6171"/>
                  <a:pt x="3098" y="6293"/>
                  <a:pt x="3073" y="6293"/>
                </a:cubicBezTo>
                <a:cubicBezTo>
                  <a:pt x="3147" y="6293"/>
                  <a:pt x="3220" y="6390"/>
                  <a:pt x="3317" y="6463"/>
                </a:cubicBezTo>
                <a:cubicBezTo>
                  <a:pt x="3342" y="6463"/>
                  <a:pt x="3317" y="6415"/>
                  <a:pt x="3293" y="6390"/>
                </a:cubicBezTo>
                <a:lnTo>
                  <a:pt x="3293" y="6390"/>
                </a:lnTo>
                <a:lnTo>
                  <a:pt x="3366" y="6463"/>
                </a:lnTo>
                <a:lnTo>
                  <a:pt x="3464" y="6537"/>
                </a:lnTo>
                <a:cubicBezTo>
                  <a:pt x="3511" y="6584"/>
                  <a:pt x="3528" y="6611"/>
                  <a:pt x="3514" y="6611"/>
                </a:cubicBezTo>
                <a:cubicBezTo>
                  <a:pt x="3506" y="6611"/>
                  <a:pt x="3490" y="6603"/>
                  <a:pt x="3464" y="6585"/>
                </a:cubicBezTo>
                <a:lnTo>
                  <a:pt x="3464" y="6585"/>
                </a:lnTo>
                <a:cubicBezTo>
                  <a:pt x="3537" y="6634"/>
                  <a:pt x="3634" y="6683"/>
                  <a:pt x="3756" y="6756"/>
                </a:cubicBezTo>
                <a:lnTo>
                  <a:pt x="4269" y="7122"/>
                </a:lnTo>
                <a:cubicBezTo>
                  <a:pt x="4488" y="7024"/>
                  <a:pt x="4732" y="6878"/>
                  <a:pt x="5000" y="6732"/>
                </a:cubicBezTo>
                <a:cubicBezTo>
                  <a:pt x="5293" y="6537"/>
                  <a:pt x="5586" y="6317"/>
                  <a:pt x="5854" y="6098"/>
                </a:cubicBezTo>
                <a:cubicBezTo>
                  <a:pt x="6000" y="5976"/>
                  <a:pt x="6171" y="5854"/>
                  <a:pt x="6293" y="5732"/>
                </a:cubicBezTo>
                <a:lnTo>
                  <a:pt x="6708" y="5341"/>
                </a:lnTo>
                <a:lnTo>
                  <a:pt x="7147" y="4951"/>
                </a:lnTo>
                <a:cubicBezTo>
                  <a:pt x="7268" y="4829"/>
                  <a:pt x="7390" y="4732"/>
                  <a:pt x="7512" y="4634"/>
                </a:cubicBezTo>
                <a:lnTo>
                  <a:pt x="7683" y="4488"/>
                </a:lnTo>
                <a:cubicBezTo>
                  <a:pt x="7683" y="4439"/>
                  <a:pt x="7683" y="4463"/>
                  <a:pt x="7659" y="4390"/>
                </a:cubicBezTo>
                <a:cubicBezTo>
                  <a:pt x="7647" y="4366"/>
                  <a:pt x="7653" y="4366"/>
                  <a:pt x="7662" y="4366"/>
                </a:cubicBezTo>
                <a:cubicBezTo>
                  <a:pt x="7671" y="4366"/>
                  <a:pt x="7683" y="4366"/>
                  <a:pt x="7683" y="4341"/>
                </a:cubicBezTo>
                <a:cubicBezTo>
                  <a:pt x="7683" y="4423"/>
                  <a:pt x="7700" y="4402"/>
                  <a:pt x="7706" y="4422"/>
                </a:cubicBezTo>
                <a:lnTo>
                  <a:pt x="7706" y="4422"/>
                </a:lnTo>
                <a:lnTo>
                  <a:pt x="7708" y="4415"/>
                </a:lnTo>
                <a:lnTo>
                  <a:pt x="7708" y="4463"/>
                </a:lnTo>
                <a:cubicBezTo>
                  <a:pt x="7732" y="4463"/>
                  <a:pt x="7732" y="4439"/>
                  <a:pt x="7756" y="4415"/>
                </a:cubicBezTo>
                <a:cubicBezTo>
                  <a:pt x="7781" y="4415"/>
                  <a:pt x="7756" y="4415"/>
                  <a:pt x="7756" y="4463"/>
                </a:cubicBezTo>
                <a:lnTo>
                  <a:pt x="7805" y="4463"/>
                </a:lnTo>
                <a:cubicBezTo>
                  <a:pt x="7800" y="4469"/>
                  <a:pt x="7799" y="4470"/>
                  <a:pt x="7801" y="4470"/>
                </a:cubicBezTo>
                <a:cubicBezTo>
                  <a:pt x="7807" y="4470"/>
                  <a:pt x="7835" y="4456"/>
                  <a:pt x="7858" y="4456"/>
                </a:cubicBezTo>
                <a:cubicBezTo>
                  <a:pt x="7866" y="4456"/>
                  <a:pt x="7873" y="4458"/>
                  <a:pt x="7878" y="4463"/>
                </a:cubicBezTo>
                <a:cubicBezTo>
                  <a:pt x="7878" y="4476"/>
                  <a:pt x="7872" y="4476"/>
                  <a:pt x="7869" y="4476"/>
                </a:cubicBezTo>
                <a:cubicBezTo>
                  <a:pt x="7866" y="4476"/>
                  <a:pt x="7866" y="4476"/>
                  <a:pt x="7878" y="4488"/>
                </a:cubicBezTo>
                <a:cubicBezTo>
                  <a:pt x="7878" y="4512"/>
                  <a:pt x="7878" y="4537"/>
                  <a:pt x="7878" y="4537"/>
                </a:cubicBezTo>
                <a:cubicBezTo>
                  <a:pt x="7878" y="4537"/>
                  <a:pt x="7878" y="4561"/>
                  <a:pt x="7878" y="4561"/>
                </a:cubicBezTo>
                <a:lnTo>
                  <a:pt x="7878" y="4707"/>
                </a:lnTo>
                <a:cubicBezTo>
                  <a:pt x="7878" y="4747"/>
                  <a:pt x="7878" y="4818"/>
                  <a:pt x="7904" y="4818"/>
                </a:cubicBezTo>
                <a:cubicBezTo>
                  <a:pt x="7910" y="4818"/>
                  <a:pt x="7918" y="4814"/>
                  <a:pt x="7927" y="4805"/>
                </a:cubicBezTo>
                <a:lnTo>
                  <a:pt x="7927" y="4805"/>
                </a:lnTo>
                <a:cubicBezTo>
                  <a:pt x="7890" y="4842"/>
                  <a:pt x="7838" y="5038"/>
                  <a:pt x="7816" y="5038"/>
                </a:cubicBezTo>
                <a:cubicBezTo>
                  <a:pt x="7809" y="5038"/>
                  <a:pt x="7805" y="5021"/>
                  <a:pt x="7805" y="4976"/>
                </a:cubicBezTo>
                <a:cubicBezTo>
                  <a:pt x="7781" y="5073"/>
                  <a:pt x="7781" y="5171"/>
                  <a:pt x="7756" y="5293"/>
                </a:cubicBezTo>
                <a:lnTo>
                  <a:pt x="7805" y="5146"/>
                </a:lnTo>
                <a:lnTo>
                  <a:pt x="7805" y="5146"/>
                </a:lnTo>
                <a:cubicBezTo>
                  <a:pt x="7732" y="5415"/>
                  <a:pt x="7708" y="5683"/>
                  <a:pt x="7683" y="5976"/>
                </a:cubicBezTo>
                <a:lnTo>
                  <a:pt x="7732" y="5829"/>
                </a:lnTo>
                <a:lnTo>
                  <a:pt x="7732" y="5829"/>
                </a:lnTo>
                <a:cubicBezTo>
                  <a:pt x="7732" y="6024"/>
                  <a:pt x="7683" y="6195"/>
                  <a:pt x="7586" y="6341"/>
                </a:cubicBezTo>
                <a:lnTo>
                  <a:pt x="7610" y="6098"/>
                </a:lnTo>
                <a:lnTo>
                  <a:pt x="7610" y="6098"/>
                </a:lnTo>
                <a:cubicBezTo>
                  <a:pt x="7537" y="6415"/>
                  <a:pt x="7488" y="6732"/>
                  <a:pt x="7464" y="7049"/>
                </a:cubicBezTo>
                <a:lnTo>
                  <a:pt x="7488" y="6951"/>
                </a:lnTo>
                <a:lnTo>
                  <a:pt x="7488" y="6951"/>
                </a:lnTo>
                <a:cubicBezTo>
                  <a:pt x="7488" y="7040"/>
                  <a:pt x="7470" y="7237"/>
                  <a:pt x="7445" y="7493"/>
                </a:cubicBezTo>
                <a:lnTo>
                  <a:pt x="7445" y="7493"/>
                </a:lnTo>
                <a:cubicBezTo>
                  <a:pt x="7435" y="7507"/>
                  <a:pt x="7425" y="7522"/>
                  <a:pt x="7415" y="7537"/>
                </a:cubicBezTo>
                <a:lnTo>
                  <a:pt x="7440" y="7546"/>
                </a:lnTo>
                <a:lnTo>
                  <a:pt x="7440" y="7546"/>
                </a:lnTo>
                <a:cubicBezTo>
                  <a:pt x="7425" y="7698"/>
                  <a:pt x="7408" y="7869"/>
                  <a:pt x="7390" y="8049"/>
                </a:cubicBezTo>
                <a:lnTo>
                  <a:pt x="9073" y="8683"/>
                </a:lnTo>
                <a:cubicBezTo>
                  <a:pt x="9488" y="8024"/>
                  <a:pt x="9976" y="7268"/>
                  <a:pt x="10098" y="7073"/>
                </a:cubicBezTo>
                <a:lnTo>
                  <a:pt x="10098" y="7073"/>
                </a:lnTo>
                <a:lnTo>
                  <a:pt x="9951" y="7171"/>
                </a:lnTo>
                <a:lnTo>
                  <a:pt x="9951" y="7171"/>
                </a:lnTo>
                <a:lnTo>
                  <a:pt x="10119" y="6907"/>
                </a:lnTo>
                <a:lnTo>
                  <a:pt x="10119" y="6907"/>
                </a:lnTo>
                <a:cubicBezTo>
                  <a:pt x="10103" y="6944"/>
                  <a:pt x="10142" y="7109"/>
                  <a:pt x="10125" y="7143"/>
                </a:cubicBezTo>
                <a:lnTo>
                  <a:pt x="10125" y="7143"/>
                </a:lnTo>
                <a:cubicBezTo>
                  <a:pt x="10417" y="6730"/>
                  <a:pt x="10757" y="6365"/>
                  <a:pt x="11098" y="6000"/>
                </a:cubicBezTo>
                <a:cubicBezTo>
                  <a:pt x="11220" y="5878"/>
                  <a:pt x="11342" y="5756"/>
                  <a:pt x="11464" y="5659"/>
                </a:cubicBezTo>
                <a:lnTo>
                  <a:pt x="11659" y="5488"/>
                </a:lnTo>
                <a:cubicBezTo>
                  <a:pt x="11707" y="5463"/>
                  <a:pt x="11732" y="5439"/>
                  <a:pt x="11781" y="5415"/>
                </a:cubicBezTo>
                <a:lnTo>
                  <a:pt x="11829" y="5366"/>
                </a:lnTo>
                <a:cubicBezTo>
                  <a:pt x="11903" y="5293"/>
                  <a:pt x="12000" y="5244"/>
                  <a:pt x="12098" y="5195"/>
                </a:cubicBezTo>
                <a:cubicBezTo>
                  <a:pt x="12122" y="5195"/>
                  <a:pt x="12171" y="5171"/>
                  <a:pt x="12195" y="5171"/>
                </a:cubicBezTo>
                <a:lnTo>
                  <a:pt x="12268" y="5171"/>
                </a:lnTo>
                <a:lnTo>
                  <a:pt x="12268" y="5293"/>
                </a:lnTo>
                <a:cubicBezTo>
                  <a:pt x="12244" y="5415"/>
                  <a:pt x="12195" y="5415"/>
                  <a:pt x="12195" y="5415"/>
                </a:cubicBezTo>
                <a:cubicBezTo>
                  <a:pt x="12195" y="5427"/>
                  <a:pt x="12201" y="5433"/>
                  <a:pt x="12207" y="5433"/>
                </a:cubicBezTo>
                <a:cubicBezTo>
                  <a:pt x="12214" y="5433"/>
                  <a:pt x="12220" y="5427"/>
                  <a:pt x="12220" y="5415"/>
                </a:cubicBezTo>
                <a:cubicBezTo>
                  <a:pt x="12244" y="5415"/>
                  <a:pt x="12244" y="5415"/>
                  <a:pt x="12244" y="5439"/>
                </a:cubicBezTo>
                <a:cubicBezTo>
                  <a:pt x="12244" y="5488"/>
                  <a:pt x="12195" y="5488"/>
                  <a:pt x="12195" y="5488"/>
                </a:cubicBezTo>
                <a:cubicBezTo>
                  <a:pt x="12195" y="5488"/>
                  <a:pt x="12195" y="5519"/>
                  <a:pt x="12208" y="5519"/>
                </a:cubicBezTo>
                <a:cubicBezTo>
                  <a:pt x="12211" y="5519"/>
                  <a:pt x="12215" y="5517"/>
                  <a:pt x="12220" y="5512"/>
                </a:cubicBezTo>
                <a:cubicBezTo>
                  <a:pt x="12244" y="5512"/>
                  <a:pt x="12293" y="5439"/>
                  <a:pt x="12342" y="5390"/>
                </a:cubicBezTo>
                <a:lnTo>
                  <a:pt x="12342" y="5512"/>
                </a:lnTo>
                <a:lnTo>
                  <a:pt x="12293" y="5512"/>
                </a:lnTo>
                <a:cubicBezTo>
                  <a:pt x="12293" y="5512"/>
                  <a:pt x="12317" y="5512"/>
                  <a:pt x="12366" y="5537"/>
                </a:cubicBezTo>
                <a:cubicBezTo>
                  <a:pt x="12366" y="5561"/>
                  <a:pt x="12390" y="5561"/>
                  <a:pt x="12390" y="5585"/>
                </a:cubicBezTo>
                <a:cubicBezTo>
                  <a:pt x="12390" y="5610"/>
                  <a:pt x="12390" y="5610"/>
                  <a:pt x="12390" y="5634"/>
                </a:cubicBezTo>
                <a:lnTo>
                  <a:pt x="12390" y="5707"/>
                </a:lnTo>
                <a:cubicBezTo>
                  <a:pt x="12390" y="5976"/>
                  <a:pt x="12390" y="6268"/>
                  <a:pt x="12366" y="6561"/>
                </a:cubicBezTo>
                <a:cubicBezTo>
                  <a:pt x="12366" y="6707"/>
                  <a:pt x="12342" y="6854"/>
                  <a:pt x="12342" y="7000"/>
                </a:cubicBezTo>
                <a:lnTo>
                  <a:pt x="12293" y="7439"/>
                </a:lnTo>
                <a:cubicBezTo>
                  <a:pt x="12268" y="7439"/>
                  <a:pt x="12244" y="7293"/>
                  <a:pt x="12244" y="7171"/>
                </a:cubicBezTo>
                <a:cubicBezTo>
                  <a:pt x="12244" y="7268"/>
                  <a:pt x="12244" y="7341"/>
                  <a:pt x="12220" y="7439"/>
                </a:cubicBezTo>
                <a:cubicBezTo>
                  <a:pt x="12227" y="7415"/>
                  <a:pt x="12233" y="7406"/>
                  <a:pt x="12236" y="7406"/>
                </a:cubicBezTo>
                <a:cubicBezTo>
                  <a:pt x="12252" y="7406"/>
                  <a:pt x="12231" y="7601"/>
                  <a:pt x="12238" y="7601"/>
                </a:cubicBezTo>
                <a:cubicBezTo>
                  <a:pt x="12239" y="7601"/>
                  <a:pt x="12241" y="7596"/>
                  <a:pt x="12244" y="7585"/>
                </a:cubicBezTo>
                <a:lnTo>
                  <a:pt x="12244" y="7585"/>
                </a:lnTo>
                <a:cubicBezTo>
                  <a:pt x="12317" y="8000"/>
                  <a:pt x="12171" y="8561"/>
                  <a:pt x="12220" y="8951"/>
                </a:cubicBezTo>
                <a:lnTo>
                  <a:pt x="13073" y="9415"/>
                </a:lnTo>
                <a:cubicBezTo>
                  <a:pt x="13342" y="9585"/>
                  <a:pt x="13634" y="9707"/>
                  <a:pt x="13927" y="9829"/>
                </a:cubicBezTo>
                <a:cubicBezTo>
                  <a:pt x="13927" y="9902"/>
                  <a:pt x="13927" y="10000"/>
                  <a:pt x="13902" y="10073"/>
                </a:cubicBezTo>
                <a:cubicBezTo>
                  <a:pt x="13951" y="9951"/>
                  <a:pt x="13951" y="9829"/>
                  <a:pt x="13951" y="9732"/>
                </a:cubicBezTo>
                <a:lnTo>
                  <a:pt x="13878" y="9707"/>
                </a:lnTo>
                <a:cubicBezTo>
                  <a:pt x="13878" y="9439"/>
                  <a:pt x="13927" y="9634"/>
                  <a:pt x="13927" y="9390"/>
                </a:cubicBezTo>
                <a:cubicBezTo>
                  <a:pt x="13976" y="9390"/>
                  <a:pt x="13976" y="9610"/>
                  <a:pt x="13976" y="9829"/>
                </a:cubicBezTo>
                <a:cubicBezTo>
                  <a:pt x="14000" y="9683"/>
                  <a:pt x="14000" y="9512"/>
                  <a:pt x="13976" y="9366"/>
                </a:cubicBezTo>
                <a:cubicBezTo>
                  <a:pt x="13985" y="9299"/>
                  <a:pt x="13995" y="9288"/>
                  <a:pt x="14006" y="9288"/>
                </a:cubicBezTo>
                <a:cubicBezTo>
                  <a:pt x="14011" y="9288"/>
                  <a:pt x="14016" y="9290"/>
                  <a:pt x="14022" y="9290"/>
                </a:cubicBezTo>
                <a:cubicBezTo>
                  <a:pt x="14036" y="9290"/>
                  <a:pt x="14052" y="9278"/>
                  <a:pt x="14073" y="9195"/>
                </a:cubicBezTo>
                <a:cubicBezTo>
                  <a:pt x="14049" y="9000"/>
                  <a:pt x="14049" y="8829"/>
                  <a:pt x="14073" y="8634"/>
                </a:cubicBezTo>
                <a:cubicBezTo>
                  <a:pt x="14146" y="8195"/>
                  <a:pt x="14049" y="7951"/>
                  <a:pt x="14122" y="7537"/>
                </a:cubicBezTo>
                <a:lnTo>
                  <a:pt x="14122" y="7537"/>
                </a:lnTo>
                <a:lnTo>
                  <a:pt x="14122" y="7585"/>
                </a:lnTo>
                <a:cubicBezTo>
                  <a:pt x="14169" y="7444"/>
                  <a:pt x="14171" y="7165"/>
                  <a:pt x="14193" y="6882"/>
                </a:cubicBezTo>
                <a:lnTo>
                  <a:pt x="14193" y="6882"/>
                </a:lnTo>
                <a:cubicBezTo>
                  <a:pt x="14188" y="6910"/>
                  <a:pt x="14177" y="6934"/>
                  <a:pt x="14167" y="6934"/>
                </a:cubicBezTo>
                <a:cubicBezTo>
                  <a:pt x="14156" y="6934"/>
                  <a:pt x="14146" y="6906"/>
                  <a:pt x="14146" y="6829"/>
                </a:cubicBezTo>
                <a:cubicBezTo>
                  <a:pt x="14195" y="6537"/>
                  <a:pt x="14171" y="6293"/>
                  <a:pt x="14220" y="6073"/>
                </a:cubicBezTo>
                <a:lnTo>
                  <a:pt x="14171" y="5829"/>
                </a:lnTo>
                <a:lnTo>
                  <a:pt x="14171" y="5561"/>
                </a:lnTo>
                <a:cubicBezTo>
                  <a:pt x="14171" y="5366"/>
                  <a:pt x="14171" y="5195"/>
                  <a:pt x="14146" y="5024"/>
                </a:cubicBezTo>
                <a:cubicBezTo>
                  <a:pt x="14098" y="4634"/>
                  <a:pt x="14049" y="4171"/>
                  <a:pt x="13976" y="3659"/>
                </a:cubicBezTo>
                <a:lnTo>
                  <a:pt x="13317" y="3244"/>
                </a:lnTo>
                <a:cubicBezTo>
                  <a:pt x="13220" y="3171"/>
                  <a:pt x="13098" y="3122"/>
                  <a:pt x="12976" y="3049"/>
                </a:cubicBezTo>
                <a:lnTo>
                  <a:pt x="12537" y="2829"/>
                </a:lnTo>
                <a:cubicBezTo>
                  <a:pt x="12244" y="2927"/>
                  <a:pt x="11976" y="3073"/>
                  <a:pt x="11683" y="3195"/>
                </a:cubicBezTo>
                <a:cubicBezTo>
                  <a:pt x="11537" y="3268"/>
                  <a:pt x="11390" y="3341"/>
                  <a:pt x="11268" y="3439"/>
                </a:cubicBezTo>
                <a:lnTo>
                  <a:pt x="11049" y="3561"/>
                </a:lnTo>
                <a:cubicBezTo>
                  <a:pt x="10976" y="3585"/>
                  <a:pt x="10903" y="3659"/>
                  <a:pt x="10829" y="3683"/>
                </a:cubicBezTo>
                <a:lnTo>
                  <a:pt x="10610" y="3829"/>
                </a:lnTo>
                <a:lnTo>
                  <a:pt x="10488" y="3951"/>
                </a:lnTo>
                <a:lnTo>
                  <a:pt x="10244" y="4122"/>
                </a:lnTo>
                <a:cubicBezTo>
                  <a:pt x="10098" y="4268"/>
                  <a:pt x="9951" y="4390"/>
                  <a:pt x="9829" y="4512"/>
                </a:cubicBezTo>
                <a:cubicBezTo>
                  <a:pt x="9812" y="4530"/>
                  <a:pt x="9794" y="4548"/>
                  <a:pt x="9776" y="4565"/>
                </a:cubicBezTo>
                <a:lnTo>
                  <a:pt x="9776" y="4565"/>
                </a:lnTo>
                <a:cubicBezTo>
                  <a:pt x="9804" y="4117"/>
                  <a:pt x="9797" y="3672"/>
                  <a:pt x="9756" y="3244"/>
                </a:cubicBezTo>
                <a:cubicBezTo>
                  <a:pt x="9781" y="3122"/>
                  <a:pt x="9781" y="3000"/>
                  <a:pt x="9756" y="2878"/>
                </a:cubicBezTo>
                <a:cubicBezTo>
                  <a:pt x="9756" y="2756"/>
                  <a:pt x="9732" y="2634"/>
                  <a:pt x="9707" y="2512"/>
                </a:cubicBezTo>
                <a:lnTo>
                  <a:pt x="9317" y="2171"/>
                </a:lnTo>
                <a:lnTo>
                  <a:pt x="9317" y="2171"/>
                </a:lnTo>
                <a:cubicBezTo>
                  <a:pt x="9366" y="2244"/>
                  <a:pt x="9390" y="2268"/>
                  <a:pt x="9366" y="2268"/>
                </a:cubicBezTo>
                <a:cubicBezTo>
                  <a:pt x="9342" y="2268"/>
                  <a:pt x="9317" y="2244"/>
                  <a:pt x="9268" y="2220"/>
                </a:cubicBezTo>
                <a:lnTo>
                  <a:pt x="9098" y="2049"/>
                </a:lnTo>
                <a:cubicBezTo>
                  <a:pt x="8927" y="1976"/>
                  <a:pt x="8927" y="2000"/>
                  <a:pt x="8903" y="1976"/>
                </a:cubicBezTo>
                <a:cubicBezTo>
                  <a:pt x="8878" y="1976"/>
                  <a:pt x="8854" y="1976"/>
                  <a:pt x="8805" y="1951"/>
                </a:cubicBezTo>
                <a:lnTo>
                  <a:pt x="8683" y="1927"/>
                </a:lnTo>
                <a:lnTo>
                  <a:pt x="8464" y="1829"/>
                </a:lnTo>
                <a:lnTo>
                  <a:pt x="8366" y="1805"/>
                </a:lnTo>
                <a:cubicBezTo>
                  <a:pt x="8220" y="1854"/>
                  <a:pt x="8049" y="1927"/>
                  <a:pt x="7829" y="2000"/>
                </a:cubicBezTo>
                <a:lnTo>
                  <a:pt x="7683" y="2073"/>
                </a:lnTo>
                <a:lnTo>
                  <a:pt x="7488" y="2171"/>
                </a:lnTo>
                <a:lnTo>
                  <a:pt x="7122" y="2366"/>
                </a:lnTo>
                <a:cubicBezTo>
                  <a:pt x="6878" y="2537"/>
                  <a:pt x="6586" y="2707"/>
                  <a:pt x="6342" y="2927"/>
                </a:cubicBezTo>
                <a:cubicBezTo>
                  <a:pt x="6171" y="3073"/>
                  <a:pt x="6000" y="3220"/>
                  <a:pt x="5829" y="3366"/>
                </a:cubicBezTo>
                <a:lnTo>
                  <a:pt x="5342" y="3805"/>
                </a:lnTo>
                <a:cubicBezTo>
                  <a:pt x="5220" y="3902"/>
                  <a:pt x="5244" y="3902"/>
                  <a:pt x="5195" y="3927"/>
                </a:cubicBezTo>
                <a:lnTo>
                  <a:pt x="5147" y="3976"/>
                </a:lnTo>
                <a:cubicBezTo>
                  <a:pt x="5073" y="4049"/>
                  <a:pt x="5000" y="4098"/>
                  <a:pt x="4927" y="4122"/>
                </a:cubicBezTo>
                <a:cubicBezTo>
                  <a:pt x="4903" y="4146"/>
                  <a:pt x="4854" y="4171"/>
                  <a:pt x="4805" y="4171"/>
                </a:cubicBezTo>
                <a:lnTo>
                  <a:pt x="4781" y="4195"/>
                </a:lnTo>
                <a:cubicBezTo>
                  <a:pt x="4781" y="4171"/>
                  <a:pt x="4781" y="4146"/>
                  <a:pt x="4781" y="4122"/>
                </a:cubicBezTo>
                <a:cubicBezTo>
                  <a:pt x="4781" y="4098"/>
                  <a:pt x="4781" y="4049"/>
                  <a:pt x="4781" y="4000"/>
                </a:cubicBezTo>
                <a:lnTo>
                  <a:pt x="4781" y="3976"/>
                </a:lnTo>
                <a:cubicBezTo>
                  <a:pt x="4781" y="3951"/>
                  <a:pt x="4781" y="3927"/>
                  <a:pt x="4781" y="3902"/>
                </a:cubicBezTo>
                <a:lnTo>
                  <a:pt x="4781" y="3756"/>
                </a:lnTo>
                <a:cubicBezTo>
                  <a:pt x="4781" y="3512"/>
                  <a:pt x="4830" y="3293"/>
                  <a:pt x="4830" y="3049"/>
                </a:cubicBezTo>
                <a:cubicBezTo>
                  <a:pt x="4854" y="2805"/>
                  <a:pt x="4878" y="2537"/>
                  <a:pt x="4903" y="2293"/>
                </a:cubicBezTo>
                <a:cubicBezTo>
                  <a:pt x="4951" y="1781"/>
                  <a:pt x="4976" y="1293"/>
                  <a:pt x="5025" y="829"/>
                </a:cubicBezTo>
                <a:lnTo>
                  <a:pt x="4781" y="610"/>
                </a:lnTo>
                <a:lnTo>
                  <a:pt x="4756" y="585"/>
                </a:lnTo>
                <a:lnTo>
                  <a:pt x="4756" y="561"/>
                </a:lnTo>
                <a:lnTo>
                  <a:pt x="4732" y="537"/>
                </a:lnTo>
                <a:lnTo>
                  <a:pt x="4683" y="464"/>
                </a:lnTo>
                <a:lnTo>
                  <a:pt x="4561" y="342"/>
                </a:lnTo>
                <a:lnTo>
                  <a:pt x="4561" y="342"/>
                </a:lnTo>
                <a:cubicBezTo>
                  <a:pt x="4391" y="195"/>
                  <a:pt x="4439" y="146"/>
                  <a:pt x="4342" y="49"/>
                </a:cubicBezTo>
                <a:lnTo>
                  <a:pt x="431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0"/>
          <p:cNvSpPr/>
          <p:nvPr/>
        </p:nvSpPr>
        <p:spPr>
          <a:xfrm>
            <a:off x="387546" y="4027934"/>
            <a:ext cx="493435" cy="333634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0"/>
          <p:cNvSpPr/>
          <p:nvPr/>
        </p:nvSpPr>
        <p:spPr>
          <a:xfrm>
            <a:off x="606033" y="4779454"/>
            <a:ext cx="479517" cy="39962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0"/>
          <p:cNvSpPr/>
          <p:nvPr/>
        </p:nvSpPr>
        <p:spPr>
          <a:xfrm>
            <a:off x="8328750" y="678125"/>
            <a:ext cx="996844" cy="107021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" name="Google Shape;305;p10"/>
          <p:cNvGrpSpPr/>
          <p:nvPr/>
        </p:nvGrpSpPr>
        <p:grpSpPr>
          <a:xfrm>
            <a:off x="7747884" y="280248"/>
            <a:ext cx="1185762" cy="629162"/>
            <a:chOff x="238125" y="2760550"/>
            <a:chExt cx="528650" cy="280500"/>
          </a:xfrm>
        </p:grpSpPr>
        <p:sp>
          <p:nvSpPr>
            <p:cNvPr id="306" name="Google Shape;306;p10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8" name="Google Shape;308;p10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309" name="Google Shape;309;p10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10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10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10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3" name="Google Shape;313;p10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0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0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" name="Google Shape;316;p10"/>
          <p:cNvSpPr/>
          <p:nvPr/>
        </p:nvSpPr>
        <p:spPr>
          <a:xfrm rot="7659018">
            <a:off x="283093" y="59582"/>
            <a:ext cx="516966" cy="353977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10"/>
          <p:cNvSpPr/>
          <p:nvPr/>
        </p:nvSpPr>
        <p:spPr>
          <a:xfrm rot="7659018">
            <a:off x="1393892" y="150814"/>
            <a:ext cx="536919" cy="363005"/>
          </a:xfrm>
          <a:custGeom>
            <a:avLst/>
            <a:gdLst/>
            <a:ahLst/>
            <a:cxnLst/>
            <a:rect l="l" t="t" r="r" b="b"/>
            <a:pathLst>
              <a:path w="16415" h="11098" extrusionOk="0">
                <a:moveTo>
                  <a:pt x="14537" y="2268"/>
                </a:moveTo>
                <a:cubicBezTo>
                  <a:pt x="14546" y="2287"/>
                  <a:pt x="14555" y="2306"/>
                  <a:pt x="14564" y="2325"/>
                </a:cubicBezTo>
                <a:lnTo>
                  <a:pt x="14564" y="2325"/>
                </a:lnTo>
                <a:cubicBezTo>
                  <a:pt x="14559" y="2307"/>
                  <a:pt x="14549" y="2287"/>
                  <a:pt x="14537" y="2268"/>
                </a:cubicBezTo>
                <a:close/>
                <a:moveTo>
                  <a:pt x="11890" y="6000"/>
                </a:moveTo>
                <a:lnTo>
                  <a:pt x="11890" y="6000"/>
                </a:lnTo>
                <a:cubicBezTo>
                  <a:pt x="11886" y="6017"/>
                  <a:pt x="11882" y="6034"/>
                  <a:pt x="11878" y="6049"/>
                </a:cubicBezTo>
                <a:cubicBezTo>
                  <a:pt x="11887" y="6040"/>
                  <a:pt x="11891" y="6022"/>
                  <a:pt x="11890" y="6000"/>
                </a:cubicBezTo>
                <a:close/>
                <a:moveTo>
                  <a:pt x="6388" y="9388"/>
                </a:moveTo>
                <a:lnTo>
                  <a:pt x="6388" y="9388"/>
                </a:lnTo>
                <a:cubicBezTo>
                  <a:pt x="6383" y="9395"/>
                  <a:pt x="6380" y="9400"/>
                  <a:pt x="6381" y="9400"/>
                </a:cubicBezTo>
                <a:cubicBezTo>
                  <a:pt x="6381" y="9400"/>
                  <a:pt x="6384" y="9397"/>
                  <a:pt x="6391" y="9390"/>
                </a:cubicBezTo>
                <a:cubicBezTo>
                  <a:pt x="6391" y="9390"/>
                  <a:pt x="6390" y="9389"/>
                  <a:pt x="6388" y="9388"/>
                </a:cubicBezTo>
                <a:close/>
                <a:moveTo>
                  <a:pt x="13000" y="0"/>
                </a:moveTo>
                <a:lnTo>
                  <a:pt x="12171" y="49"/>
                </a:lnTo>
                <a:cubicBezTo>
                  <a:pt x="12074" y="49"/>
                  <a:pt x="12000" y="73"/>
                  <a:pt x="11903" y="73"/>
                </a:cubicBezTo>
                <a:lnTo>
                  <a:pt x="11659" y="146"/>
                </a:lnTo>
                <a:lnTo>
                  <a:pt x="11391" y="220"/>
                </a:lnTo>
                <a:lnTo>
                  <a:pt x="11000" y="293"/>
                </a:lnTo>
                <a:cubicBezTo>
                  <a:pt x="10952" y="439"/>
                  <a:pt x="10903" y="610"/>
                  <a:pt x="10878" y="756"/>
                </a:cubicBezTo>
                <a:cubicBezTo>
                  <a:pt x="10830" y="902"/>
                  <a:pt x="10781" y="1073"/>
                  <a:pt x="10757" y="1219"/>
                </a:cubicBezTo>
                <a:cubicBezTo>
                  <a:pt x="10708" y="1561"/>
                  <a:pt x="10635" y="1878"/>
                  <a:pt x="10586" y="2219"/>
                </a:cubicBezTo>
                <a:cubicBezTo>
                  <a:pt x="10561" y="2366"/>
                  <a:pt x="10513" y="2537"/>
                  <a:pt x="10488" y="2707"/>
                </a:cubicBezTo>
                <a:cubicBezTo>
                  <a:pt x="10464" y="2854"/>
                  <a:pt x="10439" y="3024"/>
                  <a:pt x="10439" y="3195"/>
                </a:cubicBezTo>
                <a:cubicBezTo>
                  <a:pt x="10415" y="3341"/>
                  <a:pt x="10391" y="3561"/>
                  <a:pt x="10366" y="3732"/>
                </a:cubicBezTo>
                <a:cubicBezTo>
                  <a:pt x="10318" y="4024"/>
                  <a:pt x="10293" y="4341"/>
                  <a:pt x="10269" y="4585"/>
                </a:cubicBezTo>
                <a:cubicBezTo>
                  <a:pt x="10269" y="4707"/>
                  <a:pt x="10220" y="4829"/>
                  <a:pt x="10220" y="4927"/>
                </a:cubicBezTo>
                <a:cubicBezTo>
                  <a:pt x="10220" y="4975"/>
                  <a:pt x="10220" y="5000"/>
                  <a:pt x="10196" y="5049"/>
                </a:cubicBezTo>
                <a:cubicBezTo>
                  <a:pt x="10196" y="5097"/>
                  <a:pt x="10171" y="5146"/>
                  <a:pt x="10171" y="5195"/>
                </a:cubicBezTo>
                <a:cubicBezTo>
                  <a:pt x="10171" y="5244"/>
                  <a:pt x="10147" y="5293"/>
                  <a:pt x="10147" y="5317"/>
                </a:cubicBezTo>
                <a:cubicBezTo>
                  <a:pt x="10122" y="5293"/>
                  <a:pt x="10074" y="5268"/>
                  <a:pt x="10049" y="5244"/>
                </a:cubicBezTo>
                <a:lnTo>
                  <a:pt x="9927" y="5146"/>
                </a:lnTo>
                <a:lnTo>
                  <a:pt x="9171" y="4366"/>
                </a:lnTo>
                <a:cubicBezTo>
                  <a:pt x="8927" y="4097"/>
                  <a:pt x="8683" y="3854"/>
                  <a:pt x="8440" y="3634"/>
                </a:cubicBezTo>
                <a:lnTo>
                  <a:pt x="8074" y="3268"/>
                </a:lnTo>
                <a:cubicBezTo>
                  <a:pt x="7879" y="3097"/>
                  <a:pt x="7683" y="2902"/>
                  <a:pt x="7513" y="2780"/>
                </a:cubicBezTo>
                <a:cubicBezTo>
                  <a:pt x="7269" y="2537"/>
                  <a:pt x="6952" y="2268"/>
                  <a:pt x="6635" y="2024"/>
                </a:cubicBezTo>
                <a:cubicBezTo>
                  <a:pt x="6562" y="2024"/>
                  <a:pt x="6513" y="2024"/>
                  <a:pt x="6464" y="2049"/>
                </a:cubicBezTo>
                <a:lnTo>
                  <a:pt x="6318" y="2049"/>
                </a:lnTo>
                <a:cubicBezTo>
                  <a:pt x="6488" y="2049"/>
                  <a:pt x="6440" y="2098"/>
                  <a:pt x="6318" y="2122"/>
                </a:cubicBezTo>
                <a:cubicBezTo>
                  <a:pt x="5708" y="2195"/>
                  <a:pt x="5927" y="2171"/>
                  <a:pt x="5805" y="2195"/>
                </a:cubicBezTo>
                <a:cubicBezTo>
                  <a:pt x="5805" y="2195"/>
                  <a:pt x="5757" y="2219"/>
                  <a:pt x="5708" y="2268"/>
                </a:cubicBezTo>
                <a:lnTo>
                  <a:pt x="5488" y="2390"/>
                </a:lnTo>
                <a:cubicBezTo>
                  <a:pt x="5366" y="2439"/>
                  <a:pt x="5269" y="2512"/>
                  <a:pt x="5074" y="2610"/>
                </a:cubicBezTo>
                <a:cubicBezTo>
                  <a:pt x="5025" y="2805"/>
                  <a:pt x="4952" y="2976"/>
                  <a:pt x="4903" y="3219"/>
                </a:cubicBezTo>
                <a:cubicBezTo>
                  <a:pt x="4879" y="3341"/>
                  <a:pt x="4830" y="3463"/>
                  <a:pt x="4805" y="3585"/>
                </a:cubicBezTo>
                <a:cubicBezTo>
                  <a:pt x="4757" y="3707"/>
                  <a:pt x="4732" y="3829"/>
                  <a:pt x="4708" y="3976"/>
                </a:cubicBezTo>
                <a:cubicBezTo>
                  <a:pt x="4683" y="4097"/>
                  <a:pt x="4659" y="4244"/>
                  <a:pt x="4635" y="4390"/>
                </a:cubicBezTo>
                <a:cubicBezTo>
                  <a:pt x="4635" y="4463"/>
                  <a:pt x="4610" y="4536"/>
                  <a:pt x="4610" y="4610"/>
                </a:cubicBezTo>
                <a:cubicBezTo>
                  <a:pt x="4610" y="4658"/>
                  <a:pt x="4610" y="4707"/>
                  <a:pt x="4586" y="4756"/>
                </a:cubicBezTo>
                <a:cubicBezTo>
                  <a:pt x="4562" y="4951"/>
                  <a:pt x="4562" y="5146"/>
                  <a:pt x="4537" y="5341"/>
                </a:cubicBezTo>
                <a:cubicBezTo>
                  <a:pt x="4513" y="5732"/>
                  <a:pt x="4513" y="6146"/>
                  <a:pt x="4537" y="6536"/>
                </a:cubicBezTo>
                <a:lnTo>
                  <a:pt x="4537" y="6683"/>
                </a:lnTo>
                <a:lnTo>
                  <a:pt x="4537" y="6805"/>
                </a:lnTo>
                <a:cubicBezTo>
                  <a:pt x="4537" y="6829"/>
                  <a:pt x="4537" y="6878"/>
                  <a:pt x="4537" y="6902"/>
                </a:cubicBezTo>
                <a:cubicBezTo>
                  <a:pt x="4562" y="6975"/>
                  <a:pt x="4562" y="7049"/>
                  <a:pt x="4586" y="7122"/>
                </a:cubicBezTo>
                <a:lnTo>
                  <a:pt x="4635" y="7195"/>
                </a:lnTo>
                <a:lnTo>
                  <a:pt x="4659" y="7219"/>
                </a:lnTo>
                <a:cubicBezTo>
                  <a:pt x="4647" y="7232"/>
                  <a:pt x="4635" y="7238"/>
                  <a:pt x="4623" y="7238"/>
                </a:cubicBezTo>
                <a:cubicBezTo>
                  <a:pt x="4610" y="7238"/>
                  <a:pt x="4598" y="7232"/>
                  <a:pt x="4586" y="7219"/>
                </a:cubicBezTo>
                <a:cubicBezTo>
                  <a:pt x="4537" y="7219"/>
                  <a:pt x="4488" y="7195"/>
                  <a:pt x="4440" y="7171"/>
                </a:cubicBezTo>
                <a:lnTo>
                  <a:pt x="4415" y="7171"/>
                </a:lnTo>
                <a:lnTo>
                  <a:pt x="4415" y="7146"/>
                </a:lnTo>
                <a:cubicBezTo>
                  <a:pt x="4366" y="7146"/>
                  <a:pt x="4318" y="7097"/>
                  <a:pt x="4269" y="7073"/>
                </a:cubicBezTo>
                <a:cubicBezTo>
                  <a:pt x="4244" y="7049"/>
                  <a:pt x="4196" y="7024"/>
                  <a:pt x="4171" y="7000"/>
                </a:cubicBezTo>
                <a:lnTo>
                  <a:pt x="4098" y="6951"/>
                </a:lnTo>
                <a:lnTo>
                  <a:pt x="4049" y="6902"/>
                </a:lnTo>
                <a:lnTo>
                  <a:pt x="3927" y="6805"/>
                </a:lnTo>
                <a:cubicBezTo>
                  <a:pt x="3757" y="6683"/>
                  <a:pt x="3610" y="6536"/>
                  <a:pt x="3440" y="6414"/>
                </a:cubicBezTo>
                <a:lnTo>
                  <a:pt x="2684" y="5805"/>
                </a:lnTo>
                <a:lnTo>
                  <a:pt x="2025" y="5244"/>
                </a:lnTo>
                <a:cubicBezTo>
                  <a:pt x="1830" y="5097"/>
                  <a:pt x="1684" y="5000"/>
                  <a:pt x="1586" y="4902"/>
                </a:cubicBezTo>
                <a:lnTo>
                  <a:pt x="1586" y="4902"/>
                </a:lnTo>
                <a:lnTo>
                  <a:pt x="1684" y="5000"/>
                </a:lnTo>
                <a:lnTo>
                  <a:pt x="1684" y="5000"/>
                </a:lnTo>
                <a:lnTo>
                  <a:pt x="1586" y="4927"/>
                </a:lnTo>
                <a:cubicBezTo>
                  <a:pt x="1366" y="5000"/>
                  <a:pt x="1147" y="5000"/>
                  <a:pt x="927" y="5000"/>
                </a:cubicBezTo>
                <a:cubicBezTo>
                  <a:pt x="976" y="5049"/>
                  <a:pt x="806" y="5097"/>
                  <a:pt x="659" y="5097"/>
                </a:cubicBezTo>
                <a:lnTo>
                  <a:pt x="635" y="5097"/>
                </a:lnTo>
                <a:lnTo>
                  <a:pt x="586" y="5122"/>
                </a:lnTo>
                <a:cubicBezTo>
                  <a:pt x="537" y="5195"/>
                  <a:pt x="464" y="5268"/>
                  <a:pt x="367" y="5390"/>
                </a:cubicBezTo>
                <a:lnTo>
                  <a:pt x="318" y="5463"/>
                </a:lnTo>
                <a:cubicBezTo>
                  <a:pt x="269" y="5512"/>
                  <a:pt x="245" y="5536"/>
                  <a:pt x="220" y="5585"/>
                </a:cubicBezTo>
                <a:lnTo>
                  <a:pt x="49" y="5780"/>
                </a:lnTo>
                <a:lnTo>
                  <a:pt x="49" y="6073"/>
                </a:lnTo>
                <a:lnTo>
                  <a:pt x="1" y="6024"/>
                </a:lnTo>
                <a:lnTo>
                  <a:pt x="1" y="6024"/>
                </a:lnTo>
                <a:cubicBezTo>
                  <a:pt x="25" y="6317"/>
                  <a:pt x="74" y="6707"/>
                  <a:pt x="74" y="7073"/>
                </a:cubicBezTo>
                <a:cubicBezTo>
                  <a:pt x="74" y="7244"/>
                  <a:pt x="98" y="7414"/>
                  <a:pt x="123" y="7610"/>
                </a:cubicBezTo>
                <a:cubicBezTo>
                  <a:pt x="147" y="7756"/>
                  <a:pt x="171" y="7902"/>
                  <a:pt x="196" y="8000"/>
                </a:cubicBezTo>
                <a:cubicBezTo>
                  <a:pt x="196" y="8122"/>
                  <a:pt x="220" y="8244"/>
                  <a:pt x="245" y="8390"/>
                </a:cubicBezTo>
                <a:cubicBezTo>
                  <a:pt x="245" y="8439"/>
                  <a:pt x="245" y="8488"/>
                  <a:pt x="269" y="8536"/>
                </a:cubicBezTo>
                <a:cubicBezTo>
                  <a:pt x="269" y="8585"/>
                  <a:pt x="269" y="8610"/>
                  <a:pt x="293" y="8658"/>
                </a:cubicBezTo>
                <a:cubicBezTo>
                  <a:pt x="318" y="8853"/>
                  <a:pt x="367" y="9049"/>
                  <a:pt x="391" y="9268"/>
                </a:cubicBezTo>
                <a:cubicBezTo>
                  <a:pt x="440" y="9463"/>
                  <a:pt x="513" y="9683"/>
                  <a:pt x="562" y="9878"/>
                </a:cubicBezTo>
                <a:cubicBezTo>
                  <a:pt x="635" y="10073"/>
                  <a:pt x="708" y="10268"/>
                  <a:pt x="806" y="10488"/>
                </a:cubicBezTo>
                <a:lnTo>
                  <a:pt x="806" y="10561"/>
                </a:lnTo>
                <a:cubicBezTo>
                  <a:pt x="806" y="10609"/>
                  <a:pt x="806" y="10683"/>
                  <a:pt x="830" y="10756"/>
                </a:cubicBezTo>
                <a:lnTo>
                  <a:pt x="903" y="11024"/>
                </a:lnTo>
                <a:lnTo>
                  <a:pt x="952" y="11097"/>
                </a:lnTo>
                <a:lnTo>
                  <a:pt x="1220" y="11097"/>
                </a:lnTo>
                <a:cubicBezTo>
                  <a:pt x="1391" y="11097"/>
                  <a:pt x="1586" y="11073"/>
                  <a:pt x="1781" y="11024"/>
                </a:cubicBezTo>
                <a:cubicBezTo>
                  <a:pt x="2171" y="10902"/>
                  <a:pt x="2537" y="10609"/>
                  <a:pt x="2488" y="10146"/>
                </a:cubicBezTo>
                <a:lnTo>
                  <a:pt x="2537" y="10146"/>
                </a:lnTo>
                <a:cubicBezTo>
                  <a:pt x="2537" y="10146"/>
                  <a:pt x="2464" y="10000"/>
                  <a:pt x="2464" y="10000"/>
                </a:cubicBezTo>
                <a:cubicBezTo>
                  <a:pt x="2415" y="9780"/>
                  <a:pt x="2318" y="9683"/>
                  <a:pt x="2366" y="9683"/>
                </a:cubicBezTo>
                <a:lnTo>
                  <a:pt x="2464" y="9975"/>
                </a:lnTo>
                <a:cubicBezTo>
                  <a:pt x="2445" y="9889"/>
                  <a:pt x="2441" y="9859"/>
                  <a:pt x="2447" y="9859"/>
                </a:cubicBezTo>
                <a:cubicBezTo>
                  <a:pt x="2457" y="9859"/>
                  <a:pt x="2493" y="9931"/>
                  <a:pt x="2537" y="9975"/>
                </a:cubicBezTo>
                <a:cubicBezTo>
                  <a:pt x="2488" y="9878"/>
                  <a:pt x="2488" y="9805"/>
                  <a:pt x="2464" y="9731"/>
                </a:cubicBezTo>
                <a:cubicBezTo>
                  <a:pt x="2458" y="9720"/>
                  <a:pt x="2455" y="9715"/>
                  <a:pt x="2454" y="9715"/>
                </a:cubicBezTo>
                <a:cubicBezTo>
                  <a:pt x="2450" y="9715"/>
                  <a:pt x="2464" y="9767"/>
                  <a:pt x="2464" y="9805"/>
                </a:cubicBezTo>
                <a:cubicBezTo>
                  <a:pt x="2391" y="9683"/>
                  <a:pt x="2318" y="9536"/>
                  <a:pt x="2269" y="9414"/>
                </a:cubicBezTo>
                <a:cubicBezTo>
                  <a:pt x="2220" y="9195"/>
                  <a:pt x="2342" y="9366"/>
                  <a:pt x="2269" y="9097"/>
                </a:cubicBezTo>
                <a:cubicBezTo>
                  <a:pt x="2220" y="8878"/>
                  <a:pt x="2171" y="8683"/>
                  <a:pt x="2123" y="8463"/>
                </a:cubicBezTo>
                <a:lnTo>
                  <a:pt x="2049" y="8122"/>
                </a:lnTo>
                <a:lnTo>
                  <a:pt x="2049" y="8049"/>
                </a:lnTo>
                <a:lnTo>
                  <a:pt x="2049" y="8024"/>
                </a:lnTo>
                <a:cubicBezTo>
                  <a:pt x="2049" y="7975"/>
                  <a:pt x="2049" y="7951"/>
                  <a:pt x="2074" y="7927"/>
                </a:cubicBezTo>
                <a:lnTo>
                  <a:pt x="2074" y="7878"/>
                </a:lnTo>
                <a:lnTo>
                  <a:pt x="2098" y="7878"/>
                </a:lnTo>
                <a:cubicBezTo>
                  <a:pt x="2123" y="7902"/>
                  <a:pt x="2098" y="7902"/>
                  <a:pt x="2123" y="7927"/>
                </a:cubicBezTo>
                <a:lnTo>
                  <a:pt x="2147" y="7927"/>
                </a:lnTo>
                <a:cubicBezTo>
                  <a:pt x="2147" y="7943"/>
                  <a:pt x="2147" y="7959"/>
                  <a:pt x="2147" y="7975"/>
                </a:cubicBezTo>
                <a:lnTo>
                  <a:pt x="2220" y="8049"/>
                </a:lnTo>
                <a:lnTo>
                  <a:pt x="2586" y="8317"/>
                </a:lnTo>
                <a:cubicBezTo>
                  <a:pt x="2635" y="8366"/>
                  <a:pt x="2708" y="8414"/>
                  <a:pt x="2781" y="8463"/>
                </a:cubicBezTo>
                <a:cubicBezTo>
                  <a:pt x="2830" y="8512"/>
                  <a:pt x="2879" y="8536"/>
                  <a:pt x="3001" y="8634"/>
                </a:cubicBezTo>
                <a:lnTo>
                  <a:pt x="3635" y="9073"/>
                </a:lnTo>
                <a:cubicBezTo>
                  <a:pt x="4025" y="9317"/>
                  <a:pt x="4293" y="9463"/>
                  <a:pt x="4293" y="9463"/>
                </a:cubicBezTo>
                <a:lnTo>
                  <a:pt x="4342" y="9390"/>
                </a:lnTo>
                <a:cubicBezTo>
                  <a:pt x="4513" y="9463"/>
                  <a:pt x="4659" y="9561"/>
                  <a:pt x="4805" y="9683"/>
                </a:cubicBezTo>
                <a:cubicBezTo>
                  <a:pt x="4830" y="9731"/>
                  <a:pt x="4879" y="9756"/>
                  <a:pt x="4903" y="9780"/>
                </a:cubicBezTo>
                <a:lnTo>
                  <a:pt x="5025" y="9853"/>
                </a:lnTo>
                <a:lnTo>
                  <a:pt x="5220" y="9927"/>
                </a:lnTo>
                <a:cubicBezTo>
                  <a:pt x="5391" y="9951"/>
                  <a:pt x="5562" y="10000"/>
                  <a:pt x="5732" y="10097"/>
                </a:cubicBezTo>
                <a:cubicBezTo>
                  <a:pt x="5805" y="10024"/>
                  <a:pt x="5879" y="9951"/>
                  <a:pt x="5952" y="9878"/>
                </a:cubicBezTo>
                <a:lnTo>
                  <a:pt x="6025" y="9805"/>
                </a:lnTo>
                <a:cubicBezTo>
                  <a:pt x="6025" y="9780"/>
                  <a:pt x="6049" y="9756"/>
                  <a:pt x="6049" y="9731"/>
                </a:cubicBezTo>
                <a:cubicBezTo>
                  <a:pt x="6049" y="9731"/>
                  <a:pt x="6146" y="9654"/>
                  <a:pt x="6167" y="9654"/>
                </a:cubicBezTo>
                <a:cubicBezTo>
                  <a:pt x="6170" y="9654"/>
                  <a:pt x="6171" y="9656"/>
                  <a:pt x="6171" y="9658"/>
                </a:cubicBezTo>
                <a:cubicBezTo>
                  <a:pt x="6171" y="9585"/>
                  <a:pt x="6269" y="9536"/>
                  <a:pt x="6342" y="9463"/>
                </a:cubicBezTo>
                <a:cubicBezTo>
                  <a:pt x="6357" y="9440"/>
                  <a:pt x="6361" y="9431"/>
                  <a:pt x="6357" y="9431"/>
                </a:cubicBezTo>
                <a:cubicBezTo>
                  <a:pt x="6349" y="9431"/>
                  <a:pt x="6310" y="9471"/>
                  <a:pt x="6293" y="9488"/>
                </a:cubicBezTo>
                <a:lnTo>
                  <a:pt x="6366" y="9390"/>
                </a:lnTo>
                <a:cubicBezTo>
                  <a:pt x="6366" y="9382"/>
                  <a:pt x="6369" y="9379"/>
                  <a:pt x="6373" y="9379"/>
                </a:cubicBezTo>
                <a:cubicBezTo>
                  <a:pt x="6378" y="9379"/>
                  <a:pt x="6385" y="9384"/>
                  <a:pt x="6388" y="9388"/>
                </a:cubicBezTo>
                <a:lnTo>
                  <a:pt x="6388" y="9388"/>
                </a:lnTo>
                <a:cubicBezTo>
                  <a:pt x="6395" y="9378"/>
                  <a:pt x="6405" y="9361"/>
                  <a:pt x="6415" y="9341"/>
                </a:cubicBezTo>
                <a:cubicBezTo>
                  <a:pt x="6464" y="9244"/>
                  <a:pt x="6586" y="9097"/>
                  <a:pt x="7074" y="8488"/>
                </a:cubicBezTo>
                <a:cubicBezTo>
                  <a:pt x="7025" y="8366"/>
                  <a:pt x="6976" y="8268"/>
                  <a:pt x="6927" y="8146"/>
                </a:cubicBezTo>
                <a:lnTo>
                  <a:pt x="6854" y="8000"/>
                </a:lnTo>
                <a:cubicBezTo>
                  <a:pt x="6830" y="7951"/>
                  <a:pt x="6805" y="7878"/>
                  <a:pt x="6805" y="7829"/>
                </a:cubicBezTo>
                <a:cubicBezTo>
                  <a:pt x="6757" y="7658"/>
                  <a:pt x="6708" y="7463"/>
                  <a:pt x="6683" y="7268"/>
                </a:cubicBezTo>
                <a:cubicBezTo>
                  <a:pt x="6659" y="7171"/>
                  <a:pt x="6635" y="7073"/>
                  <a:pt x="6610" y="6975"/>
                </a:cubicBezTo>
                <a:lnTo>
                  <a:pt x="6586" y="6683"/>
                </a:lnTo>
                <a:lnTo>
                  <a:pt x="6562" y="6561"/>
                </a:lnTo>
                <a:lnTo>
                  <a:pt x="6562" y="6488"/>
                </a:lnTo>
                <a:lnTo>
                  <a:pt x="6562" y="6366"/>
                </a:lnTo>
                <a:cubicBezTo>
                  <a:pt x="6562" y="6024"/>
                  <a:pt x="6562" y="5707"/>
                  <a:pt x="6586" y="5366"/>
                </a:cubicBezTo>
                <a:cubicBezTo>
                  <a:pt x="6586" y="5219"/>
                  <a:pt x="6610" y="5073"/>
                  <a:pt x="6610" y="4927"/>
                </a:cubicBezTo>
                <a:lnTo>
                  <a:pt x="6610" y="4878"/>
                </a:lnTo>
                <a:cubicBezTo>
                  <a:pt x="6598" y="4854"/>
                  <a:pt x="6598" y="4854"/>
                  <a:pt x="6592" y="4854"/>
                </a:cubicBezTo>
                <a:cubicBezTo>
                  <a:pt x="6586" y="4854"/>
                  <a:pt x="6574" y="4854"/>
                  <a:pt x="6537" y="4829"/>
                </a:cubicBezTo>
                <a:cubicBezTo>
                  <a:pt x="6464" y="4780"/>
                  <a:pt x="6561" y="4805"/>
                  <a:pt x="6537" y="4756"/>
                </a:cubicBezTo>
                <a:lnTo>
                  <a:pt x="6537" y="4756"/>
                </a:lnTo>
                <a:cubicBezTo>
                  <a:pt x="6562" y="4805"/>
                  <a:pt x="6586" y="4805"/>
                  <a:pt x="6586" y="4805"/>
                </a:cubicBezTo>
                <a:cubicBezTo>
                  <a:pt x="6586" y="4805"/>
                  <a:pt x="6586" y="4805"/>
                  <a:pt x="6635" y="4902"/>
                </a:cubicBezTo>
                <a:lnTo>
                  <a:pt x="6610" y="4805"/>
                </a:lnTo>
                <a:lnTo>
                  <a:pt x="6635" y="4854"/>
                </a:lnTo>
                <a:cubicBezTo>
                  <a:pt x="6635" y="4854"/>
                  <a:pt x="6635" y="4829"/>
                  <a:pt x="6635" y="4829"/>
                </a:cubicBezTo>
                <a:cubicBezTo>
                  <a:pt x="6635" y="4800"/>
                  <a:pt x="6635" y="4790"/>
                  <a:pt x="6636" y="4790"/>
                </a:cubicBezTo>
                <a:cubicBezTo>
                  <a:pt x="6638" y="4790"/>
                  <a:pt x="6644" y="4814"/>
                  <a:pt x="6659" y="4829"/>
                </a:cubicBezTo>
                <a:cubicBezTo>
                  <a:pt x="6659" y="4829"/>
                  <a:pt x="6659" y="4805"/>
                  <a:pt x="6683" y="4780"/>
                </a:cubicBezTo>
                <a:lnTo>
                  <a:pt x="6708" y="4780"/>
                </a:lnTo>
                <a:cubicBezTo>
                  <a:pt x="6708" y="4780"/>
                  <a:pt x="6708" y="4756"/>
                  <a:pt x="6757" y="4756"/>
                </a:cubicBezTo>
                <a:cubicBezTo>
                  <a:pt x="6781" y="4756"/>
                  <a:pt x="6757" y="4756"/>
                  <a:pt x="6757" y="4780"/>
                </a:cubicBezTo>
                <a:lnTo>
                  <a:pt x="6830" y="4854"/>
                </a:lnTo>
                <a:cubicBezTo>
                  <a:pt x="6903" y="4902"/>
                  <a:pt x="6976" y="4951"/>
                  <a:pt x="6976" y="5000"/>
                </a:cubicBezTo>
                <a:cubicBezTo>
                  <a:pt x="7053" y="5058"/>
                  <a:pt x="7238" y="5269"/>
                  <a:pt x="7299" y="5269"/>
                </a:cubicBezTo>
                <a:cubicBezTo>
                  <a:pt x="7315" y="5269"/>
                  <a:pt x="7323" y="5255"/>
                  <a:pt x="7318" y="5219"/>
                </a:cubicBezTo>
                <a:lnTo>
                  <a:pt x="7318" y="5219"/>
                </a:lnTo>
                <a:cubicBezTo>
                  <a:pt x="7337" y="5278"/>
                  <a:pt x="7483" y="5479"/>
                  <a:pt x="7450" y="5479"/>
                </a:cubicBezTo>
                <a:cubicBezTo>
                  <a:pt x="7443" y="5479"/>
                  <a:pt x="7424" y="5467"/>
                  <a:pt x="7391" y="5439"/>
                </a:cubicBezTo>
                <a:lnTo>
                  <a:pt x="7391" y="5439"/>
                </a:lnTo>
                <a:cubicBezTo>
                  <a:pt x="7464" y="5512"/>
                  <a:pt x="7537" y="5610"/>
                  <a:pt x="7635" y="5683"/>
                </a:cubicBezTo>
                <a:lnTo>
                  <a:pt x="7537" y="5536"/>
                </a:lnTo>
                <a:lnTo>
                  <a:pt x="7537" y="5536"/>
                </a:lnTo>
                <a:cubicBezTo>
                  <a:pt x="7732" y="5780"/>
                  <a:pt x="7952" y="6000"/>
                  <a:pt x="8196" y="6195"/>
                </a:cubicBezTo>
                <a:lnTo>
                  <a:pt x="8098" y="6073"/>
                </a:lnTo>
                <a:lnTo>
                  <a:pt x="8098" y="6073"/>
                </a:lnTo>
                <a:cubicBezTo>
                  <a:pt x="8269" y="6244"/>
                  <a:pt x="8440" y="6414"/>
                  <a:pt x="8440" y="6536"/>
                </a:cubicBezTo>
                <a:lnTo>
                  <a:pt x="8464" y="6561"/>
                </a:lnTo>
                <a:lnTo>
                  <a:pt x="8805" y="6902"/>
                </a:lnTo>
                <a:cubicBezTo>
                  <a:pt x="9000" y="7097"/>
                  <a:pt x="9220" y="7292"/>
                  <a:pt x="9439" y="7488"/>
                </a:cubicBezTo>
                <a:lnTo>
                  <a:pt x="9293" y="7317"/>
                </a:lnTo>
                <a:lnTo>
                  <a:pt x="9293" y="7317"/>
                </a:lnTo>
                <a:cubicBezTo>
                  <a:pt x="9415" y="7414"/>
                  <a:pt x="9659" y="7634"/>
                  <a:pt x="9952" y="7878"/>
                </a:cubicBezTo>
                <a:cubicBezTo>
                  <a:pt x="10122" y="7853"/>
                  <a:pt x="10269" y="7829"/>
                  <a:pt x="10391" y="7805"/>
                </a:cubicBezTo>
                <a:cubicBezTo>
                  <a:pt x="10513" y="7805"/>
                  <a:pt x="10683" y="7780"/>
                  <a:pt x="10830" y="7756"/>
                </a:cubicBezTo>
                <a:cubicBezTo>
                  <a:pt x="10952" y="7707"/>
                  <a:pt x="11074" y="7634"/>
                  <a:pt x="11196" y="7561"/>
                </a:cubicBezTo>
                <a:lnTo>
                  <a:pt x="11391" y="7463"/>
                </a:lnTo>
                <a:cubicBezTo>
                  <a:pt x="11439" y="7414"/>
                  <a:pt x="11488" y="7390"/>
                  <a:pt x="11586" y="7341"/>
                </a:cubicBezTo>
                <a:cubicBezTo>
                  <a:pt x="11683" y="6878"/>
                  <a:pt x="11781" y="6414"/>
                  <a:pt x="11854" y="5951"/>
                </a:cubicBezTo>
                <a:lnTo>
                  <a:pt x="11854" y="5951"/>
                </a:lnTo>
                <a:cubicBezTo>
                  <a:pt x="11854" y="5951"/>
                  <a:pt x="11830" y="6024"/>
                  <a:pt x="11805" y="6097"/>
                </a:cubicBezTo>
                <a:lnTo>
                  <a:pt x="11757" y="6219"/>
                </a:lnTo>
                <a:lnTo>
                  <a:pt x="11757" y="6146"/>
                </a:lnTo>
                <a:cubicBezTo>
                  <a:pt x="11757" y="6073"/>
                  <a:pt x="11757" y="6000"/>
                  <a:pt x="11781" y="5951"/>
                </a:cubicBezTo>
                <a:cubicBezTo>
                  <a:pt x="11781" y="5805"/>
                  <a:pt x="11805" y="5658"/>
                  <a:pt x="11805" y="5658"/>
                </a:cubicBezTo>
                <a:cubicBezTo>
                  <a:pt x="11805" y="5698"/>
                  <a:pt x="11886" y="5900"/>
                  <a:pt x="11890" y="6000"/>
                </a:cubicBezTo>
                <a:lnTo>
                  <a:pt x="11890" y="6000"/>
                </a:lnTo>
                <a:cubicBezTo>
                  <a:pt x="11911" y="5905"/>
                  <a:pt x="11935" y="5778"/>
                  <a:pt x="11976" y="5634"/>
                </a:cubicBezTo>
                <a:cubicBezTo>
                  <a:pt x="11976" y="5536"/>
                  <a:pt x="12000" y="5439"/>
                  <a:pt x="12025" y="5341"/>
                </a:cubicBezTo>
                <a:cubicBezTo>
                  <a:pt x="12025" y="5244"/>
                  <a:pt x="12049" y="5195"/>
                  <a:pt x="12049" y="5122"/>
                </a:cubicBezTo>
                <a:cubicBezTo>
                  <a:pt x="12098" y="4854"/>
                  <a:pt x="12147" y="4512"/>
                  <a:pt x="12196" y="4122"/>
                </a:cubicBezTo>
                <a:cubicBezTo>
                  <a:pt x="12220" y="3878"/>
                  <a:pt x="12244" y="3610"/>
                  <a:pt x="12293" y="3341"/>
                </a:cubicBezTo>
                <a:cubicBezTo>
                  <a:pt x="12293" y="3219"/>
                  <a:pt x="12317" y="3122"/>
                  <a:pt x="12342" y="3000"/>
                </a:cubicBezTo>
                <a:cubicBezTo>
                  <a:pt x="12342" y="2927"/>
                  <a:pt x="12366" y="2829"/>
                  <a:pt x="12391" y="2756"/>
                </a:cubicBezTo>
                <a:cubicBezTo>
                  <a:pt x="12391" y="2707"/>
                  <a:pt x="12415" y="2683"/>
                  <a:pt x="12439" y="2658"/>
                </a:cubicBezTo>
                <a:cubicBezTo>
                  <a:pt x="12439" y="2683"/>
                  <a:pt x="12464" y="2707"/>
                  <a:pt x="12464" y="2732"/>
                </a:cubicBezTo>
                <a:cubicBezTo>
                  <a:pt x="12488" y="2805"/>
                  <a:pt x="12513" y="2902"/>
                  <a:pt x="12513" y="2976"/>
                </a:cubicBezTo>
                <a:cubicBezTo>
                  <a:pt x="12531" y="2976"/>
                  <a:pt x="12521" y="2903"/>
                  <a:pt x="12538" y="2903"/>
                </a:cubicBezTo>
                <a:cubicBezTo>
                  <a:pt x="12543" y="2903"/>
                  <a:pt x="12550" y="2910"/>
                  <a:pt x="12561" y="2927"/>
                </a:cubicBezTo>
                <a:cubicBezTo>
                  <a:pt x="12561" y="2976"/>
                  <a:pt x="12561" y="3000"/>
                  <a:pt x="12561" y="3024"/>
                </a:cubicBezTo>
                <a:cubicBezTo>
                  <a:pt x="12561" y="3024"/>
                  <a:pt x="12575" y="3065"/>
                  <a:pt x="12582" y="3065"/>
                </a:cubicBezTo>
                <a:cubicBezTo>
                  <a:pt x="12584" y="3065"/>
                  <a:pt x="12586" y="3061"/>
                  <a:pt x="12586" y="3049"/>
                </a:cubicBezTo>
                <a:cubicBezTo>
                  <a:pt x="12561" y="2951"/>
                  <a:pt x="12561" y="2854"/>
                  <a:pt x="12537" y="2732"/>
                </a:cubicBezTo>
                <a:lnTo>
                  <a:pt x="12537" y="2732"/>
                </a:lnTo>
                <a:lnTo>
                  <a:pt x="12610" y="2854"/>
                </a:lnTo>
                <a:lnTo>
                  <a:pt x="12610" y="2927"/>
                </a:lnTo>
                <a:cubicBezTo>
                  <a:pt x="12610" y="2927"/>
                  <a:pt x="12628" y="2873"/>
                  <a:pt x="12664" y="2873"/>
                </a:cubicBezTo>
                <a:cubicBezTo>
                  <a:pt x="12670" y="2873"/>
                  <a:pt x="12676" y="2874"/>
                  <a:pt x="12683" y="2878"/>
                </a:cubicBezTo>
                <a:cubicBezTo>
                  <a:pt x="12708" y="2878"/>
                  <a:pt x="12708" y="2902"/>
                  <a:pt x="12732" y="2927"/>
                </a:cubicBezTo>
                <a:cubicBezTo>
                  <a:pt x="12781" y="3049"/>
                  <a:pt x="12854" y="3146"/>
                  <a:pt x="12927" y="3244"/>
                </a:cubicBezTo>
                <a:cubicBezTo>
                  <a:pt x="13074" y="3488"/>
                  <a:pt x="13220" y="3707"/>
                  <a:pt x="13366" y="3951"/>
                </a:cubicBezTo>
                <a:cubicBezTo>
                  <a:pt x="13342" y="3951"/>
                  <a:pt x="13269" y="3854"/>
                  <a:pt x="13171" y="3756"/>
                </a:cubicBezTo>
                <a:lnTo>
                  <a:pt x="13171" y="3756"/>
                </a:lnTo>
                <a:cubicBezTo>
                  <a:pt x="13220" y="3829"/>
                  <a:pt x="13269" y="3902"/>
                  <a:pt x="13317" y="4000"/>
                </a:cubicBezTo>
                <a:cubicBezTo>
                  <a:pt x="13309" y="3973"/>
                  <a:pt x="13309" y="3963"/>
                  <a:pt x="13314" y="3963"/>
                </a:cubicBezTo>
                <a:cubicBezTo>
                  <a:pt x="13335" y="3963"/>
                  <a:pt x="13438" y="4115"/>
                  <a:pt x="13446" y="4115"/>
                </a:cubicBezTo>
                <a:cubicBezTo>
                  <a:pt x="13448" y="4115"/>
                  <a:pt x="13446" y="4110"/>
                  <a:pt x="13439" y="4097"/>
                </a:cubicBezTo>
                <a:lnTo>
                  <a:pt x="13439" y="4097"/>
                </a:lnTo>
                <a:cubicBezTo>
                  <a:pt x="13781" y="4415"/>
                  <a:pt x="14025" y="4951"/>
                  <a:pt x="14317" y="5268"/>
                </a:cubicBezTo>
                <a:cubicBezTo>
                  <a:pt x="14415" y="5244"/>
                  <a:pt x="16171" y="5097"/>
                  <a:pt x="16244" y="5049"/>
                </a:cubicBezTo>
                <a:cubicBezTo>
                  <a:pt x="16317" y="5146"/>
                  <a:pt x="16391" y="5268"/>
                  <a:pt x="16415" y="5293"/>
                </a:cubicBezTo>
                <a:cubicBezTo>
                  <a:pt x="16366" y="5171"/>
                  <a:pt x="16293" y="5049"/>
                  <a:pt x="16195" y="4927"/>
                </a:cubicBezTo>
                <a:lnTo>
                  <a:pt x="16122" y="4951"/>
                </a:lnTo>
                <a:cubicBezTo>
                  <a:pt x="15952" y="4707"/>
                  <a:pt x="16122" y="4878"/>
                  <a:pt x="15952" y="4634"/>
                </a:cubicBezTo>
                <a:cubicBezTo>
                  <a:pt x="15956" y="4629"/>
                  <a:pt x="15962" y="4627"/>
                  <a:pt x="15968" y="4627"/>
                </a:cubicBezTo>
                <a:cubicBezTo>
                  <a:pt x="16028" y="4627"/>
                  <a:pt x="16161" y="4823"/>
                  <a:pt x="16293" y="5000"/>
                </a:cubicBezTo>
                <a:cubicBezTo>
                  <a:pt x="16171" y="4829"/>
                  <a:pt x="16073" y="4634"/>
                  <a:pt x="15976" y="4585"/>
                </a:cubicBezTo>
                <a:cubicBezTo>
                  <a:pt x="15878" y="4390"/>
                  <a:pt x="16049" y="4585"/>
                  <a:pt x="15927" y="4341"/>
                </a:cubicBezTo>
                <a:cubicBezTo>
                  <a:pt x="15781" y="4195"/>
                  <a:pt x="15659" y="4049"/>
                  <a:pt x="15561" y="3878"/>
                </a:cubicBezTo>
                <a:cubicBezTo>
                  <a:pt x="15342" y="3439"/>
                  <a:pt x="15098" y="3293"/>
                  <a:pt x="14903" y="2878"/>
                </a:cubicBezTo>
                <a:lnTo>
                  <a:pt x="14903" y="2878"/>
                </a:lnTo>
                <a:lnTo>
                  <a:pt x="14927" y="2927"/>
                </a:lnTo>
                <a:cubicBezTo>
                  <a:pt x="14882" y="2791"/>
                  <a:pt x="14689" y="2570"/>
                  <a:pt x="14564" y="2325"/>
                </a:cubicBezTo>
                <a:lnTo>
                  <a:pt x="14564" y="2325"/>
                </a:lnTo>
                <a:cubicBezTo>
                  <a:pt x="14571" y="2347"/>
                  <a:pt x="14571" y="2363"/>
                  <a:pt x="14562" y="2363"/>
                </a:cubicBezTo>
                <a:cubicBezTo>
                  <a:pt x="14552" y="2363"/>
                  <a:pt x="14528" y="2338"/>
                  <a:pt x="14488" y="2268"/>
                </a:cubicBezTo>
                <a:cubicBezTo>
                  <a:pt x="14147" y="1732"/>
                  <a:pt x="13903" y="1390"/>
                  <a:pt x="13659" y="951"/>
                </a:cubicBezTo>
                <a:lnTo>
                  <a:pt x="13391" y="659"/>
                </a:lnTo>
                <a:lnTo>
                  <a:pt x="13000" y="0"/>
                </a:lnTo>
                <a:close/>
              </a:path>
            </a:pathLst>
          </a:custGeom>
          <a:solidFill>
            <a:srgbClr val="9244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0"/>
          <p:cNvSpPr/>
          <p:nvPr/>
        </p:nvSpPr>
        <p:spPr>
          <a:xfrm rot="7659018">
            <a:off x="829818" y="-366489"/>
            <a:ext cx="521775" cy="434801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0"/>
          <p:cNvGrpSpPr/>
          <p:nvPr/>
        </p:nvGrpSpPr>
        <p:grpSpPr>
          <a:xfrm>
            <a:off x="7703372" y="4370859"/>
            <a:ext cx="967449" cy="1216804"/>
            <a:chOff x="632000" y="3011150"/>
            <a:chExt cx="212225" cy="266925"/>
          </a:xfrm>
        </p:grpSpPr>
        <p:sp>
          <p:nvSpPr>
            <p:cNvPr id="320" name="Google Shape;320;p10"/>
            <p:cNvSpPr/>
            <p:nvPr/>
          </p:nvSpPr>
          <p:spPr>
            <a:xfrm>
              <a:off x="767375" y="3031875"/>
              <a:ext cx="25" cy="3675"/>
            </a:xfrm>
            <a:custGeom>
              <a:avLst/>
              <a:gdLst/>
              <a:ahLst/>
              <a:cxnLst/>
              <a:rect l="l" t="t" r="r" b="b"/>
              <a:pathLst>
                <a:path w="1" h="147" extrusionOk="0">
                  <a:moveTo>
                    <a:pt x="0" y="147"/>
                  </a:moveTo>
                  <a:lnTo>
                    <a:pt x="0" y="0"/>
                  </a:lnTo>
                  <a:cubicBezTo>
                    <a:pt x="0" y="49"/>
                    <a:pt x="0" y="98"/>
                    <a:pt x="0" y="1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0"/>
            <p:cNvSpPr/>
            <p:nvPr/>
          </p:nvSpPr>
          <p:spPr>
            <a:xfrm>
              <a:off x="701525" y="3033700"/>
              <a:ext cx="25" cy="3075"/>
            </a:xfrm>
            <a:custGeom>
              <a:avLst/>
              <a:gdLst/>
              <a:ahLst/>
              <a:cxnLst/>
              <a:rect l="l" t="t" r="r" b="b"/>
              <a:pathLst>
                <a:path w="1" h="123" extrusionOk="0">
                  <a:moveTo>
                    <a:pt x="0" y="123"/>
                  </a:moveTo>
                  <a:lnTo>
                    <a:pt x="0" y="1"/>
                  </a:lnTo>
                  <a:cubicBezTo>
                    <a:pt x="0" y="49"/>
                    <a:pt x="0" y="74"/>
                    <a:pt x="0" y="1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0"/>
            <p:cNvSpPr/>
            <p:nvPr/>
          </p:nvSpPr>
          <p:spPr>
            <a:xfrm>
              <a:off x="632000" y="3030050"/>
              <a:ext cx="25" cy="1850"/>
            </a:xfrm>
            <a:custGeom>
              <a:avLst/>
              <a:gdLst/>
              <a:ahLst/>
              <a:cxnLst/>
              <a:rect l="l" t="t" r="r" b="b"/>
              <a:pathLst>
                <a:path w="1" h="74" extrusionOk="0">
                  <a:moveTo>
                    <a:pt x="1" y="73"/>
                  </a:moveTo>
                  <a:lnTo>
                    <a:pt x="1" y="0"/>
                  </a:lnTo>
                  <a:cubicBezTo>
                    <a:pt x="1" y="25"/>
                    <a:pt x="1" y="49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0"/>
            <p:cNvSpPr/>
            <p:nvPr/>
          </p:nvSpPr>
          <p:spPr>
            <a:xfrm>
              <a:off x="649075" y="3150175"/>
              <a:ext cx="650" cy="1850"/>
            </a:xfrm>
            <a:custGeom>
              <a:avLst/>
              <a:gdLst/>
              <a:ahLst/>
              <a:cxnLst/>
              <a:rect l="l" t="t" r="r" b="b"/>
              <a:pathLst>
                <a:path w="26" h="74" extrusionOk="0">
                  <a:moveTo>
                    <a:pt x="25" y="0"/>
                  </a:moveTo>
                  <a:cubicBezTo>
                    <a:pt x="1" y="0"/>
                    <a:pt x="1" y="49"/>
                    <a:pt x="1" y="73"/>
                  </a:cubicBezTo>
                  <a:cubicBezTo>
                    <a:pt x="1" y="49"/>
                    <a:pt x="25" y="24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0"/>
            <p:cNvSpPr/>
            <p:nvPr/>
          </p:nvSpPr>
          <p:spPr>
            <a:xfrm>
              <a:off x="649075" y="31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0"/>
            <p:cNvSpPr/>
            <p:nvPr/>
          </p:nvSpPr>
          <p:spPr>
            <a:xfrm>
              <a:off x="646025" y="3144675"/>
              <a:ext cx="48800" cy="52925"/>
            </a:xfrm>
            <a:custGeom>
              <a:avLst/>
              <a:gdLst/>
              <a:ahLst/>
              <a:cxnLst/>
              <a:rect l="l" t="t" r="r" b="b"/>
              <a:pathLst>
                <a:path w="1952" h="2117" extrusionOk="0">
                  <a:moveTo>
                    <a:pt x="1049" y="0"/>
                  </a:moveTo>
                  <a:lnTo>
                    <a:pt x="635" y="98"/>
                  </a:lnTo>
                  <a:cubicBezTo>
                    <a:pt x="586" y="147"/>
                    <a:pt x="562" y="220"/>
                    <a:pt x="537" y="293"/>
                  </a:cubicBezTo>
                  <a:cubicBezTo>
                    <a:pt x="537" y="293"/>
                    <a:pt x="537" y="293"/>
                    <a:pt x="537" y="318"/>
                  </a:cubicBezTo>
                  <a:cubicBezTo>
                    <a:pt x="447" y="287"/>
                    <a:pt x="347" y="267"/>
                    <a:pt x="267" y="267"/>
                  </a:cubicBezTo>
                  <a:cubicBezTo>
                    <a:pt x="217" y="267"/>
                    <a:pt x="175" y="275"/>
                    <a:pt x="147" y="293"/>
                  </a:cubicBezTo>
                  <a:lnTo>
                    <a:pt x="147" y="318"/>
                  </a:lnTo>
                  <a:cubicBezTo>
                    <a:pt x="123" y="342"/>
                    <a:pt x="147" y="366"/>
                    <a:pt x="123" y="366"/>
                  </a:cubicBezTo>
                  <a:cubicBezTo>
                    <a:pt x="123" y="391"/>
                    <a:pt x="123" y="391"/>
                    <a:pt x="123" y="415"/>
                  </a:cubicBezTo>
                  <a:cubicBezTo>
                    <a:pt x="123" y="440"/>
                    <a:pt x="110" y="440"/>
                    <a:pt x="98" y="440"/>
                  </a:cubicBezTo>
                  <a:cubicBezTo>
                    <a:pt x="86" y="440"/>
                    <a:pt x="74" y="440"/>
                    <a:pt x="74" y="464"/>
                  </a:cubicBezTo>
                  <a:cubicBezTo>
                    <a:pt x="25" y="683"/>
                    <a:pt x="1" y="927"/>
                    <a:pt x="1" y="1147"/>
                  </a:cubicBezTo>
                  <a:cubicBezTo>
                    <a:pt x="25" y="1220"/>
                    <a:pt x="25" y="1293"/>
                    <a:pt x="50" y="1366"/>
                  </a:cubicBezTo>
                  <a:cubicBezTo>
                    <a:pt x="50" y="1391"/>
                    <a:pt x="50" y="1391"/>
                    <a:pt x="50" y="1415"/>
                  </a:cubicBezTo>
                  <a:cubicBezTo>
                    <a:pt x="50" y="1415"/>
                    <a:pt x="98" y="1513"/>
                    <a:pt x="147" y="1635"/>
                  </a:cubicBezTo>
                  <a:cubicBezTo>
                    <a:pt x="196" y="1708"/>
                    <a:pt x="245" y="1781"/>
                    <a:pt x="293" y="1854"/>
                  </a:cubicBezTo>
                  <a:lnTo>
                    <a:pt x="318" y="1854"/>
                  </a:lnTo>
                  <a:cubicBezTo>
                    <a:pt x="415" y="1927"/>
                    <a:pt x="318" y="1903"/>
                    <a:pt x="415" y="1976"/>
                  </a:cubicBezTo>
                  <a:cubicBezTo>
                    <a:pt x="440" y="1976"/>
                    <a:pt x="489" y="2000"/>
                    <a:pt x="513" y="2025"/>
                  </a:cubicBezTo>
                  <a:cubicBezTo>
                    <a:pt x="537" y="2049"/>
                    <a:pt x="562" y="2049"/>
                    <a:pt x="610" y="2074"/>
                  </a:cubicBezTo>
                  <a:cubicBezTo>
                    <a:pt x="610" y="2074"/>
                    <a:pt x="659" y="2098"/>
                    <a:pt x="635" y="2098"/>
                  </a:cubicBezTo>
                  <a:cubicBezTo>
                    <a:pt x="635" y="2106"/>
                    <a:pt x="640" y="2109"/>
                    <a:pt x="649" y="2109"/>
                  </a:cubicBezTo>
                  <a:cubicBezTo>
                    <a:pt x="667" y="2109"/>
                    <a:pt x="700" y="2098"/>
                    <a:pt x="732" y="2098"/>
                  </a:cubicBezTo>
                  <a:cubicBezTo>
                    <a:pt x="757" y="2098"/>
                    <a:pt x="732" y="2098"/>
                    <a:pt x="732" y="2074"/>
                  </a:cubicBezTo>
                  <a:lnTo>
                    <a:pt x="806" y="2074"/>
                  </a:lnTo>
                  <a:cubicBezTo>
                    <a:pt x="822" y="2074"/>
                    <a:pt x="827" y="2096"/>
                    <a:pt x="822" y="2103"/>
                  </a:cubicBezTo>
                  <a:lnTo>
                    <a:pt x="822" y="2103"/>
                  </a:lnTo>
                  <a:cubicBezTo>
                    <a:pt x="816" y="2101"/>
                    <a:pt x="811" y="2100"/>
                    <a:pt x="806" y="2098"/>
                  </a:cubicBezTo>
                  <a:lnTo>
                    <a:pt x="806" y="2098"/>
                  </a:lnTo>
                  <a:cubicBezTo>
                    <a:pt x="810" y="2103"/>
                    <a:pt x="814" y="2105"/>
                    <a:pt x="817" y="2105"/>
                  </a:cubicBezTo>
                  <a:cubicBezTo>
                    <a:pt x="819" y="2105"/>
                    <a:pt x="821" y="2104"/>
                    <a:pt x="822" y="2103"/>
                  </a:cubicBezTo>
                  <a:lnTo>
                    <a:pt x="822" y="2103"/>
                  </a:lnTo>
                  <a:cubicBezTo>
                    <a:pt x="854" y="2112"/>
                    <a:pt x="891" y="2116"/>
                    <a:pt x="928" y="2116"/>
                  </a:cubicBezTo>
                  <a:cubicBezTo>
                    <a:pt x="970" y="2116"/>
                    <a:pt x="1013" y="2110"/>
                    <a:pt x="1049" y="2098"/>
                  </a:cubicBezTo>
                  <a:cubicBezTo>
                    <a:pt x="1171" y="2074"/>
                    <a:pt x="1269" y="2049"/>
                    <a:pt x="1367" y="2000"/>
                  </a:cubicBezTo>
                  <a:cubicBezTo>
                    <a:pt x="1537" y="1903"/>
                    <a:pt x="1684" y="1781"/>
                    <a:pt x="1781" y="1610"/>
                  </a:cubicBezTo>
                  <a:cubicBezTo>
                    <a:pt x="1757" y="1610"/>
                    <a:pt x="1732" y="1683"/>
                    <a:pt x="1708" y="1683"/>
                  </a:cubicBezTo>
                  <a:cubicBezTo>
                    <a:pt x="1708" y="1635"/>
                    <a:pt x="1757" y="1635"/>
                    <a:pt x="1757" y="1586"/>
                  </a:cubicBezTo>
                  <a:cubicBezTo>
                    <a:pt x="1757" y="1561"/>
                    <a:pt x="1806" y="1513"/>
                    <a:pt x="1854" y="1513"/>
                  </a:cubicBezTo>
                  <a:lnTo>
                    <a:pt x="1854" y="1488"/>
                  </a:lnTo>
                  <a:lnTo>
                    <a:pt x="1879" y="1464"/>
                  </a:lnTo>
                  <a:cubicBezTo>
                    <a:pt x="1903" y="1366"/>
                    <a:pt x="1903" y="1342"/>
                    <a:pt x="1928" y="1342"/>
                  </a:cubicBezTo>
                  <a:cubicBezTo>
                    <a:pt x="1928" y="1293"/>
                    <a:pt x="1952" y="1269"/>
                    <a:pt x="1952" y="1220"/>
                  </a:cubicBezTo>
                  <a:cubicBezTo>
                    <a:pt x="1952" y="1147"/>
                    <a:pt x="1952" y="1074"/>
                    <a:pt x="1952" y="1000"/>
                  </a:cubicBezTo>
                  <a:cubicBezTo>
                    <a:pt x="1952" y="1000"/>
                    <a:pt x="1952" y="1011"/>
                    <a:pt x="1945" y="1011"/>
                  </a:cubicBezTo>
                  <a:cubicBezTo>
                    <a:pt x="1941" y="1011"/>
                    <a:pt x="1936" y="1009"/>
                    <a:pt x="1928" y="1000"/>
                  </a:cubicBezTo>
                  <a:cubicBezTo>
                    <a:pt x="1903" y="976"/>
                    <a:pt x="1903" y="927"/>
                    <a:pt x="1928" y="903"/>
                  </a:cubicBezTo>
                  <a:cubicBezTo>
                    <a:pt x="1949" y="903"/>
                    <a:pt x="1913" y="826"/>
                    <a:pt x="1888" y="826"/>
                  </a:cubicBezTo>
                  <a:cubicBezTo>
                    <a:pt x="1884" y="826"/>
                    <a:pt x="1881" y="827"/>
                    <a:pt x="1879" y="830"/>
                  </a:cubicBezTo>
                  <a:cubicBezTo>
                    <a:pt x="1879" y="830"/>
                    <a:pt x="1879" y="767"/>
                    <a:pt x="1891" y="767"/>
                  </a:cubicBezTo>
                  <a:cubicBezTo>
                    <a:pt x="1894" y="767"/>
                    <a:pt x="1898" y="771"/>
                    <a:pt x="1903" y="781"/>
                  </a:cubicBezTo>
                  <a:cubicBezTo>
                    <a:pt x="1903" y="757"/>
                    <a:pt x="1879" y="732"/>
                    <a:pt x="1879" y="732"/>
                  </a:cubicBezTo>
                  <a:lnTo>
                    <a:pt x="1879" y="781"/>
                  </a:lnTo>
                  <a:cubicBezTo>
                    <a:pt x="1830" y="683"/>
                    <a:pt x="1830" y="635"/>
                    <a:pt x="1806" y="610"/>
                  </a:cubicBezTo>
                  <a:lnTo>
                    <a:pt x="1806" y="635"/>
                  </a:lnTo>
                  <a:cubicBezTo>
                    <a:pt x="1781" y="586"/>
                    <a:pt x="1757" y="561"/>
                    <a:pt x="1757" y="537"/>
                  </a:cubicBezTo>
                  <a:lnTo>
                    <a:pt x="1757" y="537"/>
                  </a:lnTo>
                  <a:lnTo>
                    <a:pt x="1806" y="561"/>
                  </a:lnTo>
                  <a:cubicBezTo>
                    <a:pt x="1757" y="513"/>
                    <a:pt x="1732" y="464"/>
                    <a:pt x="1684" y="415"/>
                  </a:cubicBezTo>
                  <a:lnTo>
                    <a:pt x="1684" y="440"/>
                  </a:lnTo>
                  <a:cubicBezTo>
                    <a:pt x="1635" y="415"/>
                    <a:pt x="1562" y="318"/>
                    <a:pt x="1464" y="269"/>
                  </a:cubicBezTo>
                  <a:cubicBezTo>
                    <a:pt x="1391" y="196"/>
                    <a:pt x="1318" y="171"/>
                    <a:pt x="1245" y="147"/>
                  </a:cubicBezTo>
                  <a:lnTo>
                    <a:pt x="1245" y="171"/>
                  </a:lnTo>
                  <a:lnTo>
                    <a:pt x="1196" y="147"/>
                  </a:lnTo>
                  <a:cubicBezTo>
                    <a:pt x="1196" y="147"/>
                    <a:pt x="1245" y="122"/>
                    <a:pt x="1245" y="122"/>
                  </a:cubicBezTo>
                  <a:cubicBezTo>
                    <a:pt x="1245" y="122"/>
                    <a:pt x="1147" y="49"/>
                    <a:pt x="10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0"/>
            <p:cNvSpPr/>
            <p:nvPr/>
          </p:nvSpPr>
          <p:spPr>
            <a:xfrm>
              <a:off x="798475" y="3083700"/>
              <a:ext cx="45750" cy="48200"/>
            </a:xfrm>
            <a:custGeom>
              <a:avLst/>
              <a:gdLst/>
              <a:ahLst/>
              <a:cxnLst/>
              <a:rect l="l" t="t" r="r" b="b"/>
              <a:pathLst>
                <a:path w="1830" h="1928" extrusionOk="0">
                  <a:moveTo>
                    <a:pt x="927" y="1"/>
                  </a:moveTo>
                  <a:lnTo>
                    <a:pt x="512" y="25"/>
                  </a:lnTo>
                  <a:lnTo>
                    <a:pt x="439" y="98"/>
                  </a:lnTo>
                  <a:lnTo>
                    <a:pt x="390" y="98"/>
                  </a:lnTo>
                  <a:cubicBezTo>
                    <a:pt x="366" y="98"/>
                    <a:pt x="342" y="122"/>
                    <a:pt x="317" y="122"/>
                  </a:cubicBezTo>
                  <a:lnTo>
                    <a:pt x="244" y="171"/>
                  </a:lnTo>
                  <a:cubicBezTo>
                    <a:pt x="206" y="190"/>
                    <a:pt x="182" y="210"/>
                    <a:pt x="162" y="229"/>
                  </a:cubicBezTo>
                  <a:lnTo>
                    <a:pt x="162" y="229"/>
                  </a:lnTo>
                  <a:cubicBezTo>
                    <a:pt x="165" y="226"/>
                    <a:pt x="168" y="223"/>
                    <a:pt x="171" y="220"/>
                  </a:cubicBezTo>
                  <a:lnTo>
                    <a:pt x="171" y="220"/>
                  </a:lnTo>
                  <a:lnTo>
                    <a:pt x="146" y="244"/>
                  </a:lnTo>
                  <a:cubicBezTo>
                    <a:pt x="152" y="239"/>
                    <a:pt x="157" y="234"/>
                    <a:pt x="162" y="229"/>
                  </a:cubicBezTo>
                  <a:lnTo>
                    <a:pt x="162" y="229"/>
                  </a:lnTo>
                  <a:cubicBezTo>
                    <a:pt x="96" y="299"/>
                    <a:pt x="72" y="369"/>
                    <a:pt x="49" y="440"/>
                  </a:cubicBezTo>
                  <a:cubicBezTo>
                    <a:pt x="49" y="464"/>
                    <a:pt x="25" y="488"/>
                    <a:pt x="0" y="513"/>
                  </a:cubicBezTo>
                  <a:lnTo>
                    <a:pt x="0" y="561"/>
                  </a:lnTo>
                  <a:lnTo>
                    <a:pt x="0" y="610"/>
                  </a:lnTo>
                  <a:cubicBezTo>
                    <a:pt x="0" y="610"/>
                    <a:pt x="49" y="635"/>
                    <a:pt x="49" y="683"/>
                  </a:cubicBezTo>
                  <a:cubicBezTo>
                    <a:pt x="73" y="708"/>
                    <a:pt x="73" y="732"/>
                    <a:pt x="98" y="757"/>
                  </a:cubicBezTo>
                  <a:cubicBezTo>
                    <a:pt x="73" y="903"/>
                    <a:pt x="98" y="1049"/>
                    <a:pt x="146" y="1196"/>
                  </a:cubicBezTo>
                  <a:cubicBezTo>
                    <a:pt x="171" y="1342"/>
                    <a:pt x="244" y="1464"/>
                    <a:pt x="317" y="1561"/>
                  </a:cubicBezTo>
                  <a:cubicBezTo>
                    <a:pt x="415" y="1708"/>
                    <a:pt x="561" y="1830"/>
                    <a:pt x="707" y="1927"/>
                  </a:cubicBezTo>
                  <a:lnTo>
                    <a:pt x="1146" y="1927"/>
                  </a:lnTo>
                  <a:cubicBezTo>
                    <a:pt x="1244" y="1854"/>
                    <a:pt x="1317" y="1781"/>
                    <a:pt x="1390" y="1732"/>
                  </a:cubicBezTo>
                  <a:cubicBezTo>
                    <a:pt x="1464" y="1708"/>
                    <a:pt x="1512" y="1659"/>
                    <a:pt x="1561" y="1586"/>
                  </a:cubicBezTo>
                  <a:lnTo>
                    <a:pt x="1561" y="1586"/>
                  </a:lnTo>
                  <a:cubicBezTo>
                    <a:pt x="1553" y="1594"/>
                    <a:pt x="1548" y="1597"/>
                    <a:pt x="1545" y="1597"/>
                  </a:cubicBezTo>
                  <a:cubicBezTo>
                    <a:pt x="1539" y="1597"/>
                    <a:pt x="1545" y="1586"/>
                    <a:pt x="1561" y="1586"/>
                  </a:cubicBezTo>
                  <a:cubicBezTo>
                    <a:pt x="1585" y="1561"/>
                    <a:pt x="1634" y="1513"/>
                    <a:pt x="1634" y="1513"/>
                  </a:cubicBezTo>
                  <a:cubicBezTo>
                    <a:pt x="1634" y="1513"/>
                    <a:pt x="1634" y="1513"/>
                    <a:pt x="1683" y="1415"/>
                  </a:cubicBezTo>
                  <a:cubicBezTo>
                    <a:pt x="1707" y="1391"/>
                    <a:pt x="1707" y="1342"/>
                    <a:pt x="1732" y="1318"/>
                  </a:cubicBezTo>
                  <a:cubicBezTo>
                    <a:pt x="1756" y="1269"/>
                    <a:pt x="1781" y="1196"/>
                    <a:pt x="1805" y="1147"/>
                  </a:cubicBezTo>
                  <a:cubicBezTo>
                    <a:pt x="1829" y="1001"/>
                    <a:pt x="1829" y="854"/>
                    <a:pt x="1781" y="708"/>
                  </a:cubicBezTo>
                  <a:cubicBezTo>
                    <a:pt x="1707" y="586"/>
                    <a:pt x="1634" y="464"/>
                    <a:pt x="1512" y="366"/>
                  </a:cubicBezTo>
                  <a:cubicBezTo>
                    <a:pt x="1464" y="342"/>
                    <a:pt x="1415" y="318"/>
                    <a:pt x="1390" y="269"/>
                  </a:cubicBezTo>
                  <a:lnTo>
                    <a:pt x="1317" y="220"/>
                  </a:lnTo>
                  <a:lnTo>
                    <a:pt x="1244" y="220"/>
                  </a:lnTo>
                  <a:cubicBezTo>
                    <a:pt x="1220" y="171"/>
                    <a:pt x="1195" y="147"/>
                    <a:pt x="1171" y="122"/>
                  </a:cubicBezTo>
                  <a:lnTo>
                    <a:pt x="1122" y="98"/>
                  </a:lnTo>
                  <a:cubicBezTo>
                    <a:pt x="1049" y="49"/>
                    <a:pt x="1000" y="25"/>
                    <a:pt x="9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0"/>
            <p:cNvSpPr/>
            <p:nvPr/>
          </p:nvSpPr>
          <p:spPr>
            <a:xfrm>
              <a:off x="802125" y="309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0"/>
            <p:cNvSpPr/>
            <p:nvPr/>
          </p:nvSpPr>
          <p:spPr>
            <a:xfrm>
              <a:off x="713700" y="3105650"/>
              <a:ext cx="50025" cy="51850"/>
            </a:xfrm>
            <a:custGeom>
              <a:avLst/>
              <a:gdLst/>
              <a:ahLst/>
              <a:cxnLst/>
              <a:rect l="l" t="t" r="r" b="b"/>
              <a:pathLst>
                <a:path w="2001" h="2074" extrusionOk="0">
                  <a:moveTo>
                    <a:pt x="1001" y="1"/>
                  </a:moveTo>
                  <a:cubicBezTo>
                    <a:pt x="928" y="25"/>
                    <a:pt x="879" y="25"/>
                    <a:pt x="830" y="49"/>
                  </a:cubicBezTo>
                  <a:lnTo>
                    <a:pt x="684" y="123"/>
                  </a:lnTo>
                  <a:lnTo>
                    <a:pt x="660" y="123"/>
                  </a:lnTo>
                  <a:cubicBezTo>
                    <a:pt x="538" y="123"/>
                    <a:pt x="416" y="147"/>
                    <a:pt x="318" y="220"/>
                  </a:cubicBezTo>
                  <a:cubicBezTo>
                    <a:pt x="220" y="269"/>
                    <a:pt x="147" y="366"/>
                    <a:pt x="99" y="464"/>
                  </a:cubicBezTo>
                  <a:cubicBezTo>
                    <a:pt x="50" y="537"/>
                    <a:pt x="50" y="610"/>
                    <a:pt x="25" y="683"/>
                  </a:cubicBezTo>
                  <a:lnTo>
                    <a:pt x="25" y="659"/>
                  </a:lnTo>
                  <a:cubicBezTo>
                    <a:pt x="25" y="805"/>
                    <a:pt x="1" y="781"/>
                    <a:pt x="25" y="903"/>
                  </a:cubicBezTo>
                  <a:cubicBezTo>
                    <a:pt x="50" y="903"/>
                    <a:pt x="99" y="1025"/>
                    <a:pt x="123" y="1049"/>
                  </a:cubicBezTo>
                  <a:lnTo>
                    <a:pt x="196" y="1196"/>
                  </a:lnTo>
                  <a:cubicBezTo>
                    <a:pt x="220" y="1244"/>
                    <a:pt x="245" y="1293"/>
                    <a:pt x="245" y="1318"/>
                  </a:cubicBezTo>
                  <a:cubicBezTo>
                    <a:pt x="294" y="1391"/>
                    <a:pt x="367" y="1488"/>
                    <a:pt x="391" y="1537"/>
                  </a:cubicBezTo>
                  <a:cubicBezTo>
                    <a:pt x="440" y="1659"/>
                    <a:pt x="513" y="1781"/>
                    <a:pt x="586" y="1879"/>
                  </a:cubicBezTo>
                  <a:lnTo>
                    <a:pt x="586" y="2001"/>
                  </a:lnTo>
                  <a:cubicBezTo>
                    <a:pt x="660" y="1976"/>
                    <a:pt x="708" y="1927"/>
                    <a:pt x="757" y="1903"/>
                  </a:cubicBezTo>
                  <a:cubicBezTo>
                    <a:pt x="903" y="2025"/>
                    <a:pt x="1099" y="2074"/>
                    <a:pt x="1294" y="2074"/>
                  </a:cubicBezTo>
                  <a:cubicBezTo>
                    <a:pt x="1440" y="2049"/>
                    <a:pt x="1611" y="1976"/>
                    <a:pt x="1708" y="1854"/>
                  </a:cubicBezTo>
                  <a:lnTo>
                    <a:pt x="1830" y="1757"/>
                  </a:lnTo>
                  <a:lnTo>
                    <a:pt x="1928" y="1635"/>
                  </a:lnTo>
                  <a:lnTo>
                    <a:pt x="1928" y="1635"/>
                  </a:lnTo>
                  <a:cubicBezTo>
                    <a:pt x="1909" y="1653"/>
                    <a:pt x="1898" y="1661"/>
                    <a:pt x="1893" y="1661"/>
                  </a:cubicBezTo>
                  <a:cubicBezTo>
                    <a:pt x="1886" y="1661"/>
                    <a:pt x="1898" y="1640"/>
                    <a:pt x="1928" y="1610"/>
                  </a:cubicBezTo>
                  <a:cubicBezTo>
                    <a:pt x="1977" y="1513"/>
                    <a:pt x="1977" y="1488"/>
                    <a:pt x="1977" y="1488"/>
                  </a:cubicBezTo>
                  <a:lnTo>
                    <a:pt x="1977" y="1488"/>
                  </a:lnTo>
                  <a:cubicBezTo>
                    <a:pt x="1977" y="1488"/>
                    <a:pt x="1975" y="1490"/>
                    <a:pt x="1973" y="1490"/>
                  </a:cubicBezTo>
                  <a:cubicBezTo>
                    <a:pt x="1967" y="1490"/>
                    <a:pt x="1958" y="1476"/>
                    <a:pt x="1977" y="1366"/>
                  </a:cubicBezTo>
                  <a:cubicBezTo>
                    <a:pt x="2001" y="1244"/>
                    <a:pt x="2001" y="1122"/>
                    <a:pt x="1977" y="1001"/>
                  </a:cubicBezTo>
                  <a:cubicBezTo>
                    <a:pt x="1928" y="854"/>
                    <a:pt x="1855" y="732"/>
                    <a:pt x="1757" y="610"/>
                  </a:cubicBezTo>
                  <a:cubicBezTo>
                    <a:pt x="1757" y="562"/>
                    <a:pt x="1733" y="513"/>
                    <a:pt x="1708" y="464"/>
                  </a:cubicBezTo>
                  <a:lnTo>
                    <a:pt x="1659" y="391"/>
                  </a:lnTo>
                  <a:cubicBezTo>
                    <a:pt x="1659" y="391"/>
                    <a:pt x="1659" y="366"/>
                    <a:pt x="1635" y="342"/>
                  </a:cubicBezTo>
                  <a:cubicBezTo>
                    <a:pt x="1635" y="318"/>
                    <a:pt x="1611" y="293"/>
                    <a:pt x="1586" y="269"/>
                  </a:cubicBezTo>
                  <a:cubicBezTo>
                    <a:pt x="1586" y="244"/>
                    <a:pt x="1562" y="220"/>
                    <a:pt x="1562" y="220"/>
                  </a:cubicBezTo>
                  <a:cubicBezTo>
                    <a:pt x="1538" y="196"/>
                    <a:pt x="1513" y="171"/>
                    <a:pt x="1513" y="171"/>
                  </a:cubicBezTo>
                  <a:cubicBezTo>
                    <a:pt x="1464" y="123"/>
                    <a:pt x="1416" y="98"/>
                    <a:pt x="1367" y="74"/>
                  </a:cubicBezTo>
                  <a:cubicBezTo>
                    <a:pt x="1318" y="49"/>
                    <a:pt x="1245" y="25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0"/>
            <p:cNvSpPr/>
            <p:nvPr/>
          </p:nvSpPr>
          <p:spPr>
            <a:xfrm>
              <a:off x="790550" y="3185225"/>
              <a:ext cx="48175" cy="56225"/>
            </a:xfrm>
            <a:custGeom>
              <a:avLst/>
              <a:gdLst/>
              <a:ahLst/>
              <a:cxnLst/>
              <a:rect l="l" t="t" r="r" b="b"/>
              <a:pathLst>
                <a:path w="1927" h="2249" extrusionOk="0">
                  <a:moveTo>
                    <a:pt x="829" y="988"/>
                  </a:moveTo>
                  <a:cubicBezTo>
                    <a:pt x="829" y="988"/>
                    <a:pt x="829" y="1013"/>
                    <a:pt x="854" y="1013"/>
                  </a:cubicBezTo>
                  <a:cubicBezTo>
                    <a:pt x="854" y="1037"/>
                    <a:pt x="854" y="1037"/>
                    <a:pt x="829" y="1037"/>
                  </a:cubicBezTo>
                  <a:cubicBezTo>
                    <a:pt x="805" y="1037"/>
                    <a:pt x="829" y="1013"/>
                    <a:pt x="829" y="988"/>
                  </a:cubicBezTo>
                  <a:close/>
                  <a:moveTo>
                    <a:pt x="735" y="0"/>
                  </a:moveTo>
                  <a:cubicBezTo>
                    <a:pt x="665" y="0"/>
                    <a:pt x="598" y="13"/>
                    <a:pt x="537" y="37"/>
                  </a:cubicBezTo>
                  <a:cubicBezTo>
                    <a:pt x="366" y="135"/>
                    <a:pt x="220" y="281"/>
                    <a:pt x="171" y="452"/>
                  </a:cubicBezTo>
                  <a:lnTo>
                    <a:pt x="171" y="427"/>
                  </a:lnTo>
                  <a:cubicBezTo>
                    <a:pt x="122" y="500"/>
                    <a:pt x="98" y="598"/>
                    <a:pt x="73" y="671"/>
                  </a:cubicBezTo>
                  <a:cubicBezTo>
                    <a:pt x="73" y="720"/>
                    <a:pt x="49" y="769"/>
                    <a:pt x="49" y="817"/>
                  </a:cubicBezTo>
                  <a:cubicBezTo>
                    <a:pt x="49" y="866"/>
                    <a:pt x="49" y="939"/>
                    <a:pt x="24" y="988"/>
                  </a:cubicBezTo>
                  <a:cubicBezTo>
                    <a:pt x="0" y="1159"/>
                    <a:pt x="24" y="1354"/>
                    <a:pt x="73" y="1525"/>
                  </a:cubicBezTo>
                  <a:lnTo>
                    <a:pt x="73" y="1500"/>
                  </a:lnTo>
                  <a:cubicBezTo>
                    <a:pt x="98" y="1574"/>
                    <a:pt x="122" y="1671"/>
                    <a:pt x="122" y="1744"/>
                  </a:cubicBezTo>
                  <a:cubicBezTo>
                    <a:pt x="124" y="1742"/>
                    <a:pt x="127" y="1741"/>
                    <a:pt x="130" y="1741"/>
                  </a:cubicBezTo>
                  <a:cubicBezTo>
                    <a:pt x="159" y="1741"/>
                    <a:pt x="222" y="1844"/>
                    <a:pt x="244" y="1866"/>
                  </a:cubicBezTo>
                  <a:cubicBezTo>
                    <a:pt x="293" y="1915"/>
                    <a:pt x="342" y="1964"/>
                    <a:pt x="390" y="1988"/>
                  </a:cubicBezTo>
                  <a:cubicBezTo>
                    <a:pt x="439" y="2037"/>
                    <a:pt x="488" y="2086"/>
                    <a:pt x="561" y="2110"/>
                  </a:cubicBezTo>
                  <a:cubicBezTo>
                    <a:pt x="634" y="2159"/>
                    <a:pt x="683" y="2183"/>
                    <a:pt x="756" y="2208"/>
                  </a:cubicBezTo>
                  <a:lnTo>
                    <a:pt x="854" y="2232"/>
                  </a:lnTo>
                  <a:lnTo>
                    <a:pt x="927" y="2232"/>
                  </a:lnTo>
                  <a:cubicBezTo>
                    <a:pt x="1008" y="2242"/>
                    <a:pt x="1089" y="2248"/>
                    <a:pt x="1169" y="2248"/>
                  </a:cubicBezTo>
                  <a:cubicBezTo>
                    <a:pt x="1284" y="2248"/>
                    <a:pt x="1398" y="2236"/>
                    <a:pt x="1512" y="2208"/>
                  </a:cubicBezTo>
                  <a:lnTo>
                    <a:pt x="1659" y="2208"/>
                  </a:lnTo>
                  <a:cubicBezTo>
                    <a:pt x="1659" y="2086"/>
                    <a:pt x="1659" y="1988"/>
                    <a:pt x="1634" y="1891"/>
                  </a:cubicBezTo>
                  <a:lnTo>
                    <a:pt x="1634" y="1842"/>
                  </a:lnTo>
                  <a:cubicBezTo>
                    <a:pt x="1707" y="1793"/>
                    <a:pt x="1756" y="1720"/>
                    <a:pt x="1805" y="1622"/>
                  </a:cubicBezTo>
                  <a:cubicBezTo>
                    <a:pt x="1854" y="1549"/>
                    <a:pt x="1902" y="1427"/>
                    <a:pt x="1927" y="1330"/>
                  </a:cubicBezTo>
                  <a:lnTo>
                    <a:pt x="1927" y="1330"/>
                  </a:lnTo>
                  <a:cubicBezTo>
                    <a:pt x="1917" y="1350"/>
                    <a:pt x="1911" y="1358"/>
                    <a:pt x="1907" y="1358"/>
                  </a:cubicBezTo>
                  <a:cubicBezTo>
                    <a:pt x="1902" y="1358"/>
                    <a:pt x="1902" y="1344"/>
                    <a:pt x="1902" y="1330"/>
                  </a:cubicBezTo>
                  <a:cubicBezTo>
                    <a:pt x="1927" y="1183"/>
                    <a:pt x="1902" y="1183"/>
                    <a:pt x="1902" y="1183"/>
                  </a:cubicBezTo>
                  <a:cubicBezTo>
                    <a:pt x="1902" y="1159"/>
                    <a:pt x="1902" y="1183"/>
                    <a:pt x="1878" y="1013"/>
                  </a:cubicBezTo>
                  <a:cubicBezTo>
                    <a:pt x="1805" y="744"/>
                    <a:pt x="1659" y="500"/>
                    <a:pt x="1439" y="305"/>
                  </a:cubicBezTo>
                  <a:lnTo>
                    <a:pt x="1342" y="232"/>
                  </a:lnTo>
                  <a:lnTo>
                    <a:pt x="1220" y="159"/>
                  </a:lnTo>
                  <a:cubicBezTo>
                    <a:pt x="1171" y="135"/>
                    <a:pt x="1146" y="110"/>
                    <a:pt x="1098" y="86"/>
                  </a:cubicBezTo>
                  <a:cubicBezTo>
                    <a:pt x="1049" y="61"/>
                    <a:pt x="1000" y="37"/>
                    <a:pt x="951" y="37"/>
                  </a:cubicBezTo>
                  <a:cubicBezTo>
                    <a:pt x="878" y="13"/>
                    <a:pt x="805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0"/>
            <p:cNvSpPr/>
            <p:nvPr/>
          </p:nvSpPr>
          <p:spPr>
            <a:xfrm>
              <a:off x="716750" y="3227600"/>
              <a:ext cx="47600" cy="50475"/>
            </a:xfrm>
            <a:custGeom>
              <a:avLst/>
              <a:gdLst/>
              <a:ahLst/>
              <a:cxnLst/>
              <a:rect l="l" t="t" r="r" b="b"/>
              <a:pathLst>
                <a:path w="1904" h="2019" extrusionOk="0">
                  <a:moveTo>
                    <a:pt x="611" y="0"/>
                  </a:moveTo>
                  <a:cubicBezTo>
                    <a:pt x="613" y="3"/>
                    <a:pt x="616" y="6"/>
                    <a:pt x="619" y="9"/>
                  </a:cubicBezTo>
                  <a:lnTo>
                    <a:pt x="619" y="9"/>
                  </a:lnTo>
                  <a:lnTo>
                    <a:pt x="635" y="0"/>
                  </a:lnTo>
                  <a:close/>
                  <a:moveTo>
                    <a:pt x="619" y="9"/>
                  </a:moveTo>
                  <a:lnTo>
                    <a:pt x="123" y="269"/>
                  </a:lnTo>
                  <a:cubicBezTo>
                    <a:pt x="123" y="318"/>
                    <a:pt x="123" y="366"/>
                    <a:pt x="123" y="415"/>
                  </a:cubicBezTo>
                  <a:lnTo>
                    <a:pt x="123" y="683"/>
                  </a:lnTo>
                  <a:cubicBezTo>
                    <a:pt x="123" y="708"/>
                    <a:pt x="123" y="708"/>
                    <a:pt x="123" y="732"/>
                  </a:cubicBezTo>
                  <a:cubicBezTo>
                    <a:pt x="123" y="732"/>
                    <a:pt x="98" y="732"/>
                    <a:pt x="98" y="757"/>
                  </a:cubicBezTo>
                  <a:cubicBezTo>
                    <a:pt x="74" y="830"/>
                    <a:pt x="50" y="879"/>
                    <a:pt x="25" y="952"/>
                  </a:cubicBezTo>
                  <a:cubicBezTo>
                    <a:pt x="25" y="1000"/>
                    <a:pt x="1" y="1049"/>
                    <a:pt x="1" y="1074"/>
                  </a:cubicBezTo>
                  <a:cubicBezTo>
                    <a:pt x="1" y="1147"/>
                    <a:pt x="1" y="1196"/>
                    <a:pt x="1" y="1244"/>
                  </a:cubicBezTo>
                  <a:cubicBezTo>
                    <a:pt x="1" y="1464"/>
                    <a:pt x="98" y="1659"/>
                    <a:pt x="245" y="1805"/>
                  </a:cubicBezTo>
                  <a:cubicBezTo>
                    <a:pt x="318" y="1878"/>
                    <a:pt x="416" y="1952"/>
                    <a:pt x="538" y="1976"/>
                  </a:cubicBezTo>
                  <a:cubicBezTo>
                    <a:pt x="562" y="1976"/>
                    <a:pt x="562" y="2000"/>
                    <a:pt x="586" y="2000"/>
                  </a:cubicBezTo>
                  <a:cubicBezTo>
                    <a:pt x="635" y="2013"/>
                    <a:pt x="690" y="2019"/>
                    <a:pt x="745" y="2019"/>
                  </a:cubicBezTo>
                  <a:cubicBezTo>
                    <a:pt x="800" y="2019"/>
                    <a:pt x="855" y="2013"/>
                    <a:pt x="903" y="2000"/>
                  </a:cubicBezTo>
                  <a:cubicBezTo>
                    <a:pt x="1001" y="2000"/>
                    <a:pt x="1123" y="1976"/>
                    <a:pt x="1220" y="1952"/>
                  </a:cubicBezTo>
                  <a:lnTo>
                    <a:pt x="1220" y="1927"/>
                  </a:lnTo>
                  <a:cubicBezTo>
                    <a:pt x="1256" y="1909"/>
                    <a:pt x="1269" y="1905"/>
                    <a:pt x="1276" y="1905"/>
                  </a:cubicBezTo>
                  <a:cubicBezTo>
                    <a:pt x="1283" y="1905"/>
                    <a:pt x="1283" y="1910"/>
                    <a:pt x="1298" y="1910"/>
                  </a:cubicBezTo>
                  <a:cubicBezTo>
                    <a:pt x="1307" y="1910"/>
                    <a:pt x="1320" y="1908"/>
                    <a:pt x="1342" y="1903"/>
                  </a:cubicBezTo>
                  <a:cubicBezTo>
                    <a:pt x="1342" y="1830"/>
                    <a:pt x="1489" y="1830"/>
                    <a:pt x="1489" y="1781"/>
                  </a:cubicBezTo>
                  <a:cubicBezTo>
                    <a:pt x="1489" y="1781"/>
                    <a:pt x="1537" y="1757"/>
                    <a:pt x="1537" y="1757"/>
                  </a:cubicBezTo>
                  <a:cubicBezTo>
                    <a:pt x="1537" y="1760"/>
                    <a:pt x="1538" y="1761"/>
                    <a:pt x="1540" y="1761"/>
                  </a:cubicBezTo>
                  <a:cubicBezTo>
                    <a:pt x="1551" y="1761"/>
                    <a:pt x="1590" y="1704"/>
                    <a:pt x="1611" y="1683"/>
                  </a:cubicBezTo>
                  <a:cubicBezTo>
                    <a:pt x="1619" y="1675"/>
                    <a:pt x="1621" y="1673"/>
                    <a:pt x="1621" y="1673"/>
                  </a:cubicBezTo>
                  <a:cubicBezTo>
                    <a:pt x="1619" y="1673"/>
                    <a:pt x="1603" y="1683"/>
                    <a:pt x="1586" y="1683"/>
                  </a:cubicBezTo>
                  <a:lnTo>
                    <a:pt x="1635" y="1635"/>
                  </a:lnTo>
                  <a:cubicBezTo>
                    <a:pt x="1647" y="1622"/>
                    <a:pt x="1659" y="1616"/>
                    <a:pt x="1666" y="1616"/>
                  </a:cubicBezTo>
                  <a:cubicBezTo>
                    <a:pt x="1672" y="1616"/>
                    <a:pt x="1672" y="1622"/>
                    <a:pt x="1659" y="1635"/>
                  </a:cubicBezTo>
                  <a:cubicBezTo>
                    <a:pt x="1733" y="1561"/>
                    <a:pt x="1781" y="1464"/>
                    <a:pt x="1830" y="1366"/>
                  </a:cubicBezTo>
                  <a:cubicBezTo>
                    <a:pt x="1879" y="1244"/>
                    <a:pt x="1903" y="1074"/>
                    <a:pt x="1879" y="927"/>
                  </a:cubicBezTo>
                  <a:cubicBezTo>
                    <a:pt x="1855" y="781"/>
                    <a:pt x="1781" y="635"/>
                    <a:pt x="1684" y="513"/>
                  </a:cubicBezTo>
                  <a:cubicBezTo>
                    <a:pt x="1611" y="464"/>
                    <a:pt x="1537" y="415"/>
                    <a:pt x="1464" y="366"/>
                  </a:cubicBezTo>
                  <a:lnTo>
                    <a:pt x="1464" y="366"/>
                  </a:lnTo>
                  <a:cubicBezTo>
                    <a:pt x="1464" y="415"/>
                    <a:pt x="1513" y="439"/>
                    <a:pt x="1513" y="464"/>
                  </a:cubicBezTo>
                  <a:cubicBezTo>
                    <a:pt x="1489" y="439"/>
                    <a:pt x="1464" y="415"/>
                    <a:pt x="1440" y="415"/>
                  </a:cubicBezTo>
                  <a:cubicBezTo>
                    <a:pt x="1416" y="415"/>
                    <a:pt x="1367" y="342"/>
                    <a:pt x="1367" y="293"/>
                  </a:cubicBezTo>
                  <a:lnTo>
                    <a:pt x="1342" y="293"/>
                  </a:lnTo>
                  <a:lnTo>
                    <a:pt x="1342" y="269"/>
                  </a:lnTo>
                  <a:cubicBezTo>
                    <a:pt x="1294" y="244"/>
                    <a:pt x="1220" y="220"/>
                    <a:pt x="1172" y="171"/>
                  </a:cubicBezTo>
                  <a:cubicBezTo>
                    <a:pt x="1098" y="147"/>
                    <a:pt x="1050" y="147"/>
                    <a:pt x="1001" y="122"/>
                  </a:cubicBezTo>
                  <a:cubicBezTo>
                    <a:pt x="996" y="118"/>
                    <a:pt x="994" y="116"/>
                    <a:pt x="994" y="116"/>
                  </a:cubicBezTo>
                  <a:lnTo>
                    <a:pt x="994" y="116"/>
                  </a:lnTo>
                  <a:cubicBezTo>
                    <a:pt x="993" y="116"/>
                    <a:pt x="1020" y="147"/>
                    <a:pt x="1001" y="147"/>
                  </a:cubicBezTo>
                  <a:cubicBezTo>
                    <a:pt x="977" y="147"/>
                    <a:pt x="952" y="147"/>
                    <a:pt x="952" y="122"/>
                  </a:cubicBezTo>
                  <a:cubicBezTo>
                    <a:pt x="952" y="98"/>
                    <a:pt x="928" y="86"/>
                    <a:pt x="906" y="86"/>
                  </a:cubicBezTo>
                  <a:cubicBezTo>
                    <a:pt x="888" y="86"/>
                    <a:pt x="872" y="95"/>
                    <a:pt x="876" y="113"/>
                  </a:cubicBezTo>
                  <a:lnTo>
                    <a:pt x="876" y="113"/>
                  </a:lnTo>
                  <a:cubicBezTo>
                    <a:pt x="862" y="92"/>
                    <a:pt x="812" y="74"/>
                    <a:pt x="855" y="74"/>
                  </a:cubicBezTo>
                  <a:cubicBezTo>
                    <a:pt x="830" y="74"/>
                    <a:pt x="806" y="49"/>
                    <a:pt x="806" y="49"/>
                  </a:cubicBezTo>
                  <a:lnTo>
                    <a:pt x="806" y="49"/>
                  </a:lnTo>
                  <a:lnTo>
                    <a:pt x="830" y="74"/>
                  </a:lnTo>
                  <a:cubicBezTo>
                    <a:pt x="757" y="49"/>
                    <a:pt x="733" y="25"/>
                    <a:pt x="684" y="25"/>
                  </a:cubicBezTo>
                  <a:lnTo>
                    <a:pt x="708" y="49"/>
                  </a:lnTo>
                  <a:cubicBezTo>
                    <a:pt x="665" y="49"/>
                    <a:pt x="641" y="30"/>
                    <a:pt x="619" y="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0"/>
            <p:cNvSpPr/>
            <p:nvPr/>
          </p:nvSpPr>
          <p:spPr>
            <a:xfrm>
              <a:off x="646025" y="3015400"/>
              <a:ext cx="40875" cy="49050"/>
            </a:xfrm>
            <a:custGeom>
              <a:avLst/>
              <a:gdLst/>
              <a:ahLst/>
              <a:cxnLst/>
              <a:rect l="l" t="t" r="r" b="b"/>
              <a:pathLst>
                <a:path w="1635" h="1962" extrusionOk="0">
                  <a:moveTo>
                    <a:pt x="659" y="1"/>
                  </a:moveTo>
                  <a:cubicBezTo>
                    <a:pt x="513" y="25"/>
                    <a:pt x="367" y="123"/>
                    <a:pt x="269" y="220"/>
                  </a:cubicBezTo>
                  <a:cubicBezTo>
                    <a:pt x="196" y="294"/>
                    <a:pt x="147" y="367"/>
                    <a:pt x="98" y="464"/>
                  </a:cubicBezTo>
                  <a:cubicBezTo>
                    <a:pt x="50" y="586"/>
                    <a:pt x="25" y="684"/>
                    <a:pt x="25" y="806"/>
                  </a:cubicBezTo>
                  <a:cubicBezTo>
                    <a:pt x="1" y="879"/>
                    <a:pt x="1" y="952"/>
                    <a:pt x="25" y="1001"/>
                  </a:cubicBezTo>
                  <a:cubicBezTo>
                    <a:pt x="25" y="1147"/>
                    <a:pt x="74" y="1294"/>
                    <a:pt x="147" y="1415"/>
                  </a:cubicBezTo>
                  <a:cubicBezTo>
                    <a:pt x="220" y="1562"/>
                    <a:pt x="318" y="1684"/>
                    <a:pt x="464" y="1781"/>
                  </a:cubicBezTo>
                  <a:cubicBezTo>
                    <a:pt x="562" y="1879"/>
                    <a:pt x="708" y="1952"/>
                    <a:pt x="830" y="1952"/>
                  </a:cubicBezTo>
                  <a:cubicBezTo>
                    <a:pt x="860" y="1958"/>
                    <a:pt x="891" y="1961"/>
                    <a:pt x="921" y="1961"/>
                  </a:cubicBezTo>
                  <a:cubicBezTo>
                    <a:pt x="1011" y="1961"/>
                    <a:pt x="1098" y="1934"/>
                    <a:pt x="1171" y="1879"/>
                  </a:cubicBezTo>
                  <a:cubicBezTo>
                    <a:pt x="1245" y="1879"/>
                    <a:pt x="1293" y="1830"/>
                    <a:pt x="1342" y="1781"/>
                  </a:cubicBezTo>
                  <a:cubicBezTo>
                    <a:pt x="1318" y="1781"/>
                    <a:pt x="1318" y="1781"/>
                    <a:pt x="1342" y="1757"/>
                  </a:cubicBezTo>
                  <a:cubicBezTo>
                    <a:pt x="1415" y="1684"/>
                    <a:pt x="1415" y="1684"/>
                    <a:pt x="1415" y="1684"/>
                  </a:cubicBezTo>
                  <a:cubicBezTo>
                    <a:pt x="1415" y="1659"/>
                    <a:pt x="1415" y="1684"/>
                    <a:pt x="1440" y="1586"/>
                  </a:cubicBezTo>
                  <a:cubicBezTo>
                    <a:pt x="1488" y="1464"/>
                    <a:pt x="1513" y="1415"/>
                    <a:pt x="1537" y="1294"/>
                  </a:cubicBezTo>
                  <a:cubicBezTo>
                    <a:pt x="1562" y="1220"/>
                    <a:pt x="1586" y="1172"/>
                    <a:pt x="1586" y="1098"/>
                  </a:cubicBezTo>
                  <a:cubicBezTo>
                    <a:pt x="1610" y="1050"/>
                    <a:pt x="1610" y="976"/>
                    <a:pt x="1635" y="903"/>
                  </a:cubicBezTo>
                  <a:cubicBezTo>
                    <a:pt x="1635" y="830"/>
                    <a:pt x="1635" y="781"/>
                    <a:pt x="1635" y="708"/>
                  </a:cubicBezTo>
                  <a:lnTo>
                    <a:pt x="1635" y="586"/>
                  </a:lnTo>
                  <a:lnTo>
                    <a:pt x="1610" y="489"/>
                  </a:lnTo>
                  <a:cubicBezTo>
                    <a:pt x="1586" y="416"/>
                    <a:pt x="1562" y="318"/>
                    <a:pt x="1513" y="245"/>
                  </a:cubicBezTo>
                  <a:cubicBezTo>
                    <a:pt x="1440" y="147"/>
                    <a:pt x="1318" y="98"/>
                    <a:pt x="1196" y="74"/>
                  </a:cubicBezTo>
                  <a:lnTo>
                    <a:pt x="1025" y="74"/>
                  </a:lnTo>
                  <a:cubicBezTo>
                    <a:pt x="903" y="25"/>
                    <a:pt x="781" y="1"/>
                    <a:pt x="6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0"/>
            <p:cNvSpPr/>
            <p:nvPr/>
          </p:nvSpPr>
          <p:spPr>
            <a:xfrm>
              <a:off x="734450" y="3011150"/>
              <a:ext cx="40250" cy="58550"/>
            </a:xfrm>
            <a:custGeom>
              <a:avLst/>
              <a:gdLst/>
              <a:ahLst/>
              <a:cxnLst/>
              <a:rect l="l" t="t" r="r" b="b"/>
              <a:pathLst>
                <a:path w="1610" h="2342" extrusionOk="0">
                  <a:moveTo>
                    <a:pt x="708" y="0"/>
                  </a:moveTo>
                  <a:lnTo>
                    <a:pt x="98" y="171"/>
                  </a:lnTo>
                  <a:cubicBezTo>
                    <a:pt x="49" y="342"/>
                    <a:pt x="0" y="512"/>
                    <a:pt x="25" y="707"/>
                  </a:cubicBezTo>
                  <a:cubicBezTo>
                    <a:pt x="25" y="829"/>
                    <a:pt x="25" y="976"/>
                    <a:pt x="73" y="1098"/>
                  </a:cubicBezTo>
                  <a:cubicBezTo>
                    <a:pt x="122" y="1293"/>
                    <a:pt x="195" y="1488"/>
                    <a:pt x="293" y="1659"/>
                  </a:cubicBezTo>
                  <a:cubicBezTo>
                    <a:pt x="390" y="1854"/>
                    <a:pt x="537" y="2000"/>
                    <a:pt x="732" y="2122"/>
                  </a:cubicBezTo>
                  <a:cubicBezTo>
                    <a:pt x="756" y="2171"/>
                    <a:pt x="805" y="2220"/>
                    <a:pt x="854" y="2244"/>
                  </a:cubicBezTo>
                  <a:cubicBezTo>
                    <a:pt x="842" y="2232"/>
                    <a:pt x="842" y="2226"/>
                    <a:pt x="845" y="2226"/>
                  </a:cubicBezTo>
                  <a:cubicBezTo>
                    <a:pt x="848" y="2226"/>
                    <a:pt x="854" y="2232"/>
                    <a:pt x="854" y="2244"/>
                  </a:cubicBezTo>
                  <a:cubicBezTo>
                    <a:pt x="911" y="2272"/>
                    <a:pt x="923" y="2279"/>
                    <a:pt x="928" y="2279"/>
                  </a:cubicBezTo>
                  <a:cubicBezTo>
                    <a:pt x="931" y="2279"/>
                    <a:pt x="929" y="2275"/>
                    <a:pt x="940" y="2275"/>
                  </a:cubicBezTo>
                  <a:cubicBezTo>
                    <a:pt x="951" y="2275"/>
                    <a:pt x="974" y="2278"/>
                    <a:pt x="1025" y="2293"/>
                  </a:cubicBezTo>
                  <a:lnTo>
                    <a:pt x="1147" y="2342"/>
                  </a:lnTo>
                  <a:lnTo>
                    <a:pt x="1537" y="2122"/>
                  </a:lnTo>
                  <a:cubicBezTo>
                    <a:pt x="1586" y="1951"/>
                    <a:pt x="1610" y="1756"/>
                    <a:pt x="1610" y="1585"/>
                  </a:cubicBezTo>
                  <a:cubicBezTo>
                    <a:pt x="1586" y="1439"/>
                    <a:pt x="1537" y="1293"/>
                    <a:pt x="1512" y="1171"/>
                  </a:cubicBezTo>
                  <a:cubicBezTo>
                    <a:pt x="1464" y="1073"/>
                    <a:pt x="1415" y="1000"/>
                    <a:pt x="1366" y="927"/>
                  </a:cubicBezTo>
                  <a:cubicBezTo>
                    <a:pt x="1342" y="903"/>
                    <a:pt x="1293" y="854"/>
                    <a:pt x="1220" y="781"/>
                  </a:cubicBezTo>
                  <a:cubicBezTo>
                    <a:pt x="1220" y="781"/>
                    <a:pt x="1220" y="756"/>
                    <a:pt x="1220" y="756"/>
                  </a:cubicBezTo>
                  <a:cubicBezTo>
                    <a:pt x="1220" y="659"/>
                    <a:pt x="1171" y="610"/>
                    <a:pt x="1147" y="537"/>
                  </a:cubicBezTo>
                  <a:cubicBezTo>
                    <a:pt x="1122" y="464"/>
                    <a:pt x="1098" y="415"/>
                    <a:pt x="1073" y="390"/>
                  </a:cubicBezTo>
                  <a:cubicBezTo>
                    <a:pt x="1049" y="342"/>
                    <a:pt x="1000" y="293"/>
                    <a:pt x="976" y="220"/>
                  </a:cubicBezTo>
                  <a:cubicBezTo>
                    <a:pt x="976" y="220"/>
                    <a:pt x="951" y="195"/>
                    <a:pt x="951" y="195"/>
                  </a:cubicBezTo>
                  <a:cubicBezTo>
                    <a:pt x="878" y="122"/>
                    <a:pt x="805" y="49"/>
                    <a:pt x="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" name="Google Shape;333;p10"/>
          <p:cNvSpPr txBox="1">
            <a:spLocks noGrp="1"/>
          </p:cNvSpPr>
          <p:nvPr>
            <p:ph type="title"/>
          </p:nvPr>
        </p:nvSpPr>
        <p:spPr>
          <a:xfrm>
            <a:off x="2611400" y="3181825"/>
            <a:ext cx="392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1"/>
                </a:solidFill>
                <a:latin typeface="Lemonada Regular"/>
                <a:ea typeface="Lemonada Regular"/>
                <a:cs typeface="Lemonada Regular"/>
                <a:sym typeface="Lemonada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emonada"/>
              <a:buNone/>
              <a:defRPr sz="2800">
                <a:solidFill>
                  <a:schemeClr val="dk1"/>
                </a:solidFill>
                <a:latin typeface="Lemonada"/>
                <a:ea typeface="Lemonada"/>
                <a:cs typeface="Lemonada"/>
                <a:sym typeface="Lemonad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leo Script"/>
              <a:buNone/>
              <a:defRPr sz="2800">
                <a:solidFill>
                  <a:schemeClr val="dk1"/>
                </a:solidFill>
                <a:latin typeface="Oleo Script"/>
                <a:ea typeface="Oleo Script"/>
                <a:cs typeface="Oleo Script"/>
                <a:sym typeface="Oleo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Karla"/>
              <a:buChar char="●"/>
              <a:defRPr sz="18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8" r:id="rId20"/>
    <p:sldLayoutId id="2147483669" r:id="rId21"/>
    <p:sldLayoutId id="2147483670" r:id="rId22"/>
    <p:sldLayoutId id="2147483671" r:id="rId23"/>
    <p:sldLayoutId id="214748367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>
          <p15:clr>
            <a:srgbClr val="EA4335"/>
          </p15:clr>
        </p15:guide>
        <p15:guide id="3" pos="5760">
          <p15:clr>
            <a:srgbClr val="EA4335"/>
          </p15:clr>
        </p15:guide>
        <p15:guide id="4" pos="449">
          <p15:clr>
            <a:srgbClr val="EA4335"/>
          </p15:clr>
        </p15:guide>
        <p15:guide id="5" pos="5311">
          <p15:clr>
            <a:srgbClr val="EA4335"/>
          </p15:clr>
        </p15:guide>
        <p15:guide id="6" orient="horz" pos="1620">
          <p15:clr>
            <a:srgbClr val="EA4335"/>
          </p15:clr>
        </p15:guide>
        <p15:guide id="7" orient="horz" pos="340">
          <p15:clr>
            <a:srgbClr val="EA4335"/>
          </p15:clr>
        </p15:guide>
        <p15:guide id="8" orient="horz">
          <p15:clr>
            <a:srgbClr val="EA4335"/>
          </p15:clr>
        </p15:guide>
        <p15:guide id="9" orient="horz" pos="2897">
          <p15:clr>
            <a:srgbClr val="EA4335"/>
          </p15:clr>
        </p15:guide>
        <p15:guide id="10" orient="horz" pos="3237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yXLoDeQk21L4w5d27tsMR5Dgf6Ykn3yLEFIIujpj9wE/copy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4.xml"/><Relationship Id="rId3" Type="http://schemas.openxmlformats.org/officeDocument/2006/relationships/hyperlink" Target="http://bit.ly/30B07Gq" TargetMode="External"/><Relationship Id="rId7" Type="http://schemas.openxmlformats.org/officeDocument/2006/relationships/slide" Target="slide3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6" Type="http://schemas.openxmlformats.org/officeDocument/2006/relationships/slide" Target="slide30.xml"/><Relationship Id="rId5" Type="http://schemas.openxmlformats.org/officeDocument/2006/relationships/slide" Target="slide32.xml"/><Relationship Id="rId10" Type="http://schemas.openxmlformats.org/officeDocument/2006/relationships/slide" Target="slide40.xml"/><Relationship Id="rId4" Type="http://schemas.openxmlformats.org/officeDocument/2006/relationships/hyperlink" Target="http://bit.ly/33VAFh3" TargetMode="External"/><Relationship Id="rId9" Type="http://schemas.openxmlformats.org/officeDocument/2006/relationships/slide" Target="slide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yXLoDeQk21L4w5d27tsMR5Dgf6Ykn3yLEFIIujpj9wE/copy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colorful-pattern-young-people_4922681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african-young-woman-hugging-her-blonde-female-friend_4725482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people-from-different-races-cultures_4759157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flat-design-youngsters-holding-blank-banner_4986992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vector/hand-drawn-abstract-pattern-collection_5614862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s://www.freepik.com/free-vector/people-from-different-races-cultures_4759158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heart-shape-world-food-day_5712138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group-people-from-different-races_4913355.htm/?utm_source=slidesgo_template&amp;utm_medium=referral-link&amp;utm_campaign=sg_resources&amp;utm_content=freepik" TargetMode="External"/><Relationship Id="rId15" Type="http://schemas.openxmlformats.org/officeDocument/2006/relationships/hyperlink" Target="https://www.flaticon.com/packs/peace-human-rights-9/?utm_source=slidesgo_template&amp;utm_medium=referral-link&amp;utm_campaign=sg_resources&amp;utm_content=flaticon" TargetMode="External"/><Relationship Id="rId10" Type="http://schemas.openxmlformats.org/officeDocument/2006/relationships/hyperlink" Target="https://www.freepik.com/free-vector/girl-power-background_3290873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uman-hands-different-races_795416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young-people-communicating-different-languages_6144530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black-fair-skinned-hands-sitting-back-back_4732055.htm/?utm_source=slidesgo_template&amp;utm_medium=referral-link&amp;utm_campaign=sg_resources&amp;utm_content=freepik" TargetMode="Externa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5" name="Google Shape;825;p28"/>
          <p:cNvPicPr preferRelativeResize="0"/>
          <p:nvPr/>
        </p:nvPicPr>
        <p:blipFill rotWithShape="1">
          <a:blip r:embed="rId3">
            <a:alphaModFix/>
          </a:blip>
          <a:srcRect b="10"/>
          <a:stretch/>
        </p:blipFill>
        <p:spPr>
          <a:xfrm>
            <a:off x="-2" y="195486"/>
            <a:ext cx="9144002" cy="5143503"/>
          </a:xfrm>
          <a:prstGeom prst="rect">
            <a:avLst/>
          </a:prstGeom>
          <a:noFill/>
          <a:ln>
            <a:noFill/>
          </a:ln>
        </p:spPr>
      </p:pic>
      <p:sp>
        <p:nvSpPr>
          <p:cNvPr id="826" name="Google Shape;826;p28"/>
          <p:cNvSpPr txBox="1">
            <a:spLocks noGrp="1"/>
          </p:cNvSpPr>
          <p:nvPr>
            <p:ph type="ctrTitle"/>
          </p:nvPr>
        </p:nvSpPr>
        <p:spPr>
          <a:xfrm flipH="1">
            <a:off x="3635896" y="771550"/>
            <a:ext cx="5158200" cy="9877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3600" dirty="0">
                <a:cs typeface="B Nazanin" panose="00000700000000000000" pitchFamily="2" charset="-78"/>
              </a:rPr>
              <a:t>قالب پاورپوینت جمعیت</a:t>
            </a:r>
            <a:br>
              <a:rPr lang="fa-IR" sz="3600" dirty="0">
                <a:cs typeface="B Nazanin" panose="00000700000000000000" pitchFamily="2" charset="-78"/>
              </a:rPr>
            </a:br>
            <a:br>
              <a:rPr lang="fa-IR" sz="1400" dirty="0">
                <a:cs typeface="B Nazanin" panose="00000700000000000000" pitchFamily="2" charset="-78"/>
              </a:rPr>
            </a:br>
            <a:r>
              <a:rPr lang="fa-IR" sz="3600" dirty="0">
                <a:cs typeface="B Nazanin" panose="00000700000000000000" pitchFamily="2" charset="-78"/>
              </a:rPr>
              <a:t>تم: </a:t>
            </a:r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جمعیت جهان</a:t>
            </a:r>
            <a:endParaRPr sz="3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27" name="Google Shape;827;p28"/>
          <p:cNvSpPr txBox="1">
            <a:spLocks noGrp="1"/>
          </p:cNvSpPr>
          <p:nvPr>
            <p:ph type="subTitle" idx="1"/>
          </p:nvPr>
        </p:nvSpPr>
        <p:spPr>
          <a:xfrm flipH="1">
            <a:off x="3925155" y="1982650"/>
            <a:ext cx="42777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37"/>
          <p:cNvGrpSpPr/>
          <p:nvPr/>
        </p:nvGrpSpPr>
        <p:grpSpPr>
          <a:xfrm>
            <a:off x="7050502" y="3000908"/>
            <a:ext cx="390222" cy="390249"/>
            <a:chOff x="238125" y="2635000"/>
            <a:chExt cx="368900" cy="368925"/>
          </a:xfrm>
        </p:grpSpPr>
        <p:sp>
          <p:nvSpPr>
            <p:cNvPr id="1098" name="Google Shape;1098;p37"/>
            <p:cNvSpPr/>
            <p:nvPr/>
          </p:nvSpPr>
          <p:spPr>
            <a:xfrm>
              <a:off x="329325" y="2645825"/>
              <a:ext cx="179750" cy="172925"/>
            </a:xfrm>
            <a:custGeom>
              <a:avLst/>
              <a:gdLst/>
              <a:ahLst/>
              <a:cxnLst/>
              <a:rect l="l" t="t" r="r" b="b"/>
              <a:pathLst>
                <a:path w="7190" h="6917" extrusionOk="0">
                  <a:moveTo>
                    <a:pt x="3734" y="0"/>
                  </a:moveTo>
                  <a:cubicBezTo>
                    <a:pt x="3733" y="0"/>
                    <a:pt x="3732" y="0"/>
                    <a:pt x="3731" y="0"/>
                  </a:cubicBezTo>
                  <a:cubicBezTo>
                    <a:pt x="2331" y="0"/>
                    <a:pt x="1071" y="842"/>
                    <a:pt x="536" y="2136"/>
                  </a:cubicBezTo>
                  <a:cubicBezTo>
                    <a:pt x="1" y="3427"/>
                    <a:pt x="297" y="4914"/>
                    <a:pt x="1285" y="5904"/>
                  </a:cubicBezTo>
                  <a:cubicBezTo>
                    <a:pt x="1947" y="6565"/>
                    <a:pt x="2831" y="6916"/>
                    <a:pt x="3731" y="6916"/>
                  </a:cubicBezTo>
                  <a:cubicBezTo>
                    <a:pt x="4177" y="6916"/>
                    <a:pt x="4626" y="6830"/>
                    <a:pt x="5055" y="6653"/>
                  </a:cubicBezTo>
                  <a:cubicBezTo>
                    <a:pt x="6346" y="6118"/>
                    <a:pt x="7190" y="4858"/>
                    <a:pt x="7190" y="3459"/>
                  </a:cubicBezTo>
                  <a:cubicBezTo>
                    <a:pt x="7190" y="1548"/>
                    <a:pt x="5643" y="0"/>
                    <a:pt x="373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7"/>
            <p:cNvSpPr/>
            <p:nvPr/>
          </p:nvSpPr>
          <p:spPr>
            <a:xfrm>
              <a:off x="422600" y="2645825"/>
              <a:ext cx="86475" cy="172950"/>
            </a:xfrm>
            <a:custGeom>
              <a:avLst/>
              <a:gdLst/>
              <a:ahLst/>
              <a:cxnLst/>
              <a:rect l="l" t="t" r="r" b="b"/>
              <a:pathLst>
                <a:path w="3459" h="6918" extrusionOk="0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6917"/>
                  </a:lnTo>
                  <a:cubicBezTo>
                    <a:pt x="1911" y="6917"/>
                    <a:pt x="3459" y="5369"/>
                    <a:pt x="3459" y="3459"/>
                  </a:cubicBezTo>
                  <a:cubicBezTo>
                    <a:pt x="3459" y="1548"/>
                    <a:pt x="1912" y="0"/>
                    <a:pt x="3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7"/>
            <p:cNvSpPr/>
            <p:nvPr/>
          </p:nvSpPr>
          <p:spPr>
            <a:xfrm>
              <a:off x="238125" y="2723775"/>
              <a:ext cx="172925" cy="280150"/>
            </a:xfrm>
            <a:custGeom>
              <a:avLst/>
              <a:gdLst/>
              <a:ahLst/>
              <a:cxnLst/>
              <a:rect l="l" t="t" r="r" b="b"/>
              <a:pathLst>
                <a:path w="6917" h="11206" extrusionOk="0">
                  <a:moveTo>
                    <a:pt x="865" y="1"/>
                  </a:moveTo>
                  <a:cubicBezTo>
                    <a:pt x="401" y="1"/>
                    <a:pt x="20" y="368"/>
                    <a:pt x="0" y="830"/>
                  </a:cubicBezTo>
                  <a:lnTo>
                    <a:pt x="0" y="5135"/>
                  </a:lnTo>
                  <a:cubicBezTo>
                    <a:pt x="0" y="6367"/>
                    <a:pt x="538" y="7583"/>
                    <a:pt x="1573" y="8430"/>
                  </a:cubicBezTo>
                  <a:lnTo>
                    <a:pt x="2593" y="9251"/>
                  </a:lnTo>
                  <a:lnTo>
                    <a:pt x="2593" y="10773"/>
                  </a:lnTo>
                  <a:cubicBezTo>
                    <a:pt x="2593" y="11012"/>
                    <a:pt x="2788" y="11205"/>
                    <a:pt x="3026" y="11205"/>
                  </a:cubicBezTo>
                  <a:lnTo>
                    <a:pt x="6484" y="11205"/>
                  </a:lnTo>
                  <a:cubicBezTo>
                    <a:pt x="6723" y="11205"/>
                    <a:pt x="6917" y="11012"/>
                    <a:pt x="6917" y="10773"/>
                  </a:cubicBezTo>
                  <a:lnTo>
                    <a:pt x="6917" y="8032"/>
                  </a:lnTo>
                  <a:cubicBezTo>
                    <a:pt x="6917" y="7202"/>
                    <a:pt x="6555" y="6771"/>
                    <a:pt x="6044" y="6260"/>
                  </a:cubicBezTo>
                  <a:cubicBezTo>
                    <a:pt x="6039" y="6260"/>
                    <a:pt x="6034" y="6255"/>
                    <a:pt x="6034" y="6251"/>
                  </a:cubicBezTo>
                  <a:cubicBezTo>
                    <a:pt x="5842" y="6057"/>
                    <a:pt x="4986" y="5201"/>
                    <a:pt x="4373" y="4591"/>
                  </a:cubicBezTo>
                  <a:cubicBezTo>
                    <a:pt x="4207" y="4438"/>
                    <a:pt x="3998" y="4362"/>
                    <a:pt x="3788" y="4362"/>
                  </a:cubicBezTo>
                  <a:cubicBezTo>
                    <a:pt x="3566" y="4362"/>
                    <a:pt x="3343" y="4448"/>
                    <a:pt x="3174" y="4617"/>
                  </a:cubicBezTo>
                  <a:cubicBezTo>
                    <a:pt x="2846" y="4946"/>
                    <a:pt x="2837" y="5476"/>
                    <a:pt x="3153" y="5816"/>
                  </a:cubicBezTo>
                  <a:lnTo>
                    <a:pt x="4349" y="7012"/>
                  </a:lnTo>
                  <a:cubicBezTo>
                    <a:pt x="4511" y="7173"/>
                    <a:pt x="4509" y="7456"/>
                    <a:pt x="4349" y="7618"/>
                  </a:cubicBezTo>
                  <a:cubicBezTo>
                    <a:pt x="4266" y="7701"/>
                    <a:pt x="4154" y="7748"/>
                    <a:pt x="4040" y="7748"/>
                  </a:cubicBezTo>
                  <a:cubicBezTo>
                    <a:pt x="3933" y="7748"/>
                    <a:pt x="3825" y="7707"/>
                    <a:pt x="3735" y="7618"/>
                  </a:cubicBezTo>
                  <a:lnTo>
                    <a:pt x="1858" y="5741"/>
                  </a:lnTo>
                  <a:cubicBezTo>
                    <a:pt x="1773" y="5670"/>
                    <a:pt x="1729" y="5528"/>
                    <a:pt x="1729" y="5439"/>
                  </a:cubicBezTo>
                  <a:lnTo>
                    <a:pt x="1729" y="830"/>
                  </a:lnTo>
                  <a:cubicBezTo>
                    <a:pt x="1710" y="368"/>
                    <a:pt x="1328" y="1"/>
                    <a:pt x="865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7"/>
            <p:cNvSpPr/>
            <p:nvPr/>
          </p:nvSpPr>
          <p:spPr>
            <a:xfrm>
              <a:off x="434075" y="2722875"/>
              <a:ext cx="172950" cy="281050"/>
            </a:xfrm>
            <a:custGeom>
              <a:avLst/>
              <a:gdLst/>
              <a:ahLst/>
              <a:cxnLst/>
              <a:rect l="l" t="t" r="r" b="b"/>
              <a:pathLst>
                <a:path w="6918" h="11242" extrusionOk="0">
                  <a:moveTo>
                    <a:pt x="6054" y="1"/>
                  </a:moveTo>
                  <a:cubicBezTo>
                    <a:pt x="5575" y="2"/>
                    <a:pt x="5188" y="389"/>
                    <a:pt x="5188" y="866"/>
                  </a:cubicBezTo>
                  <a:lnTo>
                    <a:pt x="5188" y="5475"/>
                  </a:lnTo>
                  <a:cubicBezTo>
                    <a:pt x="5188" y="5564"/>
                    <a:pt x="5144" y="5706"/>
                    <a:pt x="5058" y="5777"/>
                  </a:cubicBezTo>
                  <a:lnTo>
                    <a:pt x="3182" y="7654"/>
                  </a:lnTo>
                  <a:cubicBezTo>
                    <a:pt x="3093" y="7743"/>
                    <a:pt x="2984" y="7784"/>
                    <a:pt x="2878" y="7784"/>
                  </a:cubicBezTo>
                  <a:cubicBezTo>
                    <a:pt x="2764" y="7784"/>
                    <a:pt x="2652" y="7737"/>
                    <a:pt x="2569" y="7654"/>
                  </a:cubicBezTo>
                  <a:cubicBezTo>
                    <a:pt x="2407" y="7484"/>
                    <a:pt x="2407" y="7218"/>
                    <a:pt x="2569" y="7048"/>
                  </a:cubicBezTo>
                  <a:lnTo>
                    <a:pt x="3763" y="5852"/>
                  </a:lnTo>
                  <a:cubicBezTo>
                    <a:pt x="4081" y="5512"/>
                    <a:pt x="4071" y="4982"/>
                    <a:pt x="3744" y="4652"/>
                  </a:cubicBezTo>
                  <a:cubicBezTo>
                    <a:pt x="3575" y="4482"/>
                    <a:pt x="3353" y="4397"/>
                    <a:pt x="3130" y="4397"/>
                  </a:cubicBezTo>
                  <a:cubicBezTo>
                    <a:pt x="2920" y="4397"/>
                    <a:pt x="2710" y="4473"/>
                    <a:pt x="2543" y="4625"/>
                  </a:cubicBezTo>
                  <a:cubicBezTo>
                    <a:pt x="1930" y="5236"/>
                    <a:pt x="1075" y="6093"/>
                    <a:pt x="882" y="6287"/>
                  </a:cubicBezTo>
                  <a:cubicBezTo>
                    <a:pt x="882" y="6291"/>
                    <a:pt x="879" y="6296"/>
                    <a:pt x="874" y="6296"/>
                  </a:cubicBezTo>
                  <a:cubicBezTo>
                    <a:pt x="363" y="6807"/>
                    <a:pt x="1" y="7238"/>
                    <a:pt x="1" y="8068"/>
                  </a:cubicBezTo>
                  <a:lnTo>
                    <a:pt x="1" y="10809"/>
                  </a:lnTo>
                  <a:cubicBezTo>
                    <a:pt x="1" y="11048"/>
                    <a:pt x="194" y="11241"/>
                    <a:pt x="434" y="11241"/>
                  </a:cubicBezTo>
                  <a:lnTo>
                    <a:pt x="3892" y="11241"/>
                  </a:lnTo>
                  <a:cubicBezTo>
                    <a:pt x="4131" y="11241"/>
                    <a:pt x="4325" y="11048"/>
                    <a:pt x="4325" y="10809"/>
                  </a:cubicBezTo>
                  <a:lnTo>
                    <a:pt x="4325" y="9287"/>
                  </a:lnTo>
                  <a:lnTo>
                    <a:pt x="5344" y="8466"/>
                  </a:lnTo>
                  <a:cubicBezTo>
                    <a:pt x="6378" y="7619"/>
                    <a:pt x="6918" y="6405"/>
                    <a:pt x="6918" y="5171"/>
                  </a:cubicBezTo>
                  <a:lnTo>
                    <a:pt x="6918" y="866"/>
                  </a:lnTo>
                  <a:cubicBezTo>
                    <a:pt x="6916" y="389"/>
                    <a:pt x="6531" y="2"/>
                    <a:pt x="6054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37"/>
            <p:cNvSpPr/>
            <p:nvPr/>
          </p:nvSpPr>
          <p:spPr>
            <a:xfrm>
              <a:off x="325275" y="2635000"/>
              <a:ext cx="194575" cy="194550"/>
            </a:xfrm>
            <a:custGeom>
              <a:avLst/>
              <a:gdLst/>
              <a:ahLst/>
              <a:cxnLst/>
              <a:rect l="l" t="t" r="r" b="b"/>
              <a:pathLst>
                <a:path w="7783" h="7782" extrusionOk="0">
                  <a:moveTo>
                    <a:pt x="2638" y="1141"/>
                  </a:moveTo>
                  <a:cubicBezTo>
                    <a:pt x="2509" y="1444"/>
                    <a:pt x="2414" y="1790"/>
                    <a:pt x="2336" y="2163"/>
                  </a:cubicBezTo>
                  <a:lnTo>
                    <a:pt x="1420" y="2163"/>
                  </a:lnTo>
                  <a:cubicBezTo>
                    <a:pt x="1725" y="1717"/>
                    <a:pt x="2147" y="1365"/>
                    <a:pt x="2638" y="1141"/>
                  </a:cubicBezTo>
                  <a:close/>
                  <a:moveTo>
                    <a:pt x="3892" y="865"/>
                  </a:moveTo>
                  <a:cubicBezTo>
                    <a:pt x="4057" y="865"/>
                    <a:pt x="4369" y="1315"/>
                    <a:pt x="4567" y="2163"/>
                  </a:cubicBezTo>
                  <a:lnTo>
                    <a:pt x="3217" y="2163"/>
                  </a:lnTo>
                  <a:cubicBezTo>
                    <a:pt x="3418" y="1315"/>
                    <a:pt x="3728" y="865"/>
                    <a:pt x="3892" y="865"/>
                  </a:cubicBezTo>
                  <a:close/>
                  <a:moveTo>
                    <a:pt x="5146" y="1141"/>
                  </a:moveTo>
                  <a:cubicBezTo>
                    <a:pt x="5637" y="1365"/>
                    <a:pt x="6058" y="1717"/>
                    <a:pt x="6365" y="2163"/>
                  </a:cubicBezTo>
                  <a:lnTo>
                    <a:pt x="5448" y="2163"/>
                  </a:lnTo>
                  <a:cubicBezTo>
                    <a:pt x="5371" y="1790"/>
                    <a:pt x="5275" y="1444"/>
                    <a:pt x="5146" y="1141"/>
                  </a:cubicBezTo>
                  <a:close/>
                  <a:moveTo>
                    <a:pt x="2207" y="3025"/>
                  </a:moveTo>
                  <a:cubicBezTo>
                    <a:pt x="2180" y="3310"/>
                    <a:pt x="2163" y="3594"/>
                    <a:pt x="2163" y="3890"/>
                  </a:cubicBezTo>
                  <a:cubicBezTo>
                    <a:pt x="2163" y="4184"/>
                    <a:pt x="2180" y="4469"/>
                    <a:pt x="2207" y="4756"/>
                  </a:cubicBezTo>
                  <a:lnTo>
                    <a:pt x="1005" y="4756"/>
                  </a:lnTo>
                  <a:cubicBezTo>
                    <a:pt x="926" y="4479"/>
                    <a:pt x="866" y="4194"/>
                    <a:pt x="866" y="3890"/>
                  </a:cubicBezTo>
                  <a:cubicBezTo>
                    <a:pt x="866" y="3587"/>
                    <a:pt x="927" y="3302"/>
                    <a:pt x="1005" y="3025"/>
                  </a:cubicBezTo>
                  <a:close/>
                  <a:moveTo>
                    <a:pt x="4713" y="3025"/>
                  </a:moveTo>
                  <a:cubicBezTo>
                    <a:pt x="4740" y="3292"/>
                    <a:pt x="4757" y="3579"/>
                    <a:pt x="4757" y="3890"/>
                  </a:cubicBezTo>
                  <a:cubicBezTo>
                    <a:pt x="4757" y="4202"/>
                    <a:pt x="4740" y="4488"/>
                    <a:pt x="4713" y="4756"/>
                  </a:cubicBezTo>
                  <a:lnTo>
                    <a:pt x="3070" y="4756"/>
                  </a:lnTo>
                  <a:cubicBezTo>
                    <a:pt x="3045" y="4488"/>
                    <a:pt x="3028" y="4202"/>
                    <a:pt x="3028" y="3890"/>
                  </a:cubicBezTo>
                  <a:cubicBezTo>
                    <a:pt x="3028" y="3579"/>
                    <a:pt x="3045" y="3294"/>
                    <a:pt x="3070" y="3025"/>
                  </a:cubicBezTo>
                  <a:close/>
                  <a:moveTo>
                    <a:pt x="6781" y="3025"/>
                  </a:moveTo>
                  <a:cubicBezTo>
                    <a:pt x="6858" y="3302"/>
                    <a:pt x="6919" y="3587"/>
                    <a:pt x="6919" y="3890"/>
                  </a:cubicBezTo>
                  <a:cubicBezTo>
                    <a:pt x="6919" y="4194"/>
                    <a:pt x="6858" y="4479"/>
                    <a:pt x="6781" y="4756"/>
                  </a:cubicBezTo>
                  <a:lnTo>
                    <a:pt x="5579" y="4756"/>
                  </a:lnTo>
                  <a:cubicBezTo>
                    <a:pt x="5604" y="4471"/>
                    <a:pt x="5621" y="4184"/>
                    <a:pt x="5621" y="3890"/>
                  </a:cubicBezTo>
                  <a:cubicBezTo>
                    <a:pt x="5621" y="3594"/>
                    <a:pt x="5604" y="3311"/>
                    <a:pt x="5579" y="3025"/>
                  </a:cubicBezTo>
                  <a:close/>
                  <a:moveTo>
                    <a:pt x="6365" y="5621"/>
                  </a:moveTo>
                  <a:cubicBezTo>
                    <a:pt x="6058" y="6065"/>
                    <a:pt x="5637" y="6417"/>
                    <a:pt x="5146" y="6641"/>
                  </a:cubicBezTo>
                  <a:cubicBezTo>
                    <a:pt x="5276" y="6338"/>
                    <a:pt x="5371" y="5992"/>
                    <a:pt x="5448" y="5621"/>
                  </a:cubicBezTo>
                  <a:close/>
                  <a:moveTo>
                    <a:pt x="2336" y="5621"/>
                  </a:moveTo>
                  <a:cubicBezTo>
                    <a:pt x="2413" y="5992"/>
                    <a:pt x="2509" y="6338"/>
                    <a:pt x="2638" y="6642"/>
                  </a:cubicBezTo>
                  <a:cubicBezTo>
                    <a:pt x="2147" y="6417"/>
                    <a:pt x="1726" y="6066"/>
                    <a:pt x="1421" y="5621"/>
                  </a:cubicBezTo>
                  <a:close/>
                  <a:moveTo>
                    <a:pt x="4567" y="5621"/>
                  </a:moveTo>
                  <a:cubicBezTo>
                    <a:pt x="4367" y="6467"/>
                    <a:pt x="4055" y="6917"/>
                    <a:pt x="3892" y="6917"/>
                  </a:cubicBezTo>
                  <a:cubicBezTo>
                    <a:pt x="3728" y="6917"/>
                    <a:pt x="3417" y="6467"/>
                    <a:pt x="3217" y="5621"/>
                  </a:cubicBezTo>
                  <a:close/>
                  <a:moveTo>
                    <a:pt x="3892" y="1"/>
                  </a:moveTo>
                  <a:cubicBezTo>
                    <a:pt x="2274" y="1"/>
                    <a:pt x="883" y="995"/>
                    <a:pt x="295" y="2413"/>
                  </a:cubicBezTo>
                  <a:cubicBezTo>
                    <a:pt x="284" y="2435"/>
                    <a:pt x="278" y="2458"/>
                    <a:pt x="278" y="2482"/>
                  </a:cubicBezTo>
                  <a:cubicBezTo>
                    <a:pt x="105" y="2923"/>
                    <a:pt x="1" y="3390"/>
                    <a:pt x="1" y="3892"/>
                  </a:cubicBezTo>
                  <a:cubicBezTo>
                    <a:pt x="1" y="4392"/>
                    <a:pt x="105" y="4859"/>
                    <a:pt x="278" y="5300"/>
                  </a:cubicBezTo>
                  <a:cubicBezTo>
                    <a:pt x="278" y="5325"/>
                    <a:pt x="284" y="5349"/>
                    <a:pt x="295" y="5369"/>
                  </a:cubicBezTo>
                  <a:cubicBezTo>
                    <a:pt x="883" y="6787"/>
                    <a:pt x="2276" y="7781"/>
                    <a:pt x="3892" y="7781"/>
                  </a:cubicBezTo>
                  <a:cubicBezTo>
                    <a:pt x="5509" y="7781"/>
                    <a:pt x="6902" y="6787"/>
                    <a:pt x="7489" y="5369"/>
                  </a:cubicBezTo>
                  <a:cubicBezTo>
                    <a:pt x="7500" y="5349"/>
                    <a:pt x="7504" y="5325"/>
                    <a:pt x="7506" y="5300"/>
                  </a:cubicBezTo>
                  <a:cubicBezTo>
                    <a:pt x="7679" y="4859"/>
                    <a:pt x="7783" y="4392"/>
                    <a:pt x="7783" y="3892"/>
                  </a:cubicBezTo>
                  <a:cubicBezTo>
                    <a:pt x="7783" y="3390"/>
                    <a:pt x="7679" y="2923"/>
                    <a:pt x="7506" y="2482"/>
                  </a:cubicBezTo>
                  <a:cubicBezTo>
                    <a:pt x="7506" y="2458"/>
                    <a:pt x="7500" y="2435"/>
                    <a:pt x="7489" y="2413"/>
                  </a:cubicBezTo>
                  <a:cubicBezTo>
                    <a:pt x="6900" y="995"/>
                    <a:pt x="5509" y="1"/>
                    <a:pt x="3892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37"/>
            <p:cNvSpPr/>
            <p:nvPr/>
          </p:nvSpPr>
          <p:spPr>
            <a:xfrm>
              <a:off x="422550" y="2635000"/>
              <a:ext cx="97300" cy="194675"/>
            </a:xfrm>
            <a:custGeom>
              <a:avLst/>
              <a:gdLst/>
              <a:ahLst/>
              <a:cxnLst/>
              <a:rect l="l" t="t" r="r" b="b"/>
              <a:pathLst>
                <a:path w="3892" h="7787" extrusionOk="0">
                  <a:moveTo>
                    <a:pt x="1255" y="1141"/>
                  </a:moveTo>
                  <a:cubicBezTo>
                    <a:pt x="1746" y="1365"/>
                    <a:pt x="2167" y="1717"/>
                    <a:pt x="2474" y="2163"/>
                  </a:cubicBezTo>
                  <a:lnTo>
                    <a:pt x="1557" y="2163"/>
                  </a:lnTo>
                  <a:cubicBezTo>
                    <a:pt x="1480" y="1790"/>
                    <a:pt x="1384" y="1444"/>
                    <a:pt x="1255" y="1141"/>
                  </a:cubicBezTo>
                  <a:close/>
                  <a:moveTo>
                    <a:pt x="2890" y="3025"/>
                  </a:moveTo>
                  <a:cubicBezTo>
                    <a:pt x="2967" y="3302"/>
                    <a:pt x="3028" y="3587"/>
                    <a:pt x="3028" y="3890"/>
                  </a:cubicBezTo>
                  <a:cubicBezTo>
                    <a:pt x="3028" y="4194"/>
                    <a:pt x="2967" y="4479"/>
                    <a:pt x="2890" y="4756"/>
                  </a:cubicBezTo>
                  <a:lnTo>
                    <a:pt x="1688" y="4756"/>
                  </a:lnTo>
                  <a:cubicBezTo>
                    <a:pt x="1713" y="4471"/>
                    <a:pt x="1730" y="4184"/>
                    <a:pt x="1730" y="3890"/>
                  </a:cubicBezTo>
                  <a:cubicBezTo>
                    <a:pt x="1730" y="3594"/>
                    <a:pt x="1713" y="3311"/>
                    <a:pt x="1688" y="3025"/>
                  </a:cubicBezTo>
                  <a:close/>
                  <a:moveTo>
                    <a:pt x="2474" y="5619"/>
                  </a:moveTo>
                  <a:cubicBezTo>
                    <a:pt x="2167" y="6065"/>
                    <a:pt x="1746" y="6417"/>
                    <a:pt x="1255" y="6641"/>
                  </a:cubicBezTo>
                  <a:cubicBezTo>
                    <a:pt x="1384" y="6338"/>
                    <a:pt x="1480" y="5992"/>
                    <a:pt x="1557" y="5619"/>
                  </a:cubicBezTo>
                  <a:close/>
                  <a:moveTo>
                    <a:pt x="1" y="1"/>
                  </a:moveTo>
                  <a:lnTo>
                    <a:pt x="1" y="866"/>
                  </a:lnTo>
                  <a:cubicBezTo>
                    <a:pt x="164" y="866"/>
                    <a:pt x="476" y="1316"/>
                    <a:pt x="676" y="2163"/>
                  </a:cubicBezTo>
                  <a:lnTo>
                    <a:pt x="1" y="2163"/>
                  </a:lnTo>
                  <a:lnTo>
                    <a:pt x="1" y="3028"/>
                  </a:lnTo>
                  <a:lnTo>
                    <a:pt x="822" y="3028"/>
                  </a:lnTo>
                  <a:cubicBezTo>
                    <a:pt x="849" y="3295"/>
                    <a:pt x="866" y="3582"/>
                    <a:pt x="866" y="3893"/>
                  </a:cubicBezTo>
                  <a:cubicBezTo>
                    <a:pt x="866" y="4205"/>
                    <a:pt x="849" y="4490"/>
                    <a:pt x="822" y="4759"/>
                  </a:cubicBezTo>
                  <a:lnTo>
                    <a:pt x="1" y="4759"/>
                  </a:lnTo>
                  <a:lnTo>
                    <a:pt x="1" y="5624"/>
                  </a:lnTo>
                  <a:lnTo>
                    <a:pt x="676" y="5624"/>
                  </a:lnTo>
                  <a:cubicBezTo>
                    <a:pt x="476" y="6472"/>
                    <a:pt x="164" y="6921"/>
                    <a:pt x="1" y="6921"/>
                  </a:cubicBezTo>
                  <a:lnTo>
                    <a:pt x="1" y="7786"/>
                  </a:lnTo>
                  <a:cubicBezTo>
                    <a:pt x="1618" y="7786"/>
                    <a:pt x="3011" y="6792"/>
                    <a:pt x="3598" y="5374"/>
                  </a:cubicBezTo>
                  <a:cubicBezTo>
                    <a:pt x="3609" y="5354"/>
                    <a:pt x="3613" y="5330"/>
                    <a:pt x="3615" y="5305"/>
                  </a:cubicBezTo>
                  <a:cubicBezTo>
                    <a:pt x="3788" y="4864"/>
                    <a:pt x="3892" y="4397"/>
                    <a:pt x="3892" y="3897"/>
                  </a:cubicBezTo>
                  <a:cubicBezTo>
                    <a:pt x="3892" y="3395"/>
                    <a:pt x="3788" y="2923"/>
                    <a:pt x="3615" y="2482"/>
                  </a:cubicBezTo>
                  <a:cubicBezTo>
                    <a:pt x="3615" y="2458"/>
                    <a:pt x="3609" y="2435"/>
                    <a:pt x="3598" y="2413"/>
                  </a:cubicBezTo>
                  <a:cubicBezTo>
                    <a:pt x="3009" y="995"/>
                    <a:pt x="1618" y="1"/>
                    <a:pt x="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4" name="Google Shape;1104;p37"/>
          <p:cNvGrpSpPr/>
          <p:nvPr/>
        </p:nvGrpSpPr>
        <p:grpSpPr>
          <a:xfrm>
            <a:off x="4377004" y="3000908"/>
            <a:ext cx="390804" cy="390249"/>
            <a:chOff x="6392150" y="2635000"/>
            <a:chExt cx="369450" cy="368925"/>
          </a:xfrm>
        </p:grpSpPr>
        <p:sp>
          <p:nvSpPr>
            <p:cNvPr id="1105" name="Google Shape;1105;p37"/>
            <p:cNvSpPr/>
            <p:nvPr/>
          </p:nvSpPr>
          <p:spPr>
            <a:xfrm>
              <a:off x="6392150" y="2635050"/>
              <a:ext cx="369450" cy="355450"/>
            </a:xfrm>
            <a:custGeom>
              <a:avLst/>
              <a:gdLst/>
              <a:ahLst/>
              <a:cxnLst/>
              <a:rect l="l" t="t" r="r" b="b"/>
              <a:pathLst>
                <a:path w="14778" h="14218" extrusionOk="0">
                  <a:moveTo>
                    <a:pt x="7382" y="0"/>
                  </a:moveTo>
                  <a:cubicBezTo>
                    <a:pt x="7107" y="0"/>
                    <a:pt x="6841" y="88"/>
                    <a:pt x="6619" y="250"/>
                  </a:cubicBezTo>
                  <a:lnTo>
                    <a:pt x="192" y="4790"/>
                  </a:lnTo>
                  <a:cubicBezTo>
                    <a:pt x="99" y="4857"/>
                    <a:pt x="36" y="4960"/>
                    <a:pt x="19" y="5075"/>
                  </a:cubicBezTo>
                  <a:cubicBezTo>
                    <a:pt x="0" y="5189"/>
                    <a:pt x="28" y="5309"/>
                    <a:pt x="98" y="5403"/>
                  </a:cubicBezTo>
                  <a:lnTo>
                    <a:pt x="1136" y="6786"/>
                  </a:lnTo>
                  <a:cubicBezTo>
                    <a:pt x="1219" y="6901"/>
                    <a:pt x="1349" y="6959"/>
                    <a:pt x="1480" y="6959"/>
                  </a:cubicBezTo>
                  <a:cubicBezTo>
                    <a:pt x="1568" y="6959"/>
                    <a:pt x="1656" y="6933"/>
                    <a:pt x="1732" y="6881"/>
                  </a:cubicBezTo>
                  <a:lnTo>
                    <a:pt x="1740" y="6873"/>
                  </a:lnTo>
                  <a:lnTo>
                    <a:pt x="1740" y="14218"/>
                  </a:lnTo>
                  <a:lnTo>
                    <a:pt x="13039" y="14218"/>
                  </a:lnTo>
                  <a:lnTo>
                    <a:pt x="13039" y="6871"/>
                  </a:lnTo>
                  <a:lnTo>
                    <a:pt x="13047" y="6881"/>
                  </a:lnTo>
                  <a:cubicBezTo>
                    <a:pt x="13123" y="6932"/>
                    <a:pt x="13211" y="6958"/>
                    <a:pt x="13298" y="6958"/>
                  </a:cubicBezTo>
                  <a:cubicBezTo>
                    <a:pt x="13431" y="6958"/>
                    <a:pt x="13561" y="6899"/>
                    <a:pt x="13643" y="6785"/>
                  </a:cubicBezTo>
                  <a:lnTo>
                    <a:pt x="14682" y="5402"/>
                  </a:lnTo>
                  <a:cubicBezTo>
                    <a:pt x="14749" y="5307"/>
                    <a:pt x="14778" y="5189"/>
                    <a:pt x="14760" y="5073"/>
                  </a:cubicBezTo>
                  <a:cubicBezTo>
                    <a:pt x="14743" y="4960"/>
                    <a:pt x="14680" y="4856"/>
                    <a:pt x="14587" y="4788"/>
                  </a:cubicBezTo>
                  <a:lnTo>
                    <a:pt x="8166" y="258"/>
                  </a:lnTo>
                  <a:cubicBezTo>
                    <a:pt x="7941" y="92"/>
                    <a:pt x="7669" y="0"/>
                    <a:pt x="7389" y="0"/>
                  </a:cubicBezTo>
                  <a:cubicBezTo>
                    <a:pt x="7386" y="0"/>
                    <a:pt x="7384" y="0"/>
                    <a:pt x="7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7"/>
            <p:cNvSpPr/>
            <p:nvPr/>
          </p:nvSpPr>
          <p:spPr>
            <a:xfrm>
              <a:off x="6576850" y="2635000"/>
              <a:ext cx="184750" cy="355500"/>
            </a:xfrm>
            <a:custGeom>
              <a:avLst/>
              <a:gdLst/>
              <a:ahLst/>
              <a:cxnLst/>
              <a:rect l="l" t="t" r="r" b="b"/>
              <a:pathLst>
                <a:path w="7390" h="14220" extrusionOk="0">
                  <a:moveTo>
                    <a:pt x="1" y="1"/>
                  </a:moveTo>
                  <a:lnTo>
                    <a:pt x="1" y="14220"/>
                  </a:lnTo>
                  <a:lnTo>
                    <a:pt x="5651" y="14220"/>
                  </a:lnTo>
                  <a:lnTo>
                    <a:pt x="5651" y="6873"/>
                  </a:lnTo>
                  <a:lnTo>
                    <a:pt x="5659" y="6883"/>
                  </a:lnTo>
                  <a:cubicBezTo>
                    <a:pt x="5735" y="6934"/>
                    <a:pt x="5823" y="6960"/>
                    <a:pt x="5910" y="6960"/>
                  </a:cubicBezTo>
                  <a:cubicBezTo>
                    <a:pt x="6043" y="6960"/>
                    <a:pt x="6173" y="6901"/>
                    <a:pt x="6255" y="6787"/>
                  </a:cubicBezTo>
                  <a:lnTo>
                    <a:pt x="7294" y="5404"/>
                  </a:lnTo>
                  <a:cubicBezTo>
                    <a:pt x="7361" y="5309"/>
                    <a:pt x="7390" y="5191"/>
                    <a:pt x="7372" y="5075"/>
                  </a:cubicBezTo>
                  <a:cubicBezTo>
                    <a:pt x="7355" y="4962"/>
                    <a:pt x="7292" y="4858"/>
                    <a:pt x="7199" y="4790"/>
                  </a:cubicBezTo>
                  <a:lnTo>
                    <a:pt x="780" y="259"/>
                  </a:lnTo>
                  <a:cubicBezTo>
                    <a:pt x="555" y="92"/>
                    <a:pt x="28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7"/>
            <p:cNvSpPr/>
            <p:nvPr/>
          </p:nvSpPr>
          <p:spPr>
            <a:xfrm>
              <a:off x="6510300" y="2743050"/>
              <a:ext cx="45025" cy="43300"/>
            </a:xfrm>
            <a:custGeom>
              <a:avLst/>
              <a:gdLst/>
              <a:ahLst/>
              <a:cxnLst/>
              <a:rect l="l" t="t" r="r" b="b"/>
              <a:pathLst>
                <a:path w="1801" h="1732" extrusionOk="0">
                  <a:moveTo>
                    <a:pt x="935" y="1"/>
                  </a:moveTo>
                  <a:cubicBezTo>
                    <a:pt x="584" y="1"/>
                    <a:pt x="268" y="212"/>
                    <a:pt x="134" y="534"/>
                  </a:cubicBezTo>
                  <a:cubicBezTo>
                    <a:pt x="1" y="858"/>
                    <a:pt x="75" y="1230"/>
                    <a:pt x="323" y="1478"/>
                  </a:cubicBezTo>
                  <a:cubicBezTo>
                    <a:pt x="488" y="1644"/>
                    <a:pt x="709" y="1731"/>
                    <a:pt x="934" y="1731"/>
                  </a:cubicBezTo>
                  <a:cubicBezTo>
                    <a:pt x="1046" y="1731"/>
                    <a:pt x="1158" y="1710"/>
                    <a:pt x="1266" y="1666"/>
                  </a:cubicBezTo>
                  <a:cubicBezTo>
                    <a:pt x="1588" y="1532"/>
                    <a:pt x="1801" y="1216"/>
                    <a:pt x="1801" y="866"/>
                  </a:cubicBezTo>
                  <a:cubicBezTo>
                    <a:pt x="1799" y="388"/>
                    <a:pt x="1412" y="1"/>
                    <a:pt x="935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6596750" y="2764650"/>
              <a:ext cx="45025" cy="43300"/>
            </a:xfrm>
            <a:custGeom>
              <a:avLst/>
              <a:gdLst/>
              <a:ahLst/>
              <a:cxnLst/>
              <a:rect l="l" t="t" r="r" b="b"/>
              <a:pathLst>
                <a:path w="1801" h="1732" extrusionOk="0">
                  <a:moveTo>
                    <a:pt x="936" y="1"/>
                  </a:moveTo>
                  <a:cubicBezTo>
                    <a:pt x="585" y="1"/>
                    <a:pt x="268" y="212"/>
                    <a:pt x="135" y="536"/>
                  </a:cubicBezTo>
                  <a:cubicBezTo>
                    <a:pt x="1" y="858"/>
                    <a:pt x="75" y="1231"/>
                    <a:pt x="324" y="1478"/>
                  </a:cubicBezTo>
                  <a:cubicBezTo>
                    <a:pt x="489" y="1643"/>
                    <a:pt x="710" y="1732"/>
                    <a:pt x="935" y="1732"/>
                  </a:cubicBezTo>
                  <a:cubicBezTo>
                    <a:pt x="1046" y="1732"/>
                    <a:pt x="1159" y="1710"/>
                    <a:pt x="1266" y="1665"/>
                  </a:cubicBezTo>
                  <a:cubicBezTo>
                    <a:pt x="1589" y="1532"/>
                    <a:pt x="1801" y="1217"/>
                    <a:pt x="1801" y="866"/>
                  </a:cubicBezTo>
                  <a:cubicBezTo>
                    <a:pt x="1799" y="389"/>
                    <a:pt x="1412" y="2"/>
                    <a:pt x="936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6392450" y="2982250"/>
              <a:ext cx="369000" cy="21675"/>
            </a:xfrm>
            <a:custGeom>
              <a:avLst/>
              <a:gdLst/>
              <a:ahLst/>
              <a:cxnLst/>
              <a:rect l="l" t="t" r="r" b="b"/>
              <a:pathLst>
                <a:path w="14760" h="867" extrusionOk="0">
                  <a:moveTo>
                    <a:pt x="14329" y="1"/>
                  </a:moveTo>
                  <a:cubicBezTo>
                    <a:pt x="14327" y="1"/>
                    <a:pt x="14325" y="1"/>
                    <a:pt x="14324" y="1"/>
                  </a:cubicBezTo>
                  <a:lnTo>
                    <a:pt x="432" y="1"/>
                  </a:lnTo>
                  <a:cubicBezTo>
                    <a:pt x="194" y="1"/>
                    <a:pt x="1" y="194"/>
                    <a:pt x="1" y="434"/>
                  </a:cubicBezTo>
                  <a:cubicBezTo>
                    <a:pt x="1" y="673"/>
                    <a:pt x="194" y="866"/>
                    <a:pt x="432" y="866"/>
                  </a:cubicBezTo>
                  <a:lnTo>
                    <a:pt x="14324" y="866"/>
                  </a:lnTo>
                  <a:cubicBezTo>
                    <a:pt x="14325" y="866"/>
                    <a:pt x="14327" y="866"/>
                    <a:pt x="14329" y="866"/>
                  </a:cubicBezTo>
                  <a:cubicBezTo>
                    <a:pt x="14567" y="866"/>
                    <a:pt x="14759" y="672"/>
                    <a:pt x="14756" y="434"/>
                  </a:cubicBezTo>
                  <a:cubicBezTo>
                    <a:pt x="14759" y="196"/>
                    <a:pt x="14567" y="1"/>
                    <a:pt x="14329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7"/>
            <p:cNvSpPr/>
            <p:nvPr/>
          </p:nvSpPr>
          <p:spPr>
            <a:xfrm>
              <a:off x="6490450" y="2786300"/>
              <a:ext cx="86475" cy="196925"/>
            </a:xfrm>
            <a:custGeom>
              <a:avLst/>
              <a:gdLst/>
              <a:ahLst/>
              <a:cxnLst/>
              <a:rect l="l" t="t" r="r" b="b"/>
              <a:pathLst>
                <a:path w="3459" h="7877" extrusionOk="0">
                  <a:moveTo>
                    <a:pt x="1729" y="0"/>
                  </a:moveTo>
                  <a:cubicBezTo>
                    <a:pt x="1586" y="0"/>
                    <a:pt x="1440" y="18"/>
                    <a:pt x="1297" y="55"/>
                  </a:cubicBezTo>
                  <a:cubicBezTo>
                    <a:pt x="533" y="253"/>
                    <a:pt x="0" y="941"/>
                    <a:pt x="0" y="1729"/>
                  </a:cubicBezTo>
                  <a:lnTo>
                    <a:pt x="0" y="4056"/>
                  </a:lnTo>
                  <a:cubicBezTo>
                    <a:pt x="0" y="4204"/>
                    <a:pt x="120" y="4324"/>
                    <a:pt x="267" y="4324"/>
                  </a:cubicBezTo>
                  <a:lnTo>
                    <a:pt x="864" y="4324"/>
                  </a:lnTo>
                  <a:lnTo>
                    <a:pt x="864" y="6975"/>
                  </a:lnTo>
                  <a:cubicBezTo>
                    <a:pt x="843" y="7468"/>
                    <a:pt x="1237" y="7877"/>
                    <a:pt x="1729" y="7877"/>
                  </a:cubicBezTo>
                  <a:cubicBezTo>
                    <a:pt x="2220" y="7877"/>
                    <a:pt x="2613" y="7468"/>
                    <a:pt x="2593" y="6975"/>
                  </a:cubicBezTo>
                  <a:lnTo>
                    <a:pt x="3458" y="6517"/>
                  </a:lnTo>
                  <a:lnTo>
                    <a:pt x="3458" y="2595"/>
                  </a:lnTo>
                  <a:lnTo>
                    <a:pt x="3241" y="891"/>
                  </a:lnTo>
                  <a:cubicBezTo>
                    <a:pt x="2931" y="331"/>
                    <a:pt x="2346" y="0"/>
                    <a:pt x="172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37"/>
            <p:cNvSpPr/>
            <p:nvPr/>
          </p:nvSpPr>
          <p:spPr>
            <a:xfrm>
              <a:off x="6576900" y="2807925"/>
              <a:ext cx="82625" cy="175300"/>
            </a:xfrm>
            <a:custGeom>
              <a:avLst/>
              <a:gdLst/>
              <a:ahLst/>
              <a:cxnLst/>
              <a:rect l="l" t="t" r="r" b="b"/>
              <a:pathLst>
                <a:path w="3305" h="7012" extrusionOk="0">
                  <a:moveTo>
                    <a:pt x="1401" y="0"/>
                  </a:moveTo>
                  <a:cubicBezTo>
                    <a:pt x="1124" y="0"/>
                    <a:pt x="874" y="130"/>
                    <a:pt x="701" y="355"/>
                  </a:cubicBezTo>
                  <a:lnTo>
                    <a:pt x="0" y="1730"/>
                  </a:lnTo>
                  <a:lnTo>
                    <a:pt x="0" y="5652"/>
                  </a:lnTo>
                  <a:lnTo>
                    <a:pt x="866" y="6110"/>
                  </a:lnTo>
                  <a:cubicBezTo>
                    <a:pt x="845" y="6603"/>
                    <a:pt x="1237" y="7012"/>
                    <a:pt x="1730" y="7012"/>
                  </a:cubicBezTo>
                  <a:cubicBezTo>
                    <a:pt x="2222" y="7012"/>
                    <a:pt x="2615" y="6603"/>
                    <a:pt x="2595" y="6110"/>
                  </a:cubicBezTo>
                  <a:lnTo>
                    <a:pt x="2595" y="3459"/>
                  </a:lnTo>
                  <a:lnTo>
                    <a:pt x="3018" y="3459"/>
                  </a:lnTo>
                  <a:cubicBezTo>
                    <a:pt x="3113" y="3457"/>
                    <a:pt x="3201" y="3409"/>
                    <a:pt x="3253" y="3328"/>
                  </a:cubicBezTo>
                  <a:cubicBezTo>
                    <a:pt x="3301" y="3251"/>
                    <a:pt x="3305" y="3152"/>
                    <a:pt x="3261" y="3070"/>
                  </a:cubicBezTo>
                  <a:lnTo>
                    <a:pt x="2593" y="1730"/>
                  </a:lnTo>
                  <a:lnTo>
                    <a:pt x="2836" y="1255"/>
                  </a:lnTo>
                  <a:cubicBezTo>
                    <a:pt x="2974" y="984"/>
                    <a:pt x="2957" y="661"/>
                    <a:pt x="2793" y="406"/>
                  </a:cubicBezTo>
                  <a:cubicBezTo>
                    <a:pt x="2634" y="153"/>
                    <a:pt x="2357" y="0"/>
                    <a:pt x="205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37"/>
            <p:cNvSpPr/>
            <p:nvPr/>
          </p:nvSpPr>
          <p:spPr>
            <a:xfrm>
              <a:off x="6576900" y="2982250"/>
              <a:ext cx="184550" cy="21675"/>
            </a:xfrm>
            <a:custGeom>
              <a:avLst/>
              <a:gdLst/>
              <a:ahLst/>
              <a:cxnLst/>
              <a:rect l="l" t="t" r="r" b="b"/>
              <a:pathLst>
                <a:path w="7382" h="867" extrusionOk="0">
                  <a:moveTo>
                    <a:pt x="6951" y="1"/>
                  </a:moveTo>
                  <a:cubicBezTo>
                    <a:pt x="6949" y="1"/>
                    <a:pt x="6947" y="1"/>
                    <a:pt x="6946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6946" y="866"/>
                  </a:lnTo>
                  <a:cubicBezTo>
                    <a:pt x="6947" y="866"/>
                    <a:pt x="6949" y="866"/>
                    <a:pt x="6951" y="866"/>
                  </a:cubicBezTo>
                  <a:cubicBezTo>
                    <a:pt x="7189" y="866"/>
                    <a:pt x="7381" y="672"/>
                    <a:pt x="7378" y="434"/>
                  </a:cubicBezTo>
                  <a:cubicBezTo>
                    <a:pt x="7381" y="196"/>
                    <a:pt x="7189" y="1"/>
                    <a:pt x="695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7"/>
            <p:cNvSpPr/>
            <p:nvPr/>
          </p:nvSpPr>
          <p:spPr>
            <a:xfrm>
              <a:off x="6620125" y="2764700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1" y="0"/>
                  </a:moveTo>
                  <a:lnTo>
                    <a:pt x="1" y="1729"/>
                  </a:lnTo>
                  <a:cubicBezTo>
                    <a:pt x="477" y="1729"/>
                    <a:pt x="864" y="1342"/>
                    <a:pt x="866" y="864"/>
                  </a:cubicBezTo>
                  <a:cubicBezTo>
                    <a:pt x="863" y="387"/>
                    <a:pt x="477" y="2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7"/>
            <p:cNvSpPr/>
            <p:nvPr/>
          </p:nvSpPr>
          <p:spPr>
            <a:xfrm>
              <a:off x="6620125" y="2807925"/>
              <a:ext cx="39400" cy="174400"/>
            </a:xfrm>
            <a:custGeom>
              <a:avLst/>
              <a:gdLst/>
              <a:ahLst/>
              <a:cxnLst/>
              <a:rect l="l" t="t" r="r" b="b"/>
              <a:pathLst>
                <a:path w="1576" h="6976" extrusionOk="0">
                  <a:moveTo>
                    <a:pt x="334" y="0"/>
                  </a:moveTo>
                  <a:cubicBezTo>
                    <a:pt x="332" y="0"/>
                    <a:pt x="331" y="0"/>
                    <a:pt x="329" y="0"/>
                  </a:cubicBezTo>
                  <a:lnTo>
                    <a:pt x="1" y="0"/>
                  </a:lnTo>
                  <a:lnTo>
                    <a:pt x="1" y="6975"/>
                  </a:lnTo>
                  <a:cubicBezTo>
                    <a:pt x="477" y="6974"/>
                    <a:pt x="864" y="6587"/>
                    <a:pt x="866" y="6110"/>
                  </a:cubicBezTo>
                  <a:lnTo>
                    <a:pt x="866" y="3459"/>
                  </a:lnTo>
                  <a:lnTo>
                    <a:pt x="1289" y="3459"/>
                  </a:lnTo>
                  <a:cubicBezTo>
                    <a:pt x="1384" y="3457"/>
                    <a:pt x="1472" y="3409"/>
                    <a:pt x="1524" y="3328"/>
                  </a:cubicBezTo>
                  <a:cubicBezTo>
                    <a:pt x="1572" y="3250"/>
                    <a:pt x="1576" y="3150"/>
                    <a:pt x="1532" y="3070"/>
                  </a:cubicBezTo>
                  <a:lnTo>
                    <a:pt x="864" y="1730"/>
                  </a:lnTo>
                  <a:lnTo>
                    <a:pt x="1107" y="1255"/>
                  </a:lnTo>
                  <a:cubicBezTo>
                    <a:pt x="1245" y="984"/>
                    <a:pt x="1228" y="661"/>
                    <a:pt x="1064" y="406"/>
                  </a:cubicBezTo>
                  <a:cubicBezTo>
                    <a:pt x="906" y="154"/>
                    <a:pt x="631" y="0"/>
                    <a:pt x="334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7"/>
            <p:cNvSpPr/>
            <p:nvPr/>
          </p:nvSpPr>
          <p:spPr>
            <a:xfrm>
              <a:off x="6533675" y="2743100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0" y="0"/>
                  </a:moveTo>
                  <a:lnTo>
                    <a:pt x="0" y="1730"/>
                  </a:lnTo>
                  <a:cubicBezTo>
                    <a:pt x="477" y="1728"/>
                    <a:pt x="864" y="1341"/>
                    <a:pt x="866" y="864"/>
                  </a:cubicBezTo>
                  <a:cubicBezTo>
                    <a:pt x="862" y="388"/>
                    <a:pt x="477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7"/>
            <p:cNvSpPr/>
            <p:nvPr/>
          </p:nvSpPr>
          <p:spPr>
            <a:xfrm>
              <a:off x="6533625" y="2786300"/>
              <a:ext cx="43300" cy="196025"/>
            </a:xfrm>
            <a:custGeom>
              <a:avLst/>
              <a:gdLst/>
              <a:ahLst/>
              <a:cxnLst/>
              <a:rect l="l" t="t" r="r" b="b"/>
              <a:pathLst>
                <a:path w="1732" h="7841" extrusionOk="0">
                  <a:moveTo>
                    <a:pt x="9" y="0"/>
                  </a:moveTo>
                  <a:cubicBezTo>
                    <a:pt x="6" y="0"/>
                    <a:pt x="4" y="0"/>
                    <a:pt x="1" y="0"/>
                  </a:cubicBezTo>
                  <a:lnTo>
                    <a:pt x="1" y="7840"/>
                  </a:lnTo>
                  <a:cubicBezTo>
                    <a:pt x="477" y="7839"/>
                    <a:pt x="864" y="7452"/>
                    <a:pt x="866" y="6975"/>
                  </a:cubicBezTo>
                  <a:lnTo>
                    <a:pt x="1731" y="6517"/>
                  </a:lnTo>
                  <a:lnTo>
                    <a:pt x="1731" y="2595"/>
                  </a:lnTo>
                  <a:lnTo>
                    <a:pt x="1514" y="891"/>
                  </a:lnTo>
                  <a:cubicBezTo>
                    <a:pt x="1212" y="342"/>
                    <a:pt x="635" y="0"/>
                    <a:pt x="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7"/>
            <p:cNvSpPr/>
            <p:nvPr/>
          </p:nvSpPr>
          <p:spPr>
            <a:xfrm>
              <a:off x="6554000" y="2807925"/>
              <a:ext cx="44550" cy="43250"/>
            </a:xfrm>
            <a:custGeom>
              <a:avLst/>
              <a:gdLst/>
              <a:ahLst/>
              <a:cxnLst/>
              <a:rect l="l" t="t" r="r" b="b"/>
              <a:pathLst>
                <a:path w="1782" h="1730" extrusionOk="0">
                  <a:moveTo>
                    <a:pt x="884" y="0"/>
                  </a:moveTo>
                  <a:cubicBezTo>
                    <a:pt x="822" y="0"/>
                    <a:pt x="761" y="10"/>
                    <a:pt x="701" y="26"/>
                  </a:cubicBezTo>
                  <a:cubicBezTo>
                    <a:pt x="380" y="107"/>
                    <a:pt x="134" y="366"/>
                    <a:pt x="68" y="688"/>
                  </a:cubicBezTo>
                  <a:cubicBezTo>
                    <a:pt x="1" y="1012"/>
                    <a:pt x="125" y="1346"/>
                    <a:pt x="385" y="1547"/>
                  </a:cubicBezTo>
                  <a:cubicBezTo>
                    <a:pt x="540" y="1668"/>
                    <a:pt x="727" y="1729"/>
                    <a:pt x="916" y="1729"/>
                  </a:cubicBezTo>
                  <a:cubicBezTo>
                    <a:pt x="1046" y="1729"/>
                    <a:pt x="1175" y="1700"/>
                    <a:pt x="1296" y="1642"/>
                  </a:cubicBezTo>
                  <a:cubicBezTo>
                    <a:pt x="1593" y="1497"/>
                    <a:pt x="1780" y="1195"/>
                    <a:pt x="1782" y="864"/>
                  </a:cubicBezTo>
                  <a:cubicBezTo>
                    <a:pt x="1780" y="682"/>
                    <a:pt x="1722" y="504"/>
                    <a:pt x="1617" y="355"/>
                  </a:cubicBezTo>
                  <a:cubicBezTo>
                    <a:pt x="1448" y="137"/>
                    <a:pt x="1192" y="7"/>
                    <a:pt x="916" y="0"/>
                  </a:cubicBezTo>
                  <a:lnTo>
                    <a:pt x="899" y="0"/>
                  </a:lnTo>
                  <a:cubicBezTo>
                    <a:pt x="894" y="0"/>
                    <a:pt x="889" y="0"/>
                    <a:pt x="88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37"/>
            <p:cNvSpPr/>
            <p:nvPr/>
          </p:nvSpPr>
          <p:spPr>
            <a:xfrm>
              <a:off x="6554750" y="2850200"/>
              <a:ext cx="44325" cy="133025"/>
            </a:xfrm>
            <a:custGeom>
              <a:avLst/>
              <a:gdLst/>
              <a:ahLst/>
              <a:cxnLst/>
              <a:rect l="l" t="t" r="r" b="b"/>
              <a:pathLst>
                <a:path w="1773" h="5321" extrusionOk="0">
                  <a:moveTo>
                    <a:pt x="886" y="1"/>
                  </a:moveTo>
                  <a:cubicBezTo>
                    <a:pt x="394" y="1"/>
                    <a:pt x="1" y="410"/>
                    <a:pt x="23" y="902"/>
                  </a:cubicBezTo>
                  <a:lnTo>
                    <a:pt x="23" y="4419"/>
                  </a:lnTo>
                  <a:cubicBezTo>
                    <a:pt x="1" y="4910"/>
                    <a:pt x="394" y="5321"/>
                    <a:pt x="886" y="5321"/>
                  </a:cubicBezTo>
                  <a:cubicBezTo>
                    <a:pt x="1379" y="5321"/>
                    <a:pt x="1772" y="4910"/>
                    <a:pt x="1752" y="4419"/>
                  </a:cubicBezTo>
                  <a:lnTo>
                    <a:pt x="1752" y="902"/>
                  </a:lnTo>
                  <a:cubicBezTo>
                    <a:pt x="1772" y="410"/>
                    <a:pt x="1379" y="1"/>
                    <a:pt x="886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37"/>
            <p:cNvSpPr/>
            <p:nvPr/>
          </p:nvSpPr>
          <p:spPr>
            <a:xfrm>
              <a:off x="6576900" y="2807925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0" y="0"/>
                  </a:moveTo>
                  <a:lnTo>
                    <a:pt x="0" y="1730"/>
                  </a:lnTo>
                  <a:cubicBezTo>
                    <a:pt x="477" y="1730"/>
                    <a:pt x="864" y="1343"/>
                    <a:pt x="866" y="864"/>
                  </a:cubicBezTo>
                  <a:cubicBezTo>
                    <a:pt x="863" y="682"/>
                    <a:pt x="806" y="504"/>
                    <a:pt x="701" y="355"/>
                  </a:cubicBezTo>
                  <a:cubicBezTo>
                    <a:pt x="532" y="137"/>
                    <a:pt x="274" y="8"/>
                    <a:pt x="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7"/>
            <p:cNvSpPr/>
            <p:nvPr/>
          </p:nvSpPr>
          <p:spPr>
            <a:xfrm>
              <a:off x="6576900" y="2851150"/>
              <a:ext cx="21650" cy="131175"/>
            </a:xfrm>
            <a:custGeom>
              <a:avLst/>
              <a:gdLst/>
              <a:ahLst/>
              <a:cxnLst/>
              <a:rect l="l" t="t" r="r" b="b"/>
              <a:pathLst>
                <a:path w="866" h="5247" extrusionOk="0">
                  <a:moveTo>
                    <a:pt x="0" y="1"/>
                  </a:moveTo>
                  <a:lnTo>
                    <a:pt x="0" y="5246"/>
                  </a:lnTo>
                  <a:cubicBezTo>
                    <a:pt x="477" y="5245"/>
                    <a:pt x="864" y="4858"/>
                    <a:pt x="866" y="4381"/>
                  </a:cubicBezTo>
                  <a:lnTo>
                    <a:pt x="866" y="864"/>
                  </a:lnTo>
                  <a:cubicBezTo>
                    <a:pt x="863" y="388"/>
                    <a:pt x="477" y="1"/>
                    <a:pt x="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1" name="Google Shape;1121;p37"/>
          <p:cNvGrpSpPr/>
          <p:nvPr/>
        </p:nvGrpSpPr>
        <p:grpSpPr>
          <a:xfrm>
            <a:off x="1719444" y="3000988"/>
            <a:ext cx="395538" cy="390170"/>
            <a:chOff x="863050" y="1517750"/>
            <a:chExt cx="373925" cy="368850"/>
          </a:xfrm>
        </p:grpSpPr>
        <p:sp>
          <p:nvSpPr>
            <p:cNvPr id="1122" name="Google Shape;1122;p37"/>
            <p:cNvSpPr/>
            <p:nvPr/>
          </p:nvSpPr>
          <p:spPr>
            <a:xfrm>
              <a:off x="863050" y="1517750"/>
              <a:ext cx="370150" cy="368850"/>
            </a:xfrm>
            <a:custGeom>
              <a:avLst/>
              <a:gdLst/>
              <a:ahLst/>
              <a:cxnLst/>
              <a:rect l="l" t="t" r="r" b="b"/>
              <a:pathLst>
                <a:path w="14806" h="14754" extrusionOk="0">
                  <a:moveTo>
                    <a:pt x="469" y="1"/>
                  </a:moveTo>
                  <a:cubicBezTo>
                    <a:pt x="294" y="1"/>
                    <a:pt x="137" y="106"/>
                    <a:pt x="71" y="268"/>
                  </a:cubicBezTo>
                  <a:cubicBezTo>
                    <a:pt x="0" y="429"/>
                    <a:pt x="38" y="616"/>
                    <a:pt x="167" y="736"/>
                  </a:cubicBezTo>
                  <a:cubicBezTo>
                    <a:pt x="634" y="1211"/>
                    <a:pt x="897" y="1849"/>
                    <a:pt x="902" y="2515"/>
                  </a:cubicBezTo>
                  <a:lnTo>
                    <a:pt x="902" y="8115"/>
                  </a:lnTo>
                  <a:cubicBezTo>
                    <a:pt x="902" y="11770"/>
                    <a:pt x="3913" y="14753"/>
                    <a:pt x="7568" y="14753"/>
                  </a:cubicBezTo>
                  <a:lnTo>
                    <a:pt x="8276" y="14753"/>
                  </a:lnTo>
                  <a:cubicBezTo>
                    <a:pt x="10723" y="14726"/>
                    <a:pt x="12904" y="13387"/>
                    <a:pt x="14037" y="11347"/>
                  </a:cubicBezTo>
                  <a:lnTo>
                    <a:pt x="13786" y="10862"/>
                  </a:lnTo>
                  <a:lnTo>
                    <a:pt x="14450" y="10429"/>
                  </a:lnTo>
                  <a:cubicBezTo>
                    <a:pt x="14601" y="10033"/>
                    <a:pt x="14712" y="9621"/>
                    <a:pt x="14781" y="9202"/>
                  </a:cubicBezTo>
                  <a:cubicBezTo>
                    <a:pt x="14806" y="9070"/>
                    <a:pt x="14763" y="8935"/>
                    <a:pt x="14669" y="8839"/>
                  </a:cubicBezTo>
                  <a:cubicBezTo>
                    <a:pt x="14590" y="8745"/>
                    <a:pt x="14468" y="8701"/>
                    <a:pt x="14342" y="8701"/>
                  </a:cubicBezTo>
                  <a:cubicBezTo>
                    <a:pt x="14330" y="8701"/>
                    <a:pt x="14318" y="8701"/>
                    <a:pt x="14306" y="8702"/>
                  </a:cubicBezTo>
                  <a:lnTo>
                    <a:pt x="12542" y="8900"/>
                  </a:lnTo>
                  <a:cubicBezTo>
                    <a:pt x="12356" y="8921"/>
                    <a:pt x="12170" y="8932"/>
                    <a:pt x="11984" y="8932"/>
                  </a:cubicBezTo>
                  <a:cubicBezTo>
                    <a:pt x="11569" y="8932"/>
                    <a:pt x="11155" y="8879"/>
                    <a:pt x="10753" y="8771"/>
                  </a:cubicBezTo>
                  <a:cubicBezTo>
                    <a:pt x="10595" y="8732"/>
                    <a:pt x="10440" y="8686"/>
                    <a:pt x="10286" y="8633"/>
                  </a:cubicBezTo>
                  <a:cubicBezTo>
                    <a:pt x="8530" y="6349"/>
                    <a:pt x="9530" y="7682"/>
                    <a:pt x="8397" y="6213"/>
                  </a:cubicBezTo>
                  <a:lnTo>
                    <a:pt x="8276" y="6057"/>
                  </a:lnTo>
                  <a:lnTo>
                    <a:pt x="7914" y="5572"/>
                  </a:lnTo>
                  <a:lnTo>
                    <a:pt x="6997" y="4380"/>
                  </a:lnTo>
                  <a:cubicBezTo>
                    <a:pt x="6989" y="4241"/>
                    <a:pt x="6980" y="4095"/>
                    <a:pt x="6980" y="3947"/>
                  </a:cubicBezTo>
                  <a:lnTo>
                    <a:pt x="6980" y="3922"/>
                  </a:lnTo>
                  <a:cubicBezTo>
                    <a:pt x="6964" y="1787"/>
                    <a:pt x="5225" y="1"/>
                    <a:pt x="30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7"/>
            <p:cNvSpPr/>
            <p:nvPr/>
          </p:nvSpPr>
          <p:spPr>
            <a:xfrm>
              <a:off x="1069950" y="1669150"/>
              <a:ext cx="163250" cy="217450"/>
            </a:xfrm>
            <a:custGeom>
              <a:avLst/>
              <a:gdLst/>
              <a:ahLst/>
              <a:cxnLst/>
              <a:rect l="l" t="t" r="r" b="b"/>
              <a:pathLst>
                <a:path w="6530" h="8698" extrusionOk="0">
                  <a:moveTo>
                    <a:pt x="0" y="1"/>
                  </a:moveTo>
                  <a:lnTo>
                    <a:pt x="0" y="8697"/>
                  </a:lnTo>
                  <a:cubicBezTo>
                    <a:pt x="2447" y="8670"/>
                    <a:pt x="4628" y="7331"/>
                    <a:pt x="5761" y="5291"/>
                  </a:cubicBezTo>
                  <a:lnTo>
                    <a:pt x="5510" y="4806"/>
                  </a:lnTo>
                  <a:lnTo>
                    <a:pt x="6174" y="4373"/>
                  </a:lnTo>
                  <a:cubicBezTo>
                    <a:pt x="6325" y="3977"/>
                    <a:pt x="6436" y="3565"/>
                    <a:pt x="6505" y="3146"/>
                  </a:cubicBezTo>
                  <a:cubicBezTo>
                    <a:pt x="6530" y="3014"/>
                    <a:pt x="6487" y="2877"/>
                    <a:pt x="6393" y="2783"/>
                  </a:cubicBezTo>
                  <a:cubicBezTo>
                    <a:pt x="6313" y="2687"/>
                    <a:pt x="6189" y="2643"/>
                    <a:pt x="6062" y="2643"/>
                  </a:cubicBezTo>
                  <a:cubicBezTo>
                    <a:pt x="6051" y="2643"/>
                    <a:pt x="6040" y="2644"/>
                    <a:pt x="6030" y="2644"/>
                  </a:cubicBezTo>
                  <a:lnTo>
                    <a:pt x="4266" y="2844"/>
                  </a:lnTo>
                  <a:cubicBezTo>
                    <a:pt x="4082" y="2865"/>
                    <a:pt x="3898" y="2876"/>
                    <a:pt x="3714" y="2876"/>
                  </a:cubicBezTo>
                  <a:cubicBezTo>
                    <a:pt x="3297" y="2876"/>
                    <a:pt x="2881" y="2821"/>
                    <a:pt x="2477" y="2713"/>
                  </a:cubicBezTo>
                  <a:cubicBezTo>
                    <a:pt x="2319" y="2676"/>
                    <a:pt x="2164" y="2630"/>
                    <a:pt x="2010" y="2577"/>
                  </a:cubicBezTo>
                  <a:cubicBezTo>
                    <a:pt x="254" y="293"/>
                    <a:pt x="1254" y="1626"/>
                    <a:pt x="121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37"/>
            <p:cNvSpPr/>
            <p:nvPr/>
          </p:nvSpPr>
          <p:spPr>
            <a:xfrm>
              <a:off x="951100" y="1603850"/>
              <a:ext cx="285875" cy="194125"/>
            </a:xfrm>
            <a:custGeom>
              <a:avLst/>
              <a:gdLst/>
              <a:ahLst/>
              <a:cxnLst/>
              <a:rect l="l" t="t" r="r" b="b"/>
              <a:pathLst>
                <a:path w="11435" h="7765" extrusionOk="0">
                  <a:moveTo>
                    <a:pt x="6195" y="1"/>
                  </a:moveTo>
                  <a:cubicBezTo>
                    <a:pt x="5712" y="1"/>
                    <a:pt x="5230" y="45"/>
                    <a:pt x="4754" y="132"/>
                  </a:cubicBezTo>
                  <a:cubicBezTo>
                    <a:pt x="4314" y="210"/>
                    <a:pt x="3879" y="327"/>
                    <a:pt x="3458" y="478"/>
                  </a:cubicBezTo>
                  <a:cubicBezTo>
                    <a:pt x="2723" y="737"/>
                    <a:pt x="2057" y="1091"/>
                    <a:pt x="1513" y="1532"/>
                  </a:cubicBezTo>
                  <a:cubicBezTo>
                    <a:pt x="563" y="2180"/>
                    <a:pt x="1" y="3253"/>
                    <a:pt x="1" y="4419"/>
                  </a:cubicBezTo>
                  <a:cubicBezTo>
                    <a:pt x="9" y="5618"/>
                    <a:pt x="668" y="6716"/>
                    <a:pt x="1721" y="7289"/>
                  </a:cubicBezTo>
                  <a:cubicBezTo>
                    <a:pt x="2326" y="7618"/>
                    <a:pt x="2896" y="7764"/>
                    <a:pt x="3440" y="7764"/>
                  </a:cubicBezTo>
                  <a:cubicBezTo>
                    <a:pt x="3444" y="7764"/>
                    <a:pt x="3447" y="7764"/>
                    <a:pt x="3451" y="7764"/>
                  </a:cubicBezTo>
                  <a:cubicBezTo>
                    <a:pt x="3902" y="7764"/>
                    <a:pt x="4347" y="7664"/>
                    <a:pt x="4754" y="7472"/>
                  </a:cubicBezTo>
                  <a:cubicBezTo>
                    <a:pt x="5741" y="7039"/>
                    <a:pt x="6590" y="6175"/>
                    <a:pt x="7229" y="5327"/>
                  </a:cubicBezTo>
                  <a:cubicBezTo>
                    <a:pt x="7402" y="5102"/>
                    <a:pt x="7558" y="4885"/>
                    <a:pt x="7697" y="4679"/>
                  </a:cubicBezTo>
                  <a:lnTo>
                    <a:pt x="7402" y="3961"/>
                  </a:lnTo>
                  <a:lnTo>
                    <a:pt x="8181" y="3944"/>
                  </a:lnTo>
                  <a:cubicBezTo>
                    <a:pt x="8397" y="3615"/>
                    <a:pt x="8622" y="3296"/>
                    <a:pt x="8691" y="3252"/>
                  </a:cubicBezTo>
                  <a:lnTo>
                    <a:pt x="8726" y="2474"/>
                  </a:lnTo>
                  <a:lnTo>
                    <a:pt x="9537" y="2803"/>
                  </a:lnTo>
                  <a:cubicBezTo>
                    <a:pt x="9970" y="2676"/>
                    <a:pt x="10401" y="2645"/>
                    <a:pt x="10618" y="2645"/>
                  </a:cubicBezTo>
                  <a:cubicBezTo>
                    <a:pt x="10653" y="2645"/>
                    <a:pt x="10682" y="2646"/>
                    <a:pt x="10705" y="2647"/>
                  </a:cubicBezTo>
                  <a:cubicBezTo>
                    <a:pt x="10748" y="2658"/>
                    <a:pt x="10790" y="2663"/>
                    <a:pt x="10830" y="2663"/>
                  </a:cubicBezTo>
                  <a:cubicBezTo>
                    <a:pt x="11240" y="2663"/>
                    <a:pt x="11434" y="2139"/>
                    <a:pt x="11101" y="1895"/>
                  </a:cubicBezTo>
                  <a:cubicBezTo>
                    <a:pt x="9909" y="693"/>
                    <a:pt x="8224" y="20"/>
                    <a:pt x="6356" y="3"/>
                  </a:cubicBezTo>
                  <a:cubicBezTo>
                    <a:pt x="6302" y="1"/>
                    <a:pt x="6248" y="1"/>
                    <a:pt x="6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37"/>
            <p:cNvSpPr/>
            <p:nvPr/>
          </p:nvSpPr>
          <p:spPr>
            <a:xfrm>
              <a:off x="1069950" y="1603850"/>
              <a:ext cx="167025" cy="186800"/>
            </a:xfrm>
            <a:custGeom>
              <a:avLst/>
              <a:gdLst/>
              <a:ahLst/>
              <a:cxnLst/>
              <a:rect l="l" t="t" r="r" b="b"/>
              <a:pathLst>
                <a:path w="6681" h="7472" extrusionOk="0">
                  <a:moveTo>
                    <a:pt x="1441" y="1"/>
                  </a:moveTo>
                  <a:cubicBezTo>
                    <a:pt x="958" y="1"/>
                    <a:pt x="476" y="45"/>
                    <a:pt x="0" y="132"/>
                  </a:cubicBezTo>
                  <a:lnTo>
                    <a:pt x="0" y="7472"/>
                  </a:lnTo>
                  <a:cubicBezTo>
                    <a:pt x="987" y="7039"/>
                    <a:pt x="1836" y="6175"/>
                    <a:pt x="2475" y="5327"/>
                  </a:cubicBezTo>
                  <a:cubicBezTo>
                    <a:pt x="2648" y="5102"/>
                    <a:pt x="2804" y="4885"/>
                    <a:pt x="2943" y="4679"/>
                  </a:cubicBezTo>
                  <a:lnTo>
                    <a:pt x="2648" y="3961"/>
                  </a:lnTo>
                  <a:lnTo>
                    <a:pt x="3427" y="3944"/>
                  </a:lnTo>
                  <a:cubicBezTo>
                    <a:pt x="3643" y="3615"/>
                    <a:pt x="3868" y="3296"/>
                    <a:pt x="3937" y="3252"/>
                  </a:cubicBezTo>
                  <a:lnTo>
                    <a:pt x="3972" y="2474"/>
                  </a:lnTo>
                  <a:lnTo>
                    <a:pt x="4783" y="2803"/>
                  </a:lnTo>
                  <a:cubicBezTo>
                    <a:pt x="5216" y="2676"/>
                    <a:pt x="5647" y="2645"/>
                    <a:pt x="5864" y="2645"/>
                  </a:cubicBezTo>
                  <a:cubicBezTo>
                    <a:pt x="5899" y="2645"/>
                    <a:pt x="5928" y="2646"/>
                    <a:pt x="5951" y="2647"/>
                  </a:cubicBezTo>
                  <a:cubicBezTo>
                    <a:pt x="5994" y="2658"/>
                    <a:pt x="6036" y="2663"/>
                    <a:pt x="6076" y="2663"/>
                  </a:cubicBezTo>
                  <a:cubicBezTo>
                    <a:pt x="6486" y="2663"/>
                    <a:pt x="6680" y="2139"/>
                    <a:pt x="6347" y="1895"/>
                  </a:cubicBezTo>
                  <a:cubicBezTo>
                    <a:pt x="5155" y="693"/>
                    <a:pt x="3470" y="20"/>
                    <a:pt x="1602" y="3"/>
                  </a:cubicBezTo>
                  <a:cubicBezTo>
                    <a:pt x="1548" y="1"/>
                    <a:pt x="1494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7"/>
            <p:cNvSpPr/>
            <p:nvPr/>
          </p:nvSpPr>
          <p:spPr>
            <a:xfrm>
              <a:off x="925825" y="1560950"/>
              <a:ext cx="25300" cy="21675"/>
            </a:xfrm>
            <a:custGeom>
              <a:avLst/>
              <a:gdLst/>
              <a:ahLst/>
              <a:cxnLst/>
              <a:rect l="l" t="t" r="r" b="b"/>
              <a:pathLst>
                <a:path w="1012" h="867" extrusionOk="0">
                  <a:moveTo>
                    <a:pt x="579" y="0"/>
                  </a:moveTo>
                  <a:cubicBezTo>
                    <a:pt x="194" y="0"/>
                    <a:pt x="0" y="466"/>
                    <a:pt x="272" y="738"/>
                  </a:cubicBezTo>
                  <a:cubicBezTo>
                    <a:pt x="361" y="827"/>
                    <a:pt x="470" y="867"/>
                    <a:pt x="576" y="867"/>
                  </a:cubicBezTo>
                  <a:cubicBezTo>
                    <a:pt x="799" y="867"/>
                    <a:pt x="1012" y="694"/>
                    <a:pt x="1012" y="433"/>
                  </a:cubicBezTo>
                  <a:cubicBezTo>
                    <a:pt x="1012" y="194"/>
                    <a:pt x="818" y="0"/>
                    <a:pt x="579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7"/>
            <p:cNvSpPr/>
            <p:nvPr/>
          </p:nvSpPr>
          <p:spPr>
            <a:xfrm>
              <a:off x="1057875" y="1690325"/>
              <a:ext cx="97775" cy="30500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998" y="0"/>
                  </a:moveTo>
                  <a:cubicBezTo>
                    <a:pt x="1438" y="0"/>
                    <a:pt x="900" y="87"/>
                    <a:pt x="485" y="235"/>
                  </a:cubicBezTo>
                  <a:cubicBezTo>
                    <a:pt x="433" y="252"/>
                    <a:pt x="389" y="269"/>
                    <a:pt x="337" y="287"/>
                  </a:cubicBezTo>
                  <a:cubicBezTo>
                    <a:pt x="113" y="364"/>
                    <a:pt x="0" y="614"/>
                    <a:pt x="79" y="839"/>
                  </a:cubicBezTo>
                  <a:cubicBezTo>
                    <a:pt x="138" y="1009"/>
                    <a:pt x="300" y="1124"/>
                    <a:pt x="481" y="1124"/>
                  </a:cubicBezTo>
                  <a:cubicBezTo>
                    <a:pt x="482" y="1124"/>
                    <a:pt x="484" y="1124"/>
                    <a:pt x="485" y="1124"/>
                  </a:cubicBezTo>
                  <a:cubicBezTo>
                    <a:pt x="535" y="1124"/>
                    <a:pt x="584" y="1114"/>
                    <a:pt x="631" y="1099"/>
                  </a:cubicBezTo>
                  <a:cubicBezTo>
                    <a:pt x="1064" y="944"/>
                    <a:pt x="1611" y="866"/>
                    <a:pt x="2000" y="866"/>
                  </a:cubicBezTo>
                  <a:cubicBezTo>
                    <a:pt x="2433" y="866"/>
                    <a:pt x="2977" y="933"/>
                    <a:pt x="3426" y="1220"/>
                  </a:cubicBezTo>
                  <a:cubicBezTo>
                    <a:pt x="3495" y="1116"/>
                    <a:pt x="3858" y="579"/>
                    <a:pt x="3910" y="485"/>
                  </a:cubicBezTo>
                  <a:cubicBezTo>
                    <a:pt x="3287" y="104"/>
                    <a:pt x="2570" y="0"/>
                    <a:pt x="19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7"/>
            <p:cNvSpPr/>
            <p:nvPr/>
          </p:nvSpPr>
          <p:spPr>
            <a:xfrm>
              <a:off x="1058725" y="1647150"/>
              <a:ext cx="130875" cy="38000"/>
            </a:xfrm>
            <a:custGeom>
              <a:avLst/>
              <a:gdLst/>
              <a:ahLst/>
              <a:cxnLst/>
              <a:rect l="l" t="t" r="r" b="b"/>
              <a:pathLst>
                <a:path w="5235" h="1520" extrusionOk="0">
                  <a:moveTo>
                    <a:pt x="1972" y="0"/>
                  </a:moveTo>
                  <a:cubicBezTo>
                    <a:pt x="1438" y="0"/>
                    <a:pt x="920" y="67"/>
                    <a:pt x="449" y="181"/>
                  </a:cubicBezTo>
                  <a:cubicBezTo>
                    <a:pt x="415" y="182"/>
                    <a:pt x="380" y="187"/>
                    <a:pt x="345" y="198"/>
                  </a:cubicBezTo>
                  <a:cubicBezTo>
                    <a:pt x="232" y="218"/>
                    <a:pt x="136" y="292"/>
                    <a:pt x="86" y="396"/>
                  </a:cubicBezTo>
                  <a:cubicBezTo>
                    <a:pt x="18" y="483"/>
                    <a:pt x="1" y="604"/>
                    <a:pt x="26" y="716"/>
                  </a:cubicBezTo>
                  <a:cubicBezTo>
                    <a:pt x="73" y="912"/>
                    <a:pt x="248" y="1051"/>
                    <a:pt x="449" y="1054"/>
                  </a:cubicBezTo>
                  <a:cubicBezTo>
                    <a:pt x="484" y="1052"/>
                    <a:pt x="520" y="1046"/>
                    <a:pt x="553" y="1037"/>
                  </a:cubicBezTo>
                  <a:lnTo>
                    <a:pt x="570" y="1037"/>
                  </a:lnTo>
                  <a:cubicBezTo>
                    <a:pt x="999" y="931"/>
                    <a:pt x="1475" y="868"/>
                    <a:pt x="1963" y="868"/>
                  </a:cubicBezTo>
                  <a:cubicBezTo>
                    <a:pt x="2795" y="868"/>
                    <a:pt x="3662" y="1051"/>
                    <a:pt x="4386" y="1520"/>
                  </a:cubicBezTo>
                  <a:cubicBezTo>
                    <a:pt x="4611" y="1295"/>
                    <a:pt x="4923" y="1158"/>
                    <a:pt x="5234" y="1071"/>
                  </a:cubicBezTo>
                  <a:cubicBezTo>
                    <a:pt x="4290" y="296"/>
                    <a:pt x="3098" y="0"/>
                    <a:pt x="19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7"/>
            <p:cNvSpPr/>
            <p:nvPr/>
          </p:nvSpPr>
          <p:spPr>
            <a:xfrm>
              <a:off x="1123825" y="1778475"/>
              <a:ext cx="100500" cy="27475"/>
            </a:xfrm>
            <a:custGeom>
              <a:avLst/>
              <a:gdLst/>
              <a:ahLst/>
              <a:cxnLst/>
              <a:rect l="l" t="t" r="r" b="b"/>
              <a:pathLst>
                <a:path w="4020" h="1099" extrusionOk="0">
                  <a:moveTo>
                    <a:pt x="4019" y="0"/>
                  </a:moveTo>
                  <a:lnTo>
                    <a:pt x="2300" y="192"/>
                  </a:lnTo>
                  <a:cubicBezTo>
                    <a:pt x="2058" y="217"/>
                    <a:pt x="1814" y="230"/>
                    <a:pt x="1570" y="230"/>
                  </a:cubicBezTo>
                  <a:cubicBezTo>
                    <a:pt x="1224" y="230"/>
                    <a:pt x="878" y="204"/>
                    <a:pt x="537" y="148"/>
                  </a:cubicBezTo>
                  <a:cubicBezTo>
                    <a:pt x="515" y="145"/>
                    <a:pt x="493" y="143"/>
                    <a:pt x="471" y="143"/>
                  </a:cubicBezTo>
                  <a:cubicBezTo>
                    <a:pt x="260" y="143"/>
                    <a:pt x="76" y="298"/>
                    <a:pt x="45" y="512"/>
                  </a:cubicBezTo>
                  <a:cubicBezTo>
                    <a:pt x="1" y="746"/>
                    <a:pt x="163" y="970"/>
                    <a:pt x="399" y="1004"/>
                  </a:cubicBezTo>
                  <a:cubicBezTo>
                    <a:pt x="781" y="1066"/>
                    <a:pt x="1168" y="1097"/>
                    <a:pt x="1557" y="1099"/>
                  </a:cubicBezTo>
                  <a:cubicBezTo>
                    <a:pt x="1837" y="1099"/>
                    <a:pt x="2117" y="1081"/>
                    <a:pt x="2396" y="1047"/>
                  </a:cubicBezTo>
                  <a:lnTo>
                    <a:pt x="3606" y="918"/>
                  </a:lnTo>
                  <a:cubicBezTo>
                    <a:pt x="3768" y="623"/>
                    <a:pt x="3906" y="317"/>
                    <a:pt x="4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7"/>
            <p:cNvSpPr/>
            <p:nvPr/>
          </p:nvSpPr>
          <p:spPr>
            <a:xfrm>
              <a:off x="1069950" y="1690325"/>
              <a:ext cx="85700" cy="30500"/>
            </a:xfrm>
            <a:custGeom>
              <a:avLst/>
              <a:gdLst/>
              <a:ahLst/>
              <a:cxnLst/>
              <a:rect l="l" t="t" r="r" b="b"/>
              <a:pathLst>
                <a:path w="3428" h="1220" extrusionOk="0">
                  <a:moveTo>
                    <a:pt x="1515" y="0"/>
                  </a:moveTo>
                  <a:cubicBezTo>
                    <a:pt x="954" y="0"/>
                    <a:pt x="416" y="87"/>
                    <a:pt x="0" y="233"/>
                  </a:cubicBezTo>
                  <a:lnTo>
                    <a:pt x="0" y="1124"/>
                  </a:lnTo>
                  <a:cubicBezTo>
                    <a:pt x="51" y="1124"/>
                    <a:pt x="101" y="1114"/>
                    <a:pt x="148" y="1099"/>
                  </a:cubicBezTo>
                  <a:cubicBezTo>
                    <a:pt x="579" y="944"/>
                    <a:pt x="1127" y="866"/>
                    <a:pt x="1515" y="866"/>
                  </a:cubicBezTo>
                  <a:cubicBezTo>
                    <a:pt x="1948" y="866"/>
                    <a:pt x="2493" y="933"/>
                    <a:pt x="2943" y="1220"/>
                  </a:cubicBezTo>
                  <a:cubicBezTo>
                    <a:pt x="3012" y="1116"/>
                    <a:pt x="3375" y="579"/>
                    <a:pt x="3427" y="485"/>
                  </a:cubicBezTo>
                  <a:cubicBezTo>
                    <a:pt x="2804" y="104"/>
                    <a:pt x="2087" y="0"/>
                    <a:pt x="1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7"/>
            <p:cNvSpPr/>
            <p:nvPr/>
          </p:nvSpPr>
          <p:spPr>
            <a:xfrm>
              <a:off x="1069950" y="1647150"/>
              <a:ext cx="119650" cy="38000"/>
            </a:xfrm>
            <a:custGeom>
              <a:avLst/>
              <a:gdLst/>
              <a:ahLst/>
              <a:cxnLst/>
              <a:rect l="l" t="t" r="r" b="b"/>
              <a:pathLst>
                <a:path w="4786" h="1520" extrusionOk="0">
                  <a:moveTo>
                    <a:pt x="1523" y="0"/>
                  </a:moveTo>
                  <a:cubicBezTo>
                    <a:pt x="989" y="0"/>
                    <a:pt x="471" y="67"/>
                    <a:pt x="0" y="181"/>
                  </a:cubicBezTo>
                  <a:lnTo>
                    <a:pt x="0" y="1054"/>
                  </a:lnTo>
                  <a:cubicBezTo>
                    <a:pt x="35" y="1052"/>
                    <a:pt x="71" y="1046"/>
                    <a:pt x="104" y="1037"/>
                  </a:cubicBezTo>
                  <a:lnTo>
                    <a:pt x="121" y="1037"/>
                  </a:lnTo>
                  <a:cubicBezTo>
                    <a:pt x="550" y="931"/>
                    <a:pt x="1026" y="868"/>
                    <a:pt x="1514" y="868"/>
                  </a:cubicBezTo>
                  <a:cubicBezTo>
                    <a:pt x="2346" y="868"/>
                    <a:pt x="3213" y="1051"/>
                    <a:pt x="3937" y="1520"/>
                  </a:cubicBezTo>
                  <a:cubicBezTo>
                    <a:pt x="4162" y="1295"/>
                    <a:pt x="4474" y="1158"/>
                    <a:pt x="4785" y="1071"/>
                  </a:cubicBezTo>
                  <a:cubicBezTo>
                    <a:pt x="3841" y="296"/>
                    <a:pt x="2649" y="0"/>
                    <a:pt x="1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" name="Google Shape;1132;p37"/>
          <p:cNvGrpSpPr/>
          <p:nvPr/>
        </p:nvGrpSpPr>
        <p:grpSpPr>
          <a:xfrm>
            <a:off x="7049308" y="1268765"/>
            <a:ext cx="392629" cy="390196"/>
            <a:chOff x="3323950" y="2635050"/>
            <a:chExt cx="371175" cy="368875"/>
          </a:xfrm>
        </p:grpSpPr>
        <p:sp>
          <p:nvSpPr>
            <p:cNvPr id="1133" name="Google Shape;1133;p37"/>
            <p:cNvSpPr/>
            <p:nvPr/>
          </p:nvSpPr>
          <p:spPr>
            <a:xfrm>
              <a:off x="3521375" y="2635200"/>
              <a:ext cx="173750" cy="368725"/>
            </a:xfrm>
            <a:custGeom>
              <a:avLst/>
              <a:gdLst/>
              <a:ahLst/>
              <a:cxnLst/>
              <a:rect l="l" t="t" r="r" b="b"/>
              <a:pathLst>
                <a:path w="6950" h="14749" extrusionOk="0">
                  <a:moveTo>
                    <a:pt x="1156" y="1"/>
                  </a:moveTo>
                  <a:cubicBezTo>
                    <a:pt x="1019" y="1"/>
                    <a:pt x="880" y="29"/>
                    <a:pt x="747" y="87"/>
                  </a:cubicBezTo>
                  <a:cubicBezTo>
                    <a:pt x="238" y="309"/>
                    <a:pt x="1" y="897"/>
                    <a:pt x="212" y="1410"/>
                  </a:cubicBezTo>
                  <a:lnTo>
                    <a:pt x="2562" y="6102"/>
                  </a:lnTo>
                  <a:cubicBezTo>
                    <a:pt x="2570" y="6102"/>
                    <a:pt x="2562" y="6112"/>
                    <a:pt x="2570" y="6112"/>
                  </a:cubicBezTo>
                  <a:cubicBezTo>
                    <a:pt x="2614" y="6247"/>
                    <a:pt x="2638" y="6390"/>
                    <a:pt x="2639" y="6535"/>
                  </a:cubicBezTo>
                  <a:lnTo>
                    <a:pt x="2639" y="9130"/>
                  </a:lnTo>
                  <a:cubicBezTo>
                    <a:pt x="2639" y="9372"/>
                    <a:pt x="2488" y="9562"/>
                    <a:pt x="2246" y="9562"/>
                  </a:cubicBezTo>
                  <a:cubicBezTo>
                    <a:pt x="2004" y="9562"/>
                    <a:pt x="1861" y="9370"/>
                    <a:pt x="1861" y="9130"/>
                  </a:cubicBezTo>
                  <a:lnTo>
                    <a:pt x="1861" y="7400"/>
                  </a:lnTo>
                  <a:cubicBezTo>
                    <a:pt x="1861" y="6922"/>
                    <a:pt x="1474" y="6535"/>
                    <a:pt x="995" y="6535"/>
                  </a:cubicBezTo>
                  <a:cubicBezTo>
                    <a:pt x="518" y="6535"/>
                    <a:pt x="133" y="6922"/>
                    <a:pt x="131" y="7399"/>
                  </a:cubicBezTo>
                  <a:lnTo>
                    <a:pt x="131" y="10447"/>
                  </a:lnTo>
                  <a:cubicBezTo>
                    <a:pt x="131" y="11398"/>
                    <a:pt x="605" y="12272"/>
                    <a:pt x="1440" y="12726"/>
                  </a:cubicBezTo>
                  <a:lnTo>
                    <a:pt x="5083" y="14704"/>
                  </a:lnTo>
                  <a:cubicBezTo>
                    <a:pt x="5143" y="14733"/>
                    <a:pt x="5207" y="14747"/>
                    <a:pt x="5273" y="14748"/>
                  </a:cubicBezTo>
                  <a:cubicBezTo>
                    <a:pt x="5457" y="14748"/>
                    <a:pt x="5623" y="14629"/>
                    <a:pt x="5679" y="14452"/>
                  </a:cubicBezTo>
                  <a:lnTo>
                    <a:pt x="6885" y="10727"/>
                  </a:lnTo>
                  <a:cubicBezTo>
                    <a:pt x="6949" y="10522"/>
                    <a:pt x="6856" y="10302"/>
                    <a:pt x="6664" y="10206"/>
                  </a:cubicBezTo>
                  <a:lnTo>
                    <a:pt x="5558" y="9655"/>
                  </a:lnTo>
                  <a:cubicBezTo>
                    <a:pt x="5118" y="9430"/>
                    <a:pt x="4801" y="8990"/>
                    <a:pt x="4801" y="8488"/>
                  </a:cubicBezTo>
                  <a:lnTo>
                    <a:pt x="4801" y="6283"/>
                  </a:lnTo>
                  <a:cubicBezTo>
                    <a:pt x="4801" y="5818"/>
                    <a:pt x="4727" y="5350"/>
                    <a:pt x="4521" y="4927"/>
                  </a:cubicBezTo>
                  <a:lnTo>
                    <a:pt x="2082" y="592"/>
                  </a:lnTo>
                  <a:cubicBezTo>
                    <a:pt x="1909" y="221"/>
                    <a:pt x="1542" y="1"/>
                    <a:pt x="1156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7"/>
            <p:cNvSpPr/>
            <p:nvPr/>
          </p:nvSpPr>
          <p:spPr>
            <a:xfrm>
              <a:off x="3323950" y="2635050"/>
              <a:ext cx="173725" cy="368875"/>
            </a:xfrm>
            <a:custGeom>
              <a:avLst/>
              <a:gdLst/>
              <a:ahLst/>
              <a:cxnLst/>
              <a:rect l="l" t="t" r="r" b="b"/>
              <a:pathLst>
                <a:path w="6949" h="14755" extrusionOk="0">
                  <a:moveTo>
                    <a:pt x="5793" y="1"/>
                  </a:moveTo>
                  <a:cubicBezTo>
                    <a:pt x="5407" y="1"/>
                    <a:pt x="5039" y="221"/>
                    <a:pt x="4866" y="593"/>
                  </a:cubicBezTo>
                  <a:lnTo>
                    <a:pt x="2429" y="4933"/>
                  </a:lnTo>
                  <a:cubicBezTo>
                    <a:pt x="2224" y="5355"/>
                    <a:pt x="2119" y="5819"/>
                    <a:pt x="2120" y="6289"/>
                  </a:cubicBezTo>
                  <a:lnTo>
                    <a:pt x="2120" y="8494"/>
                  </a:lnTo>
                  <a:cubicBezTo>
                    <a:pt x="2120" y="8996"/>
                    <a:pt x="1832" y="9436"/>
                    <a:pt x="1392" y="9661"/>
                  </a:cubicBezTo>
                  <a:lnTo>
                    <a:pt x="286" y="10212"/>
                  </a:lnTo>
                  <a:cubicBezTo>
                    <a:pt x="94" y="10308"/>
                    <a:pt x="1" y="10528"/>
                    <a:pt x="67" y="10733"/>
                  </a:cubicBezTo>
                  <a:lnTo>
                    <a:pt x="1271" y="14458"/>
                  </a:lnTo>
                  <a:cubicBezTo>
                    <a:pt x="1318" y="14605"/>
                    <a:pt x="1442" y="14715"/>
                    <a:pt x="1595" y="14746"/>
                  </a:cubicBezTo>
                  <a:cubicBezTo>
                    <a:pt x="1621" y="14751"/>
                    <a:pt x="1650" y="14754"/>
                    <a:pt x="1676" y="14754"/>
                  </a:cubicBezTo>
                  <a:cubicBezTo>
                    <a:pt x="1743" y="14753"/>
                    <a:pt x="1807" y="14739"/>
                    <a:pt x="1867" y="14710"/>
                  </a:cubicBezTo>
                  <a:lnTo>
                    <a:pt x="5509" y="12732"/>
                  </a:lnTo>
                  <a:cubicBezTo>
                    <a:pt x="6345" y="12279"/>
                    <a:pt x="6818" y="11404"/>
                    <a:pt x="6818" y="10454"/>
                  </a:cubicBezTo>
                  <a:lnTo>
                    <a:pt x="6818" y="7405"/>
                  </a:lnTo>
                  <a:cubicBezTo>
                    <a:pt x="6817" y="6928"/>
                    <a:pt x="6431" y="6541"/>
                    <a:pt x="5953" y="6541"/>
                  </a:cubicBezTo>
                  <a:cubicBezTo>
                    <a:pt x="5475" y="6541"/>
                    <a:pt x="5088" y="6928"/>
                    <a:pt x="5088" y="7406"/>
                  </a:cubicBezTo>
                  <a:lnTo>
                    <a:pt x="5088" y="9136"/>
                  </a:lnTo>
                  <a:cubicBezTo>
                    <a:pt x="5088" y="9376"/>
                    <a:pt x="4944" y="9568"/>
                    <a:pt x="4702" y="9568"/>
                  </a:cubicBezTo>
                  <a:cubicBezTo>
                    <a:pt x="4460" y="9568"/>
                    <a:pt x="4280" y="9378"/>
                    <a:pt x="4280" y="9136"/>
                  </a:cubicBezTo>
                  <a:lnTo>
                    <a:pt x="4280" y="6541"/>
                  </a:lnTo>
                  <a:cubicBezTo>
                    <a:pt x="4282" y="6396"/>
                    <a:pt x="4306" y="6253"/>
                    <a:pt x="4350" y="6118"/>
                  </a:cubicBezTo>
                  <a:cubicBezTo>
                    <a:pt x="4359" y="6118"/>
                    <a:pt x="4350" y="6108"/>
                    <a:pt x="4359" y="6108"/>
                  </a:cubicBezTo>
                  <a:lnTo>
                    <a:pt x="6738" y="1412"/>
                  </a:lnTo>
                  <a:cubicBezTo>
                    <a:pt x="6949" y="899"/>
                    <a:pt x="6711" y="310"/>
                    <a:pt x="6203" y="87"/>
                  </a:cubicBezTo>
                  <a:cubicBezTo>
                    <a:pt x="6070" y="28"/>
                    <a:pt x="5930" y="1"/>
                    <a:pt x="5793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" name="Google Shape;1135;p37"/>
          <p:cNvGrpSpPr/>
          <p:nvPr/>
        </p:nvGrpSpPr>
        <p:grpSpPr>
          <a:xfrm>
            <a:off x="4419458" y="1268685"/>
            <a:ext cx="302901" cy="390275"/>
            <a:chOff x="3987750" y="3235575"/>
            <a:chExt cx="286350" cy="368950"/>
          </a:xfrm>
        </p:grpSpPr>
        <p:sp>
          <p:nvSpPr>
            <p:cNvPr id="1136" name="Google Shape;1136;p37"/>
            <p:cNvSpPr/>
            <p:nvPr/>
          </p:nvSpPr>
          <p:spPr>
            <a:xfrm>
              <a:off x="4012025" y="3235625"/>
              <a:ext cx="237800" cy="64875"/>
            </a:xfrm>
            <a:custGeom>
              <a:avLst/>
              <a:gdLst/>
              <a:ahLst/>
              <a:cxnLst/>
              <a:rect l="l" t="t" r="r" b="b"/>
              <a:pathLst>
                <a:path w="9512" h="2595" extrusionOk="0">
                  <a:moveTo>
                    <a:pt x="4755" y="864"/>
                  </a:moveTo>
                  <a:cubicBezTo>
                    <a:pt x="6640" y="864"/>
                    <a:pt x="7902" y="1106"/>
                    <a:pt x="8431" y="1297"/>
                  </a:cubicBezTo>
                  <a:cubicBezTo>
                    <a:pt x="7903" y="1487"/>
                    <a:pt x="6640" y="1730"/>
                    <a:pt x="4755" y="1730"/>
                  </a:cubicBezTo>
                  <a:cubicBezTo>
                    <a:pt x="2872" y="1730"/>
                    <a:pt x="1608" y="1487"/>
                    <a:pt x="1081" y="1297"/>
                  </a:cubicBezTo>
                  <a:cubicBezTo>
                    <a:pt x="1608" y="1106"/>
                    <a:pt x="2872" y="864"/>
                    <a:pt x="4755" y="864"/>
                  </a:cubicBezTo>
                  <a:close/>
                  <a:moveTo>
                    <a:pt x="4755" y="0"/>
                  </a:moveTo>
                  <a:cubicBezTo>
                    <a:pt x="3641" y="0"/>
                    <a:pt x="0" y="95"/>
                    <a:pt x="0" y="1297"/>
                  </a:cubicBezTo>
                  <a:cubicBezTo>
                    <a:pt x="0" y="2499"/>
                    <a:pt x="3641" y="2595"/>
                    <a:pt x="4755" y="2595"/>
                  </a:cubicBezTo>
                  <a:cubicBezTo>
                    <a:pt x="5871" y="2595"/>
                    <a:pt x="9511" y="2499"/>
                    <a:pt x="9511" y="1297"/>
                  </a:cubicBezTo>
                  <a:cubicBezTo>
                    <a:pt x="9511" y="96"/>
                    <a:pt x="5871" y="0"/>
                    <a:pt x="47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7"/>
            <p:cNvSpPr/>
            <p:nvPr/>
          </p:nvSpPr>
          <p:spPr>
            <a:xfrm>
              <a:off x="4001200" y="3334325"/>
              <a:ext cx="259400" cy="259400"/>
            </a:xfrm>
            <a:custGeom>
              <a:avLst/>
              <a:gdLst/>
              <a:ahLst/>
              <a:cxnLst/>
              <a:rect l="l" t="t" r="r" b="b"/>
              <a:pathLst>
                <a:path w="10376" h="10376" extrusionOk="0">
                  <a:moveTo>
                    <a:pt x="5188" y="0"/>
                  </a:moveTo>
                  <a:cubicBezTo>
                    <a:pt x="2328" y="0"/>
                    <a:pt x="0" y="2327"/>
                    <a:pt x="0" y="5188"/>
                  </a:cubicBezTo>
                  <a:cubicBezTo>
                    <a:pt x="0" y="8050"/>
                    <a:pt x="2328" y="10375"/>
                    <a:pt x="5188" y="10375"/>
                  </a:cubicBezTo>
                  <a:cubicBezTo>
                    <a:pt x="8050" y="10375"/>
                    <a:pt x="10376" y="8050"/>
                    <a:pt x="10376" y="5188"/>
                  </a:cubicBezTo>
                  <a:cubicBezTo>
                    <a:pt x="10376" y="2327"/>
                    <a:pt x="8050" y="0"/>
                    <a:pt x="5188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7"/>
            <p:cNvSpPr/>
            <p:nvPr/>
          </p:nvSpPr>
          <p:spPr>
            <a:xfrm>
              <a:off x="3987750" y="3323525"/>
              <a:ext cx="286350" cy="281000"/>
            </a:xfrm>
            <a:custGeom>
              <a:avLst/>
              <a:gdLst/>
              <a:ahLst/>
              <a:cxnLst/>
              <a:rect l="l" t="t" r="r" b="b"/>
              <a:pathLst>
                <a:path w="11454" h="11240" extrusionOk="0">
                  <a:moveTo>
                    <a:pt x="3781" y="1288"/>
                  </a:moveTo>
                  <a:lnTo>
                    <a:pt x="3781" y="1288"/>
                  </a:lnTo>
                  <a:cubicBezTo>
                    <a:pt x="3410" y="1859"/>
                    <a:pt x="3116" y="2603"/>
                    <a:pt x="2925" y="3459"/>
                  </a:cubicBezTo>
                  <a:lnTo>
                    <a:pt x="1498" y="3459"/>
                  </a:lnTo>
                  <a:cubicBezTo>
                    <a:pt x="1991" y="2496"/>
                    <a:pt x="2796" y="1732"/>
                    <a:pt x="3781" y="1288"/>
                  </a:cubicBezTo>
                  <a:close/>
                  <a:moveTo>
                    <a:pt x="5295" y="986"/>
                  </a:moveTo>
                  <a:lnTo>
                    <a:pt x="5295" y="3459"/>
                  </a:lnTo>
                  <a:lnTo>
                    <a:pt x="3825" y="3459"/>
                  </a:lnTo>
                  <a:cubicBezTo>
                    <a:pt x="4137" y="2180"/>
                    <a:pt x="4706" y="1288"/>
                    <a:pt x="5295" y="986"/>
                  </a:cubicBezTo>
                  <a:close/>
                  <a:moveTo>
                    <a:pt x="6159" y="986"/>
                  </a:moveTo>
                  <a:cubicBezTo>
                    <a:pt x="6747" y="1288"/>
                    <a:pt x="7317" y="2179"/>
                    <a:pt x="7628" y="3459"/>
                  </a:cubicBezTo>
                  <a:lnTo>
                    <a:pt x="6159" y="3459"/>
                  </a:lnTo>
                  <a:lnTo>
                    <a:pt x="6159" y="986"/>
                  </a:lnTo>
                  <a:close/>
                  <a:moveTo>
                    <a:pt x="7672" y="1288"/>
                  </a:moveTo>
                  <a:cubicBezTo>
                    <a:pt x="8657" y="1732"/>
                    <a:pt x="9461" y="2496"/>
                    <a:pt x="9954" y="3459"/>
                  </a:cubicBezTo>
                  <a:lnTo>
                    <a:pt x="8528" y="3459"/>
                  </a:lnTo>
                  <a:cubicBezTo>
                    <a:pt x="8338" y="2603"/>
                    <a:pt x="8044" y="1859"/>
                    <a:pt x="7672" y="1288"/>
                  </a:cubicBezTo>
                  <a:close/>
                  <a:moveTo>
                    <a:pt x="10302" y="4323"/>
                  </a:moveTo>
                  <a:cubicBezTo>
                    <a:pt x="10542" y="5171"/>
                    <a:pt x="10542" y="6070"/>
                    <a:pt x="10302" y="6916"/>
                  </a:cubicBezTo>
                  <a:lnTo>
                    <a:pt x="8676" y="6916"/>
                  </a:lnTo>
                  <a:cubicBezTo>
                    <a:pt x="8778" y="6055"/>
                    <a:pt x="8778" y="5185"/>
                    <a:pt x="8676" y="4323"/>
                  </a:cubicBezTo>
                  <a:close/>
                  <a:moveTo>
                    <a:pt x="2779" y="4323"/>
                  </a:moveTo>
                  <a:cubicBezTo>
                    <a:pt x="2675" y="5185"/>
                    <a:pt x="2675" y="6055"/>
                    <a:pt x="2779" y="6918"/>
                  </a:cubicBezTo>
                  <a:lnTo>
                    <a:pt x="1154" y="6918"/>
                  </a:lnTo>
                  <a:cubicBezTo>
                    <a:pt x="1036" y="6494"/>
                    <a:pt x="974" y="6059"/>
                    <a:pt x="971" y="5620"/>
                  </a:cubicBezTo>
                  <a:cubicBezTo>
                    <a:pt x="974" y="5182"/>
                    <a:pt x="1036" y="4745"/>
                    <a:pt x="1154" y="4323"/>
                  </a:cubicBezTo>
                  <a:close/>
                  <a:moveTo>
                    <a:pt x="5295" y="4323"/>
                  </a:moveTo>
                  <a:lnTo>
                    <a:pt x="5295" y="6918"/>
                  </a:lnTo>
                  <a:lnTo>
                    <a:pt x="3660" y="6918"/>
                  </a:lnTo>
                  <a:cubicBezTo>
                    <a:pt x="3608" y="6510"/>
                    <a:pt x="3566" y="6079"/>
                    <a:pt x="3566" y="5620"/>
                  </a:cubicBezTo>
                  <a:cubicBezTo>
                    <a:pt x="3566" y="5162"/>
                    <a:pt x="3608" y="4729"/>
                    <a:pt x="3660" y="4323"/>
                  </a:cubicBezTo>
                  <a:close/>
                  <a:moveTo>
                    <a:pt x="7794" y="4323"/>
                  </a:moveTo>
                  <a:cubicBezTo>
                    <a:pt x="7845" y="4729"/>
                    <a:pt x="7888" y="5162"/>
                    <a:pt x="7888" y="5620"/>
                  </a:cubicBezTo>
                  <a:cubicBezTo>
                    <a:pt x="7888" y="6079"/>
                    <a:pt x="7845" y="6510"/>
                    <a:pt x="7794" y="6918"/>
                  </a:cubicBezTo>
                  <a:lnTo>
                    <a:pt x="6159" y="6918"/>
                  </a:lnTo>
                  <a:lnTo>
                    <a:pt x="6159" y="4323"/>
                  </a:lnTo>
                  <a:close/>
                  <a:moveTo>
                    <a:pt x="2925" y="7782"/>
                  </a:moveTo>
                  <a:cubicBezTo>
                    <a:pt x="3116" y="8637"/>
                    <a:pt x="3410" y="9382"/>
                    <a:pt x="3781" y="9951"/>
                  </a:cubicBezTo>
                  <a:cubicBezTo>
                    <a:pt x="2796" y="9509"/>
                    <a:pt x="1991" y="8743"/>
                    <a:pt x="1498" y="7782"/>
                  </a:cubicBezTo>
                  <a:close/>
                  <a:moveTo>
                    <a:pt x="9954" y="7782"/>
                  </a:moveTo>
                  <a:cubicBezTo>
                    <a:pt x="9461" y="8743"/>
                    <a:pt x="8657" y="9509"/>
                    <a:pt x="7672" y="9951"/>
                  </a:cubicBezTo>
                  <a:cubicBezTo>
                    <a:pt x="8044" y="9382"/>
                    <a:pt x="8338" y="8637"/>
                    <a:pt x="8528" y="7782"/>
                  </a:cubicBezTo>
                  <a:close/>
                  <a:moveTo>
                    <a:pt x="5295" y="7782"/>
                  </a:moveTo>
                  <a:lnTo>
                    <a:pt x="5295" y="10255"/>
                  </a:lnTo>
                  <a:cubicBezTo>
                    <a:pt x="4706" y="9951"/>
                    <a:pt x="4137" y="9061"/>
                    <a:pt x="3825" y="7782"/>
                  </a:cubicBezTo>
                  <a:close/>
                  <a:moveTo>
                    <a:pt x="7628" y="7782"/>
                  </a:moveTo>
                  <a:cubicBezTo>
                    <a:pt x="7318" y="9061"/>
                    <a:pt x="6747" y="9951"/>
                    <a:pt x="6159" y="10255"/>
                  </a:cubicBezTo>
                  <a:lnTo>
                    <a:pt x="6159" y="7782"/>
                  </a:lnTo>
                  <a:close/>
                  <a:moveTo>
                    <a:pt x="5726" y="1"/>
                  </a:moveTo>
                  <a:cubicBezTo>
                    <a:pt x="3306" y="1"/>
                    <a:pt x="1240" y="1548"/>
                    <a:pt x="452" y="3700"/>
                  </a:cubicBezTo>
                  <a:cubicBezTo>
                    <a:pt x="442" y="3724"/>
                    <a:pt x="433" y="3746"/>
                    <a:pt x="427" y="3769"/>
                  </a:cubicBezTo>
                  <a:cubicBezTo>
                    <a:pt x="0" y="4967"/>
                    <a:pt x="0" y="6274"/>
                    <a:pt x="427" y="7470"/>
                  </a:cubicBezTo>
                  <a:cubicBezTo>
                    <a:pt x="433" y="7494"/>
                    <a:pt x="442" y="7517"/>
                    <a:pt x="452" y="7539"/>
                  </a:cubicBezTo>
                  <a:cubicBezTo>
                    <a:pt x="1239" y="9693"/>
                    <a:pt x="3306" y="11240"/>
                    <a:pt x="5726" y="11240"/>
                  </a:cubicBezTo>
                  <a:cubicBezTo>
                    <a:pt x="8148" y="11240"/>
                    <a:pt x="10213" y="9692"/>
                    <a:pt x="11000" y="7539"/>
                  </a:cubicBezTo>
                  <a:cubicBezTo>
                    <a:pt x="11011" y="7517"/>
                    <a:pt x="11019" y="7494"/>
                    <a:pt x="11027" y="7470"/>
                  </a:cubicBezTo>
                  <a:cubicBezTo>
                    <a:pt x="11453" y="6274"/>
                    <a:pt x="11453" y="4967"/>
                    <a:pt x="11027" y="3769"/>
                  </a:cubicBezTo>
                  <a:cubicBezTo>
                    <a:pt x="11019" y="3746"/>
                    <a:pt x="11011" y="3724"/>
                    <a:pt x="11000" y="3700"/>
                  </a:cubicBezTo>
                  <a:cubicBezTo>
                    <a:pt x="10213" y="1548"/>
                    <a:pt x="8148" y="1"/>
                    <a:pt x="5726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7"/>
            <p:cNvSpPr/>
            <p:nvPr/>
          </p:nvSpPr>
          <p:spPr>
            <a:xfrm>
              <a:off x="4130900" y="3235575"/>
              <a:ext cx="118925" cy="64925"/>
            </a:xfrm>
            <a:custGeom>
              <a:avLst/>
              <a:gdLst/>
              <a:ahLst/>
              <a:cxnLst/>
              <a:rect l="l" t="t" r="r" b="b"/>
              <a:pathLst>
                <a:path w="4757" h="2597" extrusionOk="0">
                  <a:moveTo>
                    <a:pt x="0" y="1"/>
                  </a:moveTo>
                  <a:lnTo>
                    <a:pt x="0" y="866"/>
                  </a:lnTo>
                  <a:cubicBezTo>
                    <a:pt x="1885" y="866"/>
                    <a:pt x="3148" y="1108"/>
                    <a:pt x="3676" y="1299"/>
                  </a:cubicBezTo>
                  <a:cubicBezTo>
                    <a:pt x="3147" y="1489"/>
                    <a:pt x="1885" y="1732"/>
                    <a:pt x="0" y="1732"/>
                  </a:cubicBezTo>
                  <a:lnTo>
                    <a:pt x="0" y="2597"/>
                  </a:lnTo>
                  <a:cubicBezTo>
                    <a:pt x="1116" y="2597"/>
                    <a:pt x="4756" y="2501"/>
                    <a:pt x="4756" y="1299"/>
                  </a:cubicBezTo>
                  <a:cubicBezTo>
                    <a:pt x="4756" y="97"/>
                    <a:pt x="1116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7"/>
            <p:cNvSpPr/>
            <p:nvPr/>
          </p:nvSpPr>
          <p:spPr>
            <a:xfrm>
              <a:off x="4130900" y="3334325"/>
              <a:ext cx="129700" cy="259400"/>
            </a:xfrm>
            <a:custGeom>
              <a:avLst/>
              <a:gdLst/>
              <a:ahLst/>
              <a:cxnLst/>
              <a:rect l="l" t="t" r="r" b="b"/>
              <a:pathLst>
                <a:path w="5188" h="10376" extrusionOk="0">
                  <a:moveTo>
                    <a:pt x="0" y="0"/>
                  </a:moveTo>
                  <a:lnTo>
                    <a:pt x="0" y="10375"/>
                  </a:lnTo>
                  <a:cubicBezTo>
                    <a:pt x="2862" y="10375"/>
                    <a:pt x="5188" y="8050"/>
                    <a:pt x="5188" y="5188"/>
                  </a:cubicBezTo>
                  <a:cubicBezTo>
                    <a:pt x="5188" y="2327"/>
                    <a:pt x="2862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7"/>
            <p:cNvSpPr/>
            <p:nvPr/>
          </p:nvSpPr>
          <p:spPr>
            <a:xfrm>
              <a:off x="4130900" y="3323525"/>
              <a:ext cx="143200" cy="281000"/>
            </a:xfrm>
            <a:custGeom>
              <a:avLst/>
              <a:gdLst/>
              <a:ahLst/>
              <a:cxnLst/>
              <a:rect l="l" t="t" r="r" b="b"/>
              <a:pathLst>
                <a:path w="5728" h="11240" extrusionOk="0">
                  <a:moveTo>
                    <a:pt x="433" y="986"/>
                  </a:moveTo>
                  <a:cubicBezTo>
                    <a:pt x="1020" y="1288"/>
                    <a:pt x="1591" y="2179"/>
                    <a:pt x="1902" y="3459"/>
                  </a:cubicBezTo>
                  <a:lnTo>
                    <a:pt x="433" y="3459"/>
                  </a:lnTo>
                  <a:lnTo>
                    <a:pt x="433" y="986"/>
                  </a:lnTo>
                  <a:close/>
                  <a:moveTo>
                    <a:pt x="1946" y="1288"/>
                  </a:moveTo>
                  <a:cubicBezTo>
                    <a:pt x="2931" y="1732"/>
                    <a:pt x="3735" y="2496"/>
                    <a:pt x="4228" y="3459"/>
                  </a:cubicBezTo>
                  <a:lnTo>
                    <a:pt x="2802" y="3459"/>
                  </a:lnTo>
                  <a:cubicBezTo>
                    <a:pt x="2612" y="2603"/>
                    <a:pt x="2318" y="1859"/>
                    <a:pt x="1946" y="1288"/>
                  </a:cubicBezTo>
                  <a:close/>
                  <a:moveTo>
                    <a:pt x="4576" y="4323"/>
                  </a:moveTo>
                  <a:cubicBezTo>
                    <a:pt x="4816" y="5171"/>
                    <a:pt x="4816" y="6070"/>
                    <a:pt x="4576" y="6916"/>
                  </a:cubicBezTo>
                  <a:lnTo>
                    <a:pt x="2950" y="6916"/>
                  </a:lnTo>
                  <a:cubicBezTo>
                    <a:pt x="3052" y="6055"/>
                    <a:pt x="3052" y="5185"/>
                    <a:pt x="2950" y="4323"/>
                  </a:cubicBezTo>
                  <a:close/>
                  <a:moveTo>
                    <a:pt x="2066" y="4323"/>
                  </a:moveTo>
                  <a:cubicBezTo>
                    <a:pt x="2118" y="4729"/>
                    <a:pt x="2162" y="5162"/>
                    <a:pt x="2162" y="5620"/>
                  </a:cubicBezTo>
                  <a:cubicBezTo>
                    <a:pt x="2162" y="6079"/>
                    <a:pt x="2118" y="6510"/>
                    <a:pt x="2066" y="6918"/>
                  </a:cubicBezTo>
                  <a:lnTo>
                    <a:pt x="433" y="6918"/>
                  </a:lnTo>
                  <a:lnTo>
                    <a:pt x="433" y="4323"/>
                  </a:lnTo>
                  <a:close/>
                  <a:moveTo>
                    <a:pt x="4228" y="7782"/>
                  </a:moveTo>
                  <a:cubicBezTo>
                    <a:pt x="3735" y="8743"/>
                    <a:pt x="2931" y="9509"/>
                    <a:pt x="1946" y="9951"/>
                  </a:cubicBezTo>
                  <a:lnTo>
                    <a:pt x="1945" y="9951"/>
                  </a:lnTo>
                  <a:cubicBezTo>
                    <a:pt x="2316" y="9382"/>
                    <a:pt x="2610" y="8637"/>
                    <a:pt x="2801" y="7782"/>
                  </a:cubicBezTo>
                  <a:close/>
                  <a:moveTo>
                    <a:pt x="1902" y="7782"/>
                  </a:moveTo>
                  <a:cubicBezTo>
                    <a:pt x="1592" y="9061"/>
                    <a:pt x="1021" y="9951"/>
                    <a:pt x="433" y="10255"/>
                  </a:cubicBezTo>
                  <a:lnTo>
                    <a:pt x="433" y="7782"/>
                  </a:lnTo>
                  <a:close/>
                  <a:moveTo>
                    <a:pt x="0" y="1"/>
                  </a:moveTo>
                  <a:lnTo>
                    <a:pt x="0" y="11240"/>
                  </a:lnTo>
                  <a:cubicBezTo>
                    <a:pt x="2422" y="11240"/>
                    <a:pt x="4487" y="9692"/>
                    <a:pt x="5274" y="7539"/>
                  </a:cubicBezTo>
                  <a:cubicBezTo>
                    <a:pt x="5285" y="7517"/>
                    <a:pt x="5293" y="7494"/>
                    <a:pt x="5301" y="7470"/>
                  </a:cubicBezTo>
                  <a:cubicBezTo>
                    <a:pt x="5727" y="6274"/>
                    <a:pt x="5727" y="4967"/>
                    <a:pt x="5301" y="3769"/>
                  </a:cubicBezTo>
                  <a:cubicBezTo>
                    <a:pt x="5293" y="3746"/>
                    <a:pt x="5285" y="3724"/>
                    <a:pt x="5274" y="3700"/>
                  </a:cubicBezTo>
                  <a:cubicBezTo>
                    <a:pt x="4487" y="1548"/>
                    <a:pt x="2422" y="1"/>
                    <a:pt x="0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2" name="Google Shape;1142;p37"/>
          <p:cNvGrpSpPr/>
          <p:nvPr/>
        </p:nvGrpSpPr>
        <p:grpSpPr>
          <a:xfrm>
            <a:off x="1705286" y="1268685"/>
            <a:ext cx="390222" cy="390275"/>
            <a:chOff x="5180100" y="2634975"/>
            <a:chExt cx="368900" cy="368950"/>
          </a:xfrm>
        </p:grpSpPr>
        <p:sp>
          <p:nvSpPr>
            <p:cNvPr id="1143" name="Google Shape;1143;p37"/>
            <p:cNvSpPr/>
            <p:nvPr/>
          </p:nvSpPr>
          <p:spPr>
            <a:xfrm>
              <a:off x="5234800" y="2766700"/>
              <a:ext cx="259475" cy="171650"/>
            </a:xfrm>
            <a:custGeom>
              <a:avLst/>
              <a:gdLst/>
              <a:ahLst/>
              <a:cxnLst/>
              <a:rect l="l" t="t" r="r" b="b"/>
              <a:pathLst>
                <a:path w="10379" h="6866" extrusionOk="0">
                  <a:moveTo>
                    <a:pt x="1263" y="1"/>
                  </a:moveTo>
                  <a:lnTo>
                    <a:pt x="1" y="866"/>
                  </a:lnTo>
                  <a:lnTo>
                    <a:pt x="1" y="2326"/>
                  </a:lnTo>
                  <a:cubicBezTo>
                    <a:pt x="2" y="2474"/>
                    <a:pt x="122" y="2594"/>
                    <a:pt x="270" y="2595"/>
                  </a:cubicBezTo>
                  <a:lnTo>
                    <a:pt x="433" y="2595"/>
                  </a:lnTo>
                  <a:cubicBezTo>
                    <a:pt x="439" y="2595"/>
                    <a:pt x="444" y="2595"/>
                    <a:pt x="449" y="2595"/>
                  </a:cubicBezTo>
                  <a:cubicBezTo>
                    <a:pt x="720" y="2595"/>
                    <a:pt x="976" y="2716"/>
                    <a:pt x="1151" y="2922"/>
                  </a:cubicBezTo>
                  <a:cubicBezTo>
                    <a:pt x="1332" y="3130"/>
                    <a:pt x="1418" y="3407"/>
                    <a:pt x="1384" y="3667"/>
                  </a:cubicBezTo>
                  <a:lnTo>
                    <a:pt x="1064" y="5327"/>
                  </a:lnTo>
                  <a:cubicBezTo>
                    <a:pt x="921" y="6126"/>
                    <a:pt x="1532" y="6861"/>
                    <a:pt x="2343" y="6865"/>
                  </a:cubicBezTo>
                  <a:lnTo>
                    <a:pt x="4756" y="6865"/>
                  </a:lnTo>
                  <a:cubicBezTo>
                    <a:pt x="4966" y="6862"/>
                    <a:pt x="5146" y="6710"/>
                    <a:pt x="5180" y="6502"/>
                  </a:cubicBezTo>
                  <a:lnTo>
                    <a:pt x="5188" y="6450"/>
                  </a:lnTo>
                  <a:lnTo>
                    <a:pt x="5405" y="5188"/>
                  </a:lnTo>
                  <a:lnTo>
                    <a:pt x="5188" y="4834"/>
                  </a:lnTo>
                  <a:lnTo>
                    <a:pt x="4686" y="4013"/>
                  </a:lnTo>
                  <a:lnTo>
                    <a:pt x="5188" y="3407"/>
                  </a:lnTo>
                  <a:lnTo>
                    <a:pt x="5854" y="2595"/>
                  </a:lnTo>
                  <a:lnTo>
                    <a:pt x="9943" y="2595"/>
                  </a:lnTo>
                  <a:cubicBezTo>
                    <a:pt x="9944" y="2595"/>
                    <a:pt x="9945" y="2595"/>
                    <a:pt x="9946" y="2595"/>
                  </a:cubicBezTo>
                  <a:cubicBezTo>
                    <a:pt x="10185" y="2595"/>
                    <a:pt x="10379" y="2401"/>
                    <a:pt x="10376" y="2162"/>
                  </a:cubicBezTo>
                  <a:lnTo>
                    <a:pt x="10376" y="866"/>
                  </a:lnTo>
                  <a:lnTo>
                    <a:pt x="9089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7"/>
            <p:cNvSpPr/>
            <p:nvPr/>
          </p:nvSpPr>
          <p:spPr>
            <a:xfrm>
              <a:off x="5364500" y="2766700"/>
              <a:ext cx="129775" cy="85175"/>
            </a:xfrm>
            <a:custGeom>
              <a:avLst/>
              <a:gdLst/>
              <a:ahLst/>
              <a:cxnLst/>
              <a:rect l="l" t="t" r="r" b="b"/>
              <a:pathLst>
                <a:path w="5191" h="3407" extrusionOk="0">
                  <a:moveTo>
                    <a:pt x="0" y="1"/>
                  </a:moveTo>
                  <a:lnTo>
                    <a:pt x="0" y="3407"/>
                  </a:lnTo>
                  <a:lnTo>
                    <a:pt x="666" y="2595"/>
                  </a:lnTo>
                  <a:lnTo>
                    <a:pt x="4755" y="2595"/>
                  </a:lnTo>
                  <a:cubicBezTo>
                    <a:pt x="4756" y="2595"/>
                    <a:pt x="4757" y="2595"/>
                    <a:pt x="4758" y="2595"/>
                  </a:cubicBezTo>
                  <a:cubicBezTo>
                    <a:pt x="4997" y="2595"/>
                    <a:pt x="5191" y="2401"/>
                    <a:pt x="5188" y="2162"/>
                  </a:cubicBezTo>
                  <a:lnTo>
                    <a:pt x="5188" y="866"/>
                  </a:lnTo>
                  <a:lnTo>
                    <a:pt x="3901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7"/>
            <p:cNvSpPr/>
            <p:nvPr/>
          </p:nvSpPr>
          <p:spPr>
            <a:xfrm>
              <a:off x="5234800" y="2723475"/>
              <a:ext cx="259400" cy="64875"/>
            </a:xfrm>
            <a:custGeom>
              <a:avLst/>
              <a:gdLst/>
              <a:ahLst/>
              <a:cxnLst/>
              <a:rect l="l" t="t" r="r" b="b"/>
              <a:pathLst>
                <a:path w="10376" h="2595" extrusionOk="0">
                  <a:moveTo>
                    <a:pt x="1299" y="0"/>
                  </a:moveTo>
                  <a:cubicBezTo>
                    <a:pt x="581" y="0"/>
                    <a:pt x="1" y="581"/>
                    <a:pt x="1" y="1297"/>
                  </a:cubicBezTo>
                  <a:lnTo>
                    <a:pt x="1" y="2595"/>
                  </a:lnTo>
                  <a:lnTo>
                    <a:pt x="10376" y="2595"/>
                  </a:lnTo>
                  <a:lnTo>
                    <a:pt x="10376" y="1245"/>
                  </a:lnTo>
                  <a:cubicBezTo>
                    <a:pt x="10373" y="559"/>
                    <a:pt x="9817" y="3"/>
                    <a:pt x="913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7"/>
            <p:cNvSpPr/>
            <p:nvPr/>
          </p:nvSpPr>
          <p:spPr>
            <a:xfrm>
              <a:off x="5429350" y="2701875"/>
              <a:ext cx="21675" cy="43300"/>
            </a:xfrm>
            <a:custGeom>
              <a:avLst/>
              <a:gdLst/>
              <a:ahLst/>
              <a:cxnLst/>
              <a:rect l="l" t="t" r="r" b="b"/>
              <a:pathLst>
                <a:path w="867" h="1732" extrusionOk="0">
                  <a:moveTo>
                    <a:pt x="434" y="1"/>
                  </a:moveTo>
                  <a:cubicBezTo>
                    <a:pt x="194" y="1"/>
                    <a:pt x="1" y="194"/>
                    <a:pt x="1" y="433"/>
                  </a:cubicBezTo>
                  <a:lnTo>
                    <a:pt x="1" y="1299"/>
                  </a:lnTo>
                  <a:cubicBezTo>
                    <a:pt x="1" y="1538"/>
                    <a:pt x="194" y="1731"/>
                    <a:pt x="434" y="1731"/>
                  </a:cubicBezTo>
                  <a:cubicBezTo>
                    <a:pt x="673" y="1731"/>
                    <a:pt x="866" y="1538"/>
                    <a:pt x="866" y="1299"/>
                  </a:cubicBezTo>
                  <a:lnTo>
                    <a:pt x="866" y="433"/>
                  </a:lnTo>
                  <a:cubicBezTo>
                    <a:pt x="866" y="194"/>
                    <a:pt x="673" y="1"/>
                    <a:pt x="434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7"/>
            <p:cNvSpPr/>
            <p:nvPr/>
          </p:nvSpPr>
          <p:spPr>
            <a:xfrm>
              <a:off x="5302100" y="2831575"/>
              <a:ext cx="79100" cy="64850"/>
            </a:xfrm>
            <a:custGeom>
              <a:avLst/>
              <a:gdLst/>
              <a:ahLst/>
              <a:cxnLst/>
              <a:rect l="l" t="t" r="r" b="b"/>
              <a:pathLst>
                <a:path w="3164" h="2594" extrusionOk="0">
                  <a:moveTo>
                    <a:pt x="821" y="0"/>
                  </a:moveTo>
                  <a:cubicBezTo>
                    <a:pt x="616" y="3"/>
                    <a:pt x="441" y="146"/>
                    <a:pt x="397" y="345"/>
                  </a:cubicBezTo>
                  <a:lnTo>
                    <a:pt x="34" y="2074"/>
                  </a:lnTo>
                  <a:cubicBezTo>
                    <a:pt x="1" y="2203"/>
                    <a:pt x="34" y="2338"/>
                    <a:pt x="120" y="2437"/>
                  </a:cubicBezTo>
                  <a:cubicBezTo>
                    <a:pt x="201" y="2536"/>
                    <a:pt x="322" y="2593"/>
                    <a:pt x="449" y="2593"/>
                  </a:cubicBezTo>
                  <a:lnTo>
                    <a:pt x="2715" y="2593"/>
                  </a:lnTo>
                  <a:lnTo>
                    <a:pt x="3163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7"/>
            <p:cNvSpPr/>
            <p:nvPr/>
          </p:nvSpPr>
          <p:spPr>
            <a:xfrm>
              <a:off x="5364525" y="2887550"/>
              <a:ext cx="5450" cy="40425"/>
            </a:xfrm>
            <a:custGeom>
              <a:avLst/>
              <a:gdLst/>
              <a:ahLst/>
              <a:cxnLst/>
              <a:rect l="l" t="t" r="r" b="b"/>
              <a:pathLst>
                <a:path w="218" h="1617" extrusionOk="0">
                  <a:moveTo>
                    <a:pt x="1" y="0"/>
                  </a:moveTo>
                  <a:lnTo>
                    <a:pt x="1" y="1616"/>
                  </a:lnTo>
                  <a:lnTo>
                    <a:pt x="218" y="3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7"/>
            <p:cNvSpPr/>
            <p:nvPr/>
          </p:nvSpPr>
          <p:spPr>
            <a:xfrm>
              <a:off x="5364525" y="2831575"/>
              <a:ext cx="16675" cy="64850"/>
            </a:xfrm>
            <a:custGeom>
              <a:avLst/>
              <a:gdLst/>
              <a:ahLst/>
              <a:cxnLst/>
              <a:rect l="l" t="t" r="r" b="b"/>
              <a:pathLst>
                <a:path w="667" h="2594" extrusionOk="0">
                  <a:moveTo>
                    <a:pt x="1" y="0"/>
                  </a:moveTo>
                  <a:lnTo>
                    <a:pt x="1" y="2593"/>
                  </a:lnTo>
                  <a:lnTo>
                    <a:pt x="218" y="2593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7"/>
            <p:cNvSpPr/>
            <p:nvPr/>
          </p:nvSpPr>
          <p:spPr>
            <a:xfrm>
              <a:off x="5364525" y="2723475"/>
              <a:ext cx="129675" cy="64875"/>
            </a:xfrm>
            <a:custGeom>
              <a:avLst/>
              <a:gdLst/>
              <a:ahLst/>
              <a:cxnLst/>
              <a:rect l="l" t="t" r="r" b="b"/>
              <a:pathLst>
                <a:path w="5187" h="2595" extrusionOk="0">
                  <a:moveTo>
                    <a:pt x="1" y="0"/>
                  </a:moveTo>
                  <a:lnTo>
                    <a:pt x="1" y="2595"/>
                  </a:lnTo>
                  <a:lnTo>
                    <a:pt x="5187" y="2595"/>
                  </a:lnTo>
                  <a:lnTo>
                    <a:pt x="5187" y="1245"/>
                  </a:lnTo>
                  <a:cubicBezTo>
                    <a:pt x="5184" y="559"/>
                    <a:pt x="4630" y="3"/>
                    <a:pt x="394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7"/>
            <p:cNvSpPr/>
            <p:nvPr/>
          </p:nvSpPr>
          <p:spPr>
            <a:xfrm>
              <a:off x="5180100" y="2635000"/>
              <a:ext cx="368900" cy="368925"/>
            </a:xfrm>
            <a:custGeom>
              <a:avLst/>
              <a:gdLst/>
              <a:ahLst/>
              <a:cxnLst/>
              <a:rect l="l" t="t" r="r" b="b"/>
              <a:pathLst>
                <a:path w="14756" h="14757" extrusionOk="0">
                  <a:moveTo>
                    <a:pt x="7378" y="865"/>
                  </a:moveTo>
                  <a:cubicBezTo>
                    <a:pt x="10957" y="865"/>
                    <a:pt x="13892" y="3799"/>
                    <a:pt x="13892" y="7379"/>
                  </a:cubicBezTo>
                  <a:cubicBezTo>
                    <a:pt x="13890" y="9012"/>
                    <a:pt x="13248" y="10500"/>
                    <a:pt x="12254" y="11641"/>
                  </a:cubicBezTo>
                  <a:lnTo>
                    <a:pt x="3115" y="2502"/>
                  </a:lnTo>
                  <a:cubicBezTo>
                    <a:pt x="4256" y="1508"/>
                    <a:pt x="5743" y="865"/>
                    <a:pt x="7378" y="865"/>
                  </a:cubicBezTo>
                  <a:close/>
                  <a:moveTo>
                    <a:pt x="2502" y="3116"/>
                  </a:moveTo>
                  <a:lnTo>
                    <a:pt x="11640" y="12255"/>
                  </a:lnTo>
                  <a:cubicBezTo>
                    <a:pt x="10498" y="13249"/>
                    <a:pt x="9011" y="13891"/>
                    <a:pt x="7378" y="13891"/>
                  </a:cubicBezTo>
                  <a:cubicBezTo>
                    <a:pt x="3798" y="13891"/>
                    <a:pt x="864" y="10958"/>
                    <a:pt x="864" y="7379"/>
                  </a:cubicBezTo>
                  <a:cubicBezTo>
                    <a:pt x="864" y="5744"/>
                    <a:pt x="1507" y="4257"/>
                    <a:pt x="2502" y="3116"/>
                  </a:cubicBezTo>
                  <a:close/>
                  <a:moveTo>
                    <a:pt x="7378" y="1"/>
                  </a:moveTo>
                  <a:cubicBezTo>
                    <a:pt x="5364" y="1"/>
                    <a:pt x="3531" y="850"/>
                    <a:pt x="2200" y="2174"/>
                  </a:cubicBezTo>
                  <a:cubicBezTo>
                    <a:pt x="2190" y="2174"/>
                    <a:pt x="2190" y="2174"/>
                    <a:pt x="2182" y="2181"/>
                  </a:cubicBezTo>
                  <a:cubicBezTo>
                    <a:pt x="2173" y="2191"/>
                    <a:pt x="2173" y="2191"/>
                    <a:pt x="2173" y="2199"/>
                  </a:cubicBezTo>
                  <a:cubicBezTo>
                    <a:pt x="850" y="3531"/>
                    <a:pt x="0" y="5365"/>
                    <a:pt x="0" y="7379"/>
                  </a:cubicBezTo>
                  <a:cubicBezTo>
                    <a:pt x="0" y="11433"/>
                    <a:pt x="3323" y="14756"/>
                    <a:pt x="7378" y="14756"/>
                  </a:cubicBezTo>
                  <a:cubicBezTo>
                    <a:pt x="9392" y="14756"/>
                    <a:pt x="11225" y="13907"/>
                    <a:pt x="12556" y="12583"/>
                  </a:cubicBezTo>
                  <a:cubicBezTo>
                    <a:pt x="12565" y="12583"/>
                    <a:pt x="12565" y="12583"/>
                    <a:pt x="12573" y="12574"/>
                  </a:cubicBezTo>
                  <a:cubicBezTo>
                    <a:pt x="12583" y="12566"/>
                    <a:pt x="12583" y="12566"/>
                    <a:pt x="12583" y="12557"/>
                  </a:cubicBezTo>
                  <a:cubicBezTo>
                    <a:pt x="13906" y="11226"/>
                    <a:pt x="14756" y="9392"/>
                    <a:pt x="14756" y="7379"/>
                  </a:cubicBezTo>
                  <a:cubicBezTo>
                    <a:pt x="14756" y="3324"/>
                    <a:pt x="11433" y="1"/>
                    <a:pt x="7378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7"/>
            <p:cNvSpPr/>
            <p:nvPr/>
          </p:nvSpPr>
          <p:spPr>
            <a:xfrm>
              <a:off x="5364525" y="2634975"/>
              <a:ext cx="184475" cy="368950"/>
            </a:xfrm>
            <a:custGeom>
              <a:avLst/>
              <a:gdLst/>
              <a:ahLst/>
              <a:cxnLst/>
              <a:rect l="l" t="t" r="r" b="b"/>
              <a:pathLst>
                <a:path w="7379" h="14758" extrusionOk="0">
                  <a:moveTo>
                    <a:pt x="1" y="0"/>
                  </a:moveTo>
                  <a:lnTo>
                    <a:pt x="1" y="866"/>
                  </a:lnTo>
                  <a:cubicBezTo>
                    <a:pt x="3580" y="866"/>
                    <a:pt x="6515" y="3800"/>
                    <a:pt x="6515" y="7380"/>
                  </a:cubicBezTo>
                  <a:cubicBezTo>
                    <a:pt x="6515" y="9013"/>
                    <a:pt x="5871" y="10501"/>
                    <a:pt x="4877" y="11642"/>
                  </a:cubicBezTo>
                  <a:lnTo>
                    <a:pt x="1" y="6766"/>
                  </a:lnTo>
                  <a:lnTo>
                    <a:pt x="1" y="7993"/>
                  </a:lnTo>
                  <a:lnTo>
                    <a:pt x="4262" y="12256"/>
                  </a:lnTo>
                  <a:cubicBezTo>
                    <a:pt x="3121" y="13248"/>
                    <a:pt x="1634" y="13892"/>
                    <a:pt x="1" y="13892"/>
                  </a:cubicBezTo>
                  <a:lnTo>
                    <a:pt x="1" y="14757"/>
                  </a:lnTo>
                  <a:cubicBezTo>
                    <a:pt x="2015" y="14757"/>
                    <a:pt x="3848" y="13908"/>
                    <a:pt x="5179" y="12584"/>
                  </a:cubicBezTo>
                  <a:cubicBezTo>
                    <a:pt x="5187" y="12584"/>
                    <a:pt x="5187" y="12584"/>
                    <a:pt x="5196" y="12575"/>
                  </a:cubicBezTo>
                  <a:cubicBezTo>
                    <a:pt x="5206" y="12567"/>
                    <a:pt x="5206" y="12567"/>
                    <a:pt x="5206" y="12558"/>
                  </a:cubicBezTo>
                  <a:cubicBezTo>
                    <a:pt x="6527" y="11227"/>
                    <a:pt x="7379" y="9393"/>
                    <a:pt x="7379" y="7380"/>
                  </a:cubicBezTo>
                  <a:cubicBezTo>
                    <a:pt x="7379" y="3325"/>
                    <a:pt x="4056" y="2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3" name="Google Shape;1153;p37"/>
          <p:cNvSpPr txBox="1">
            <a:spLocks noGrp="1"/>
          </p:cNvSpPr>
          <p:nvPr>
            <p:ph type="title" idx="15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مسائل اصلی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4" name="Google Shape;1154;p37"/>
          <p:cNvSpPr txBox="1">
            <a:spLocks noGrp="1"/>
          </p:cNvSpPr>
          <p:nvPr>
            <p:ph type="ctrTitle"/>
          </p:nvPr>
        </p:nvSpPr>
        <p:spPr>
          <a:xfrm flipH="1">
            <a:off x="764740" y="15189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کنترل تسلیحات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5" name="Google Shape;1155;p37"/>
          <p:cNvSpPr txBox="1">
            <a:spLocks noGrp="1"/>
          </p:cNvSpPr>
          <p:nvPr>
            <p:ph type="subTitle" idx="1"/>
          </p:nvPr>
        </p:nvSpPr>
        <p:spPr>
          <a:xfrm flipH="1">
            <a:off x="1023940" y="194438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6" name="Google Shape;1156;p37"/>
          <p:cNvSpPr txBox="1">
            <a:spLocks noGrp="1"/>
          </p:cNvSpPr>
          <p:nvPr>
            <p:ph type="ctrTitle" idx="2"/>
          </p:nvPr>
        </p:nvSpPr>
        <p:spPr>
          <a:xfrm flipH="1">
            <a:off x="6105760" y="15189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تبعیض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7" name="Google Shape;1157;p37"/>
          <p:cNvSpPr txBox="1">
            <a:spLocks noGrp="1"/>
          </p:cNvSpPr>
          <p:nvPr>
            <p:ph type="subTitle" idx="3"/>
          </p:nvPr>
        </p:nvSpPr>
        <p:spPr>
          <a:xfrm flipH="1">
            <a:off x="6364960" y="194438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8" name="Google Shape;1158;p37"/>
          <p:cNvSpPr txBox="1">
            <a:spLocks noGrp="1"/>
          </p:cNvSpPr>
          <p:nvPr>
            <p:ph type="ctrTitle" idx="4"/>
          </p:nvPr>
        </p:nvSpPr>
        <p:spPr>
          <a:xfrm flipH="1">
            <a:off x="3436754" y="1518975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تغییر اقلیم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9" name="Google Shape;1159;p37"/>
          <p:cNvSpPr txBox="1">
            <a:spLocks noGrp="1"/>
          </p:cNvSpPr>
          <p:nvPr>
            <p:ph type="subTitle" idx="5"/>
          </p:nvPr>
        </p:nvSpPr>
        <p:spPr>
          <a:xfrm flipH="1">
            <a:off x="3623504" y="1944383"/>
            <a:ext cx="18978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0" name="Google Shape;1160;p37"/>
          <p:cNvSpPr txBox="1">
            <a:spLocks noGrp="1"/>
          </p:cNvSpPr>
          <p:nvPr>
            <p:ph type="ctrTitle" idx="6"/>
          </p:nvPr>
        </p:nvSpPr>
        <p:spPr>
          <a:xfrm flipH="1">
            <a:off x="764740" y="3234100"/>
            <a:ext cx="2271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آزادی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1" name="Google Shape;1161;p37"/>
          <p:cNvSpPr txBox="1">
            <a:spLocks noGrp="1"/>
          </p:cNvSpPr>
          <p:nvPr>
            <p:ph type="subTitle" idx="7"/>
          </p:nvPr>
        </p:nvSpPr>
        <p:spPr>
          <a:xfrm flipH="1">
            <a:off x="1023940" y="3694284"/>
            <a:ext cx="175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2" name="Google Shape;1162;p37"/>
          <p:cNvSpPr txBox="1">
            <a:spLocks noGrp="1"/>
          </p:cNvSpPr>
          <p:nvPr>
            <p:ph type="ctrTitle" idx="8"/>
          </p:nvPr>
        </p:nvSpPr>
        <p:spPr>
          <a:xfrm flipH="1">
            <a:off x="5992960" y="3234100"/>
            <a:ext cx="2496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حقوق بشر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3" name="Google Shape;1163;p37"/>
          <p:cNvSpPr txBox="1">
            <a:spLocks noGrp="1"/>
          </p:cNvSpPr>
          <p:nvPr>
            <p:ph type="subTitle" idx="9"/>
          </p:nvPr>
        </p:nvSpPr>
        <p:spPr>
          <a:xfrm flipH="1">
            <a:off x="6292510" y="369428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4" name="Google Shape;1164;p37"/>
          <p:cNvSpPr txBox="1">
            <a:spLocks noGrp="1"/>
          </p:cNvSpPr>
          <p:nvPr>
            <p:ph type="ctrTitle" idx="13"/>
          </p:nvPr>
        </p:nvSpPr>
        <p:spPr>
          <a:xfrm flipH="1">
            <a:off x="3297554" y="3234100"/>
            <a:ext cx="2549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زندگی در منزلت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5" name="Google Shape;1165;p37"/>
          <p:cNvSpPr txBox="1">
            <a:spLocks noGrp="1"/>
          </p:cNvSpPr>
          <p:nvPr>
            <p:ph type="subTitle" idx="14"/>
          </p:nvPr>
        </p:nvSpPr>
        <p:spPr>
          <a:xfrm flipH="1">
            <a:off x="3623504" y="369428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38"/>
          <p:cNvSpPr txBox="1">
            <a:spLocks noGrp="1"/>
          </p:cNvSpPr>
          <p:nvPr>
            <p:ph type="title"/>
          </p:nvPr>
        </p:nvSpPr>
        <p:spPr>
          <a:xfrm>
            <a:off x="1388100" y="1427300"/>
            <a:ext cx="6367800" cy="228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6" name="Google Shape;1176;p39"/>
          <p:cNvGrpSpPr/>
          <p:nvPr/>
        </p:nvGrpSpPr>
        <p:grpSpPr>
          <a:xfrm>
            <a:off x="1470678" y="699750"/>
            <a:ext cx="6202644" cy="3977280"/>
            <a:chOff x="1470678" y="699750"/>
            <a:chExt cx="6202644" cy="3977280"/>
          </a:xfrm>
        </p:grpSpPr>
        <p:sp>
          <p:nvSpPr>
            <p:cNvPr id="1177" name="Google Shape;1177;p39"/>
            <p:cNvSpPr/>
            <p:nvPr/>
          </p:nvSpPr>
          <p:spPr>
            <a:xfrm>
              <a:off x="1884447" y="4398194"/>
              <a:ext cx="481658" cy="278752"/>
            </a:xfrm>
            <a:custGeom>
              <a:avLst/>
              <a:gdLst/>
              <a:ahLst/>
              <a:cxnLst/>
              <a:rect l="l" t="t" r="r" b="b"/>
              <a:pathLst>
                <a:path w="5690" h="3293" extrusionOk="0">
                  <a:moveTo>
                    <a:pt x="4379" y="0"/>
                  </a:moveTo>
                  <a:cubicBezTo>
                    <a:pt x="4373" y="0"/>
                    <a:pt x="4367" y="0"/>
                    <a:pt x="4361" y="1"/>
                  </a:cubicBezTo>
                  <a:lnTo>
                    <a:pt x="3283" y="502"/>
                  </a:lnTo>
                  <a:cubicBezTo>
                    <a:pt x="3032" y="1078"/>
                    <a:pt x="2418" y="1394"/>
                    <a:pt x="1833" y="1623"/>
                  </a:cubicBezTo>
                  <a:cubicBezTo>
                    <a:pt x="1248" y="1852"/>
                    <a:pt x="618" y="2057"/>
                    <a:pt x="211" y="2534"/>
                  </a:cubicBezTo>
                  <a:cubicBezTo>
                    <a:pt x="95" y="2668"/>
                    <a:pt x="1" y="2876"/>
                    <a:pt x="106" y="3021"/>
                  </a:cubicBezTo>
                  <a:cubicBezTo>
                    <a:pt x="181" y="3129"/>
                    <a:pt x="330" y="3151"/>
                    <a:pt x="462" y="3164"/>
                  </a:cubicBezTo>
                  <a:cubicBezTo>
                    <a:pt x="968" y="3213"/>
                    <a:pt x="1475" y="3250"/>
                    <a:pt x="1984" y="3277"/>
                  </a:cubicBezTo>
                  <a:cubicBezTo>
                    <a:pt x="2129" y="3285"/>
                    <a:pt x="2276" y="3292"/>
                    <a:pt x="2423" y="3292"/>
                  </a:cubicBezTo>
                  <a:cubicBezTo>
                    <a:pt x="2718" y="3292"/>
                    <a:pt x="3012" y="3264"/>
                    <a:pt x="3286" y="3162"/>
                  </a:cubicBezTo>
                  <a:cubicBezTo>
                    <a:pt x="3714" y="2999"/>
                    <a:pt x="4104" y="2653"/>
                    <a:pt x="4553" y="2653"/>
                  </a:cubicBezTo>
                  <a:cubicBezTo>
                    <a:pt x="4581" y="2653"/>
                    <a:pt x="4610" y="2655"/>
                    <a:pt x="4638" y="2658"/>
                  </a:cubicBezTo>
                  <a:cubicBezTo>
                    <a:pt x="4655" y="2725"/>
                    <a:pt x="4692" y="2790"/>
                    <a:pt x="4744" y="2838"/>
                  </a:cubicBezTo>
                  <a:cubicBezTo>
                    <a:pt x="4997" y="2714"/>
                    <a:pt x="5269" y="2633"/>
                    <a:pt x="5549" y="2604"/>
                  </a:cubicBezTo>
                  <a:cubicBezTo>
                    <a:pt x="5619" y="2062"/>
                    <a:pt x="5689" y="1502"/>
                    <a:pt x="5528" y="981"/>
                  </a:cubicBezTo>
                  <a:cubicBezTo>
                    <a:pt x="5368" y="467"/>
                    <a:pt x="4918" y="0"/>
                    <a:pt x="43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9"/>
            <p:cNvSpPr/>
            <p:nvPr/>
          </p:nvSpPr>
          <p:spPr>
            <a:xfrm>
              <a:off x="2560377" y="4398194"/>
              <a:ext cx="481828" cy="278752"/>
            </a:xfrm>
            <a:custGeom>
              <a:avLst/>
              <a:gdLst/>
              <a:ahLst/>
              <a:cxnLst/>
              <a:rect l="l" t="t" r="r" b="b"/>
              <a:pathLst>
                <a:path w="5692" h="3293" extrusionOk="0">
                  <a:moveTo>
                    <a:pt x="1313" y="0"/>
                  </a:moveTo>
                  <a:cubicBezTo>
                    <a:pt x="774" y="0"/>
                    <a:pt x="322" y="465"/>
                    <a:pt x="162" y="981"/>
                  </a:cubicBezTo>
                  <a:cubicBezTo>
                    <a:pt x="0" y="1502"/>
                    <a:pt x="70" y="2062"/>
                    <a:pt x="140" y="2604"/>
                  </a:cubicBezTo>
                  <a:cubicBezTo>
                    <a:pt x="421" y="2633"/>
                    <a:pt x="696" y="2714"/>
                    <a:pt x="949" y="2838"/>
                  </a:cubicBezTo>
                  <a:cubicBezTo>
                    <a:pt x="997" y="2790"/>
                    <a:pt x="1035" y="2725"/>
                    <a:pt x="1054" y="2658"/>
                  </a:cubicBezTo>
                  <a:cubicBezTo>
                    <a:pt x="1083" y="2655"/>
                    <a:pt x="1111" y="2653"/>
                    <a:pt x="1139" y="2653"/>
                  </a:cubicBezTo>
                  <a:cubicBezTo>
                    <a:pt x="1588" y="2653"/>
                    <a:pt x="1976" y="2999"/>
                    <a:pt x="2404" y="3162"/>
                  </a:cubicBezTo>
                  <a:cubicBezTo>
                    <a:pt x="2680" y="3264"/>
                    <a:pt x="2974" y="3292"/>
                    <a:pt x="3269" y="3292"/>
                  </a:cubicBezTo>
                  <a:cubicBezTo>
                    <a:pt x="3415" y="3292"/>
                    <a:pt x="3561" y="3285"/>
                    <a:pt x="3706" y="3277"/>
                  </a:cubicBezTo>
                  <a:cubicBezTo>
                    <a:pt x="4215" y="3248"/>
                    <a:pt x="4722" y="3210"/>
                    <a:pt x="5228" y="3164"/>
                  </a:cubicBezTo>
                  <a:cubicBezTo>
                    <a:pt x="5360" y="3151"/>
                    <a:pt x="5508" y="3129"/>
                    <a:pt x="5587" y="3021"/>
                  </a:cubicBezTo>
                  <a:cubicBezTo>
                    <a:pt x="5692" y="2873"/>
                    <a:pt x="5597" y="2668"/>
                    <a:pt x="5479" y="2531"/>
                  </a:cubicBezTo>
                  <a:cubicBezTo>
                    <a:pt x="5072" y="2057"/>
                    <a:pt x="4441" y="1852"/>
                    <a:pt x="3857" y="1623"/>
                  </a:cubicBezTo>
                  <a:cubicBezTo>
                    <a:pt x="3272" y="1394"/>
                    <a:pt x="2660" y="1078"/>
                    <a:pt x="2409" y="502"/>
                  </a:cubicBezTo>
                  <a:lnTo>
                    <a:pt x="1332" y="1"/>
                  </a:lnTo>
                  <a:cubicBezTo>
                    <a:pt x="1325" y="0"/>
                    <a:pt x="1319" y="0"/>
                    <a:pt x="13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9"/>
            <p:cNvSpPr/>
            <p:nvPr/>
          </p:nvSpPr>
          <p:spPr>
            <a:xfrm>
              <a:off x="1739865" y="1339027"/>
              <a:ext cx="1219807" cy="1020794"/>
            </a:xfrm>
            <a:custGeom>
              <a:avLst/>
              <a:gdLst/>
              <a:ahLst/>
              <a:cxnLst/>
              <a:rect l="l" t="t" r="r" b="b"/>
              <a:pathLst>
                <a:path w="14410" h="12059" extrusionOk="0">
                  <a:moveTo>
                    <a:pt x="6642" y="1"/>
                  </a:moveTo>
                  <a:cubicBezTo>
                    <a:pt x="5751" y="1"/>
                    <a:pt x="4867" y="173"/>
                    <a:pt x="4061" y="553"/>
                  </a:cubicBezTo>
                  <a:cubicBezTo>
                    <a:pt x="3490" y="822"/>
                    <a:pt x="3075" y="1348"/>
                    <a:pt x="2501" y="1614"/>
                  </a:cubicBezTo>
                  <a:cubicBezTo>
                    <a:pt x="2019" y="1841"/>
                    <a:pt x="1423" y="1884"/>
                    <a:pt x="1049" y="2258"/>
                  </a:cubicBezTo>
                  <a:cubicBezTo>
                    <a:pt x="512" y="2792"/>
                    <a:pt x="714" y="3657"/>
                    <a:pt x="663" y="4401"/>
                  </a:cubicBezTo>
                  <a:cubicBezTo>
                    <a:pt x="593" y="5398"/>
                    <a:pt x="0" y="6403"/>
                    <a:pt x="340" y="7349"/>
                  </a:cubicBezTo>
                  <a:cubicBezTo>
                    <a:pt x="359" y="7419"/>
                    <a:pt x="399" y="7483"/>
                    <a:pt x="456" y="7535"/>
                  </a:cubicBezTo>
                  <a:cubicBezTo>
                    <a:pt x="523" y="7586"/>
                    <a:pt x="615" y="7597"/>
                    <a:pt x="701" y="7605"/>
                  </a:cubicBezTo>
                  <a:cubicBezTo>
                    <a:pt x="978" y="7629"/>
                    <a:pt x="1255" y="7641"/>
                    <a:pt x="1532" y="7641"/>
                  </a:cubicBezTo>
                  <a:cubicBezTo>
                    <a:pt x="1624" y="7641"/>
                    <a:pt x="1716" y="7640"/>
                    <a:pt x="1808" y="7637"/>
                  </a:cubicBezTo>
                  <a:cubicBezTo>
                    <a:pt x="1919" y="8812"/>
                    <a:pt x="2199" y="9963"/>
                    <a:pt x="2644" y="11054"/>
                  </a:cubicBezTo>
                  <a:cubicBezTo>
                    <a:pt x="2746" y="11302"/>
                    <a:pt x="2867" y="11563"/>
                    <a:pt x="3097" y="11709"/>
                  </a:cubicBezTo>
                  <a:cubicBezTo>
                    <a:pt x="3237" y="11798"/>
                    <a:pt x="3404" y="11838"/>
                    <a:pt x="3568" y="11871"/>
                  </a:cubicBezTo>
                  <a:cubicBezTo>
                    <a:pt x="4265" y="12007"/>
                    <a:pt x="4967" y="12059"/>
                    <a:pt x="5672" y="12059"/>
                  </a:cubicBezTo>
                  <a:cubicBezTo>
                    <a:pt x="7810" y="12059"/>
                    <a:pt x="9978" y="11584"/>
                    <a:pt x="12132" y="11555"/>
                  </a:cubicBezTo>
                  <a:cubicBezTo>
                    <a:pt x="12205" y="11555"/>
                    <a:pt x="12278" y="11550"/>
                    <a:pt x="12334" y="11512"/>
                  </a:cubicBezTo>
                  <a:cubicBezTo>
                    <a:pt x="12412" y="11458"/>
                    <a:pt x="12434" y="11356"/>
                    <a:pt x="12447" y="11267"/>
                  </a:cubicBezTo>
                  <a:cubicBezTo>
                    <a:pt x="12623" y="10011"/>
                    <a:pt x="12636" y="8739"/>
                    <a:pt x="12485" y="7483"/>
                  </a:cubicBezTo>
                  <a:cubicBezTo>
                    <a:pt x="13132" y="7483"/>
                    <a:pt x="13773" y="7405"/>
                    <a:pt x="14401" y="7249"/>
                  </a:cubicBezTo>
                  <a:cubicBezTo>
                    <a:pt x="14409" y="6441"/>
                    <a:pt x="14204" y="5643"/>
                    <a:pt x="13808" y="4940"/>
                  </a:cubicBezTo>
                  <a:cubicBezTo>
                    <a:pt x="13709" y="4756"/>
                    <a:pt x="13593" y="4581"/>
                    <a:pt x="13517" y="4387"/>
                  </a:cubicBezTo>
                  <a:cubicBezTo>
                    <a:pt x="13426" y="4147"/>
                    <a:pt x="13401" y="3889"/>
                    <a:pt x="13382" y="3635"/>
                  </a:cubicBezTo>
                  <a:cubicBezTo>
                    <a:pt x="13345" y="3121"/>
                    <a:pt x="13331" y="2587"/>
                    <a:pt x="13113" y="2116"/>
                  </a:cubicBezTo>
                  <a:cubicBezTo>
                    <a:pt x="12910" y="1671"/>
                    <a:pt x="12468" y="1289"/>
                    <a:pt x="11973" y="1289"/>
                  </a:cubicBezTo>
                  <a:cubicBezTo>
                    <a:pt x="11943" y="1289"/>
                    <a:pt x="11912" y="1291"/>
                    <a:pt x="11881" y="1294"/>
                  </a:cubicBezTo>
                  <a:cubicBezTo>
                    <a:pt x="11674" y="1313"/>
                    <a:pt x="11468" y="1402"/>
                    <a:pt x="11262" y="1402"/>
                  </a:cubicBezTo>
                  <a:cubicBezTo>
                    <a:pt x="11233" y="1402"/>
                    <a:pt x="11204" y="1400"/>
                    <a:pt x="11175" y="1396"/>
                  </a:cubicBezTo>
                  <a:cubicBezTo>
                    <a:pt x="10984" y="1374"/>
                    <a:pt x="10817" y="1261"/>
                    <a:pt x="10655" y="1162"/>
                  </a:cubicBezTo>
                  <a:cubicBezTo>
                    <a:pt x="9492" y="435"/>
                    <a:pt x="8059" y="1"/>
                    <a:pt x="6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9"/>
            <p:cNvSpPr/>
            <p:nvPr/>
          </p:nvSpPr>
          <p:spPr>
            <a:xfrm>
              <a:off x="2201123" y="1397690"/>
              <a:ext cx="758549" cy="646726"/>
            </a:xfrm>
            <a:custGeom>
              <a:avLst/>
              <a:gdLst/>
              <a:ahLst/>
              <a:cxnLst/>
              <a:rect l="l" t="t" r="r" b="b"/>
              <a:pathLst>
                <a:path w="8961" h="7640" extrusionOk="0">
                  <a:moveTo>
                    <a:pt x="1948" y="1"/>
                  </a:moveTo>
                  <a:cubicBezTo>
                    <a:pt x="1453" y="1"/>
                    <a:pt x="1037" y="158"/>
                    <a:pt x="571" y="401"/>
                  </a:cubicBezTo>
                  <a:cubicBezTo>
                    <a:pt x="391" y="496"/>
                    <a:pt x="186" y="514"/>
                    <a:pt x="46" y="676"/>
                  </a:cubicBezTo>
                  <a:lnTo>
                    <a:pt x="0" y="676"/>
                  </a:lnTo>
                  <a:cubicBezTo>
                    <a:pt x="11" y="2147"/>
                    <a:pt x="736" y="2754"/>
                    <a:pt x="1727" y="3667"/>
                  </a:cubicBezTo>
                  <a:cubicBezTo>
                    <a:pt x="1321" y="3842"/>
                    <a:pt x="631" y="3802"/>
                    <a:pt x="1137" y="4325"/>
                  </a:cubicBezTo>
                  <a:cubicBezTo>
                    <a:pt x="1331" y="4524"/>
                    <a:pt x="2124" y="4632"/>
                    <a:pt x="2196" y="4918"/>
                  </a:cubicBezTo>
                  <a:cubicBezTo>
                    <a:pt x="2299" y="5335"/>
                    <a:pt x="1663" y="5300"/>
                    <a:pt x="2051" y="5702"/>
                  </a:cubicBezTo>
                  <a:cubicBezTo>
                    <a:pt x="2219" y="5875"/>
                    <a:pt x="2458" y="5907"/>
                    <a:pt x="2708" y="5907"/>
                  </a:cubicBezTo>
                  <a:cubicBezTo>
                    <a:pt x="2859" y="5907"/>
                    <a:pt x="3013" y="5896"/>
                    <a:pt x="3158" y="5896"/>
                  </a:cubicBezTo>
                  <a:cubicBezTo>
                    <a:pt x="3317" y="5896"/>
                    <a:pt x="3466" y="5910"/>
                    <a:pt x="3587" y="5969"/>
                  </a:cubicBezTo>
                  <a:cubicBezTo>
                    <a:pt x="3775" y="6060"/>
                    <a:pt x="3875" y="6324"/>
                    <a:pt x="4021" y="6529"/>
                  </a:cubicBezTo>
                  <a:cubicBezTo>
                    <a:pt x="4357" y="7003"/>
                    <a:pt x="4632" y="7127"/>
                    <a:pt x="5193" y="7254"/>
                  </a:cubicBezTo>
                  <a:cubicBezTo>
                    <a:pt x="5753" y="7381"/>
                    <a:pt x="6473" y="7602"/>
                    <a:pt x="7112" y="7639"/>
                  </a:cubicBezTo>
                  <a:cubicBezTo>
                    <a:pt x="7095" y="7356"/>
                    <a:pt x="7068" y="7071"/>
                    <a:pt x="7036" y="6788"/>
                  </a:cubicBezTo>
                  <a:lnTo>
                    <a:pt x="7036" y="6788"/>
                  </a:lnTo>
                  <a:cubicBezTo>
                    <a:pt x="7047" y="6788"/>
                    <a:pt x="7058" y="6788"/>
                    <a:pt x="7068" y="6788"/>
                  </a:cubicBezTo>
                  <a:cubicBezTo>
                    <a:pt x="7702" y="6788"/>
                    <a:pt x="8335" y="6710"/>
                    <a:pt x="8949" y="6556"/>
                  </a:cubicBezTo>
                  <a:cubicBezTo>
                    <a:pt x="8960" y="5748"/>
                    <a:pt x="8755" y="4950"/>
                    <a:pt x="8359" y="4247"/>
                  </a:cubicBezTo>
                  <a:cubicBezTo>
                    <a:pt x="8260" y="4063"/>
                    <a:pt x="8144" y="3888"/>
                    <a:pt x="8068" y="3694"/>
                  </a:cubicBezTo>
                  <a:cubicBezTo>
                    <a:pt x="7977" y="3454"/>
                    <a:pt x="7952" y="3196"/>
                    <a:pt x="7933" y="2942"/>
                  </a:cubicBezTo>
                  <a:cubicBezTo>
                    <a:pt x="7896" y="2428"/>
                    <a:pt x="7882" y="1894"/>
                    <a:pt x="7664" y="1423"/>
                  </a:cubicBezTo>
                  <a:cubicBezTo>
                    <a:pt x="7461" y="978"/>
                    <a:pt x="7019" y="596"/>
                    <a:pt x="6524" y="596"/>
                  </a:cubicBezTo>
                  <a:cubicBezTo>
                    <a:pt x="6494" y="596"/>
                    <a:pt x="6463" y="598"/>
                    <a:pt x="6432" y="601"/>
                  </a:cubicBezTo>
                  <a:cubicBezTo>
                    <a:pt x="6238" y="619"/>
                    <a:pt x="6047" y="692"/>
                    <a:pt x="5856" y="703"/>
                  </a:cubicBezTo>
                  <a:cubicBezTo>
                    <a:pt x="5584" y="862"/>
                    <a:pt x="5330" y="1075"/>
                    <a:pt x="5015" y="1088"/>
                  </a:cubicBezTo>
                  <a:cubicBezTo>
                    <a:pt x="5001" y="1089"/>
                    <a:pt x="4986" y="1089"/>
                    <a:pt x="4972" y="1089"/>
                  </a:cubicBezTo>
                  <a:cubicBezTo>
                    <a:pt x="4573" y="1089"/>
                    <a:pt x="4262" y="804"/>
                    <a:pt x="3924" y="606"/>
                  </a:cubicBezTo>
                  <a:cubicBezTo>
                    <a:pt x="3428" y="320"/>
                    <a:pt x="2940" y="129"/>
                    <a:pt x="2374" y="37"/>
                  </a:cubicBezTo>
                  <a:cubicBezTo>
                    <a:pt x="2224" y="13"/>
                    <a:pt x="2083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9"/>
            <p:cNvSpPr/>
            <p:nvPr/>
          </p:nvSpPr>
          <p:spPr>
            <a:xfrm>
              <a:off x="1969774" y="2630363"/>
              <a:ext cx="802821" cy="1935776"/>
            </a:xfrm>
            <a:custGeom>
              <a:avLst/>
              <a:gdLst/>
              <a:ahLst/>
              <a:cxnLst/>
              <a:rect l="l" t="t" r="r" b="b"/>
              <a:pathLst>
                <a:path w="9484" h="22868" extrusionOk="0">
                  <a:moveTo>
                    <a:pt x="4372" y="0"/>
                  </a:moveTo>
                  <a:cubicBezTo>
                    <a:pt x="4104" y="0"/>
                    <a:pt x="3836" y="15"/>
                    <a:pt x="3568" y="46"/>
                  </a:cubicBezTo>
                  <a:cubicBezTo>
                    <a:pt x="1" y="453"/>
                    <a:pt x="337" y="3924"/>
                    <a:pt x="782" y="6675"/>
                  </a:cubicBezTo>
                  <a:cubicBezTo>
                    <a:pt x="992" y="7987"/>
                    <a:pt x="1378" y="9265"/>
                    <a:pt x="1628" y="10569"/>
                  </a:cubicBezTo>
                  <a:cubicBezTo>
                    <a:pt x="1736" y="11116"/>
                    <a:pt x="1814" y="11668"/>
                    <a:pt x="1887" y="12224"/>
                  </a:cubicBezTo>
                  <a:cubicBezTo>
                    <a:pt x="1879" y="12269"/>
                    <a:pt x="1871" y="12313"/>
                    <a:pt x="1865" y="12361"/>
                  </a:cubicBezTo>
                  <a:cubicBezTo>
                    <a:pt x="1774" y="13072"/>
                    <a:pt x="1747" y="13808"/>
                    <a:pt x="1838" y="14522"/>
                  </a:cubicBezTo>
                  <a:cubicBezTo>
                    <a:pt x="1873" y="14805"/>
                    <a:pt x="1933" y="15075"/>
                    <a:pt x="2057" y="15336"/>
                  </a:cubicBezTo>
                  <a:cubicBezTo>
                    <a:pt x="2127" y="15471"/>
                    <a:pt x="2208" y="15603"/>
                    <a:pt x="2297" y="15729"/>
                  </a:cubicBezTo>
                  <a:lnTo>
                    <a:pt x="2461" y="17177"/>
                  </a:lnTo>
                  <a:cubicBezTo>
                    <a:pt x="2477" y="17309"/>
                    <a:pt x="2491" y="17441"/>
                    <a:pt x="2507" y="17570"/>
                  </a:cubicBezTo>
                  <a:cubicBezTo>
                    <a:pt x="2307" y="18570"/>
                    <a:pt x="2299" y="19640"/>
                    <a:pt x="2550" y="20559"/>
                  </a:cubicBezTo>
                  <a:cubicBezTo>
                    <a:pt x="2456" y="20809"/>
                    <a:pt x="2022" y="21049"/>
                    <a:pt x="1917" y="21294"/>
                  </a:cubicBezTo>
                  <a:cubicBezTo>
                    <a:pt x="1838" y="21483"/>
                    <a:pt x="1760" y="21671"/>
                    <a:pt x="1682" y="21860"/>
                  </a:cubicBezTo>
                  <a:cubicBezTo>
                    <a:pt x="2464" y="22051"/>
                    <a:pt x="3232" y="22297"/>
                    <a:pt x="3978" y="22593"/>
                  </a:cubicBezTo>
                  <a:cubicBezTo>
                    <a:pt x="3989" y="22607"/>
                    <a:pt x="4000" y="22623"/>
                    <a:pt x="4013" y="22639"/>
                  </a:cubicBezTo>
                  <a:cubicBezTo>
                    <a:pt x="4122" y="22785"/>
                    <a:pt x="4275" y="22854"/>
                    <a:pt x="4422" y="22854"/>
                  </a:cubicBezTo>
                  <a:cubicBezTo>
                    <a:pt x="4646" y="22854"/>
                    <a:pt x="4858" y="22693"/>
                    <a:pt x="4881" y="22402"/>
                  </a:cubicBezTo>
                  <a:cubicBezTo>
                    <a:pt x="4919" y="21892"/>
                    <a:pt x="4630" y="21402"/>
                    <a:pt x="4706" y="20890"/>
                  </a:cubicBezTo>
                  <a:cubicBezTo>
                    <a:pt x="4757" y="20550"/>
                    <a:pt x="4951" y="20348"/>
                    <a:pt x="4822" y="19960"/>
                  </a:cubicBezTo>
                  <a:cubicBezTo>
                    <a:pt x="4741" y="19715"/>
                    <a:pt x="4587" y="19605"/>
                    <a:pt x="4425" y="19499"/>
                  </a:cubicBezTo>
                  <a:cubicBezTo>
                    <a:pt x="4420" y="18839"/>
                    <a:pt x="4283" y="18168"/>
                    <a:pt x="4242" y="17522"/>
                  </a:cubicBezTo>
                  <a:cubicBezTo>
                    <a:pt x="4229" y="17279"/>
                    <a:pt x="4212" y="17034"/>
                    <a:pt x="4194" y="16791"/>
                  </a:cubicBezTo>
                  <a:cubicBezTo>
                    <a:pt x="4285" y="16045"/>
                    <a:pt x="4385" y="15301"/>
                    <a:pt x="4388" y="14549"/>
                  </a:cubicBezTo>
                  <a:cubicBezTo>
                    <a:pt x="4396" y="12994"/>
                    <a:pt x="4002" y="11464"/>
                    <a:pt x="3846" y="9917"/>
                  </a:cubicBezTo>
                  <a:cubicBezTo>
                    <a:pt x="4064" y="9292"/>
                    <a:pt x="4172" y="8599"/>
                    <a:pt x="4285" y="7963"/>
                  </a:cubicBezTo>
                  <a:cubicBezTo>
                    <a:pt x="4420" y="7190"/>
                    <a:pt x="4318" y="6252"/>
                    <a:pt x="4398" y="5392"/>
                  </a:cubicBezTo>
                  <a:cubicBezTo>
                    <a:pt x="4477" y="5180"/>
                    <a:pt x="4560" y="4969"/>
                    <a:pt x="4654" y="4765"/>
                  </a:cubicBezTo>
                  <a:lnTo>
                    <a:pt x="5705" y="10545"/>
                  </a:lnTo>
                  <a:cubicBezTo>
                    <a:pt x="5773" y="10922"/>
                    <a:pt x="5843" y="11305"/>
                    <a:pt x="5832" y="11690"/>
                  </a:cubicBezTo>
                  <a:cubicBezTo>
                    <a:pt x="5819" y="12143"/>
                    <a:pt x="5692" y="12585"/>
                    <a:pt x="5641" y="13032"/>
                  </a:cubicBezTo>
                  <a:cubicBezTo>
                    <a:pt x="5387" y="15180"/>
                    <a:pt x="6773" y="17209"/>
                    <a:pt x="6870" y="19354"/>
                  </a:cubicBezTo>
                  <a:cubicBezTo>
                    <a:pt x="6783" y="19448"/>
                    <a:pt x="6694" y="19540"/>
                    <a:pt x="6640" y="19653"/>
                  </a:cubicBezTo>
                  <a:cubicBezTo>
                    <a:pt x="6463" y="20017"/>
                    <a:pt x="6581" y="20303"/>
                    <a:pt x="6821" y="20513"/>
                  </a:cubicBezTo>
                  <a:cubicBezTo>
                    <a:pt x="6783" y="21003"/>
                    <a:pt x="6778" y="21488"/>
                    <a:pt x="6988" y="21919"/>
                  </a:cubicBezTo>
                  <a:cubicBezTo>
                    <a:pt x="6654" y="22170"/>
                    <a:pt x="6921" y="22771"/>
                    <a:pt x="7330" y="22852"/>
                  </a:cubicBezTo>
                  <a:cubicBezTo>
                    <a:pt x="7383" y="22862"/>
                    <a:pt x="7435" y="22867"/>
                    <a:pt x="7487" y="22867"/>
                  </a:cubicBezTo>
                  <a:cubicBezTo>
                    <a:pt x="7839" y="22867"/>
                    <a:pt x="8179" y="22644"/>
                    <a:pt x="8454" y="22404"/>
                  </a:cubicBezTo>
                  <a:cubicBezTo>
                    <a:pt x="8769" y="22132"/>
                    <a:pt x="9077" y="21812"/>
                    <a:pt x="9483" y="21717"/>
                  </a:cubicBezTo>
                  <a:cubicBezTo>
                    <a:pt x="9368" y="21421"/>
                    <a:pt x="9249" y="21124"/>
                    <a:pt x="9133" y="20828"/>
                  </a:cubicBezTo>
                  <a:cubicBezTo>
                    <a:pt x="9081" y="20871"/>
                    <a:pt x="9025" y="20890"/>
                    <a:pt x="8970" y="20890"/>
                  </a:cubicBezTo>
                  <a:cubicBezTo>
                    <a:pt x="8726" y="20890"/>
                    <a:pt x="8487" y="20524"/>
                    <a:pt x="8538" y="20232"/>
                  </a:cubicBezTo>
                  <a:cubicBezTo>
                    <a:pt x="8602" y="19871"/>
                    <a:pt x="8850" y="19534"/>
                    <a:pt x="8777" y="19176"/>
                  </a:cubicBezTo>
                  <a:cubicBezTo>
                    <a:pt x="8718" y="18872"/>
                    <a:pt x="8449" y="18664"/>
                    <a:pt x="8271" y="18411"/>
                  </a:cubicBezTo>
                  <a:cubicBezTo>
                    <a:pt x="8257" y="18392"/>
                    <a:pt x="8247" y="18370"/>
                    <a:pt x="8233" y="18351"/>
                  </a:cubicBezTo>
                  <a:cubicBezTo>
                    <a:pt x="8198" y="17907"/>
                    <a:pt x="8104" y="17460"/>
                    <a:pt x="8039" y="17028"/>
                  </a:cubicBezTo>
                  <a:cubicBezTo>
                    <a:pt x="7872" y="15918"/>
                    <a:pt x="8158" y="14921"/>
                    <a:pt x="8147" y="13819"/>
                  </a:cubicBezTo>
                  <a:cubicBezTo>
                    <a:pt x="8141" y="13245"/>
                    <a:pt x="7982" y="12692"/>
                    <a:pt x="7885" y="12135"/>
                  </a:cubicBezTo>
                  <a:cubicBezTo>
                    <a:pt x="7934" y="11588"/>
                    <a:pt x="7996" y="11041"/>
                    <a:pt x="8061" y="10496"/>
                  </a:cubicBezTo>
                  <a:cubicBezTo>
                    <a:pt x="8395" y="7726"/>
                    <a:pt x="8839" y="4921"/>
                    <a:pt x="8454" y="2156"/>
                  </a:cubicBezTo>
                  <a:cubicBezTo>
                    <a:pt x="8406" y="1825"/>
                    <a:pt x="8341" y="1480"/>
                    <a:pt x="8141" y="1210"/>
                  </a:cubicBezTo>
                  <a:cubicBezTo>
                    <a:pt x="7961" y="973"/>
                    <a:pt x="7691" y="819"/>
                    <a:pt x="7422" y="690"/>
                  </a:cubicBezTo>
                  <a:cubicBezTo>
                    <a:pt x="6466" y="235"/>
                    <a:pt x="5423" y="0"/>
                    <a:pt x="4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9"/>
            <p:cNvSpPr/>
            <p:nvPr/>
          </p:nvSpPr>
          <p:spPr>
            <a:xfrm>
              <a:off x="2174881" y="989169"/>
              <a:ext cx="287725" cy="586117"/>
            </a:xfrm>
            <a:custGeom>
              <a:avLst/>
              <a:gdLst/>
              <a:ahLst/>
              <a:cxnLst/>
              <a:rect l="l" t="t" r="r" b="b"/>
              <a:pathLst>
                <a:path w="3399" h="6924" extrusionOk="0">
                  <a:moveTo>
                    <a:pt x="1833" y="0"/>
                  </a:moveTo>
                  <a:cubicBezTo>
                    <a:pt x="1383" y="0"/>
                    <a:pt x="940" y="85"/>
                    <a:pt x="501" y="282"/>
                  </a:cubicBezTo>
                  <a:cubicBezTo>
                    <a:pt x="593" y="1794"/>
                    <a:pt x="580" y="3309"/>
                    <a:pt x="461" y="4815"/>
                  </a:cubicBezTo>
                  <a:cubicBezTo>
                    <a:pt x="262" y="4888"/>
                    <a:pt x="6" y="4993"/>
                    <a:pt x="0" y="5203"/>
                  </a:cubicBezTo>
                  <a:cubicBezTo>
                    <a:pt x="0" y="5268"/>
                    <a:pt x="14" y="5332"/>
                    <a:pt x="41" y="5392"/>
                  </a:cubicBezTo>
                  <a:cubicBezTo>
                    <a:pt x="218" y="5858"/>
                    <a:pt x="504" y="6275"/>
                    <a:pt x="871" y="6612"/>
                  </a:cubicBezTo>
                  <a:cubicBezTo>
                    <a:pt x="1050" y="6775"/>
                    <a:pt x="1273" y="6924"/>
                    <a:pt x="1511" y="6924"/>
                  </a:cubicBezTo>
                  <a:cubicBezTo>
                    <a:pt x="1534" y="6924"/>
                    <a:pt x="1556" y="6922"/>
                    <a:pt x="1579" y="6920"/>
                  </a:cubicBezTo>
                  <a:cubicBezTo>
                    <a:pt x="1781" y="6893"/>
                    <a:pt x="1948" y="6761"/>
                    <a:pt x="2105" y="6634"/>
                  </a:cubicBezTo>
                  <a:cubicBezTo>
                    <a:pt x="2590" y="6238"/>
                    <a:pt x="3091" y="5823"/>
                    <a:pt x="3342" y="5249"/>
                  </a:cubicBezTo>
                  <a:cubicBezTo>
                    <a:pt x="3379" y="5176"/>
                    <a:pt x="3398" y="5092"/>
                    <a:pt x="3393" y="5012"/>
                  </a:cubicBezTo>
                  <a:cubicBezTo>
                    <a:pt x="3369" y="4799"/>
                    <a:pt x="3118" y="4704"/>
                    <a:pt x="2911" y="4656"/>
                  </a:cubicBezTo>
                  <a:cubicBezTo>
                    <a:pt x="2708" y="3160"/>
                    <a:pt x="2722" y="1643"/>
                    <a:pt x="2951" y="153"/>
                  </a:cubicBezTo>
                  <a:cubicBezTo>
                    <a:pt x="2572" y="56"/>
                    <a:pt x="2200" y="0"/>
                    <a:pt x="1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9"/>
            <p:cNvSpPr/>
            <p:nvPr/>
          </p:nvSpPr>
          <p:spPr>
            <a:xfrm>
              <a:off x="2221354" y="1067978"/>
              <a:ext cx="195118" cy="287302"/>
            </a:xfrm>
            <a:custGeom>
              <a:avLst/>
              <a:gdLst/>
              <a:ahLst/>
              <a:cxnLst/>
              <a:rect l="l" t="t" r="r" b="b"/>
              <a:pathLst>
                <a:path w="2305" h="3394" extrusionOk="0">
                  <a:moveTo>
                    <a:pt x="1779" y="10"/>
                  </a:moveTo>
                  <a:cubicBezTo>
                    <a:pt x="1691" y="10"/>
                    <a:pt x="1603" y="11"/>
                    <a:pt x="1515" y="12"/>
                  </a:cubicBezTo>
                  <a:cubicBezTo>
                    <a:pt x="1160" y="14"/>
                    <a:pt x="796" y="1"/>
                    <a:pt x="448" y="82"/>
                  </a:cubicBezTo>
                  <a:cubicBezTo>
                    <a:pt x="389" y="95"/>
                    <a:pt x="330" y="114"/>
                    <a:pt x="276" y="135"/>
                  </a:cubicBezTo>
                  <a:cubicBezTo>
                    <a:pt x="103" y="206"/>
                    <a:pt x="36" y="311"/>
                    <a:pt x="1" y="472"/>
                  </a:cubicBezTo>
                  <a:cubicBezTo>
                    <a:pt x="14" y="909"/>
                    <a:pt x="14" y="1348"/>
                    <a:pt x="6" y="1782"/>
                  </a:cubicBezTo>
                  <a:cubicBezTo>
                    <a:pt x="79" y="2051"/>
                    <a:pt x="173" y="2321"/>
                    <a:pt x="249" y="2588"/>
                  </a:cubicBezTo>
                  <a:cubicBezTo>
                    <a:pt x="297" y="2757"/>
                    <a:pt x="349" y="2930"/>
                    <a:pt x="440" y="3081"/>
                  </a:cubicBezTo>
                  <a:cubicBezTo>
                    <a:pt x="534" y="3229"/>
                    <a:pt x="680" y="3358"/>
                    <a:pt x="855" y="3385"/>
                  </a:cubicBezTo>
                  <a:cubicBezTo>
                    <a:pt x="884" y="3391"/>
                    <a:pt x="913" y="3393"/>
                    <a:pt x="941" y="3393"/>
                  </a:cubicBezTo>
                  <a:cubicBezTo>
                    <a:pt x="1163" y="3393"/>
                    <a:pt x="1373" y="3244"/>
                    <a:pt x="1542" y="3089"/>
                  </a:cubicBezTo>
                  <a:cubicBezTo>
                    <a:pt x="1804" y="2852"/>
                    <a:pt x="2035" y="2582"/>
                    <a:pt x="2238" y="2291"/>
                  </a:cubicBezTo>
                  <a:cubicBezTo>
                    <a:pt x="2205" y="1529"/>
                    <a:pt x="2227" y="769"/>
                    <a:pt x="2305" y="12"/>
                  </a:cubicBezTo>
                  <a:cubicBezTo>
                    <a:pt x="2129" y="12"/>
                    <a:pt x="1954" y="10"/>
                    <a:pt x="1779" y="10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9"/>
            <p:cNvSpPr/>
            <p:nvPr/>
          </p:nvSpPr>
          <p:spPr>
            <a:xfrm>
              <a:off x="2156174" y="813689"/>
              <a:ext cx="300254" cy="391252"/>
            </a:xfrm>
            <a:custGeom>
              <a:avLst/>
              <a:gdLst/>
              <a:ahLst/>
              <a:cxnLst/>
              <a:rect l="l" t="t" r="r" b="b"/>
              <a:pathLst>
                <a:path w="3547" h="4622" extrusionOk="0">
                  <a:moveTo>
                    <a:pt x="2057" y="1"/>
                  </a:moveTo>
                  <a:cubicBezTo>
                    <a:pt x="1451" y="1"/>
                    <a:pt x="709" y="370"/>
                    <a:pt x="558" y="873"/>
                  </a:cubicBezTo>
                  <a:cubicBezTo>
                    <a:pt x="480" y="1140"/>
                    <a:pt x="466" y="1808"/>
                    <a:pt x="491" y="2121"/>
                  </a:cubicBezTo>
                  <a:cubicBezTo>
                    <a:pt x="480" y="2121"/>
                    <a:pt x="466" y="2124"/>
                    <a:pt x="453" y="2126"/>
                  </a:cubicBezTo>
                  <a:cubicBezTo>
                    <a:pt x="439" y="2132"/>
                    <a:pt x="423" y="2137"/>
                    <a:pt x="410" y="2145"/>
                  </a:cubicBezTo>
                  <a:lnTo>
                    <a:pt x="404" y="2148"/>
                  </a:lnTo>
                  <a:cubicBezTo>
                    <a:pt x="396" y="2153"/>
                    <a:pt x="388" y="2159"/>
                    <a:pt x="380" y="2164"/>
                  </a:cubicBezTo>
                  <a:cubicBezTo>
                    <a:pt x="0" y="2396"/>
                    <a:pt x="289" y="3183"/>
                    <a:pt x="722" y="3191"/>
                  </a:cubicBezTo>
                  <a:cubicBezTo>
                    <a:pt x="801" y="3425"/>
                    <a:pt x="892" y="3657"/>
                    <a:pt x="997" y="3881"/>
                  </a:cubicBezTo>
                  <a:cubicBezTo>
                    <a:pt x="1132" y="4172"/>
                    <a:pt x="1326" y="4476"/>
                    <a:pt x="1631" y="4584"/>
                  </a:cubicBezTo>
                  <a:cubicBezTo>
                    <a:pt x="1705" y="4609"/>
                    <a:pt x="1781" y="4621"/>
                    <a:pt x="1858" y="4621"/>
                  </a:cubicBezTo>
                  <a:cubicBezTo>
                    <a:pt x="2066" y="4621"/>
                    <a:pt x="2273" y="4535"/>
                    <a:pt x="2431" y="4403"/>
                  </a:cubicBezTo>
                  <a:cubicBezTo>
                    <a:pt x="2644" y="4223"/>
                    <a:pt x="2781" y="3964"/>
                    <a:pt x="2897" y="3708"/>
                  </a:cubicBezTo>
                  <a:cubicBezTo>
                    <a:pt x="2964" y="3563"/>
                    <a:pt x="3024" y="3412"/>
                    <a:pt x="3075" y="3258"/>
                  </a:cubicBezTo>
                  <a:cubicBezTo>
                    <a:pt x="3079" y="3258"/>
                    <a:pt x="3084" y="3258"/>
                    <a:pt x="3088" y="3258"/>
                  </a:cubicBezTo>
                  <a:cubicBezTo>
                    <a:pt x="3146" y="3258"/>
                    <a:pt x="3203" y="3242"/>
                    <a:pt x="3255" y="3215"/>
                  </a:cubicBezTo>
                  <a:cubicBezTo>
                    <a:pt x="3355" y="3156"/>
                    <a:pt x="3414" y="3045"/>
                    <a:pt x="3452" y="2935"/>
                  </a:cubicBezTo>
                  <a:cubicBezTo>
                    <a:pt x="3506" y="2786"/>
                    <a:pt x="3536" y="2633"/>
                    <a:pt x="3544" y="2477"/>
                  </a:cubicBezTo>
                  <a:cubicBezTo>
                    <a:pt x="3547" y="2393"/>
                    <a:pt x="3541" y="2299"/>
                    <a:pt x="3485" y="2231"/>
                  </a:cubicBezTo>
                  <a:cubicBezTo>
                    <a:pt x="3437" y="2175"/>
                    <a:pt x="3363" y="2151"/>
                    <a:pt x="3286" y="2151"/>
                  </a:cubicBezTo>
                  <a:cubicBezTo>
                    <a:pt x="3272" y="2151"/>
                    <a:pt x="3257" y="2151"/>
                    <a:pt x="3242" y="2153"/>
                  </a:cubicBezTo>
                  <a:cubicBezTo>
                    <a:pt x="3239" y="2091"/>
                    <a:pt x="3220" y="2027"/>
                    <a:pt x="3226" y="1962"/>
                  </a:cubicBezTo>
                  <a:cubicBezTo>
                    <a:pt x="3301" y="1205"/>
                    <a:pt x="3051" y="313"/>
                    <a:pt x="2479" y="76"/>
                  </a:cubicBezTo>
                  <a:cubicBezTo>
                    <a:pt x="2355" y="24"/>
                    <a:pt x="2211" y="1"/>
                    <a:pt x="20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9"/>
            <p:cNvSpPr/>
            <p:nvPr/>
          </p:nvSpPr>
          <p:spPr>
            <a:xfrm>
              <a:off x="2166670" y="745461"/>
              <a:ext cx="284763" cy="477849"/>
            </a:xfrm>
            <a:custGeom>
              <a:avLst/>
              <a:gdLst/>
              <a:ahLst/>
              <a:cxnLst/>
              <a:rect l="l" t="t" r="r" b="b"/>
              <a:pathLst>
                <a:path w="3364" h="5645" extrusionOk="0">
                  <a:moveTo>
                    <a:pt x="1320" y="111"/>
                  </a:moveTo>
                  <a:cubicBezTo>
                    <a:pt x="1470" y="111"/>
                    <a:pt x="1623" y="159"/>
                    <a:pt x="1765" y="232"/>
                  </a:cubicBezTo>
                  <a:cubicBezTo>
                    <a:pt x="1520" y="238"/>
                    <a:pt x="1277" y="302"/>
                    <a:pt x="1065" y="423"/>
                  </a:cubicBezTo>
                  <a:cubicBezTo>
                    <a:pt x="873" y="531"/>
                    <a:pt x="701" y="666"/>
                    <a:pt x="550" y="822"/>
                  </a:cubicBezTo>
                  <a:cubicBezTo>
                    <a:pt x="615" y="609"/>
                    <a:pt x="736" y="415"/>
                    <a:pt x="906" y="267"/>
                  </a:cubicBezTo>
                  <a:cubicBezTo>
                    <a:pt x="1034" y="156"/>
                    <a:pt x="1176" y="111"/>
                    <a:pt x="1320" y="111"/>
                  </a:cubicBezTo>
                  <a:close/>
                  <a:moveTo>
                    <a:pt x="1915" y="951"/>
                  </a:moveTo>
                  <a:cubicBezTo>
                    <a:pt x="1920" y="951"/>
                    <a:pt x="1925" y="951"/>
                    <a:pt x="1930" y="952"/>
                  </a:cubicBezTo>
                  <a:cubicBezTo>
                    <a:pt x="1865" y="1014"/>
                    <a:pt x="1814" y="1092"/>
                    <a:pt x="1781" y="1175"/>
                  </a:cubicBezTo>
                  <a:cubicBezTo>
                    <a:pt x="1730" y="1299"/>
                    <a:pt x="1703" y="1434"/>
                    <a:pt x="1644" y="1555"/>
                  </a:cubicBezTo>
                  <a:cubicBezTo>
                    <a:pt x="1577" y="1687"/>
                    <a:pt x="1480" y="1803"/>
                    <a:pt x="1358" y="1887"/>
                  </a:cubicBezTo>
                  <a:cubicBezTo>
                    <a:pt x="1345" y="1897"/>
                    <a:pt x="1315" y="1916"/>
                    <a:pt x="1280" y="1935"/>
                  </a:cubicBezTo>
                  <a:cubicBezTo>
                    <a:pt x="1383" y="1774"/>
                    <a:pt x="1439" y="1574"/>
                    <a:pt x="1501" y="1391"/>
                  </a:cubicBezTo>
                  <a:cubicBezTo>
                    <a:pt x="1552" y="1237"/>
                    <a:pt x="1622" y="1078"/>
                    <a:pt x="1760" y="995"/>
                  </a:cubicBezTo>
                  <a:cubicBezTo>
                    <a:pt x="1807" y="965"/>
                    <a:pt x="1861" y="951"/>
                    <a:pt x="1915" y="951"/>
                  </a:cubicBezTo>
                  <a:close/>
                  <a:moveTo>
                    <a:pt x="2054" y="984"/>
                  </a:moveTo>
                  <a:cubicBezTo>
                    <a:pt x="2105" y="1008"/>
                    <a:pt x="2140" y="1054"/>
                    <a:pt x="2156" y="1105"/>
                  </a:cubicBezTo>
                  <a:cubicBezTo>
                    <a:pt x="2162" y="1128"/>
                    <a:pt x="2179" y="1136"/>
                    <a:pt x="2203" y="1136"/>
                  </a:cubicBezTo>
                  <a:cubicBezTo>
                    <a:pt x="2255" y="1136"/>
                    <a:pt x="2336" y="1097"/>
                    <a:pt x="2388" y="1092"/>
                  </a:cubicBezTo>
                  <a:cubicBezTo>
                    <a:pt x="2401" y="1090"/>
                    <a:pt x="2414" y="1090"/>
                    <a:pt x="2427" y="1090"/>
                  </a:cubicBezTo>
                  <a:cubicBezTo>
                    <a:pt x="2626" y="1090"/>
                    <a:pt x="2801" y="1261"/>
                    <a:pt x="2862" y="1456"/>
                  </a:cubicBezTo>
                  <a:cubicBezTo>
                    <a:pt x="2927" y="1663"/>
                    <a:pt x="2892" y="1887"/>
                    <a:pt x="2851" y="2102"/>
                  </a:cubicBezTo>
                  <a:cubicBezTo>
                    <a:pt x="2811" y="2315"/>
                    <a:pt x="2765" y="2533"/>
                    <a:pt x="2811" y="2746"/>
                  </a:cubicBezTo>
                  <a:cubicBezTo>
                    <a:pt x="2838" y="2868"/>
                    <a:pt x="2897" y="2994"/>
                    <a:pt x="2857" y="3113"/>
                  </a:cubicBezTo>
                  <a:cubicBezTo>
                    <a:pt x="2789" y="3307"/>
                    <a:pt x="2509" y="3358"/>
                    <a:pt x="2452" y="3555"/>
                  </a:cubicBezTo>
                  <a:cubicBezTo>
                    <a:pt x="2439" y="3603"/>
                    <a:pt x="2436" y="3654"/>
                    <a:pt x="2442" y="3706"/>
                  </a:cubicBezTo>
                  <a:lnTo>
                    <a:pt x="2442" y="3743"/>
                  </a:lnTo>
                  <a:cubicBezTo>
                    <a:pt x="2358" y="3701"/>
                    <a:pt x="2262" y="3682"/>
                    <a:pt x="2165" y="3682"/>
                  </a:cubicBezTo>
                  <a:cubicBezTo>
                    <a:pt x="2047" y="3682"/>
                    <a:pt x="1926" y="3710"/>
                    <a:pt x="1816" y="3757"/>
                  </a:cubicBezTo>
                  <a:cubicBezTo>
                    <a:pt x="1763" y="3773"/>
                    <a:pt x="1714" y="3797"/>
                    <a:pt x="1671" y="3830"/>
                  </a:cubicBezTo>
                  <a:cubicBezTo>
                    <a:pt x="1592" y="3799"/>
                    <a:pt x="1503" y="3784"/>
                    <a:pt x="1412" y="3784"/>
                  </a:cubicBezTo>
                  <a:cubicBezTo>
                    <a:pt x="1249" y="3784"/>
                    <a:pt x="1080" y="3832"/>
                    <a:pt x="951" y="3924"/>
                  </a:cubicBezTo>
                  <a:cubicBezTo>
                    <a:pt x="946" y="3859"/>
                    <a:pt x="943" y="3797"/>
                    <a:pt x="941" y="3733"/>
                  </a:cubicBezTo>
                  <a:cubicBezTo>
                    <a:pt x="943" y="3681"/>
                    <a:pt x="930" y="3628"/>
                    <a:pt x="903" y="3582"/>
                  </a:cubicBezTo>
                  <a:cubicBezTo>
                    <a:pt x="871" y="3547"/>
                    <a:pt x="833" y="3517"/>
                    <a:pt x="790" y="3498"/>
                  </a:cubicBezTo>
                  <a:cubicBezTo>
                    <a:pt x="660" y="3417"/>
                    <a:pt x="496" y="3301"/>
                    <a:pt x="526" y="3153"/>
                  </a:cubicBezTo>
                  <a:cubicBezTo>
                    <a:pt x="571" y="2919"/>
                    <a:pt x="558" y="2674"/>
                    <a:pt x="480" y="2447"/>
                  </a:cubicBezTo>
                  <a:cubicBezTo>
                    <a:pt x="445" y="2345"/>
                    <a:pt x="396" y="2229"/>
                    <a:pt x="445" y="2132"/>
                  </a:cubicBezTo>
                  <a:lnTo>
                    <a:pt x="445" y="2132"/>
                  </a:lnTo>
                  <a:cubicBezTo>
                    <a:pt x="523" y="2189"/>
                    <a:pt x="615" y="2224"/>
                    <a:pt x="712" y="2232"/>
                  </a:cubicBezTo>
                  <a:cubicBezTo>
                    <a:pt x="711" y="2233"/>
                    <a:pt x="712" y="2233"/>
                    <a:pt x="716" y="2233"/>
                  </a:cubicBezTo>
                  <a:cubicBezTo>
                    <a:pt x="785" y="2233"/>
                    <a:pt x="1581" y="2070"/>
                    <a:pt x="1663" y="1725"/>
                  </a:cubicBezTo>
                  <a:cubicBezTo>
                    <a:pt x="1714" y="1512"/>
                    <a:pt x="1830" y="1070"/>
                    <a:pt x="2054" y="984"/>
                  </a:cubicBezTo>
                  <a:close/>
                  <a:moveTo>
                    <a:pt x="1944" y="3966"/>
                  </a:moveTo>
                  <a:cubicBezTo>
                    <a:pt x="1948" y="3966"/>
                    <a:pt x="1952" y="3967"/>
                    <a:pt x="1957" y="3967"/>
                  </a:cubicBezTo>
                  <a:cubicBezTo>
                    <a:pt x="2126" y="3983"/>
                    <a:pt x="2323" y="4102"/>
                    <a:pt x="2463" y="4207"/>
                  </a:cubicBezTo>
                  <a:lnTo>
                    <a:pt x="2471" y="4342"/>
                  </a:lnTo>
                  <a:cubicBezTo>
                    <a:pt x="2469" y="4379"/>
                    <a:pt x="2463" y="4417"/>
                    <a:pt x="2463" y="4455"/>
                  </a:cubicBezTo>
                  <a:cubicBezTo>
                    <a:pt x="2463" y="4522"/>
                    <a:pt x="2471" y="4592"/>
                    <a:pt x="2479" y="4662"/>
                  </a:cubicBezTo>
                  <a:cubicBezTo>
                    <a:pt x="2477" y="4711"/>
                    <a:pt x="2466" y="4757"/>
                    <a:pt x="2450" y="4802"/>
                  </a:cubicBezTo>
                  <a:cubicBezTo>
                    <a:pt x="2415" y="4899"/>
                    <a:pt x="2296" y="5007"/>
                    <a:pt x="2194" y="5007"/>
                  </a:cubicBezTo>
                  <a:cubicBezTo>
                    <a:pt x="2090" y="4878"/>
                    <a:pt x="1925" y="4811"/>
                    <a:pt x="1760" y="4811"/>
                  </a:cubicBezTo>
                  <a:cubicBezTo>
                    <a:pt x="1615" y="4811"/>
                    <a:pt x="1471" y="4862"/>
                    <a:pt x="1369" y="4967"/>
                  </a:cubicBezTo>
                  <a:cubicBezTo>
                    <a:pt x="1224" y="4953"/>
                    <a:pt x="1105" y="4835"/>
                    <a:pt x="1046" y="4700"/>
                  </a:cubicBezTo>
                  <a:cubicBezTo>
                    <a:pt x="995" y="4581"/>
                    <a:pt x="981" y="4452"/>
                    <a:pt x="976" y="4323"/>
                  </a:cubicBezTo>
                  <a:cubicBezTo>
                    <a:pt x="1089" y="4237"/>
                    <a:pt x="1207" y="4145"/>
                    <a:pt x="1348" y="4104"/>
                  </a:cubicBezTo>
                  <a:cubicBezTo>
                    <a:pt x="1369" y="4098"/>
                    <a:pt x="1390" y="4096"/>
                    <a:pt x="1410" y="4096"/>
                  </a:cubicBezTo>
                  <a:cubicBezTo>
                    <a:pt x="1494" y="4096"/>
                    <a:pt x="1568" y="4138"/>
                    <a:pt x="1648" y="4138"/>
                  </a:cubicBezTo>
                  <a:cubicBezTo>
                    <a:pt x="1665" y="4138"/>
                    <a:pt x="1683" y="4136"/>
                    <a:pt x="1701" y="4131"/>
                  </a:cubicBezTo>
                  <a:cubicBezTo>
                    <a:pt x="1807" y="4103"/>
                    <a:pt x="1833" y="3966"/>
                    <a:pt x="1944" y="3966"/>
                  </a:cubicBezTo>
                  <a:close/>
                  <a:moveTo>
                    <a:pt x="1306" y="1"/>
                  </a:moveTo>
                  <a:cubicBezTo>
                    <a:pt x="1152" y="1"/>
                    <a:pt x="1001" y="42"/>
                    <a:pt x="871" y="138"/>
                  </a:cubicBezTo>
                  <a:cubicBezTo>
                    <a:pt x="625" y="316"/>
                    <a:pt x="412" y="674"/>
                    <a:pt x="372" y="1019"/>
                  </a:cubicBezTo>
                  <a:cubicBezTo>
                    <a:pt x="283" y="1119"/>
                    <a:pt x="200" y="1221"/>
                    <a:pt x="119" y="1326"/>
                  </a:cubicBezTo>
                  <a:cubicBezTo>
                    <a:pt x="81" y="1367"/>
                    <a:pt x="54" y="1412"/>
                    <a:pt x="35" y="1464"/>
                  </a:cubicBezTo>
                  <a:cubicBezTo>
                    <a:pt x="0" y="1590"/>
                    <a:pt x="78" y="1720"/>
                    <a:pt x="208" y="1749"/>
                  </a:cubicBezTo>
                  <a:cubicBezTo>
                    <a:pt x="130" y="1817"/>
                    <a:pt x="116" y="1933"/>
                    <a:pt x="140" y="2030"/>
                  </a:cubicBezTo>
                  <a:cubicBezTo>
                    <a:pt x="162" y="2129"/>
                    <a:pt x="208" y="2221"/>
                    <a:pt x="232" y="2321"/>
                  </a:cubicBezTo>
                  <a:cubicBezTo>
                    <a:pt x="305" y="2601"/>
                    <a:pt x="194" y="2921"/>
                    <a:pt x="334" y="3175"/>
                  </a:cubicBezTo>
                  <a:cubicBezTo>
                    <a:pt x="289" y="3239"/>
                    <a:pt x="237" y="3318"/>
                    <a:pt x="270" y="3390"/>
                  </a:cubicBezTo>
                  <a:cubicBezTo>
                    <a:pt x="307" y="3485"/>
                    <a:pt x="404" y="3541"/>
                    <a:pt x="458" y="3628"/>
                  </a:cubicBezTo>
                  <a:cubicBezTo>
                    <a:pt x="515" y="3722"/>
                    <a:pt x="520" y="3838"/>
                    <a:pt x="518" y="3948"/>
                  </a:cubicBezTo>
                  <a:cubicBezTo>
                    <a:pt x="512" y="4123"/>
                    <a:pt x="561" y="4484"/>
                    <a:pt x="569" y="4657"/>
                  </a:cubicBezTo>
                  <a:cubicBezTo>
                    <a:pt x="604" y="5425"/>
                    <a:pt x="1245" y="5619"/>
                    <a:pt x="1585" y="5638"/>
                  </a:cubicBezTo>
                  <a:cubicBezTo>
                    <a:pt x="1652" y="5642"/>
                    <a:pt x="1716" y="5644"/>
                    <a:pt x="1778" y="5644"/>
                  </a:cubicBezTo>
                  <a:cubicBezTo>
                    <a:pt x="2095" y="5644"/>
                    <a:pt x="2346" y="5581"/>
                    <a:pt x="2601" y="5347"/>
                  </a:cubicBezTo>
                  <a:cubicBezTo>
                    <a:pt x="2757" y="5199"/>
                    <a:pt x="2824" y="5120"/>
                    <a:pt x="2884" y="4916"/>
                  </a:cubicBezTo>
                  <a:cubicBezTo>
                    <a:pt x="2921" y="4762"/>
                    <a:pt x="2946" y="4603"/>
                    <a:pt x="2956" y="4444"/>
                  </a:cubicBezTo>
                  <a:cubicBezTo>
                    <a:pt x="2997" y="4034"/>
                    <a:pt x="3037" y="3625"/>
                    <a:pt x="3075" y="3215"/>
                  </a:cubicBezTo>
                  <a:cubicBezTo>
                    <a:pt x="3164" y="3137"/>
                    <a:pt x="3188" y="3013"/>
                    <a:pt x="3188" y="2897"/>
                  </a:cubicBezTo>
                  <a:cubicBezTo>
                    <a:pt x="3185" y="2781"/>
                    <a:pt x="3161" y="2665"/>
                    <a:pt x="3172" y="2550"/>
                  </a:cubicBezTo>
                  <a:cubicBezTo>
                    <a:pt x="3185" y="2374"/>
                    <a:pt x="3272" y="2215"/>
                    <a:pt x="3317" y="2048"/>
                  </a:cubicBezTo>
                  <a:cubicBezTo>
                    <a:pt x="3363" y="1881"/>
                    <a:pt x="3361" y="1677"/>
                    <a:pt x="3231" y="1561"/>
                  </a:cubicBezTo>
                  <a:cubicBezTo>
                    <a:pt x="3331" y="1404"/>
                    <a:pt x="3226" y="1191"/>
                    <a:pt x="3086" y="1065"/>
                  </a:cubicBezTo>
                  <a:cubicBezTo>
                    <a:pt x="2962" y="952"/>
                    <a:pt x="2808" y="876"/>
                    <a:pt x="2644" y="838"/>
                  </a:cubicBezTo>
                  <a:cubicBezTo>
                    <a:pt x="2628" y="644"/>
                    <a:pt x="2487" y="477"/>
                    <a:pt x="2320" y="378"/>
                  </a:cubicBezTo>
                  <a:cubicBezTo>
                    <a:pt x="2215" y="316"/>
                    <a:pt x="2102" y="273"/>
                    <a:pt x="1984" y="254"/>
                  </a:cubicBezTo>
                  <a:cubicBezTo>
                    <a:pt x="1791" y="100"/>
                    <a:pt x="1544" y="1"/>
                    <a:pt x="1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9"/>
            <p:cNvSpPr/>
            <p:nvPr/>
          </p:nvSpPr>
          <p:spPr>
            <a:xfrm>
              <a:off x="2176659" y="844417"/>
              <a:ext cx="267409" cy="378893"/>
            </a:xfrm>
            <a:custGeom>
              <a:avLst/>
              <a:gdLst/>
              <a:ahLst/>
              <a:cxnLst/>
              <a:rect l="l" t="t" r="r" b="b"/>
              <a:pathLst>
                <a:path w="3159" h="4476" extrusionOk="0">
                  <a:moveTo>
                    <a:pt x="1826" y="2797"/>
                  </a:moveTo>
                  <a:cubicBezTo>
                    <a:pt x="1830" y="2797"/>
                    <a:pt x="1834" y="2798"/>
                    <a:pt x="1839" y="2798"/>
                  </a:cubicBezTo>
                  <a:cubicBezTo>
                    <a:pt x="2008" y="2814"/>
                    <a:pt x="2205" y="2933"/>
                    <a:pt x="2345" y="3038"/>
                  </a:cubicBezTo>
                  <a:lnTo>
                    <a:pt x="2353" y="3173"/>
                  </a:lnTo>
                  <a:cubicBezTo>
                    <a:pt x="2351" y="3210"/>
                    <a:pt x="2345" y="3248"/>
                    <a:pt x="2345" y="3286"/>
                  </a:cubicBezTo>
                  <a:cubicBezTo>
                    <a:pt x="2345" y="3353"/>
                    <a:pt x="2353" y="3423"/>
                    <a:pt x="2361" y="3493"/>
                  </a:cubicBezTo>
                  <a:cubicBezTo>
                    <a:pt x="2359" y="3539"/>
                    <a:pt x="2348" y="3588"/>
                    <a:pt x="2332" y="3633"/>
                  </a:cubicBezTo>
                  <a:cubicBezTo>
                    <a:pt x="2297" y="3730"/>
                    <a:pt x="2178" y="3838"/>
                    <a:pt x="2076" y="3838"/>
                  </a:cubicBezTo>
                  <a:cubicBezTo>
                    <a:pt x="1972" y="3709"/>
                    <a:pt x="1807" y="3642"/>
                    <a:pt x="1642" y="3642"/>
                  </a:cubicBezTo>
                  <a:cubicBezTo>
                    <a:pt x="1497" y="3642"/>
                    <a:pt x="1353" y="3693"/>
                    <a:pt x="1251" y="3798"/>
                  </a:cubicBezTo>
                  <a:cubicBezTo>
                    <a:pt x="1106" y="3784"/>
                    <a:pt x="987" y="3666"/>
                    <a:pt x="928" y="3531"/>
                  </a:cubicBezTo>
                  <a:cubicBezTo>
                    <a:pt x="877" y="3412"/>
                    <a:pt x="863" y="3283"/>
                    <a:pt x="858" y="3154"/>
                  </a:cubicBezTo>
                  <a:cubicBezTo>
                    <a:pt x="971" y="3068"/>
                    <a:pt x="1089" y="2973"/>
                    <a:pt x="1230" y="2935"/>
                  </a:cubicBezTo>
                  <a:cubicBezTo>
                    <a:pt x="1251" y="2929"/>
                    <a:pt x="1272" y="2927"/>
                    <a:pt x="1292" y="2927"/>
                  </a:cubicBezTo>
                  <a:cubicBezTo>
                    <a:pt x="1376" y="2927"/>
                    <a:pt x="1450" y="2969"/>
                    <a:pt x="1530" y="2969"/>
                  </a:cubicBezTo>
                  <a:cubicBezTo>
                    <a:pt x="1547" y="2969"/>
                    <a:pt x="1565" y="2967"/>
                    <a:pt x="1583" y="2962"/>
                  </a:cubicBezTo>
                  <a:cubicBezTo>
                    <a:pt x="1689" y="2934"/>
                    <a:pt x="1715" y="2797"/>
                    <a:pt x="1826" y="2797"/>
                  </a:cubicBezTo>
                  <a:close/>
                  <a:moveTo>
                    <a:pt x="1103" y="1"/>
                  </a:moveTo>
                  <a:lnTo>
                    <a:pt x="836" y="516"/>
                  </a:lnTo>
                  <a:cubicBezTo>
                    <a:pt x="769" y="642"/>
                    <a:pt x="699" y="777"/>
                    <a:pt x="577" y="855"/>
                  </a:cubicBezTo>
                  <a:cubicBezTo>
                    <a:pt x="522" y="891"/>
                    <a:pt x="454" y="911"/>
                    <a:pt x="388" y="911"/>
                  </a:cubicBezTo>
                  <a:cubicBezTo>
                    <a:pt x="309" y="911"/>
                    <a:pt x="234" y="882"/>
                    <a:pt x="187" y="817"/>
                  </a:cubicBezTo>
                  <a:cubicBezTo>
                    <a:pt x="160" y="780"/>
                    <a:pt x="144" y="731"/>
                    <a:pt x="103" y="710"/>
                  </a:cubicBezTo>
                  <a:cubicBezTo>
                    <a:pt x="79" y="693"/>
                    <a:pt x="49" y="683"/>
                    <a:pt x="20" y="677"/>
                  </a:cubicBezTo>
                  <a:cubicBezTo>
                    <a:pt x="3" y="737"/>
                    <a:pt x="1" y="799"/>
                    <a:pt x="14" y="861"/>
                  </a:cubicBezTo>
                  <a:cubicBezTo>
                    <a:pt x="33" y="960"/>
                    <a:pt x="82" y="1052"/>
                    <a:pt x="106" y="1149"/>
                  </a:cubicBezTo>
                  <a:cubicBezTo>
                    <a:pt x="179" y="1429"/>
                    <a:pt x="71" y="1750"/>
                    <a:pt x="208" y="2003"/>
                  </a:cubicBezTo>
                  <a:cubicBezTo>
                    <a:pt x="165" y="2070"/>
                    <a:pt x="111" y="2149"/>
                    <a:pt x="144" y="2221"/>
                  </a:cubicBezTo>
                  <a:cubicBezTo>
                    <a:pt x="184" y="2313"/>
                    <a:pt x="278" y="2372"/>
                    <a:pt x="332" y="2456"/>
                  </a:cubicBezTo>
                  <a:cubicBezTo>
                    <a:pt x="391" y="2550"/>
                    <a:pt x="397" y="2669"/>
                    <a:pt x="391" y="2779"/>
                  </a:cubicBezTo>
                  <a:cubicBezTo>
                    <a:pt x="386" y="2952"/>
                    <a:pt x="435" y="3315"/>
                    <a:pt x="443" y="3485"/>
                  </a:cubicBezTo>
                  <a:cubicBezTo>
                    <a:pt x="480" y="4253"/>
                    <a:pt x="1122" y="4447"/>
                    <a:pt x="1459" y="4469"/>
                  </a:cubicBezTo>
                  <a:cubicBezTo>
                    <a:pt x="1526" y="4473"/>
                    <a:pt x="1590" y="4475"/>
                    <a:pt x="1651" y="4475"/>
                  </a:cubicBezTo>
                  <a:cubicBezTo>
                    <a:pt x="1969" y="4475"/>
                    <a:pt x="2222" y="4412"/>
                    <a:pt x="2475" y="4175"/>
                  </a:cubicBezTo>
                  <a:cubicBezTo>
                    <a:pt x="2631" y="4030"/>
                    <a:pt x="2698" y="3951"/>
                    <a:pt x="2757" y="3747"/>
                  </a:cubicBezTo>
                  <a:cubicBezTo>
                    <a:pt x="2798" y="3590"/>
                    <a:pt x="2822" y="3434"/>
                    <a:pt x="2833" y="3275"/>
                  </a:cubicBezTo>
                  <a:cubicBezTo>
                    <a:pt x="2871" y="2863"/>
                    <a:pt x="2911" y="2453"/>
                    <a:pt x="2951" y="2044"/>
                  </a:cubicBezTo>
                  <a:cubicBezTo>
                    <a:pt x="3038" y="1968"/>
                    <a:pt x="3065" y="1841"/>
                    <a:pt x="3062" y="1726"/>
                  </a:cubicBezTo>
                  <a:cubicBezTo>
                    <a:pt x="3062" y="1610"/>
                    <a:pt x="3038" y="1494"/>
                    <a:pt x="3046" y="1378"/>
                  </a:cubicBezTo>
                  <a:cubicBezTo>
                    <a:pt x="3046" y="1364"/>
                    <a:pt x="3049" y="1351"/>
                    <a:pt x="3051" y="1337"/>
                  </a:cubicBezTo>
                  <a:cubicBezTo>
                    <a:pt x="2898" y="1319"/>
                    <a:pt x="2744" y="1187"/>
                    <a:pt x="2768" y="1033"/>
                  </a:cubicBezTo>
                  <a:lnTo>
                    <a:pt x="2768" y="1033"/>
                  </a:lnTo>
                  <a:cubicBezTo>
                    <a:pt x="2868" y="1098"/>
                    <a:pt x="2976" y="1143"/>
                    <a:pt x="3092" y="1168"/>
                  </a:cubicBezTo>
                  <a:cubicBezTo>
                    <a:pt x="3113" y="1103"/>
                    <a:pt x="3140" y="1038"/>
                    <a:pt x="3159" y="974"/>
                  </a:cubicBezTo>
                  <a:lnTo>
                    <a:pt x="3159" y="974"/>
                  </a:lnTo>
                  <a:cubicBezTo>
                    <a:pt x="3133" y="980"/>
                    <a:pt x="3107" y="984"/>
                    <a:pt x="3080" y="984"/>
                  </a:cubicBezTo>
                  <a:cubicBezTo>
                    <a:pt x="2966" y="984"/>
                    <a:pt x="2848" y="927"/>
                    <a:pt x="2766" y="844"/>
                  </a:cubicBezTo>
                  <a:cubicBezTo>
                    <a:pt x="2760" y="839"/>
                    <a:pt x="2757" y="836"/>
                    <a:pt x="2752" y="831"/>
                  </a:cubicBezTo>
                  <a:cubicBezTo>
                    <a:pt x="2747" y="863"/>
                    <a:pt x="2741" y="898"/>
                    <a:pt x="2733" y="931"/>
                  </a:cubicBezTo>
                  <a:cubicBezTo>
                    <a:pt x="2693" y="1143"/>
                    <a:pt x="2647" y="1364"/>
                    <a:pt x="2693" y="1577"/>
                  </a:cubicBezTo>
                  <a:cubicBezTo>
                    <a:pt x="2720" y="1699"/>
                    <a:pt x="2779" y="1825"/>
                    <a:pt x="2739" y="1944"/>
                  </a:cubicBezTo>
                  <a:cubicBezTo>
                    <a:pt x="2671" y="2135"/>
                    <a:pt x="2391" y="2189"/>
                    <a:pt x="2334" y="2383"/>
                  </a:cubicBezTo>
                  <a:cubicBezTo>
                    <a:pt x="2321" y="2434"/>
                    <a:pt x="2318" y="2485"/>
                    <a:pt x="2324" y="2534"/>
                  </a:cubicBezTo>
                  <a:lnTo>
                    <a:pt x="2324" y="2574"/>
                  </a:lnTo>
                  <a:cubicBezTo>
                    <a:pt x="2240" y="2532"/>
                    <a:pt x="2144" y="2513"/>
                    <a:pt x="2047" y="2513"/>
                  </a:cubicBezTo>
                  <a:cubicBezTo>
                    <a:pt x="1929" y="2513"/>
                    <a:pt x="1808" y="2541"/>
                    <a:pt x="1698" y="2588"/>
                  </a:cubicBezTo>
                  <a:cubicBezTo>
                    <a:pt x="1645" y="2601"/>
                    <a:pt x="1596" y="2626"/>
                    <a:pt x="1553" y="2661"/>
                  </a:cubicBezTo>
                  <a:cubicBezTo>
                    <a:pt x="1474" y="2630"/>
                    <a:pt x="1384" y="2615"/>
                    <a:pt x="1293" y="2615"/>
                  </a:cubicBezTo>
                  <a:cubicBezTo>
                    <a:pt x="1130" y="2615"/>
                    <a:pt x="961" y="2662"/>
                    <a:pt x="833" y="2752"/>
                  </a:cubicBezTo>
                  <a:cubicBezTo>
                    <a:pt x="828" y="2690"/>
                    <a:pt x="825" y="2628"/>
                    <a:pt x="823" y="2564"/>
                  </a:cubicBezTo>
                  <a:cubicBezTo>
                    <a:pt x="825" y="2510"/>
                    <a:pt x="812" y="2459"/>
                    <a:pt x="785" y="2413"/>
                  </a:cubicBezTo>
                  <a:cubicBezTo>
                    <a:pt x="753" y="2378"/>
                    <a:pt x="715" y="2348"/>
                    <a:pt x="672" y="2326"/>
                  </a:cubicBezTo>
                  <a:cubicBezTo>
                    <a:pt x="542" y="2248"/>
                    <a:pt x="378" y="2132"/>
                    <a:pt x="408" y="1984"/>
                  </a:cubicBezTo>
                  <a:cubicBezTo>
                    <a:pt x="453" y="1747"/>
                    <a:pt x="440" y="1505"/>
                    <a:pt x="362" y="1276"/>
                  </a:cubicBezTo>
                  <a:cubicBezTo>
                    <a:pt x="327" y="1176"/>
                    <a:pt x="278" y="1057"/>
                    <a:pt x="327" y="963"/>
                  </a:cubicBezTo>
                  <a:lnTo>
                    <a:pt x="327" y="963"/>
                  </a:lnTo>
                  <a:cubicBezTo>
                    <a:pt x="389" y="1006"/>
                    <a:pt x="459" y="1038"/>
                    <a:pt x="534" y="1052"/>
                  </a:cubicBezTo>
                  <a:lnTo>
                    <a:pt x="591" y="1028"/>
                  </a:lnTo>
                  <a:cubicBezTo>
                    <a:pt x="968" y="858"/>
                    <a:pt x="1195" y="405"/>
                    <a:pt x="1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9"/>
            <p:cNvSpPr/>
            <p:nvPr/>
          </p:nvSpPr>
          <p:spPr>
            <a:xfrm>
              <a:off x="3710009" y="4375931"/>
              <a:ext cx="190801" cy="294751"/>
            </a:xfrm>
            <a:custGeom>
              <a:avLst/>
              <a:gdLst/>
              <a:ahLst/>
              <a:cxnLst/>
              <a:rect l="l" t="t" r="r" b="b"/>
              <a:pathLst>
                <a:path w="2254" h="3482" extrusionOk="0">
                  <a:moveTo>
                    <a:pt x="1056" y="1"/>
                  </a:moveTo>
                  <a:cubicBezTo>
                    <a:pt x="800" y="1"/>
                    <a:pt x="758" y="278"/>
                    <a:pt x="718" y="493"/>
                  </a:cubicBezTo>
                  <a:cubicBezTo>
                    <a:pt x="645" y="894"/>
                    <a:pt x="513" y="1282"/>
                    <a:pt x="322" y="1646"/>
                  </a:cubicBezTo>
                  <a:cubicBezTo>
                    <a:pt x="227" y="1821"/>
                    <a:pt x="119" y="1994"/>
                    <a:pt x="63" y="2185"/>
                  </a:cubicBezTo>
                  <a:cubicBezTo>
                    <a:pt x="6" y="2376"/>
                    <a:pt x="1" y="2597"/>
                    <a:pt x="103" y="2767"/>
                  </a:cubicBezTo>
                  <a:cubicBezTo>
                    <a:pt x="200" y="2931"/>
                    <a:pt x="378" y="3028"/>
                    <a:pt x="548" y="3112"/>
                  </a:cubicBezTo>
                  <a:cubicBezTo>
                    <a:pt x="796" y="3233"/>
                    <a:pt x="1046" y="3341"/>
                    <a:pt x="1300" y="3441"/>
                  </a:cubicBezTo>
                  <a:cubicBezTo>
                    <a:pt x="1351" y="3465"/>
                    <a:pt x="1408" y="3478"/>
                    <a:pt x="1461" y="3481"/>
                  </a:cubicBezTo>
                  <a:cubicBezTo>
                    <a:pt x="1596" y="3478"/>
                    <a:pt x="1701" y="3360"/>
                    <a:pt x="1777" y="3247"/>
                  </a:cubicBezTo>
                  <a:cubicBezTo>
                    <a:pt x="1911" y="3053"/>
                    <a:pt x="2030" y="2851"/>
                    <a:pt x="2135" y="2640"/>
                  </a:cubicBezTo>
                  <a:cubicBezTo>
                    <a:pt x="2181" y="2560"/>
                    <a:pt x="2213" y="2468"/>
                    <a:pt x="2227" y="2376"/>
                  </a:cubicBezTo>
                  <a:cubicBezTo>
                    <a:pt x="2254" y="2145"/>
                    <a:pt x="2100" y="1940"/>
                    <a:pt x="1984" y="1738"/>
                  </a:cubicBezTo>
                  <a:cubicBezTo>
                    <a:pt x="1839" y="1487"/>
                    <a:pt x="1736" y="1218"/>
                    <a:pt x="1682" y="935"/>
                  </a:cubicBezTo>
                  <a:cubicBezTo>
                    <a:pt x="1645" y="754"/>
                    <a:pt x="1626" y="568"/>
                    <a:pt x="1556" y="396"/>
                  </a:cubicBezTo>
                  <a:cubicBezTo>
                    <a:pt x="1488" y="223"/>
                    <a:pt x="1356" y="64"/>
                    <a:pt x="1179" y="18"/>
                  </a:cubicBezTo>
                  <a:cubicBezTo>
                    <a:pt x="1133" y="6"/>
                    <a:pt x="1093" y="1"/>
                    <a:pt x="10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9"/>
            <p:cNvSpPr/>
            <p:nvPr/>
          </p:nvSpPr>
          <p:spPr>
            <a:xfrm>
              <a:off x="3698666" y="4484198"/>
              <a:ext cx="211032" cy="192833"/>
            </a:xfrm>
            <a:custGeom>
              <a:avLst/>
              <a:gdLst/>
              <a:ahLst/>
              <a:cxnLst/>
              <a:rect l="l" t="t" r="r" b="b"/>
              <a:pathLst>
                <a:path w="2493" h="2278" extrusionOk="0">
                  <a:moveTo>
                    <a:pt x="1166" y="1"/>
                  </a:moveTo>
                  <a:cubicBezTo>
                    <a:pt x="1151" y="1"/>
                    <a:pt x="1136" y="2"/>
                    <a:pt x="1121" y="3"/>
                  </a:cubicBezTo>
                  <a:cubicBezTo>
                    <a:pt x="1102" y="3"/>
                    <a:pt x="1086" y="9"/>
                    <a:pt x="1070" y="19"/>
                  </a:cubicBezTo>
                  <a:cubicBezTo>
                    <a:pt x="1060" y="16"/>
                    <a:pt x="1050" y="14"/>
                    <a:pt x="1040" y="14"/>
                  </a:cubicBezTo>
                  <a:cubicBezTo>
                    <a:pt x="1021" y="14"/>
                    <a:pt x="1001" y="20"/>
                    <a:pt x="984" y="30"/>
                  </a:cubicBezTo>
                  <a:cubicBezTo>
                    <a:pt x="951" y="52"/>
                    <a:pt x="919" y="73"/>
                    <a:pt x="887" y="98"/>
                  </a:cubicBezTo>
                  <a:cubicBezTo>
                    <a:pt x="466" y="181"/>
                    <a:pt x="202" y="690"/>
                    <a:pt x="81" y="1054"/>
                  </a:cubicBezTo>
                  <a:cubicBezTo>
                    <a:pt x="30" y="1210"/>
                    <a:pt x="0" y="1378"/>
                    <a:pt x="59" y="1528"/>
                  </a:cubicBezTo>
                  <a:cubicBezTo>
                    <a:pt x="127" y="1695"/>
                    <a:pt x="288" y="1809"/>
                    <a:pt x="450" y="1903"/>
                  </a:cubicBezTo>
                  <a:cubicBezTo>
                    <a:pt x="644" y="2019"/>
                    <a:pt x="849" y="2116"/>
                    <a:pt x="1059" y="2197"/>
                  </a:cubicBezTo>
                  <a:cubicBezTo>
                    <a:pt x="1171" y="2239"/>
                    <a:pt x="1290" y="2277"/>
                    <a:pt x="1407" y="2277"/>
                  </a:cubicBezTo>
                  <a:cubicBezTo>
                    <a:pt x="1445" y="2277"/>
                    <a:pt x="1483" y="2273"/>
                    <a:pt x="1520" y="2264"/>
                  </a:cubicBezTo>
                  <a:cubicBezTo>
                    <a:pt x="1674" y="2226"/>
                    <a:pt x="1781" y="2113"/>
                    <a:pt x="1876" y="2000"/>
                  </a:cubicBezTo>
                  <a:cubicBezTo>
                    <a:pt x="2029" y="1809"/>
                    <a:pt x="2167" y="1604"/>
                    <a:pt x="2280" y="1388"/>
                  </a:cubicBezTo>
                  <a:cubicBezTo>
                    <a:pt x="2307" y="1337"/>
                    <a:pt x="2326" y="1281"/>
                    <a:pt x="2337" y="1224"/>
                  </a:cubicBezTo>
                  <a:cubicBezTo>
                    <a:pt x="2493" y="898"/>
                    <a:pt x="2075" y="504"/>
                    <a:pt x="1663" y="251"/>
                  </a:cubicBezTo>
                  <a:cubicBezTo>
                    <a:pt x="1523" y="121"/>
                    <a:pt x="1351" y="1"/>
                    <a:pt x="1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39"/>
            <p:cNvSpPr/>
            <p:nvPr/>
          </p:nvSpPr>
          <p:spPr>
            <a:xfrm>
              <a:off x="4070026" y="4376354"/>
              <a:ext cx="194864" cy="296698"/>
            </a:xfrm>
            <a:custGeom>
              <a:avLst/>
              <a:gdLst/>
              <a:ahLst/>
              <a:cxnLst/>
              <a:rect l="l" t="t" r="r" b="b"/>
              <a:pathLst>
                <a:path w="2302" h="3505" extrusionOk="0">
                  <a:moveTo>
                    <a:pt x="810" y="1"/>
                  </a:moveTo>
                  <a:cubicBezTo>
                    <a:pt x="759" y="1"/>
                    <a:pt x="701" y="15"/>
                    <a:pt x="633" y="48"/>
                  </a:cubicBezTo>
                  <a:cubicBezTo>
                    <a:pt x="466" y="132"/>
                    <a:pt x="372" y="312"/>
                    <a:pt x="337" y="496"/>
                  </a:cubicBezTo>
                  <a:cubicBezTo>
                    <a:pt x="305" y="676"/>
                    <a:pt x="324" y="862"/>
                    <a:pt x="321" y="1048"/>
                  </a:cubicBezTo>
                  <a:cubicBezTo>
                    <a:pt x="324" y="1334"/>
                    <a:pt x="278" y="1619"/>
                    <a:pt x="186" y="1892"/>
                  </a:cubicBezTo>
                  <a:cubicBezTo>
                    <a:pt x="108" y="2113"/>
                    <a:pt x="0" y="2347"/>
                    <a:pt x="73" y="2568"/>
                  </a:cubicBezTo>
                  <a:cubicBezTo>
                    <a:pt x="105" y="2657"/>
                    <a:pt x="154" y="2738"/>
                    <a:pt x="216" y="2811"/>
                  </a:cubicBezTo>
                  <a:cubicBezTo>
                    <a:pt x="359" y="2994"/>
                    <a:pt x="518" y="3169"/>
                    <a:pt x="687" y="3333"/>
                  </a:cubicBezTo>
                  <a:cubicBezTo>
                    <a:pt x="774" y="3418"/>
                    <a:pt x="882" y="3504"/>
                    <a:pt x="1001" y="3504"/>
                  </a:cubicBezTo>
                  <a:cubicBezTo>
                    <a:pt x="1015" y="3504"/>
                    <a:pt x="1029" y="3503"/>
                    <a:pt x="1043" y="3500"/>
                  </a:cubicBezTo>
                  <a:cubicBezTo>
                    <a:pt x="1097" y="3487"/>
                    <a:pt x="1148" y="3463"/>
                    <a:pt x="1191" y="3430"/>
                  </a:cubicBezTo>
                  <a:cubicBezTo>
                    <a:pt x="1423" y="3282"/>
                    <a:pt x="1647" y="3126"/>
                    <a:pt x="1865" y="2959"/>
                  </a:cubicBezTo>
                  <a:cubicBezTo>
                    <a:pt x="2016" y="2843"/>
                    <a:pt x="2170" y="2713"/>
                    <a:pt x="2234" y="2533"/>
                  </a:cubicBezTo>
                  <a:cubicBezTo>
                    <a:pt x="2302" y="2344"/>
                    <a:pt x="2253" y="2131"/>
                    <a:pt x="2159" y="1956"/>
                  </a:cubicBezTo>
                  <a:cubicBezTo>
                    <a:pt x="2064" y="1778"/>
                    <a:pt x="1924" y="1630"/>
                    <a:pt x="1798" y="1474"/>
                  </a:cubicBezTo>
                  <a:cubicBezTo>
                    <a:pt x="1536" y="1159"/>
                    <a:pt x="1329" y="803"/>
                    <a:pt x="1181" y="423"/>
                  </a:cubicBezTo>
                  <a:cubicBezTo>
                    <a:pt x="1105" y="237"/>
                    <a:pt x="1017" y="1"/>
                    <a:pt x="8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39"/>
            <p:cNvSpPr/>
            <p:nvPr/>
          </p:nvSpPr>
          <p:spPr>
            <a:xfrm>
              <a:off x="4061814" y="4481574"/>
              <a:ext cx="215180" cy="195034"/>
            </a:xfrm>
            <a:custGeom>
              <a:avLst/>
              <a:gdLst/>
              <a:ahLst/>
              <a:cxnLst/>
              <a:rect l="l" t="t" r="r" b="b"/>
              <a:pathLst>
                <a:path w="2542" h="2304" extrusionOk="0">
                  <a:moveTo>
                    <a:pt x="1271" y="1"/>
                  </a:moveTo>
                  <a:cubicBezTo>
                    <a:pt x="1254" y="1"/>
                    <a:pt x="1237" y="5"/>
                    <a:pt x="1221" y="13"/>
                  </a:cubicBezTo>
                  <a:cubicBezTo>
                    <a:pt x="1209" y="9"/>
                    <a:pt x="1196" y="6"/>
                    <a:pt x="1183" y="6"/>
                  </a:cubicBezTo>
                  <a:cubicBezTo>
                    <a:pt x="1179" y="6"/>
                    <a:pt x="1174" y="7"/>
                    <a:pt x="1170" y="7"/>
                  </a:cubicBezTo>
                  <a:cubicBezTo>
                    <a:pt x="968" y="26"/>
                    <a:pt x="806" y="193"/>
                    <a:pt x="687" y="358"/>
                  </a:cubicBezTo>
                  <a:cubicBezTo>
                    <a:pt x="334" y="689"/>
                    <a:pt x="0" y="1158"/>
                    <a:pt x="221" y="1444"/>
                  </a:cubicBezTo>
                  <a:cubicBezTo>
                    <a:pt x="240" y="1500"/>
                    <a:pt x="272" y="1551"/>
                    <a:pt x="310" y="1594"/>
                  </a:cubicBezTo>
                  <a:cubicBezTo>
                    <a:pt x="464" y="1786"/>
                    <a:pt x="636" y="1958"/>
                    <a:pt x="828" y="2115"/>
                  </a:cubicBezTo>
                  <a:cubicBezTo>
                    <a:pt x="941" y="2206"/>
                    <a:pt x="1073" y="2298"/>
                    <a:pt x="1226" y="2303"/>
                  </a:cubicBezTo>
                  <a:cubicBezTo>
                    <a:pt x="1233" y="2304"/>
                    <a:pt x="1241" y="2304"/>
                    <a:pt x="1248" y="2304"/>
                  </a:cubicBezTo>
                  <a:cubicBezTo>
                    <a:pt x="1394" y="2304"/>
                    <a:pt x="1537" y="2227"/>
                    <a:pt x="1663" y="2147"/>
                  </a:cubicBezTo>
                  <a:cubicBezTo>
                    <a:pt x="1854" y="2026"/>
                    <a:pt x="2035" y="1891"/>
                    <a:pt x="2202" y="1740"/>
                  </a:cubicBezTo>
                  <a:cubicBezTo>
                    <a:pt x="2342" y="1616"/>
                    <a:pt x="2479" y="1470"/>
                    <a:pt x="2512" y="1295"/>
                  </a:cubicBezTo>
                  <a:cubicBezTo>
                    <a:pt x="2541" y="1134"/>
                    <a:pt x="2477" y="975"/>
                    <a:pt x="2396" y="835"/>
                  </a:cubicBezTo>
                  <a:cubicBezTo>
                    <a:pt x="2205" y="499"/>
                    <a:pt x="1848" y="56"/>
                    <a:pt x="1422" y="56"/>
                  </a:cubicBezTo>
                  <a:cubicBezTo>
                    <a:pt x="1420" y="56"/>
                    <a:pt x="1419" y="56"/>
                    <a:pt x="1418" y="56"/>
                  </a:cubicBezTo>
                  <a:cubicBezTo>
                    <a:pt x="1380" y="37"/>
                    <a:pt x="1345" y="21"/>
                    <a:pt x="1307" y="7"/>
                  </a:cubicBezTo>
                  <a:cubicBezTo>
                    <a:pt x="1296" y="3"/>
                    <a:pt x="1284" y="1"/>
                    <a:pt x="1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9"/>
            <p:cNvSpPr/>
            <p:nvPr/>
          </p:nvSpPr>
          <p:spPr>
            <a:xfrm>
              <a:off x="3466894" y="2501949"/>
              <a:ext cx="712245" cy="1952706"/>
            </a:xfrm>
            <a:custGeom>
              <a:avLst/>
              <a:gdLst/>
              <a:ahLst/>
              <a:cxnLst/>
              <a:rect l="l" t="t" r="r" b="b"/>
              <a:pathLst>
                <a:path w="8414" h="23068" extrusionOk="0">
                  <a:moveTo>
                    <a:pt x="4961" y="0"/>
                  </a:moveTo>
                  <a:cubicBezTo>
                    <a:pt x="4687" y="0"/>
                    <a:pt x="4375" y="24"/>
                    <a:pt x="4005" y="46"/>
                  </a:cubicBezTo>
                  <a:cubicBezTo>
                    <a:pt x="545" y="256"/>
                    <a:pt x="0" y="4042"/>
                    <a:pt x="631" y="6769"/>
                  </a:cubicBezTo>
                  <a:cubicBezTo>
                    <a:pt x="1038" y="8537"/>
                    <a:pt x="1959" y="11070"/>
                    <a:pt x="1895" y="12884"/>
                  </a:cubicBezTo>
                  <a:cubicBezTo>
                    <a:pt x="1876" y="13431"/>
                    <a:pt x="1736" y="13967"/>
                    <a:pt x="1733" y="14514"/>
                  </a:cubicBezTo>
                  <a:cubicBezTo>
                    <a:pt x="1730" y="15587"/>
                    <a:pt x="2261" y="16575"/>
                    <a:pt x="2649" y="17575"/>
                  </a:cubicBezTo>
                  <a:cubicBezTo>
                    <a:pt x="3258" y="19149"/>
                    <a:pt x="3536" y="20831"/>
                    <a:pt x="3466" y="22517"/>
                  </a:cubicBezTo>
                  <a:cubicBezTo>
                    <a:pt x="3458" y="22647"/>
                    <a:pt x="3458" y="22795"/>
                    <a:pt x="3557" y="22879"/>
                  </a:cubicBezTo>
                  <a:cubicBezTo>
                    <a:pt x="3614" y="22927"/>
                    <a:pt x="3692" y="22943"/>
                    <a:pt x="3765" y="22957"/>
                  </a:cubicBezTo>
                  <a:cubicBezTo>
                    <a:pt x="4086" y="23011"/>
                    <a:pt x="4409" y="23046"/>
                    <a:pt x="4732" y="23067"/>
                  </a:cubicBezTo>
                  <a:cubicBezTo>
                    <a:pt x="4563" y="21555"/>
                    <a:pt x="4420" y="20044"/>
                    <a:pt x="4298" y="18527"/>
                  </a:cubicBezTo>
                  <a:cubicBezTo>
                    <a:pt x="4180" y="17050"/>
                    <a:pt x="4086" y="15568"/>
                    <a:pt x="3991" y="14088"/>
                  </a:cubicBezTo>
                  <a:cubicBezTo>
                    <a:pt x="3927" y="13105"/>
                    <a:pt x="3865" y="12118"/>
                    <a:pt x="3883" y="11135"/>
                  </a:cubicBezTo>
                  <a:cubicBezTo>
                    <a:pt x="3916" y="9483"/>
                    <a:pt x="4177" y="7850"/>
                    <a:pt x="4385" y="6211"/>
                  </a:cubicBezTo>
                  <a:cubicBezTo>
                    <a:pt x="4511" y="8335"/>
                    <a:pt x="4638" y="10458"/>
                    <a:pt x="4762" y="12582"/>
                  </a:cubicBezTo>
                  <a:cubicBezTo>
                    <a:pt x="4819" y="13517"/>
                    <a:pt x="4875" y="14452"/>
                    <a:pt x="5042" y="15374"/>
                  </a:cubicBezTo>
                  <a:cubicBezTo>
                    <a:pt x="5506" y="17893"/>
                    <a:pt x="6807" y="20232"/>
                    <a:pt x="7004" y="22787"/>
                  </a:cubicBezTo>
                  <a:cubicBezTo>
                    <a:pt x="7135" y="22813"/>
                    <a:pt x="7268" y="22826"/>
                    <a:pt x="7401" y="22826"/>
                  </a:cubicBezTo>
                  <a:cubicBezTo>
                    <a:pt x="7754" y="22826"/>
                    <a:pt x="8104" y="22734"/>
                    <a:pt x="8413" y="22555"/>
                  </a:cubicBezTo>
                  <a:cubicBezTo>
                    <a:pt x="7397" y="20130"/>
                    <a:pt x="7829" y="17322"/>
                    <a:pt x="7028" y="14816"/>
                  </a:cubicBezTo>
                  <a:cubicBezTo>
                    <a:pt x="6780" y="14051"/>
                    <a:pt x="6419" y="13299"/>
                    <a:pt x="6408" y="12496"/>
                  </a:cubicBezTo>
                  <a:cubicBezTo>
                    <a:pt x="6403" y="12024"/>
                    <a:pt x="6519" y="11561"/>
                    <a:pt x="6664" y="11111"/>
                  </a:cubicBezTo>
                  <a:cubicBezTo>
                    <a:pt x="7271" y="9232"/>
                    <a:pt x="7516" y="7179"/>
                    <a:pt x="7710" y="5214"/>
                  </a:cubicBezTo>
                  <a:cubicBezTo>
                    <a:pt x="7842" y="3867"/>
                    <a:pt x="7594" y="2002"/>
                    <a:pt x="6759" y="935"/>
                  </a:cubicBezTo>
                  <a:cubicBezTo>
                    <a:pt x="6153" y="163"/>
                    <a:pt x="5687" y="0"/>
                    <a:pt x="4961" y="0"/>
                  </a:cubicBezTo>
                  <a:close/>
                </a:path>
              </a:pathLst>
            </a:custGeom>
            <a:solidFill>
              <a:srgbClr val="233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9"/>
            <p:cNvSpPr/>
            <p:nvPr/>
          </p:nvSpPr>
          <p:spPr>
            <a:xfrm>
              <a:off x="3613593" y="3581575"/>
              <a:ext cx="253950" cy="873080"/>
            </a:xfrm>
            <a:custGeom>
              <a:avLst/>
              <a:gdLst/>
              <a:ahLst/>
              <a:cxnLst/>
              <a:rect l="l" t="t" r="r" b="b"/>
              <a:pathLst>
                <a:path w="3000" h="10314" extrusionOk="0">
                  <a:moveTo>
                    <a:pt x="164" y="0"/>
                  </a:moveTo>
                  <a:lnTo>
                    <a:pt x="164" y="132"/>
                  </a:lnTo>
                  <a:cubicBezTo>
                    <a:pt x="146" y="677"/>
                    <a:pt x="3" y="1216"/>
                    <a:pt x="3" y="1763"/>
                  </a:cubicBezTo>
                  <a:cubicBezTo>
                    <a:pt x="0" y="2835"/>
                    <a:pt x="528" y="3824"/>
                    <a:pt x="916" y="4821"/>
                  </a:cubicBezTo>
                  <a:cubicBezTo>
                    <a:pt x="1528" y="6395"/>
                    <a:pt x="1803" y="8077"/>
                    <a:pt x="1733" y="9763"/>
                  </a:cubicBezTo>
                  <a:cubicBezTo>
                    <a:pt x="1725" y="9893"/>
                    <a:pt x="1725" y="10041"/>
                    <a:pt x="1824" y="10125"/>
                  </a:cubicBezTo>
                  <a:cubicBezTo>
                    <a:pt x="1881" y="10173"/>
                    <a:pt x="1959" y="10189"/>
                    <a:pt x="2032" y="10203"/>
                  </a:cubicBezTo>
                  <a:cubicBezTo>
                    <a:pt x="2353" y="10257"/>
                    <a:pt x="2676" y="10292"/>
                    <a:pt x="2999" y="10313"/>
                  </a:cubicBezTo>
                  <a:cubicBezTo>
                    <a:pt x="2830" y="8801"/>
                    <a:pt x="2687" y="7290"/>
                    <a:pt x="2565" y="5773"/>
                  </a:cubicBezTo>
                  <a:cubicBezTo>
                    <a:pt x="2452" y="4352"/>
                    <a:pt x="2358" y="2932"/>
                    <a:pt x="2266" y="1509"/>
                  </a:cubicBezTo>
                  <a:cubicBezTo>
                    <a:pt x="2256" y="1517"/>
                    <a:pt x="2242" y="1526"/>
                    <a:pt x="2229" y="1534"/>
                  </a:cubicBezTo>
                  <a:cubicBezTo>
                    <a:pt x="2107" y="1599"/>
                    <a:pt x="1969" y="1631"/>
                    <a:pt x="1831" y="1631"/>
                  </a:cubicBezTo>
                  <a:cubicBezTo>
                    <a:pt x="1562" y="1631"/>
                    <a:pt x="1290" y="1512"/>
                    <a:pt x="1126" y="1297"/>
                  </a:cubicBezTo>
                  <a:cubicBezTo>
                    <a:pt x="914" y="1019"/>
                    <a:pt x="881" y="631"/>
                    <a:pt x="668" y="353"/>
                  </a:cubicBezTo>
                  <a:cubicBezTo>
                    <a:pt x="536" y="181"/>
                    <a:pt x="361" y="76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9"/>
            <p:cNvSpPr/>
            <p:nvPr/>
          </p:nvSpPr>
          <p:spPr>
            <a:xfrm>
              <a:off x="3501516" y="2501949"/>
              <a:ext cx="620569" cy="558436"/>
            </a:xfrm>
            <a:custGeom>
              <a:avLst/>
              <a:gdLst/>
              <a:ahLst/>
              <a:cxnLst/>
              <a:rect l="l" t="t" r="r" b="b"/>
              <a:pathLst>
                <a:path w="7331" h="6597" extrusionOk="0">
                  <a:moveTo>
                    <a:pt x="4554" y="0"/>
                  </a:moveTo>
                  <a:cubicBezTo>
                    <a:pt x="4280" y="0"/>
                    <a:pt x="3969" y="24"/>
                    <a:pt x="3598" y="46"/>
                  </a:cubicBezTo>
                  <a:cubicBezTo>
                    <a:pt x="1044" y="199"/>
                    <a:pt x="82" y="2299"/>
                    <a:pt x="1" y="4484"/>
                  </a:cubicBezTo>
                  <a:cubicBezTo>
                    <a:pt x="87" y="4481"/>
                    <a:pt x="173" y="4479"/>
                    <a:pt x="260" y="4479"/>
                  </a:cubicBezTo>
                  <a:cubicBezTo>
                    <a:pt x="1472" y="4479"/>
                    <a:pt x="2761" y="4788"/>
                    <a:pt x="3342" y="5190"/>
                  </a:cubicBezTo>
                  <a:cubicBezTo>
                    <a:pt x="2931" y="5000"/>
                    <a:pt x="2480" y="4906"/>
                    <a:pt x="2028" y="4906"/>
                  </a:cubicBezTo>
                  <a:cubicBezTo>
                    <a:pt x="1405" y="4906"/>
                    <a:pt x="782" y="5084"/>
                    <a:pt x="265" y="5433"/>
                  </a:cubicBezTo>
                  <a:lnTo>
                    <a:pt x="3216" y="5810"/>
                  </a:lnTo>
                  <a:cubicBezTo>
                    <a:pt x="3207" y="5810"/>
                    <a:pt x="3199" y="5810"/>
                    <a:pt x="3190" y="5810"/>
                  </a:cubicBezTo>
                  <a:cubicBezTo>
                    <a:pt x="2564" y="5810"/>
                    <a:pt x="1974" y="6100"/>
                    <a:pt x="1593" y="6597"/>
                  </a:cubicBezTo>
                  <a:cubicBezTo>
                    <a:pt x="3251" y="6317"/>
                    <a:pt x="4860" y="5807"/>
                    <a:pt x="6377" y="5080"/>
                  </a:cubicBezTo>
                  <a:cubicBezTo>
                    <a:pt x="6092" y="4983"/>
                    <a:pt x="5796" y="4934"/>
                    <a:pt x="5501" y="4934"/>
                  </a:cubicBezTo>
                  <a:cubicBezTo>
                    <a:pt x="5074" y="4934"/>
                    <a:pt x="4649" y="5035"/>
                    <a:pt x="4264" y="5236"/>
                  </a:cubicBezTo>
                  <a:cubicBezTo>
                    <a:pt x="3997" y="5080"/>
                    <a:pt x="4302" y="4686"/>
                    <a:pt x="4590" y="4573"/>
                  </a:cubicBezTo>
                  <a:cubicBezTo>
                    <a:pt x="5247" y="4317"/>
                    <a:pt x="5943" y="4186"/>
                    <a:pt x="6645" y="4186"/>
                  </a:cubicBezTo>
                  <a:cubicBezTo>
                    <a:pt x="6873" y="4186"/>
                    <a:pt x="7102" y="4200"/>
                    <a:pt x="7331" y="4228"/>
                  </a:cubicBezTo>
                  <a:cubicBezTo>
                    <a:pt x="7290" y="3059"/>
                    <a:pt x="6996" y="1757"/>
                    <a:pt x="6352" y="935"/>
                  </a:cubicBezTo>
                  <a:cubicBezTo>
                    <a:pt x="5744" y="163"/>
                    <a:pt x="5279" y="0"/>
                    <a:pt x="4554" y="0"/>
                  </a:cubicBezTo>
                  <a:close/>
                </a:path>
              </a:pathLst>
            </a:custGeom>
            <a:solidFill>
              <a:srgbClr val="1D2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9"/>
            <p:cNvSpPr/>
            <p:nvPr/>
          </p:nvSpPr>
          <p:spPr>
            <a:xfrm>
              <a:off x="3877024" y="3586315"/>
              <a:ext cx="302116" cy="848024"/>
            </a:xfrm>
            <a:custGeom>
              <a:avLst/>
              <a:gdLst/>
              <a:ahLst/>
              <a:cxnLst/>
              <a:rect l="l" t="t" r="r" b="b"/>
              <a:pathLst>
                <a:path w="3569" h="10018" extrusionOk="0">
                  <a:moveTo>
                    <a:pt x="1585" y="1"/>
                  </a:moveTo>
                  <a:cubicBezTo>
                    <a:pt x="1572" y="14"/>
                    <a:pt x="1561" y="28"/>
                    <a:pt x="1550" y="44"/>
                  </a:cubicBezTo>
                  <a:cubicBezTo>
                    <a:pt x="1407" y="276"/>
                    <a:pt x="1542" y="583"/>
                    <a:pt x="1483" y="847"/>
                  </a:cubicBezTo>
                  <a:cubicBezTo>
                    <a:pt x="1413" y="1161"/>
                    <a:pt x="1084" y="1333"/>
                    <a:pt x="755" y="1333"/>
                  </a:cubicBezTo>
                  <a:cubicBezTo>
                    <a:pt x="648" y="1333"/>
                    <a:pt x="542" y="1315"/>
                    <a:pt x="445" y="1278"/>
                  </a:cubicBezTo>
                  <a:cubicBezTo>
                    <a:pt x="281" y="1211"/>
                    <a:pt x="130" y="1111"/>
                    <a:pt x="0" y="987"/>
                  </a:cubicBezTo>
                  <a:lnTo>
                    <a:pt x="0" y="987"/>
                  </a:lnTo>
                  <a:cubicBezTo>
                    <a:pt x="44" y="1515"/>
                    <a:pt x="103" y="2044"/>
                    <a:pt x="200" y="2564"/>
                  </a:cubicBezTo>
                  <a:cubicBezTo>
                    <a:pt x="661" y="5083"/>
                    <a:pt x="1962" y="7425"/>
                    <a:pt x="2159" y="9980"/>
                  </a:cubicBezTo>
                  <a:cubicBezTo>
                    <a:pt x="2288" y="10005"/>
                    <a:pt x="2419" y="10017"/>
                    <a:pt x="2550" y="10017"/>
                  </a:cubicBezTo>
                  <a:cubicBezTo>
                    <a:pt x="2905" y="10017"/>
                    <a:pt x="3257" y="9925"/>
                    <a:pt x="3568" y="9745"/>
                  </a:cubicBezTo>
                  <a:cubicBezTo>
                    <a:pt x="2552" y="7320"/>
                    <a:pt x="2984" y="4512"/>
                    <a:pt x="2183" y="2009"/>
                  </a:cubicBezTo>
                  <a:cubicBezTo>
                    <a:pt x="1968" y="1340"/>
                    <a:pt x="1666" y="688"/>
                    <a:pt x="1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9"/>
            <p:cNvSpPr/>
            <p:nvPr/>
          </p:nvSpPr>
          <p:spPr>
            <a:xfrm>
              <a:off x="3621550" y="1116144"/>
              <a:ext cx="384904" cy="645879"/>
            </a:xfrm>
            <a:custGeom>
              <a:avLst/>
              <a:gdLst/>
              <a:ahLst/>
              <a:cxnLst/>
              <a:rect l="l" t="t" r="r" b="b"/>
              <a:pathLst>
                <a:path w="4547" h="7630" extrusionOk="0">
                  <a:moveTo>
                    <a:pt x="2261" y="0"/>
                  </a:moveTo>
                  <a:cubicBezTo>
                    <a:pt x="2042" y="0"/>
                    <a:pt x="1824" y="66"/>
                    <a:pt x="1628" y="181"/>
                  </a:cubicBezTo>
                  <a:cubicBezTo>
                    <a:pt x="1361" y="340"/>
                    <a:pt x="1148" y="572"/>
                    <a:pt x="941" y="795"/>
                  </a:cubicBezTo>
                  <a:cubicBezTo>
                    <a:pt x="758" y="995"/>
                    <a:pt x="572" y="1200"/>
                    <a:pt x="464" y="1447"/>
                  </a:cubicBezTo>
                  <a:cubicBezTo>
                    <a:pt x="356" y="1703"/>
                    <a:pt x="345" y="1986"/>
                    <a:pt x="356" y="2264"/>
                  </a:cubicBezTo>
                  <a:cubicBezTo>
                    <a:pt x="388" y="3250"/>
                    <a:pt x="674" y="4226"/>
                    <a:pt x="580" y="5209"/>
                  </a:cubicBezTo>
                  <a:cubicBezTo>
                    <a:pt x="561" y="5428"/>
                    <a:pt x="512" y="5659"/>
                    <a:pt x="359" y="5821"/>
                  </a:cubicBezTo>
                  <a:cubicBezTo>
                    <a:pt x="281" y="5902"/>
                    <a:pt x="184" y="5958"/>
                    <a:pt x="111" y="6045"/>
                  </a:cubicBezTo>
                  <a:cubicBezTo>
                    <a:pt x="38" y="6128"/>
                    <a:pt x="0" y="6255"/>
                    <a:pt x="62" y="6344"/>
                  </a:cubicBezTo>
                  <a:cubicBezTo>
                    <a:pt x="100" y="6395"/>
                    <a:pt x="162" y="6425"/>
                    <a:pt x="208" y="6468"/>
                  </a:cubicBezTo>
                  <a:cubicBezTo>
                    <a:pt x="281" y="6538"/>
                    <a:pt x="305" y="6640"/>
                    <a:pt x="340" y="6735"/>
                  </a:cubicBezTo>
                  <a:cubicBezTo>
                    <a:pt x="480" y="7096"/>
                    <a:pt x="779" y="7373"/>
                    <a:pt x="1151" y="7481"/>
                  </a:cubicBezTo>
                  <a:cubicBezTo>
                    <a:pt x="1268" y="7514"/>
                    <a:pt x="1388" y="7531"/>
                    <a:pt x="1507" y="7531"/>
                  </a:cubicBezTo>
                  <a:cubicBezTo>
                    <a:pt x="1774" y="7531"/>
                    <a:pt x="2037" y="7449"/>
                    <a:pt x="2259" y="7292"/>
                  </a:cubicBezTo>
                  <a:cubicBezTo>
                    <a:pt x="2410" y="7506"/>
                    <a:pt x="2655" y="7630"/>
                    <a:pt x="2912" y="7630"/>
                  </a:cubicBezTo>
                  <a:cubicBezTo>
                    <a:pt x="2944" y="7630"/>
                    <a:pt x="2976" y="7628"/>
                    <a:pt x="3008" y="7624"/>
                  </a:cubicBezTo>
                  <a:cubicBezTo>
                    <a:pt x="3299" y="7589"/>
                    <a:pt x="3544" y="7392"/>
                    <a:pt x="3646" y="7120"/>
                  </a:cubicBezTo>
                  <a:cubicBezTo>
                    <a:pt x="3664" y="7122"/>
                    <a:pt x="3682" y="7123"/>
                    <a:pt x="3699" y="7123"/>
                  </a:cubicBezTo>
                  <a:cubicBezTo>
                    <a:pt x="3917" y="7123"/>
                    <a:pt x="4106" y="6944"/>
                    <a:pt x="4226" y="6762"/>
                  </a:cubicBezTo>
                  <a:cubicBezTo>
                    <a:pt x="4387" y="6516"/>
                    <a:pt x="4490" y="6239"/>
                    <a:pt x="4530" y="5948"/>
                  </a:cubicBezTo>
                  <a:cubicBezTo>
                    <a:pt x="4541" y="5856"/>
                    <a:pt x="4546" y="5754"/>
                    <a:pt x="4487" y="5678"/>
                  </a:cubicBezTo>
                  <a:cubicBezTo>
                    <a:pt x="4439" y="5616"/>
                    <a:pt x="4352" y="5587"/>
                    <a:pt x="4285" y="5535"/>
                  </a:cubicBezTo>
                  <a:cubicBezTo>
                    <a:pt x="4139" y="5430"/>
                    <a:pt x="4086" y="5247"/>
                    <a:pt x="4045" y="5075"/>
                  </a:cubicBezTo>
                  <a:cubicBezTo>
                    <a:pt x="3789" y="4016"/>
                    <a:pt x="3649" y="2932"/>
                    <a:pt x="3627" y="1841"/>
                  </a:cubicBezTo>
                  <a:cubicBezTo>
                    <a:pt x="3622" y="1504"/>
                    <a:pt x="3598" y="1111"/>
                    <a:pt x="3309" y="922"/>
                  </a:cubicBezTo>
                  <a:cubicBezTo>
                    <a:pt x="3256" y="887"/>
                    <a:pt x="3191" y="550"/>
                    <a:pt x="3132" y="467"/>
                  </a:cubicBezTo>
                  <a:cubicBezTo>
                    <a:pt x="3029" y="318"/>
                    <a:pt x="2892" y="197"/>
                    <a:pt x="2733" y="114"/>
                  </a:cubicBezTo>
                  <a:cubicBezTo>
                    <a:pt x="2582" y="36"/>
                    <a:pt x="2422" y="0"/>
                    <a:pt x="2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9"/>
            <p:cNvSpPr/>
            <p:nvPr/>
          </p:nvSpPr>
          <p:spPr>
            <a:xfrm>
              <a:off x="3447002" y="1611431"/>
              <a:ext cx="809254" cy="769215"/>
            </a:xfrm>
            <a:custGeom>
              <a:avLst/>
              <a:gdLst/>
              <a:ahLst/>
              <a:cxnLst/>
              <a:rect l="l" t="t" r="r" b="b"/>
              <a:pathLst>
                <a:path w="9560" h="9087" extrusionOk="0">
                  <a:moveTo>
                    <a:pt x="4018" y="1"/>
                  </a:moveTo>
                  <a:cubicBezTo>
                    <a:pt x="3901" y="1"/>
                    <a:pt x="3790" y="14"/>
                    <a:pt x="3690" y="43"/>
                  </a:cubicBezTo>
                  <a:cubicBezTo>
                    <a:pt x="3391" y="129"/>
                    <a:pt x="3124" y="485"/>
                    <a:pt x="2871" y="668"/>
                  </a:cubicBezTo>
                  <a:cubicBezTo>
                    <a:pt x="2510" y="927"/>
                    <a:pt x="2124" y="1150"/>
                    <a:pt x="1717" y="1334"/>
                  </a:cubicBezTo>
                  <a:cubicBezTo>
                    <a:pt x="1429" y="1460"/>
                    <a:pt x="1125" y="1573"/>
                    <a:pt x="898" y="1792"/>
                  </a:cubicBezTo>
                  <a:cubicBezTo>
                    <a:pt x="462" y="2209"/>
                    <a:pt x="432" y="2883"/>
                    <a:pt x="413" y="3489"/>
                  </a:cubicBezTo>
                  <a:cubicBezTo>
                    <a:pt x="370" y="4866"/>
                    <a:pt x="230" y="6238"/>
                    <a:pt x="1" y="7596"/>
                  </a:cubicBezTo>
                  <a:cubicBezTo>
                    <a:pt x="1284" y="8568"/>
                    <a:pt x="2844" y="9087"/>
                    <a:pt x="4438" y="9087"/>
                  </a:cubicBezTo>
                  <a:cubicBezTo>
                    <a:pt x="4735" y="9087"/>
                    <a:pt x="5033" y="9069"/>
                    <a:pt x="5331" y="9033"/>
                  </a:cubicBezTo>
                  <a:cubicBezTo>
                    <a:pt x="5875" y="8962"/>
                    <a:pt x="6409" y="8833"/>
                    <a:pt x="6943" y="8701"/>
                  </a:cubicBezTo>
                  <a:lnTo>
                    <a:pt x="9559" y="8062"/>
                  </a:lnTo>
                  <a:cubicBezTo>
                    <a:pt x="9198" y="6626"/>
                    <a:pt x="8834" y="5187"/>
                    <a:pt x="8470" y="3751"/>
                  </a:cubicBezTo>
                  <a:cubicBezTo>
                    <a:pt x="8352" y="3279"/>
                    <a:pt x="8231" y="2805"/>
                    <a:pt x="8053" y="2352"/>
                  </a:cubicBezTo>
                  <a:cubicBezTo>
                    <a:pt x="7859" y="1862"/>
                    <a:pt x="7584" y="1385"/>
                    <a:pt x="7155" y="1078"/>
                  </a:cubicBezTo>
                  <a:cubicBezTo>
                    <a:pt x="6875" y="878"/>
                    <a:pt x="6546" y="762"/>
                    <a:pt x="6220" y="649"/>
                  </a:cubicBezTo>
                  <a:cubicBezTo>
                    <a:pt x="5664" y="455"/>
                    <a:pt x="4717" y="1"/>
                    <a:pt x="4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9"/>
            <p:cNvSpPr/>
            <p:nvPr/>
          </p:nvSpPr>
          <p:spPr>
            <a:xfrm>
              <a:off x="3684275" y="1337927"/>
              <a:ext cx="259706" cy="496134"/>
            </a:xfrm>
            <a:custGeom>
              <a:avLst/>
              <a:gdLst/>
              <a:ahLst/>
              <a:cxnLst/>
              <a:rect l="l" t="t" r="r" b="b"/>
              <a:pathLst>
                <a:path w="3068" h="5861" extrusionOk="0">
                  <a:moveTo>
                    <a:pt x="1363" y="0"/>
                  </a:moveTo>
                  <a:cubicBezTo>
                    <a:pt x="1107" y="0"/>
                    <a:pt x="854" y="43"/>
                    <a:pt x="626" y="156"/>
                  </a:cubicBezTo>
                  <a:cubicBezTo>
                    <a:pt x="534" y="204"/>
                    <a:pt x="488" y="307"/>
                    <a:pt x="512" y="407"/>
                  </a:cubicBezTo>
                  <a:cubicBezTo>
                    <a:pt x="760" y="1474"/>
                    <a:pt x="679" y="2587"/>
                    <a:pt x="599" y="3678"/>
                  </a:cubicBezTo>
                  <a:cubicBezTo>
                    <a:pt x="442" y="3783"/>
                    <a:pt x="235" y="3875"/>
                    <a:pt x="76" y="3980"/>
                  </a:cubicBezTo>
                  <a:cubicBezTo>
                    <a:pt x="19" y="4001"/>
                    <a:pt x="0" y="4074"/>
                    <a:pt x="38" y="4123"/>
                  </a:cubicBezTo>
                  <a:cubicBezTo>
                    <a:pt x="275" y="4686"/>
                    <a:pt x="639" y="5187"/>
                    <a:pt x="1100" y="5589"/>
                  </a:cubicBezTo>
                  <a:cubicBezTo>
                    <a:pt x="1258" y="5728"/>
                    <a:pt x="1455" y="5861"/>
                    <a:pt x="1657" y="5861"/>
                  </a:cubicBezTo>
                  <a:cubicBezTo>
                    <a:pt x="1697" y="5861"/>
                    <a:pt x="1737" y="5856"/>
                    <a:pt x="1776" y="5845"/>
                  </a:cubicBezTo>
                  <a:cubicBezTo>
                    <a:pt x="1924" y="5804"/>
                    <a:pt x="2038" y="5688"/>
                    <a:pt x="2137" y="5572"/>
                  </a:cubicBezTo>
                  <a:cubicBezTo>
                    <a:pt x="2555" y="5087"/>
                    <a:pt x="2870" y="4524"/>
                    <a:pt x="3067" y="3915"/>
                  </a:cubicBezTo>
                  <a:cubicBezTo>
                    <a:pt x="2873" y="3829"/>
                    <a:pt x="2668" y="3718"/>
                    <a:pt x="2474" y="3632"/>
                  </a:cubicBezTo>
                  <a:cubicBezTo>
                    <a:pt x="2172" y="2506"/>
                    <a:pt x="1986" y="1347"/>
                    <a:pt x="2038" y="180"/>
                  </a:cubicBezTo>
                  <a:cubicBezTo>
                    <a:pt x="2043" y="151"/>
                    <a:pt x="2035" y="118"/>
                    <a:pt x="2019" y="91"/>
                  </a:cubicBezTo>
                  <a:cubicBezTo>
                    <a:pt x="2000" y="78"/>
                    <a:pt x="1978" y="67"/>
                    <a:pt x="1954" y="64"/>
                  </a:cubicBezTo>
                  <a:cubicBezTo>
                    <a:pt x="1761" y="26"/>
                    <a:pt x="1561" y="0"/>
                    <a:pt x="13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9"/>
            <p:cNvSpPr/>
            <p:nvPr/>
          </p:nvSpPr>
          <p:spPr>
            <a:xfrm>
              <a:off x="3725585" y="1337927"/>
              <a:ext cx="146275" cy="264447"/>
            </a:xfrm>
            <a:custGeom>
              <a:avLst/>
              <a:gdLst/>
              <a:ahLst/>
              <a:cxnLst/>
              <a:rect l="l" t="t" r="r" b="b"/>
              <a:pathLst>
                <a:path w="1728" h="3124" extrusionOk="0">
                  <a:moveTo>
                    <a:pt x="875" y="0"/>
                  </a:moveTo>
                  <a:cubicBezTo>
                    <a:pt x="619" y="0"/>
                    <a:pt x="366" y="43"/>
                    <a:pt x="138" y="156"/>
                  </a:cubicBezTo>
                  <a:cubicBezTo>
                    <a:pt x="46" y="204"/>
                    <a:pt x="0" y="307"/>
                    <a:pt x="24" y="407"/>
                  </a:cubicBezTo>
                  <a:cubicBezTo>
                    <a:pt x="159" y="978"/>
                    <a:pt x="194" y="1560"/>
                    <a:pt x="191" y="2147"/>
                  </a:cubicBezTo>
                  <a:cubicBezTo>
                    <a:pt x="291" y="2285"/>
                    <a:pt x="396" y="2420"/>
                    <a:pt x="504" y="2552"/>
                  </a:cubicBezTo>
                  <a:cubicBezTo>
                    <a:pt x="709" y="2802"/>
                    <a:pt x="951" y="3056"/>
                    <a:pt x="1269" y="3115"/>
                  </a:cubicBezTo>
                  <a:cubicBezTo>
                    <a:pt x="1290" y="3121"/>
                    <a:pt x="1311" y="3124"/>
                    <a:pt x="1332" y="3124"/>
                  </a:cubicBezTo>
                  <a:cubicBezTo>
                    <a:pt x="1358" y="3124"/>
                    <a:pt x="1384" y="3120"/>
                    <a:pt x="1409" y="3112"/>
                  </a:cubicBezTo>
                  <a:cubicBezTo>
                    <a:pt x="1474" y="3085"/>
                    <a:pt x="1509" y="3018"/>
                    <a:pt x="1539" y="2953"/>
                  </a:cubicBezTo>
                  <a:cubicBezTo>
                    <a:pt x="1609" y="2802"/>
                    <a:pt x="1671" y="2649"/>
                    <a:pt x="1727" y="2492"/>
                  </a:cubicBezTo>
                  <a:cubicBezTo>
                    <a:pt x="1587" y="1730"/>
                    <a:pt x="1515" y="956"/>
                    <a:pt x="1550" y="180"/>
                  </a:cubicBezTo>
                  <a:cubicBezTo>
                    <a:pt x="1555" y="151"/>
                    <a:pt x="1547" y="118"/>
                    <a:pt x="1531" y="91"/>
                  </a:cubicBezTo>
                  <a:cubicBezTo>
                    <a:pt x="1512" y="78"/>
                    <a:pt x="1490" y="67"/>
                    <a:pt x="1466" y="64"/>
                  </a:cubicBezTo>
                  <a:cubicBezTo>
                    <a:pt x="1273" y="26"/>
                    <a:pt x="1073" y="0"/>
                    <a:pt x="875" y="0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39"/>
            <p:cNvSpPr/>
            <p:nvPr/>
          </p:nvSpPr>
          <p:spPr>
            <a:xfrm>
              <a:off x="3674456" y="1183695"/>
              <a:ext cx="259198" cy="340632"/>
            </a:xfrm>
            <a:custGeom>
              <a:avLst/>
              <a:gdLst/>
              <a:ahLst/>
              <a:cxnLst/>
              <a:rect l="l" t="t" r="r" b="b"/>
              <a:pathLst>
                <a:path w="3062" h="4024" extrusionOk="0">
                  <a:moveTo>
                    <a:pt x="1246" y="1"/>
                  </a:moveTo>
                  <a:cubicBezTo>
                    <a:pt x="1073" y="1"/>
                    <a:pt x="907" y="33"/>
                    <a:pt x="769" y="127"/>
                  </a:cubicBezTo>
                  <a:cubicBezTo>
                    <a:pt x="639" y="216"/>
                    <a:pt x="553" y="348"/>
                    <a:pt x="483" y="485"/>
                  </a:cubicBezTo>
                  <a:cubicBezTo>
                    <a:pt x="297" y="857"/>
                    <a:pt x="230" y="1299"/>
                    <a:pt x="240" y="1733"/>
                  </a:cubicBezTo>
                  <a:cubicBezTo>
                    <a:pt x="201" y="1704"/>
                    <a:pt x="158" y="1683"/>
                    <a:pt x="120" y="1683"/>
                  </a:cubicBezTo>
                  <a:cubicBezTo>
                    <a:pt x="80" y="1683"/>
                    <a:pt x="47" y="1706"/>
                    <a:pt x="30" y="1765"/>
                  </a:cubicBezTo>
                  <a:cubicBezTo>
                    <a:pt x="1" y="1859"/>
                    <a:pt x="60" y="1978"/>
                    <a:pt x="100" y="2059"/>
                  </a:cubicBezTo>
                  <a:cubicBezTo>
                    <a:pt x="127" y="2115"/>
                    <a:pt x="162" y="2167"/>
                    <a:pt x="203" y="2212"/>
                  </a:cubicBezTo>
                  <a:cubicBezTo>
                    <a:pt x="230" y="2258"/>
                    <a:pt x="265" y="2301"/>
                    <a:pt x="308" y="2334"/>
                  </a:cubicBezTo>
                  <a:cubicBezTo>
                    <a:pt x="329" y="2455"/>
                    <a:pt x="356" y="2576"/>
                    <a:pt x="389" y="2689"/>
                  </a:cubicBezTo>
                  <a:cubicBezTo>
                    <a:pt x="504" y="3102"/>
                    <a:pt x="717" y="3498"/>
                    <a:pt x="1054" y="3789"/>
                  </a:cubicBezTo>
                  <a:cubicBezTo>
                    <a:pt x="1203" y="3915"/>
                    <a:pt x="1397" y="4023"/>
                    <a:pt x="1591" y="4023"/>
                  </a:cubicBezTo>
                  <a:cubicBezTo>
                    <a:pt x="1633" y="4023"/>
                    <a:pt x="1675" y="4018"/>
                    <a:pt x="1717" y="4007"/>
                  </a:cubicBezTo>
                  <a:cubicBezTo>
                    <a:pt x="1887" y="3964"/>
                    <a:pt x="2011" y="3835"/>
                    <a:pt x="2111" y="3700"/>
                  </a:cubicBezTo>
                  <a:cubicBezTo>
                    <a:pt x="2380" y="3336"/>
                    <a:pt x="2526" y="2916"/>
                    <a:pt x="2612" y="2482"/>
                  </a:cubicBezTo>
                  <a:cubicBezTo>
                    <a:pt x="2613" y="2482"/>
                    <a:pt x="2615" y="2482"/>
                    <a:pt x="2616" y="2482"/>
                  </a:cubicBezTo>
                  <a:cubicBezTo>
                    <a:pt x="2663" y="2482"/>
                    <a:pt x="2700" y="2440"/>
                    <a:pt x="2693" y="2390"/>
                  </a:cubicBezTo>
                  <a:cubicBezTo>
                    <a:pt x="2698" y="2385"/>
                    <a:pt x="2703" y="2379"/>
                    <a:pt x="2706" y="2374"/>
                  </a:cubicBezTo>
                  <a:cubicBezTo>
                    <a:pt x="2773" y="2226"/>
                    <a:pt x="3062" y="1746"/>
                    <a:pt x="2841" y="1622"/>
                  </a:cubicBezTo>
                  <a:cubicBezTo>
                    <a:pt x="2827" y="1614"/>
                    <a:pt x="2814" y="1611"/>
                    <a:pt x="2798" y="1609"/>
                  </a:cubicBezTo>
                  <a:cubicBezTo>
                    <a:pt x="2781" y="1600"/>
                    <a:pt x="2762" y="1595"/>
                    <a:pt x="2743" y="1595"/>
                  </a:cubicBezTo>
                  <a:cubicBezTo>
                    <a:pt x="2734" y="1595"/>
                    <a:pt x="2725" y="1596"/>
                    <a:pt x="2717" y="1598"/>
                  </a:cubicBezTo>
                  <a:cubicBezTo>
                    <a:pt x="2722" y="1506"/>
                    <a:pt x="2728" y="1415"/>
                    <a:pt x="2733" y="1326"/>
                  </a:cubicBezTo>
                  <a:cubicBezTo>
                    <a:pt x="2749" y="1029"/>
                    <a:pt x="2755" y="706"/>
                    <a:pt x="2569" y="466"/>
                  </a:cubicBezTo>
                  <a:cubicBezTo>
                    <a:pt x="2375" y="213"/>
                    <a:pt x="2024" y="119"/>
                    <a:pt x="1698" y="54"/>
                  </a:cubicBezTo>
                  <a:cubicBezTo>
                    <a:pt x="1552" y="25"/>
                    <a:pt x="1396" y="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39"/>
            <p:cNvSpPr/>
            <p:nvPr/>
          </p:nvSpPr>
          <p:spPr>
            <a:xfrm>
              <a:off x="7082465" y="1567328"/>
              <a:ext cx="10581" cy="5333"/>
            </a:xfrm>
            <a:custGeom>
              <a:avLst/>
              <a:gdLst/>
              <a:ahLst/>
              <a:cxnLst/>
              <a:rect l="l" t="t" r="r" b="b"/>
              <a:pathLst>
                <a:path w="125" h="63" extrusionOk="0">
                  <a:moveTo>
                    <a:pt x="0" y="1"/>
                  </a:moveTo>
                  <a:cubicBezTo>
                    <a:pt x="38" y="28"/>
                    <a:pt x="81" y="46"/>
                    <a:pt x="124" y="63"/>
                  </a:cubicBezTo>
                  <a:cubicBezTo>
                    <a:pt x="84" y="41"/>
                    <a:pt x="41" y="19"/>
                    <a:pt x="0" y="1"/>
                  </a:cubicBezTo>
                  <a:close/>
                </a:path>
              </a:pathLst>
            </a:custGeom>
            <a:solidFill>
              <a:srgbClr val="F9A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9"/>
            <p:cNvSpPr/>
            <p:nvPr/>
          </p:nvSpPr>
          <p:spPr>
            <a:xfrm>
              <a:off x="6457409" y="1647492"/>
              <a:ext cx="978215" cy="894243"/>
            </a:xfrm>
            <a:custGeom>
              <a:avLst/>
              <a:gdLst/>
              <a:ahLst/>
              <a:cxnLst/>
              <a:rect l="l" t="t" r="r" b="b"/>
              <a:pathLst>
                <a:path w="11556" h="10564" extrusionOk="0">
                  <a:moveTo>
                    <a:pt x="5708" y="1"/>
                  </a:moveTo>
                  <a:cubicBezTo>
                    <a:pt x="5542" y="1"/>
                    <a:pt x="5377" y="24"/>
                    <a:pt x="5215" y="70"/>
                  </a:cubicBezTo>
                  <a:cubicBezTo>
                    <a:pt x="4991" y="130"/>
                    <a:pt x="4941" y="215"/>
                    <a:pt x="4746" y="215"/>
                  </a:cubicBezTo>
                  <a:cubicBezTo>
                    <a:pt x="4726" y="215"/>
                    <a:pt x="4703" y="214"/>
                    <a:pt x="4679" y="212"/>
                  </a:cubicBezTo>
                  <a:cubicBezTo>
                    <a:pt x="4472" y="193"/>
                    <a:pt x="4335" y="46"/>
                    <a:pt x="4136" y="46"/>
                  </a:cubicBezTo>
                  <a:cubicBezTo>
                    <a:pt x="4088" y="46"/>
                    <a:pt x="4037" y="55"/>
                    <a:pt x="3981" y="75"/>
                  </a:cubicBezTo>
                  <a:cubicBezTo>
                    <a:pt x="3838" y="123"/>
                    <a:pt x="3727" y="237"/>
                    <a:pt x="3614" y="342"/>
                  </a:cubicBezTo>
                  <a:cubicBezTo>
                    <a:pt x="3148" y="776"/>
                    <a:pt x="2606" y="1123"/>
                    <a:pt x="2016" y="1366"/>
                  </a:cubicBezTo>
                  <a:cubicBezTo>
                    <a:pt x="1615" y="1530"/>
                    <a:pt x="1124" y="1727"/>
                    <a:pt x="1070" y="2158"/>
                  </a:cubicBezTo>
                  <a:cubicBezTo>
                    <a:pt x="1060" y="2244"/>
                    <a:pt x="1070" y="2330"/>
                    <a:pt x="1062" y="2417"/>
                  </a:cubicBezTo>
                  <a:cubicBezTo>
                    <a:pt x="1046" y="2632"/>
                    <a:pt x="928" y="2824"/>
                    <a:pt x="833" y="3018"/>
                  </a:cubicBezTo>
                  <a:cubicBezTo>
                    <a:pt x="548" y="3605"/>
                    <a:pt x="480" y="4271"/>
                    <a:pt x="416" y="4920"/>
                  </a:cubicBezTo>
                  <a:cubicBezTo>
                    <a:pt x="284" y="6232"/>
                    <a:pt x="151" y="7545"/>
                    <a:pt x="22" y="8854"/>
                  </a:cubicBezTo>
                  <a:cubicBezTo>
                    <a:pt x="11" y="8962"/>
                    <a:pt x="1" y="9073"/>
                    <a:pt x="36" y="9175"/>
                  </a:cubicBezTo>
                  <a:cubicBezTo>
                    <a:pt x="98" y="9348"/>
                    <a:pt x="275" y="9447"/>
                    <a:pt x="440" y="9525"/>
                  </a:cubicBezTo>
                  <a:cubicBezTo>
                    <a:pt x="1886" y="10216"/>
                    <a:pt x="3489" y="10564"/>
                    <a:pt x="5092" y="10564"/>
                  </a:cubicBezTo>
                  <a:cubicBezTo>
                    <a:pt x="6478" y="10564"/>
                    <a:pt x="7863" y="10304"/>
                    <a:pt x="9147" y="9781"/>
                  </a:cubicBezTo>
                  <a:cubicBezTo>
                    <a:pt x="9683" y="9562"/>
                    <a:pt x="10260" y="9295"/>
                    <a:pt x="10820" y="9295"/>
                  </a:cubicBezTo>
                  <a:cubicBezTo>
                    <a:pt x="10998" y="9295"/>
                    <a:pt x="11173" y="9322"/>
                    <a:pt x="11345" y="9385"/>
                  </a:cubicBezTo>
                  <a:cubicBezTo>
                    <a:pt x="11556" y="8545"/>
                    <a:pt x="11203" y="7674"/>
                    <a:pt x="10901" y="6860"/>
                  </a:cubicBezTo>
                  <a:cubicBezTo>
                    <a:pt x="10529" y="5855"/>
                    <a:pt x="10227" y="4828"/>
                    <a:pt x="9993" y="3786"/>
                  </a:cubicBezTo>
                  <a:cubicBezTo>
                    <a:pt x="9847" y="3142"/>
                    <a:pt x="9656" y="2395"/>
                    <a:pt x="9050" y="2131"/>
                  </a:cubicBezTo>
                  <a:cubicBezTo>
                    <a:pt x="9333" y="1940"/>
                    <a:pt x="9217" y="1465"/>
                    <a:pt x="8939" y="1266"/>
                  </a:cubicBezTo>
                  <a:cubicBezTo>
                    <a:pt x="8662" y="1067"/>
                    <a:pt x="8300" y="1040"/>
                    <a:pt x="7974" y="940"/>
                  </a:cubicBezTo>
                  <a:cubicBezTo>
                    <a:pt x="7435" y="773"/>
                    <a:pt x="6985" y="404"/>
                    <a:pt x="6471" y="172"/>
                  </a:cubicBezTo>
                  <a:cubicBezTo>
                    <a:pt x="6230" y="58"/>
                    <a:pt x="5969" y="1"/>
                    <a:pt x="57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9"/>
            <p:cNvSpPr/>
            <p:nvPr/>
          </p:nvSpPr>
          <p:spPr>
            <a:xfrm>
              <a:off x="6457409" y="1938011"/>
              <a:ext cx="978215" cy="603639"/>
            </a:xfrm>
            <a:custGeom>
              <a:avLst/>
              <a:gdLst/>
              <a:ahLst/>
              <a:cxnLst/>
              <a:rect l="l" t="t" r="r" b="b"/>
              <a:pathLst>
                <a:path w="11556" h="7131" extrusionOk="0">
                  <a:moveTo>
                    <a:pt x="8605" y="1"/>
                  </a:moveTo>
                  <a:lnTo>
                    <a:pt x="8605" y="1"/>
                  </a:lnTo>
                  <a:cubicBezTo>
                    <a:pt x="8090" y="1219"/>
                    <a:pt x="7476" y="2391"/>
                    <a:pt x="6770" y="3506"/>
                  </a:cubicBezTo>
                  <a:cubicBezTo>
                    <a:pt x="6329" y="4201"/>
                    <a:pt x="5698" y="4949"/>
                    <a:pt x="4898" y="4949"/>
                  </a:cubicBezTo>
                  <a:cubicBezTo>
                    <a:pt x="4857" y="4949"/>
                    <a:pt x="4815" y="4947"/>
                    <a:pt x="4773" y="4943"/>
                  </a:cubicBezTo>
                  <a:cubicBezTo>
                    <a:pt x="4051" y="4873"/>
                    <a:pt x="3547" y="4207"/>
                    <a:pt x="3205" y="3566"/>
                  </a:cubicBezTo>
                  <a:cubicBezTo>
                    <a:pt x="2655" y="2542"/>
                    <a:pt x="2278" y="1437"/>
                    <a:pt x="2081" y="292"/>
                  </a:cubicBezTo>
                  <a:lnTo>
                    <a:pt x="2081" y="292"/>
                  </a:lnTo>
                  <a:cubicBezTo>
                    <a:pt x="1693" y="1388"/>
                    <a:pt x="2434" y="2668"/>
                    <a:pt x="1984" y="3741"/>
                  </a:cubicBezTo>
                  <a:cubicBezTo>
                    <a:pt x="1469" y="3471"/>
                    <a:pt x="1149" y="2978"/>
                    <a:pt x="836" y="2509"/>
                  </a:cubicBezTo>
                  <a:cubicBezTo>
                    <a:pt x="742" y="2369"/>
                    <a:pt x="577" y="2073"/>
                    <a:pt x="383" y="1806"/>
                  </a:cubicBezTo>
                  <a:cubicBezTo>
                    <a:pt x="265" y="3011"/>
                    <a:pt x="143" y="4218"/>
                    <a:pt x="22" y="5422"/>
                  </a:cubicBezTo>
                  <a:cubicBezTo>
                    <a:pt x="11" y="5530"/>
                    <a:pt x="1" y="5641"/>
                    <a:pt x="38" y="5743"/>
                  </a:cubicBezTo>
                  <a:cubicBezTo>
                    <a:pt x="100" y="5916"/>
                    <a:pt x="278" y="6013"/>
                    <a:pt x="442" y="6093"/>
                  </a:cubicBezTo>
                  <a:cubicBezTo>
                    <a:pt x="1886" y="6783"/>
                    <a:pt x="3487" y="7130"/>
                    <a:pt x="5087" y="7130"/>
                  </a:cubicBezTo>
                  <a:cubicBezTo>
                    <a:pt x="6474" y="7130"/>
                    <a:pt x="7862" y="6870"/>
                    <a:pt x="9147" y="6347"/>
                  </a:cubicBezTo>
                  <a:cubicBezTo>
                    <a:pt x="9684" y="6128"/>
                    <a:pt x="10259" y="5863"/>
                    <a:pt x="10819" y="5863"/>
                  </a:cubicBezTo>
                  <a:cubicBezTo>
                    <a:pt x="10998" y="5863"/>
                    <a:pt x="11175" y="5890"/>
                    <a:pt x="11348" y="5953"/>
                  </a:cubicBezTo>
                  <a:cubicBezTo>
                    <a:pt x="11556" y="5110"/>
                    <a:pt x="11203" y="4242"/>
                    <a:pt x="10901" y="3426"/>
                  </a:cubicBezTo>
                  <a:cubicBezTo>
                    <a:pt x="10820" y="3202"/>
                    <a:pt x="10742" y="2978"/>
                    <a:pt x="10666" y="2749"/>
                  </a:cubicBezTo>
                  <a:cubicBezTo>
                    <a:pt x="10295" y="2997"/>
                    <a:pt x="9952" y="3285"/>
                    <a:pt x="9648" y="3612"/>
                  </a:cubicBezTo>
                  <a:cubicBezTo>
                    <a:pt x="8936" y="4355"/>
                    <a:pt x="8341" y="5220"/>
                    <a:pt x="7522" y="5843"/>
                  </a:cubicBezTo>
                  <a:cubicBezTo>
                    <a:pt x="6965" y="6269"/>
                    <a:pt x="6256" y="6566"/>
                    <a:pt x="5568" y="6566"/>
                  </a:cubicBezTo>
                  <a:cubicBezTo>
                    <a:pt x="5248" y="6566"/>
                    <a:pt x="4932" y="6501"/>
                    <a:pt x="4638" y="6355"/>
                  </a:cubicBezTo>
                  <a:cubicBezTo>
                    <a:pt x="4444" y="6258"/>
                    <a:pt x="4245" y="6048"/>
                    <a:pt x="4342" y="5854"/>
                  </a:cubicBezTo>
                  <a:lnTo>
                    <a:pt x="4342" y="5854"/>
                  </a:lnTo>
                  <a:cubicBezTo>
                    <a:pt x="4539" y="5909"/>
                    <a:pt x="4741" y="5935"/>
                    <a:pt x="4944" y="5935"/>
                  </a:cubicBezTo>
                  <a:cubicBezTo>
                    <a:pt x="5395" y="5935"/>
                    <a:pt x="5848" y="5808"/>
                    <a:pt x="6247" y="5592"/>
                  </a:cubicBezTo>
                  <a:cubicBezTo>
                    <a:pt x="6824" y="5277"/>
                    <a:pt x="7290" y="4789"/>
                    <a:pt x="7662" y="4245"/>
                  </a:cubicBezTo>
                  <a:cubicBezTo>
                    <a:pt x="8497" y="3000"/>
                    <a:pt x="8834" y="1483"/>
                    <a:pt x="8605" y="1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9"/>
            <p:cNvSpPr/>
            <p:nvPr/>
          </p:nvSpPr>
          <p:spPr>
            <a:xfrm>
              <a:off x="6659130" y="1124778"/>
              <a:ext cx="446190" cy="561737"/>
            </a:xfrm>
            <a:custGeom>
              <a:avLst/>
              <a:gdLst/>
              <a:ahLst/>
              <a:cxnLst/>
              <a:rect l="l" t="t" r="r" b="b"/>
              <a:pathLst>
                <a:path w="5271" h="6636" extrusionOk="0">
                  <a:moveTo>
                    <a:pt x="4681" y="5285"/>
                  </a:moveTo>
                  <a:lnTo>
                    <a:pt x="4681" y="5285"/>
                  </a:lnTo>
                  <a:cubicBezTo>
                    <a:pt x="4718" y="5301"/>
                    <a:pt x="4753" y="5320"/>
                    <a:pt x="4791" y="5342"/>
                  </a:cubicBezTo>
                  <a:cubicBezTo>
                    <a:pt x="4753" y="5328"/>
                    <a:pt x="4716" y="5309"/>
                    <a:pt x="4681" y="5285"/>
                  </a:cubicBezTo>
                  <a:close/>
                  <a:moveTo>
                    <a:pt x="2500" y="1"/>
                  </a:moveTo>
                  <a:cubicBezTo>
                    <a:pt x="2228" y="1"/>
                    <a:pt x="1980" y="98"/>
                    <a:pt x="1708" y="122"/>
                  </a:cubicBezTo>
                  <a:cubicBezTo>
                    <a:pt x="1414" y="152"/>
                    <a:pt x="1158" y="346"/>
                    <a:pt x="989" y="586"/>
                  </a:cubicBezTo>
                  <a:cubicBezTo>
                    <a:pt x="819" y="828"/>
                    <a:pt x="722" y="1111"/>
                    <a:pt x="630" y="1391"/>
                  </a:cubicBezTo>
                  <a:cubicBezTo>
                    <a:pt x="439" y="1989"/>
                    <a:pt x="258" y="2601"/>
                    <a:pt x="258" y="3229"/>
                  </a:cubicBezTo>
                  <a:cubicBezTo>
                    <a:pt x="258" y="3372"/>
                    <a:pt x="272" y="3520"/>
                    <a:pt x="342" y="3641"/>
                  </a:cubicBezTo>
                  <a:cubicBezTo>
                    <a:pt x="496" y="3900"/>
                    <a:pt x="862" y="3959"/>
                    <a:pt x="1029" y="4207"/>
                  </a:cubicBezTo>
                  <a:cubicBezTo>
                    <a:pt x="1134" y="4361"/>
                    <a:pt x="1140" y="4563"/>
                    <a:pt x="1126" y="4749"/>
                  </a:cubicBezTo>
                  <a:cubicBezTo>
                    <a:pt x="1110" y="4981"/>
                    <a:pt x="1056" y="5231"/>
                    <a:pt x="884" y="5385"/>
                  </a:cubicBezTo>
                  <a:cubicBezTo>
                    <a:pt x="789" y="5470"/>
                    <a:pt x="664" y="5510"/>
                    <a:pt x="539" y="5510"/>
                  </a:cubicBezTo>
                  <a:cubicBezTo>
                    <a:pt x="358" y="5510"/>
                    <a:pt x="175" y="5426"/>
                    <a:pt x="78" y="5272"/>
                  </a:cubicBezTo>
                  <a:lnTo>
                    <a:pt x="78" y="5272"/>
                  </a:lnTo>
                  <a:cubicBezTo>
                    <a:pt x="1" y="5473"/>
                    <a:pt x="188" y="5716"/>
                    <a:pt x="397" y="5716"/>
                  </a:cubicBezTo>
                  <a:cubicBezTo>
                    <a:pt x="415" y="5716"/>
                    <a:pt x="432" y="5714"/>
                    <a:pt x="450" y="5711"/>
                  </a:cubicBezTo>
                  <a:cubicBezTo>
                    <a:pt x="496" y="5838"/>
                    <a:pt x="552" y="5970"/>
                    <a:pt x="660" y="6045"/>
                  </a:cubicBezTo>
                  <a:cubicBezTo>
                    <a:pt x="705" y="6076"/>
                    <a:pt x="761" y="6092"/>
                    <a:pt x="816" y="6092"/>
                  </a:cubicBezTo>
                  <a:cubicBezTo>
                    <a:pt x="897" y="6092"/>
                    <a:pt x="974" y="6058"/>
                    <a:pt x="1008" y="5986"/>
                  </a:cubicBezTo>
                  <a:lnTo>
                    <a:pt x="1008" y="5986"/>
                  </a:lnTo>
                  <a:cubicBezTo>
                    <a:pt x="982" y="6173"/>
                    <a:pt x="1171" y="6337"/>
                    <a:pt x="1351" y="6337"/>
                  </a:cubicBezTo>
                  <a:cubicBezTo>
                    <a:pt x="1401" y="6337"/>
                    <a:pt x="1451" y="6325"/>
                    <a:pt x="1495" y="6296"/>
                  </a:cubicBezTo>
                  <a:cubicBezTo>
                    <a:pt x="1651" y="6515"/>
                    <a:pt x="1921" y="6636"/>
                    <a:pt x="2189" y="6636"/>
                  </a:cubicBezTo>
                  <a:cubicBezTo>
                    <a:pt x="2333" y="6636"/>
                    <a:pt x="2476" y="6601"/>
                    <a:pt x="2600" y="6527"/>
                  </a:cubicBezTo>
                  <a:cubicBezTo>
                    <a:pt x="2710" y="6465"/>
                    <a:pt x="2821" y="6369"/>
                    <a:pt x="2944" y="6369"/>
                  </a:cubicBezTo>
                  <a:cubicBezTo>
                    <a:pt x="2953" y="6369"/>
                    <a:pt x="2963" y="6370"/>
                    <a:pt x="2972" y="6371"/>
                  </a:cubicBezTo>
                  <a:cubicBezTo>
                    <a:pt x="3039" y="6379"/>
                    <a:pt x="3104" y="6417"/>
                    <a:pt x="3166" y="6444"/>
                  </a:cubicBezTo>
                  <a:cubicBezTo>
                    <a:pt x="3257" y="6484"/>
                    <a:pt x="3355" y="6503"/>
                    <a:pt x="3453" y="6503"/>
                  </a:cubicBezTo>
                  <a:cubicBezTo>
                    <a:pt x="3730" y="6503"/>
                    <a:pt x="4010" y="6354"/>
                    <a:pt x="4139" y="6107"/>
                  </a:cubicBezTo>
                  <a:cubicBezTo>
                    <a:pt x="4222" y="6149"/>
                    <a:pt x="4307" y="6192"/>
                    <a:pt x="4396" y="6192"/>
                  </a:cubicBezTo>
                  <a:cubicBezTo>
                    <a:pt x="4405" y="6192"/>
                    <a:pt x="4415" y="6192"/>
                    <a:pt x="4425" y="6191"/>
                  </a:cubicBezTo>
                  <a:cubicBezTo>
                    <a:pt x="4524" y="6180"/>
                    <a:pt x="4621" y="6083"/>
                    <a:pt x="4592" y="5986"/>
                  </a:cubicBezTo>
                  <a:lnTo>
                    <a:pt x="4592" y="5986"/>
                  </a:lnTo>
                  <a:cubicBezTo>
                    <a:pt x="4611" y="6012"/>
                    <a:pt x="4638" y="6022"/>
                    <a:pt x="4667" y="6022"/>
                  </a:cubicBezTo>
                  <a:cubicBezTo>
                    <a:pt x="4731" y="6022"/>
                    <a:pt x="4809" y="5968"/>
                    <a:pt x="4856" y="5910"/>
                  </a:cubicBezTo>
                  <a:cubicBezTo>
                    <a:pt x="4939" y="5808"/>
                    <a:pt x="5017" y="5679"/>
                    <a:pt x="4982" y="5549"/>
                  </a:cubicBezTo>
                  <a:cubicBezTo>
                    <a:pt x="4958" y="5455"/>
                    <a:pt x="4880" y="5390"/>
                    <a:pt x="4791" y="5342"/>
                  </a:cubicBezTo>
                  <a:lnTo>
                    <a:pt x="4791" y="5342"/>
                  </a:lnTo>
                  <a:cubicBezTo>
                    <a:pt x="4833" y="5359"/>
                    <a:pt x="4878" y="5368"/>
                    <a:pt x="4923" y="5368"/>
                  </a:cubicBezTo>
                  <a:cubicBezTo>
                    <a:pt x="4975" y="5368"/>
                    <a:pt x="5027" y="5356"/>
                    <a:pt x="5074" y="5331"/>
                  </a:cubicBezTo>
                  <a:cubicBezTo>
                    <a:pt x="5203" y="5261"/>
                    <a:pt x="5271" y="5078"/>
                    <a:pt x="5187" y="4956"/>
                  </a:cubicBezTo>
                  <a:lnTo>
                    <a:pt x="5187" y="4956"/>
                  </a:lnTo>
                  <a:cubicBezTo>
                    <a:pt x="5144" y="4987"/>
                    <a:pt x="5094" y="5001"/>
                    <a:pt x="5042" y="5001"/>
                  </a:cubicBezTo>
                  <a:cubicBezTo>
                    <a:pt x="4962" y="5001"/>
                    <a:pt x="4879" y="4969"/>
                    <a:pt x="4815" y="4919"/>
                  </a:cubicBezTo>
                  <a:cubicBezTo>
                    <a:pt x="4710" y="4832"/>
                    <a:pt x="4645" y="4706"/>
                    <a:pt x="4597" y="4582"/>
                  </a:cubicBezTo>
                  <a:cubicBezTo>
                    <a:pt x="4433" y="4186"/>
                    <a:pt x="4341" y="3765"/>
                    <a:pt x="4328" y="3340"/>
                  </a:cubicBezTo>
                  <a:cubicBezTo>
                    <a:pt x="4311" y="2973"/>
                    <a:pt x="4349" y="2585"/>
                    <a:pt x="4174" y="2262"/>
                  </a:cubicBezTo>
                  <a:cubicBezTo>
                    <a:pt x="4142" y="2216"/>
                    <a:pt x="4117" y="2162"/>
                    <a:pt x="4107" y="2105"/>
                  </a:cubicBezTo>
                  <a:cubicBezTo>
                    <a:pt x="4096" y="2025"/>
                    <a:pt x="4144" y="1949"/>
                    <a:pt x="4174" y="1874"/>
                  </a:cubicBezTo>
                  <a:cubicBezTo>
                    <a:pt x="4325" y="1499"/>
                    <a:pt x="4090" y="1089"/>
                    <a:pt x="3864" y="755"/>
                  </a:cubicBezTo>
                  <a:cubicBezTo>
                    <a:pt x="3700" y="513"/>
                    <a:pt x="3527" y="262"/>
                    <a:pt x="3266" y="130"/>
                  </a:cubicBezTo>
                  <a:cubicBezTo>
                    <a:pt x="3034" y="9"/>
                    <a:pt x="2762" y="3"/>
                    <a:pt x="25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9"/>
            <p:cNvSpPr/>
            <p:nvPr/>
          </p:nvSpPr>
          <p:spPr>
            <a:xfrm>
              <a:off x="6659384" y="1295179"/>
              <a:ext cx="446190" cy="391506"/>
            </a:xfrm>
            <a:custGeom>
              <a:avLst/>
              <a:gdLst/>
              <a:ahLst/>
              <a:cxnLst/>
              <a:rect l="l" t="t" r="r" b="b"/>
              <a:pathLst>
                <a:path w="5271" h="4625" extrusionOk="0">
                  <a:moveTo>
                    <a:pt x="444" y="1"/>
                  </a:moveTo>
                  <a:cubicBezTo>
                    <a:pt x="336" y="400"/>
                    <a:pt x="258" y="804"/>
                    <a:pt x="258" y="1216"/>
                  </a:cubicBezTo>
                  <a:cubicBezTo>
                    <a:pt x="258" y="1359"/>
                    <a:pt x="272" y="1507"/>
                    <a:pt x="344" y="1631"/>
                  </a:cubicBezTo>
                  <a:cubicBezTo>
                    <a:pt x="495" y="1887"/>
                    <a:pt x="862" y="1946"/>
                    <a:pt x="1029" y="2194"/>
                  </a:cubicBezTo>
                  <a:cubicBezTo>
                    <a:pt x="1134" y="2351"/>
                    <a:pt x="1139" y="2550"/>
                    <a:pt x="1126" y="2739"/>
                  </a:cubicBezTo>
                  <a:cubicBezTo>
                    <a:pt x="1110" y="2970"/>
                    <a:pt x="1056" y="3218"/>
                    <a:pt x="883" y="3375"/>
                  </a:cubicBezTo>
                  <a:cubicBezTo>
                    <a:pt x="789" y="3458"/>
                    <a:pt x="664" y="3498"/>
                    <a:pt x="539" y="3498"/>
                  </a:cubicBezTo>
                  <a:cubicBezTo>
                    <a:pt x="358" y="3498"/>
                    <a:pt x="175" y="3415"/>
                    <a:pt x="78" y="3259"/>
                  </a:cubicBezTo>
                  <a:lnTo>
                    <a:pt x="78" y="3259"/>
                  </a:lnTo>
                  <a:cubicBezTo>
                    <a:pt x="0" y="3463"/>
                    <a:pt x="188" y="3706"/>
                    <a:pt x="397" y="3706"/>
                  </a:cubicBezTo>
                  <a:cubicBezTo>
                    <a:pt x="414" y="3706"/>
                    <a:pt x="432" y="3704"/>
                    <a:pt x="449" y="3701"/>
                  </a:cubicBezTo>
                  <a:cubicBezTo>
                    <a:pt x="495" y="3825"/>
                    <a:pt x="552" y="3957"/>
                    <a:pt x="660" y="4035"/>
                  </a:cubicBezTo>
                  <a:cubicBezTo>
                    <a:pt x="705" y="4065"/>
                    <a:pt x="761" y="4081"/>
                    <a:pt x="816" y="4081"/>
                  </a:cubicBezTo>
                  <a:cubicBezTo>
                    <a:pt x="896" y="4081"/>
                    <a:pt x="974" y="4047"/>
                    <a:pt x="1007" y="3976"/>
                  </a:cubicBezTo>
                  <a:lnTo>
                    <a:pt x="1007" y="3976"/>
                  </a:lnTo>
                  <a:cubicBezTo>
                    <a:pt x="982" y="4162"/>
                    <a:pt x="1169" y="4326"/>
                    <a:pt x="1348" y="4326"/>
                  </a:cubicBezTo>
                  <a:cubicBezTo>
                    <a:pt x="1400" y="4326"/>
                    <a:pt x="1450" y="4313"/>
                    <a:pt x="1495" y="4283"/>
                  </a:cubicBezTo>
                  <a:cubicBezTo>
                    <a:pt x="1652" y="4503"/>
                    <a:pt x="1923" y="4625"/>
                    <a:pt x="2191" y="4625"/>
                  </a:cubicBezTo>
                  <a:cubicBezTo>
                    <a:pt x="2334" y="4625"/>
                    <a:pt x="2476" y="4590"/>
                    <a:pt x="2600" y="4517"/>
                  </a:cubicBezTo>
                  <a:cubicBezTo>
                    <a:pt x="2710" y="4452"/>
                    <a:pt x="2820" y="4359"/>
                    <a:pt x="2945" y="4359"/>
                  </a:cubicBezTo>
                  <a:cubicBezTo>
                    <a:pt x="2955" y="4359"/>
                    <a:pt x="2965" y="4360"/>
                    <a:pt x="2974" y="4361"/>
                  </a:cubicBezTo>
                  <a:cubicBezTo>
                    <a:pt x="3042" y="4366"/>
                    <a:pt x="3104" y="4404"/>
                    <a:pt x="3166" y="4434"/>
                  </a:cubicBezTo>
                  <a:cubicBezTo>
                    <a:pt x="3256" y="4474"/>
                    <a:pt x="3354" y="4493"/>
                    <a:pt x="3453" y="4493"/>
                  </a:cubicBezTo>
                  <a:cubicBezTo>
                    <a:pt x="3729" y="4493"/>
                    <a:pt x="4009" y="4343"/>
                    <a:pt x="4139" y="4097"/>
                  </a:cubicBezTo>
                  <a:cubicBezTo>
                    <a:pt x="4221" y="4138"/>
                    <a:pt x="4306" y="4182"/>
                    <a:pt x="4396" y="4182"/>
                  </a:cubicBezTo>
                  <a:cubicBezTo>
                    <a:pt x="4405" y="4182"/>
                    <a:pt x="4415" y="4181"/>
                    <a:pt x="4424" y="4180"/>
                  </a:cubicBezTo>
                  <a:cubicBezTo>
                    <a:pt x="4527" y="4170"/>
                    <a:pt x="4621" y="4073"/>
                    <a:pt x="4591" y="3976"/>
                  </a:cubicBezTo>
                  <a:lnTo>
                    <a:pt x="4591" y="3976"/>
                  </a:lnTo>
                  <a:cubicBezTo>
                    <a:pt x="4611" y="4001"/>
                    <a:pt x="4637" y="4011"/>
                    <a:pt x="4665" y="4011"/>
                  </a:cubicBezTo>
                  <a:cubicBezTo>
                    <a:pt x="4730" y="4011"/>
                    <a:pt x="4808" y="3956"/>
                    <a:pt x="4855" y="3900"/>
                  </a:cubicBezTo>
                  <a:cubicBezTo>
                    <a:pt x="4939" y="3798"/>
                    <a:pt x="5017" y="3668"/>
                    <a:pt x="4982" y="3539"/>
                  </a:cubicBezTo>
                  <a:cubicBezTo>
                    <a:pt x="4958" y="3447"/>
                    <a:pt x="4885" y="3383"/>
                    <a:pt x="4799" y="3334"/>
                  </a:cubicBezTo>
                  <a:lnTo>
                    <a:pt x="4799" y="3334"/>
                  </a:lnTo>
                  <a:cubicBezTo>
                    <a:pt x="4837" y="3349"/>
                    <a:pt x="4878" y="3357"/>
                    <a:pt x="4920" y="3357"/>
                  </a:cubicBezTo>
                  <a:cubicBezTo>
                    <a:pt x="4973" y="3357"/>
                    <a:pt x="5027" y="3344"/>
                    <a:pt x="5076" y="3318"/>
                  </a:cubicBezTo>
                  <a:cubicBezTo>
                    <a:pt x="5203" y="3248"/>
                    <a:pt x="5270" y="3067"/>
                    <a:pt x="5187" y="2946"/>
                  </a:cubicBezTo>
                  <a:lnTo>
                    <a:pt x="5187" y="2946"/>
                  </a:lnTo>
                  <a:cubicBezTo>
                    <a:pt x="5144" y="2976"/>
                    <a:pt x="5093" y="2989"/>
                    <a:pt x="5042" y="2989"/>
                  </a:cubicBezTo>
                  <a:cubicBezTo>
                    <a:pt x="4961" y="2989"/>
                    <a:pt x="4876" y="2957"/>
                    <a:pt x="4812" y="2906"/>
                  </a:cubicBezTo>
                  <a:cubicBezTo>
                    <a:pt x="4707" y="2819"/>
                    <a:pt x="4642" y="2693"/>
                    <a:pt x="4594" y="2569"/>
                  </a:cubicBezTo>
                  <a:cubicBezTo>
                    <a:pt x="4443" y="2205"/>
                    <a:pt x="4354" y="1820"/>
                    <a:pt x="4330" y="1429"/>
                  </a:cubicBezTo>
                  <a:cubicBezTo>
                    <a:pt x="4233" y="1494"/>
                    <a:pt x="4139" y="1564"/>
                    <a:pt x="4052" y="1642"/>
                  </a:cubicBezTo>
                  <a:cubicBezTo>
                    <a:pt x="3990" y="1696"/>
                    <a:pt x="3926" y="1752"/>
                    <a:pt x="3907" y="1833"/>
                  </a:cubicBezTo>
                  <a:cubicBezTo>
                    <a:pt x="3888" y="1903"/>
                    <a:pt x="3907" y="1976"/>
                    <a:pt x="3926" y="2046"/>
                  </a:cubicBezTo>
                  <a:cubicBezTo>
                    <a:pt x="4020" y="2434"/>
                    <a:pt x="4015" y="2838"/>
                    <a:pt x="3910" y="3226"/>
                  </a:cubicBezTo>
                  <a:cubicBezTo>
                    <a:pt x="3861" y="2803"/>
                    <a:pt x="3810" y="2375"/>
                    <a:pt x="3640" y="1987"/>
                  </a:cubicBezTo>
                  <a:cubicBezTo>
                    <a:pt x="3473" y="1599"/>
                    <a:pt x="3163" y="1248"/>
                    <a:pt x="2753" y="1133"/>
                  </a:cubicBezTo>
                  <a:cubicBezTo>
                    <a:pt x="2592" y="1087"/>
                    <a:pt x="2419" y="1081"/>
                    <a:pt x="2252" y="1060"/>
                  </a:cubicBezTo>
                  <a:cubicBezTo>
                    <a:pt x="1541" y="965"/>
                    <a:pt x="886" y="564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9"/>
            <p:cNvSpPr/>
            <p:nvPr/>
          </p:nvSpPr>
          <p:spPr>
            <a:xfrm>
              <a:off x="6784497" y="1375596"/>
              <a:ext cx="240067" cy="461089"/>
            </a:xfrm>
            <a:custGeom>
              <a:avLst/>
              <a:gdLst/>
              <a:ahLst/>
              <a:cxnLst/>
              <a:rect l="l" t="t" r="r" b="b"/>
              <a:pathLst>
                <a:path w="2836" h="5447" extrusionOk="0">
                  <a:moveTo>
                    <a:pt x="1248" y="0"/>
                  </a:moveTo>
                  <a:cubicBezTo>
                    <a:pt x="1010" y="0"/>
                    <a:pt x="776" y="40"/>
                    <a:pt x="564" y="145"/>
                  </a:cubicBezTo>
                  <a:cubicBezTo>
                    <a:pt x="481" y="188"/>
                    <a:pt x="437" y="285"/>
                    <a:pt x="459" y="377"/>
                  </a:cubicBezTo>
                  <a:cubicBezTo>
                    <a:pt x="691" y="1368"/>
                    <a:pt x="615" y="2403"/>
                    <a:pt x="540" y="3419"/>
                  </a:cubicBezTo>
                  <a:cubicBezTo>
                    <a:pt x="394" y="3516"/>
                    <a:pt x="200" y="3599"/>
                    <a:pt x="55" y="3699"/>
                  </a:cubicBezTo>
                  <a:cubicBezTo>
                    <a:pt x="33" y="3710"/>
                    <a:pt x="17" y="3726"/>
                    <a:pt x="6" y="3748"/>
                  </a:cubicBezTo>
                  <a:cubicBezTo>
                    <a:pt x="1" y="3775"/>
                    <a:pt x="4" y="3804"/>
                    <a:pt x="20" y="3831"/>
                  </a:cubicBezTo>
                  <a:cubicBezTo>
                    <a:pt x="241" y="4354"/>
                    <a:pt x="578" y="4820"/>
                    <a:pt x="1006" y="5195"/>
                  </a:cubicBezTo>
                  <a:cubicBezTo>
                    <a:pt x="1153" y="5324"/>
                    <a:pt x="1337" y="5447"/>
                    <a:pt x="1525" y="5447"/>
                  </a:cubicBezTo>
                  <a:cubicBezTo>
                    <a:pt x="1561" y="5447"/>
                    <a:pt x="1598" y="5442"/>
                    <a:pt x="1634" y="5432"/>
                  </a:cubicBezTo>
                  <a:cubicBezTo>
                    <a:pt x="1771" y="5394"/>
                    <a:pt x="1876" y="5286"/>
                    <a:pt x="1971" y="5176"/>
                  </a:cubicBezTo>
                  <a:cubicBezTo>
                    <a:pt x="2359" y="4726"/>
                    <a:pt x="2652" y="4203"/>
                    <a:pt x="2836" y="3637"/>
                  </a:cubicBezTo>
                  <a:cubicBezTo>
                    <a:pt x="2655" y="3556"/>
                    <a:pt x="2464" y="3454"/>
                    <a:pt x="2286" y="3373"/>
                  </a:cubicBezTo>
                  <a:cubicBezTo>
                    <a:pt x="2000" y="2330"/>
                    <a:pt x="1828" y="1250"/>
                    <a:pt x="1876" y="169"/>
                  </a:cubicBezTo>
                  <a:cubicBezTo>
                    <a:pt x="1895" y="115"/>
                    <a:pt x="1855" y="61"/>
                    <a:pt x="1801" y="61"/>
                  </a:cubicBezTo>
                  <a:cubicBezTo>
                    <a:pt x="1620" y="25"/>
                    <a:pt x="1433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9"/>
            <p:cNvSpPr/>
            <p:nvPr/>
          </p:nvSpPr>
          <p:spPr>
            <a:xfrm>
              <a:off x="6821489" y="1375596"/>
              <a:ext cx="135779" cy="245654"/>
            </a:xfrm>
            <a:custGeom>
              <a:avLst/>
              <a:gdLst/>
              <a:ahLst/>
              <a:cxnLst/>
              <a:rect l="l" t="t" r="r" b="b"/>
              <a:pathLst>
                <a:path w="1604" h="2902" extrusionOk="0">
                  <a:moveTo>
                    <a:pt x="811" y="0"/>
                  </a:moveTo>
                  <a:cubicBezTo>
                    <a:pt x="573" y="0"/>
                    <a:pt x="339" y="40"/>
                    <a:pt x="127" y="145"/>
                  </a:cubicBezTo>
                  <a:cubicBezTo>
                    <a:pt x="44" y="188"/>
                    <a:pt x="0" y="285"/>
                    <a:pt x="22" y="377"/>
                  </a:cubicBezTo>
                  <a:cubicBezTo>
                    <a:pt x="146" y="907"/>
                    <a:pt x="181" y="1449"/>
                    <a:pt x="176" y="1993"/>
                  </a:cubicBezTo>
                  <a:cubicBezTo>
                    <a:pt x="270" y="2123"/>
                    <a:pt x="367" y="2247"/>
                    <a:pt x="467" y="2371"/>
                  </a:cubicBezTo>
                  <a:cubicBezTo>
                    <a:pt x="658" y="2602"/>
                    <a:pt x="884" y="2837"/>
                    <a:pt x="1178" y="2893"/>
                  </a:cubicBezTo>
                  <a:cubicBezTo>
                    <a:pt x="1198" y="2899"/>
                    <a:pt x="1219" y="2901"/>
                    <a:pt x="1240" y="2901"/>
                  </a:cubicBezTo>
                  <a:cubicBezTo>
                    <a:pt x="1264" y="2901"/>
                    <a:pt x="1287" y="2898"/>
                    <a:pt x="1310" y="2891"/>
                  </a:cubicBezTo>
                  <a:cubicBezTo>
                    <a:pt x="1369" y="2864"/>
                    <a:pt x="1402" y="2802"/>
                    <a:pt x="1431" y="2743"/>
                  </a:cubicBezTo>
                  <a:cubicBezTo>
                    <a:pt x="1496" y="2602"/>
                    <a:pt x="1553" y="2460"/>
                    <a:pt x="1604" y="2314"/>
                  </a:cubicBezTo>
                  <a:cubicBezTo>
                    <a:pt x="1469" y="1608"/>
                    <a:pt x="1412" y="889"/>
                    <a:pt x="1439" y="169"/>
                  </a:cubicBezTo>
                  <a:cubicBezTo>
                    <a:pt x="1458" y="115"/>
                    <a:pt x="1418" y="61"/>
                    <a:pt x="1364" y="61"/>
                  </a:cubicBezTo>
                  <a:cubicBezTo>
                    <a:pt x="1183" y="25"/>
                    <a:pt x="996" y="0"/>
                    <a:pt x="811" y="0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9"/>
            <p:cNvSpPr/>
            <p:nvPr/>
          </p:nvSpPr>
          <p:spPr>
            <a:xfrm>
              <a:off x="6728882" y="1139084"/>
              <a:ext cx="299153" cy="392353"/>
            </a:xfrm>
            <a:custGeom>
              <a:avLst/>
              <a:gdLst/>
              <a:ahLst/>
              <a:cxnLst/>
              <a:rect l="l" t="t" r="r" b="b"/>
              <a:pathLst>
                <a:path w="3534" h="4635" extrusionOk="0">
                  <a:moveTo>
                    <a:pt x="1440" y="0"/>
                  </a:moveTo>
                  <a:cubicBezTo>
                    <a:pt x="1142" y="0"/>
                    <a:pt x="843" y="46"/>
                    <a:pt x="631" y="233"/>
                  </a:cubicBezTo>
                  <a:cubicBezTo>
                    <a:pt x="493" y="355"/>
                    <a:pt x="415" y="522"/>
                    <a:pt x="356" y="689"/>
                  </a:cubicBezTo>
                  <a:cubicBezTo>
                    <a:pt x="194" y="1149"/>
                    <a:pt x="181" y="1670"/>
                    <a:pt x="259" y="2173"/>
                  </a:cubicBezTo>
                  <a:cubicBezTo>
                    <a:pt x="215" y="2149"/>
                    <a:pt x="169" y="2133"/>
                    <a:pt x="129" y="2133"/>
                  </a:cubicBezTo>
                  <a:cubicBezTo>
                    <a:pt x="75" y="2133"/>
                    <a:pt x="32" y="2162"/>
                    <a:pt x="19" y="2241"/>
                  </a:cubicBezTo>
                  <a:cubicBezTo>
                    <a:pt x="0" y="2354"/>
                    <a:pt x="87" y="2483"/>
                    <a:pt x="146" y="2572"/>
                  </a:cubicBezTo>
                  <a:cubicBezTo>
                    <a:pt x="184" y="2634"/>
                    <a:pt x="229" y="2688"/>
                    <a:pt x="283" y="2737"/>
                  </a:cubicBezTo>
                  <a:cubicBezTo>
                    <a:pt x="324" y="2785"/>
                    <a:pt x="370" y="2828"/>
                    <a:pt x="423" y="2861"/>
                  </a:cubicBezTo>
                  <a:cubicBezTo>
                    <a:pt x="469" y="2998"/>
                    <a:pt x="518" y="3133"/>
                    <a:pt x="572" y="3262"/>
                  </a:cubicBezTo>
                  <a:cubicBezTo>
                    <a:pt x="766" y="3723"/>
                    <a:pt x="1073" y="4151"/>
                    <a:pt x="1507" y="4437"/>
                  </a:cubicBezTo>
                  <a:cubicBezTo>
                    <a:pt x="1675" y="4547"/>
                    <a:pt x="1881" y="4635"/>
                    <a:pt x="2083" y="4635"/>
                  </a:cubicBezTo>
                  <a:cubicBezTo>
                    <a:pt x="2159" y="4635"/>
                    <a:pt x="2235" y="4622"/>
                    <a:pt x="2307" y="4593"/>
                  </a:cubicBezTo>
                  <a:cubicBezTo>
                    <a:pt x="2498" y="4518"/>
                    <a:pt x="2622" y="4345"/>
                    <a:pt x="2719" y="4176"/>
                  </a:cubicBezTo>
                  <a:cubicBezTo>
                    <a:pt x="2975" y="3715"/>
                    <a:pt x="3083" y="3208"/>
                    <a:pt x="3118" y="2691"/>
                  </a:cubicBezTo>
                  <a:cubicBezTo>
                    <a:pt x="3172" y="2680"/>
                    <a:pt x="3221" y="2634"/>
                    <a:pt x="3199" y="2575"/>
                  </a:cubicBezTo>
                  <a:cubicBezTo>
                    <a:pt x="3204" y="2567"/>
                    <a:pt x="3210" y="2559"/>
                    <a:pt x="3212" y="2551"/>
                  </a:cubicBezTo>
                  <a:cubicBezTo>
                    <a:pt x="3269" y="2370"/>
                    <a:pt x="3533" y="1772"/>
                    <a:pt x="3256" y="1659"/>
                  </a:cubicBezTo>
                  <a:cubicBezTo>
                    <a:pt x="3239" y="1653"/>
                    <a:pt x="3223" y="1651"/>
                    <a:pt x="3204" y="1648"/>
                  </a:cubicBezTo>
                  <a:cubicBezTo>
                    <a:pt x="3190" y="1643"/>
                    <a:pt x="3173" y="1640"/>
                    <a:pt x="3157" y="1640"/>
                  </a:cubicBezTo>
                  <a:cubicBezTo>
                    <a:pt x="3141" y="1640"/>
                    <a:pt x="3125" y="1643"/>
                    <a:pt x="3110" y="1648"/>
                  </a:cubicBezTo>
                  <a:cubicBezTo>
                    <a:pt x="3102" y="1543"/>
                    <a:pt x="3097" y="1435"/>
                    <a:pt x="3089" y="1330"/>
                  </a:cubicBezTo>
                  <a:cubicBezTo>
                    <a:pt x="3062" y="985"/>
                    <a:pt x="3021" y="611"/>
                    <a:pt x="2771" y="357"/>
                  </a:cubicBezTo>
                  <a:cubicBezTo>
                    <a:pt x="2509" y="93"/>
                    <a:pt x="2089" y="37"/>
                    <a:pt x="1701" y="10"/>
                  </a:cubicBezTo>
                  <a:cubicBezTo>
                    <a:pt x="1615" y="4"/>
                    <a:pt x="1528" y="0"/>
                    <a:pt x="1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9"/>
            <p:cNvSpPr/>
            <p:nvPr/>
          </p:nvSpPr>
          <p:spPr>
            <a:xfrm>
              <a:off x="6781365" y="1326414"/>
              <a:ext cx="1439" cy="1693"/>
            </a:xfrm>
            <a:custGeom>
              <a:avLst/>
              <a:gdLst/>
              <a:ahLst/>
              <a:cxnLst/>
              <a:rect l="l" t="t" r="r" b="b"/>
              <a:pathLst>
                <a:path w="17" h="20" extrusionOk="0">
                  <a:moveTo>
                    <a:pt x="0" y="1"/>
                  </a:moveTo>
                  <a:lnTo>
                    <a:pt x="11" y="20"/>
                  </a:lnTo>
                  <a:lnTo>
                    <a:pt x="16" y="20"/>
                  </a:lnTo>
                  <a:cubicBezTo>
                    <a:pt x="11" y="14"/>
                    <a:pt x="6" y="9"/>
                    <a:pt x="0" y="1"/>
                  </a:cubicBezTo>
                  <a:close/>
                </a:path>
              </a:pathLst>
            </a:custGeom>
            <a:solidFill>
              <a:srgbClr val="974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9"/>
            <p:cNvSpPr/>
            <p:nvPr/>
          </p:nvSpPr>
          <p:spPr>
            <a:xfrm>
              <a:off x="6969711" y="1305675"/>
              <a:ext cx="1270" cy="1947"/>
            </a:xfrm>
            <a:custGeom>
              <a:avLst/>
              <a:gdLst/>
              <a:ahLst/>
              <a:cxnLst/>
              <a:rect l="l" t="t" r="r" b="b"/>
              <a:pathLst>
                <a:path w="15" h="23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cubicBezTo>
                    <a:pt x="11" y="10"/>
                    <a:pt x="6" y="15"/>
                    <a:pt x="1" y="22"/>
                  </a:cubicBezTo>
                  <a:lnTo>
                    <a:pt x="6" y="22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974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9"/>
            <p:cNvSpPr/>
            <p:nvPr/>
          </p:nvSpPr>
          <p:spPr>
            <a:xfrm>
              <a:off x="6697138" y="1096420"/>
              <a:ext cx="220005" cy="471247"/>
            </a:xfrm>
            <a:custGeom>
              <a:avLst/>
              <a:gdLst/>
              <a:ahLst/>
              <a:cxnLst/>
              <a:rect l="l" t="t" r="r" b="b"/>
              <a:pathLst>
                <a:path w="2599" h="5567" extrusionOk="0">
                  <a:moveTo>
                    <a:pt x="567" y="4631"/>
                  </a:moveTo>
                  <a:cubicBezTo>
                    <a:pt x="564" y="4632"/>
                    <a:pt x="561" y="4634"/>
                    <a:pt x="558" y="4635"/>
                  </a:cubicBezTo>
                  <a:lnTo>
                    <a:pt x="558" y="4635"/>
                  </a:lnTo>
                  <a:cubicBezTo>
                    <a:pt x="561" y="4634"/>
                    <a:pt x="564" y="4632"/>
                    <a:pt x="567" y="4631"/>
                  </a:cubicBezTo>
                  <a:close/>
                  <a:moveTo>
                    <a:pt x="1590" y="1"/>
                  </a:moveTo>
                  <a:cubicBezTo>
                    <a:pt x="1405" y="1"/>
                    <a:pt x="1227" y="38"/>
                    <a:pt x="1092" y="112"/>
                  </a:cubicBezTo>
                  <a:cubicBezTo>
                    <a:pt x="693" y="330"/>
                    <a:pt x="483" y="778"/>
                    <a:pt x="338" y="1209"/>
                  </a:cubicBezTo>
                  <a:cubicBezTo>
                    <a:pt x="246" y="1478"/>
                    <a:pt x="171" y="1756"/>
                    <a:pt x="111" y="2036"/>
                  </a:cubicBezTo>
                  <a:cubicBezTo>
                    <a:pt x="44" y="2357"/>
                    <a:pt x="1" y="2694"/>
                    <a:pt x="92" y="3009"/>
                  </a:cubicBezTo>
                  <a:cubicBezTo>
                    <a:pt x="254" y="3556"/>
                    <a:pt x="806" y="3960"/>
                    <a:pt x="839" y="4531"/>
                  </a:cubicBezTo>
                  <a:cubicBezTo>
                    <a:pt x="842" y="4615"/>
                    <a:pt x="833" y="4704"/>
                    <a:pt x="785" y="4771"/>
                  </a:cubicBezTo>
                  <a:cubicBezTo>
                    <a:pt x="749" y="4819"/>
                    <a:pt x="690" y="4852"/>
                    <a:pt x="633" y="4852"/>
                  </a:cubicBezTo>
                  <a:cubicBezTo>
                    <a:pt x="609" y="4852"/>
                    <a:pt x="585" y="4846"/>
                    <a:pt x="564" y="4833"/>
                  </a:cubicBezTo>
                  <a:cubicBezTo>
                    <a:pt x="494" y="4794"/>
                    <a:pt x="486" y="4673"/>
                    <a:pt x="558" y="4635"/>
                  </a:cubicBezTo>
                  <a:lnTo>
                    <a:pt x="558" y="4635"/>
                  </a:lnTo>
                  <a:cubicBezTo>
                    <a:pt x="400" y="4710"/>
                    <a:pt x="328" y="4893"/>
                    <a:pt x="391" y="5054"/>
                  </a:cubicBezTo>
                  <a:cubicBezTo>
                    <a:pt x="442" y="5183"/>
                    <a:pt x="565" y="5262"/>
                    <a:pt x="696" y="5262"/>
                  </a:cubicBezTo>
                  <a:cubicBezTo>
                    <a:pt x="733" y="5262"/>
                    <a:pt x="770" y="5256"/>
                    <a:pt x="806" y="5243"/>
                  </a:cubicBezTo>
                  <a:lnTo>
                    <a:pt x="806" y="5243"/>
                  </a:lnTo>
                  <a:cubicBezTo>
                    <a:pt x="774" y="5297"/>
                    <a:pt x="758" y="5356"/>
                    <a:pt x="758" y="5421"/>
                  </a:cubicBezTo>
                  <a:cubicBezTo>
                    <a:pt x="763" y="5478"/>
                    <a:pt x="809" y="5535"/>
                    <a:pt x="865" y="5535"/>
                  </a:cubicBezTo>
                  <a:cubicBezTo>
                    <a:pt x="870" y="5535"/>
                    <a:pt x="874" y="5535"/>
                    <a:pt x="879" y="5534"/>
                  </a:cubicBezTo>
                  <a:cubicBezTo>
                    <a:pt x="995" y="5518"/>
                    <a:pt x="963" y="5321"/>
                    <a:pt x="1049" y="5243"/>
                  </a:cubicBezTo>
                  <a:lnTo>
                    <a:pt x="1049" y="5243"/>
                  </a:lnTo>
                  <a:cubicBezTo>
                    <a:pt x="1030" y="5380"/>
                    <a:pt x="1111" y="5515"/>
                    <a:pt x="1240" y="5566"/>
                  </a:cubicBezTo>
                  <a:cubicBezTo>
                    <a:pt x="1577" y="5073"/>
                    <a:pt x="1645" y="4443"/>
                    <a:pt x="1612" y="3847"/>
                  </a:cubicBezTo>
                  <a:cubicBezTo>
                    <a:pt x="1577" y="3254"/>
                    <a:pt x="1448" y="2664"/>
                    <a:pt x="1437" y="2066"/>
                  </a:cubicBezTo>
                  <a:cubicBezTo>
                    <a:pt x="1429" y="1721"/>
                    <a:pt x="1467" y="1360"/>
                    <a:pt x="1647" y="1066"/>
                  </a:cubicBezTo>
                  <a:cubicBezTo>
                    <a:pt x="1782" y="842"/>
                    <a:pt x="2022" y="662"/>
                    <a:pt x="2286" y="627"/>
                  </a:cubicBezTo>
                  <a:cubicBezTo>
                    <a:pt x="2310" y="624"/>
                    <a:pt x="2334" y="623"/>
                    <a:pt x="2357" y="623"/>
                  </a:cubicBezTo>
                  <a:cubicBezTo>
                    <a:pt x="2416" y="623"/>
                    <a:pt x="2468" y="630"/>
                    <a:pt x="2506" y="630"/>
                  </a:cubicBezTo>
                  <a:cubicBezTo>
                    <a:pt x="2576" y="630"/>
                    <a:pt x="2599" y="606"/>
                    <a:pt x="2531" y="470"/>
                  </a:cubicBezTo>
                  <a:cubicBezTo>
                    <a:pt x="2374" y="155"/>
                    <a:pt x="1966" y="1"/>
                    <a:pt x="15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9"/>
            <p:cNvSpPr/>
            <p:nvPr/>
          </p:nvSpPr>
          <p:spPr>
            <a:xfrm>
              <a:off x="6698069" y="1281042"/>
              <a:ext cx="138318" cy="286625"/>
            </a:xfrm>
            <a:custGeom>
              <a:avLst/>
              <a:gdLst/>
              <a:ahLst/>
              <a:cxnLst/>
              <a:rect l="l" t="t" r="r" b="b"/>
              <a:pathLst>
                <a:path w="1634" h="3386" extrusionOk="0">
                  <a:moveTo>
                    <a:pt x="553" y="2450"/>
                  </a:moveTo>
                  <a:lnTo>
                    <a:pt x="553" y="2450"/>
                  </a:lnTo>
                  <a:cubicBezTo>
                    <a:pt x="551" y="2451"/>
                    <a:pt x="549" y="2452"/>
                    <a:pt x="546" y="2453"/>
                  </a:cubicBezTo>
                  <a:lnTo>
                    <a:pt x="546" y="2453"/>
                  </a:lnTo>
                  <a:cubicBezTo>
                    <a:pt x="549" y="2452"/>
                    <a:pt x="551" y="2451"/>
                    <a:pt x="553" y="2450"/>
                  </a:cubicBezTo>
                  <a:close/>
                  <a:moveTo>
                    <a:pt x="71" y="1"/>
                  </a:moveTo>
                  <a:lnTo>
                    <a:pt x="71" y="1"/>
                  </a:lnTo>
                  <a:cubicBezTo>
                    <a:pt x="22" y="276"/>
                    <a:pt x="1" y="561"/>
                    <a:pt x="81" y="828"/>
                  </a:cubicBezTo>
                  <a:cubicBezTo>
                    <a:pt x="240" y="1375"/>
                    <a:pt x="795" y="1779"/>
                    <a:pt x="825" y="2350"/>
                  </a:cubicBezTo>
                  <a:cubicBezTo>
                    <a:pt x="831" y="2434"/>
                    <a:pt x="822" y="2523"/>
                    <a:pt x="771" y="2590"/>
                  </a:cubicBezTo>
                  <a:cubicBezTo>
                    <a:pt x="737" y="2638"/>
                    <a:pt x="677" y="2671"/>
                    <a:pt x="619" y="2671"/>
                  </a:cubicBezTo>
                  <a:cubicBezTo>
                    <a:pt x="595" y="2671"/>
                    <a:pt x="572" y="2665"/>
                    <a:pt x="550" y="2652"/>
                  </a:cubicBezTo>
                  <a:cubicBezTo>
                    <a:pt x="482" y="2613"/>
                    <a:pt x="475" y="2490"/>
                    <a:pt x="546" y="2453"/>
                  </a:cubicBezTo>
                  <a:lnTo>
                    <a:pt x="546" y="2453"/>
                  </a:lnTo>
                  <a:cubicBezTo>
                    <a:pt x="389" y="2528"/>
                    <a:pt x="317" y="2711"/>
                    <a:pt x="380" y="2873"/>
                  </a:cubicBezTo>
                  <a:cubicBezTo>
                    <a:pt x="431" y="3002"/>
                    <a:pt x="554" y="3081"/>
                    <a:pt x="685" y="3081"/>
                  </a:cubicBezTo>
                  <a:cubicBezTo>
                    <a:pt x="722" y="3081"/>
                    <a:pt x="759" y="3075"/>
                    <a:pt x="795" y="3062"/>
                  </a:cubicBezTo>
                  <a:lnTo>
                    <a:pt x="795" y="3062"/>
                  </a:lnTo>
                  <a:cubicBezTo>
                    <a:pt x="763" y="3116"/>
                    <a:pt x="747" y="3175"/>
                    <a:pt x="747" y="3240"/>
                  </a:cubicBezTo>
                  <a:cubicBezTo>
                    <a:pt x="752" y="3297"/>
                    <a:pt x="796" y="3354"/>
                    <a:pt x="851" y="3354"/>
                  </a:cubicBezTo>
                  <a:cubicBezTo>
                    <a:pt x="856" y="3354"/>
                    <a:pt x="861" y="3354"/>
                    <a:pt x="866" y="3353"/>
                  </a:cubicBezTo>
                  <a:cubicBezTo>
                    <a:pt x="984" y="3337"/>
                    <a:pt x="949" y="3140"/>
                    <a:pt x="1038" y="3059"/>
                  </a:cubicBezTo>
                  <a:lnTo>
                    <a:pt x="1038" y="3059"/>
                  </a:lnTo>
                  <a:cubicBezTo>
                    <a:pt x="1019" y="3199"/>
                    <a:pt x="1097" y="3334"/>
                    <a:pt x="1229" y="3385"/>
                  </a:cubicBezTo>
                  <a:cubicBezTo>
                    <a:pt x="1566" y="2892"/>
                    <a:pt x="1634" y="2262"/>
                    <a:pt x="1599" y="1666"/>
                  </a:cubicBezTo>
                  <a:cubicBezTo>
                    <a:pt x="1572" y="1186"/>
                    <a:pt x="1483" y="715"/>
                    <a:pt x="1445" y="235"/>
                  </a:cubicBezTo>
                  <a:cubicBezTo>
                    <a:pt x="1334" y="203"/>
                    <a:pt x="1227" y="162"/>
                    <a:pt x="1124" y="114"/>
                  </a:cubicBezTo>
                  <a:lnTo>
                    <a:pt x="1124" y="114"/>
                  </a:lnTo>
                  <a:cubicBezTo>
                    <a:pt x="1213" y="583"/>
                    <a:pt x="1240" y="1062"/>
                    <a:pt x="1205" y="1542"/>
                  </a:cubicBezTo>
                  <a:cubicBezTo>
                    <a:pt x="1051" y="1103"/>
                    <a:pt x="971" y="642"/>
                    <a:pt x="971" y="179"/>
                  </a:cubicBezTo>
                  <a:lnTo>
                    <a:pt x="728" y="146"/>
                  </a:lnTo>
                  <a:lnTo>
                    <a:pt x="728" y="146"/>
                  </a:lnTo>
                  <a:cubicBezTo>
                    <a:pt x="715" y="591"/>
                    <a:pt x="758" y="1035"/>
                    <a:pt x="855" y="1472"/>
                  </a:cubicBezTo>
                  <a:cubicBezTo>
                    <a:pt x="639" y="1076"/>
                    <a:pt x="526" y="634"/>
                    <a:pt x="529" y="181"/>
                  </a:cubicBezTo>
                  <a:cubicBezTo>
                    <a:pt x="364" y="152"/>
                    <a:pt x="211" y="90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9"/>
            <p:cNvSpPr/>
            <p:nvPr/>
          </p:nvSpPr>
          <p:spPr>
            <a:xfrm>
              <a:off x="6653797" y="4447375"/>
              <a:ext cx="169385" cy="229571"/>
            </a:xfrm>
            <a:custGeom>
              <a:avLst/>
              <a:gdLst/>
              <a:ahLst/>
              <a:cxnLst/>
              <a:rect l="l" t="t" r="r" b="b"/>
              <a:pathLst>
                <a:path w="2001" h="2712" extrusionOk="0">
                  <a:moveTo>
                    <a:pt x="787" y="0"/>
                  </a:moveTo>
                  <a:cubicBezTo>
                    <a:pt x="754" y="0"/>
                    <a:pt x="721" y="6"/>
                    <a:pt x="691" y="23"/>
                  </a:cubicBezTo>
                  <a:cubicBezTo>
                    <a:pt x="604" y="69"/>
                    <a:pt x="553" y="185"/>
                    <a:pt x="510" y="293"/>
                  </a:cubicBezTo>
                  <a:cubicBezTo>
                    <a:pt x="319" y="762"/>
                    <a:pt x="162" y="1244"/>
                    <a:pt x="41" y="1737"/>
                  </a:cubicBezTo>
                  <a:cubicBezTo>
                    <a:pt x="22" y="1818"/>
                    <a:pt x="1" y="1901"/>
                    <a:pt x="20" y="1982"/>
                  </a:cubicBezTo>
                  <a:cubicBezTo>
                    <a:pt x="36" y="2042"/>
                    <a:pt x="63" y="2098"/>
                    <a:pt x="106" y="2144"/>
                  </a:cubicBezTo>
                  <a:cubicBezTo>
                    <a:pt x="284" y="2362"/>
                    <a:pt x="513" y="2486"/>
                    <a:pt x="744" y="2589"/>
                  </a:cubicBezTo>
                  <a:cubicBezTo>
                    <a:pt x="889" y="2655"/>
                    <a:pt x="1043" y="2712"/>
                    <a:pt x="1191" y="2712"/>
                  </a:cubicBezTo>
                  <a:cubicBezTo>
                    <a:pt x="1278" y="2712"/>
                    <a:pt x="1362" y="2693"/>
                    <a:pt x="1442" y="2645"/>
                  </a:cubicBezTo>
                  <a:cubicBezTo>
                    <a:pt x="1661" y="2516"/>
                    <a:pt x="1782" y="2217"/>
                    <a:pt x="1890" y="1934"/>
                  </a:cubicBezTo>
                  <a:cubicBezTo>
                    <a:pt x="1946" y="1791"/>
                    <a:pt x="2000" y="1640"/>
                    <a:pt x="1987" y="1478"/>
                  </a:cubicBezTo>
                  <a:cubicBezTo>
                    <a:pt x="1976" y="1381"/>
                    <a:pt x="1946" y="1284"/>
                    <a:pt x="1906" y="1195"/>
                  </a:cubicBezTo>
                  <a:cubicBezTo>
                    <a:pt x="1836" y="1020"/>
                    <a:pt x="1769" y="845"/>
                    <a:pt x="1698" y="673"/>
                  </a:cubicBezTo>
                  <a:cubicBezTo>
                    <a:pt x="1692" y="698"/>
                    <a:pt x="1670" y="712"/>
                    <a:pt x="1648" y="712"/>
                  </a:cubicBezTo>
                  <a:cubicBezTo>
                    <a:pt x="1633" y="712"/>
                    <a:pt x="1618" y="706"/>
                    <a:pt x="1607" y="691"/>
                  </a:cubicBezTo>
                  <a:cubicBezTo>
                    <a:pt x="1580" y="654"/>
                    <a:pt x="1564" y="611"/>
                    <a:pt x="1556" y="565"/>
                  </a:cubicBezTo>
                  <a:cubicBezTo>
                    <a:pt x="1459" y="233"/>
                    <a:pt x="1170" y="85"/>
                    <a:pt x="906" y="18"/>
                  </a:cubicBezTo>
                  <a:cubicBezTo>
                    <a:pt x="868" y="9"/>
                    <a:pt x="827" y="0"/>
                    <a:pt x="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9"/>
            <p:cNvSpPr/>
            <p:nvPr/>
          </p:nvSpPr>
          <p:spPr>
            <a:xfrm>
              <a:off x="6622562" y="3699577"/>
              <a:ext cx="282223" cy="902030"/>
            </a:xfrm>
            <a:custGeom>
              <a:avLst/>
              <a:gdLst/>
              <a:ahLst/>
              <a:cxnLst/>
              <a:rect l="l" t="t" r="r" b="b"/>
              <a:pathLst>
                <a:path w="3334" h="10656" extrusionOk="0">
                  <a:moveTo>
                    <a:pt x="1554" y="0"/>
                  </a:moveTo>
                  <a:cubicBezTo>
                    <a:pt x="1237" y="0"/>
                    <a:pt x="907" y="310"/>
                    <a:pt x="637" y="757"/>
                  </a:cubicBezTo>
                  <a:cubicBezTo>
                    <a:pt x="1" y="1808"/>
                    <a:pt x="41" y="3037"/>
                    <a:pt x="270" y="4276"/>
                  </a:cubicBezTo>
                  <a:cubicBezTo>
                    <a:pt x="550" y="5809"/>
                    <a:pt x="1140" y="7389"/>
                    <a:pt x="820" y="8992"/>
                  </a:cubicBezTo>
                  <a:cubicBezTo>
                    <a:pt x="731" y="9445"/>
                    <a:pt x="580" y="9981"/>
                    <a:pt x="809" y="10337"/>
                  </a:cubicBezTo>
                  <a:cubicBezTo>
                    <a:pt x="893" y="10461"/>
                    <a:pt x="1014" y="10555"/>
                    <a:pt x="1154" y="10601"/>
                  </a:cubicBezTo>
                  <a:cubicBezTo>
                    <a:pt x="1246" y="10636"/>
                    <a:pt x="1345" y="10656"/>
                    <a:pt x="1444" y="10656"/>
                  </a:cubicBezTo>
                  <a:cubicBezTo>
                    <a:pt x="1674" y="10656"/>
                    <a:pt x="1900" y="10550"/>
                    <a:pt x="2019" y="10299"/>
                  </a:cubicBezTo>
                  <a:cubicBezTo>
                    <a:pt x="2181" y="9949"/>
                    <a:pt x="2070" y="9499"/>
                    <a:pt x="1997" y="9097"/>
                  </a:cubicBezTo>
                  <a:cubicBezTo>
                    <a:pt x="1512" y="6413"/>
                    <a:pt x="3334" y="3107"/>
                    <a:pt x="2216" y="603"/>
                  </a:cubicBezTo>
                  <a:cubicBezTo>
                    <a:pt x="2024" y="177"/>
                    <a:pt x="1793" y="0"/>
                    <a:pt x="1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9"/>
            <p:cNvSpPr/>
            <p:nvPr/>
          </p:nvSpPr>
          <p:spPr>
            <a:xfrm>
              <a:off x="6636952" y="3699577"/>
              <a:ext cx="207646" cy="303132"/>
            </a:xfrm>
            <a:custGeom>
              <a:avLst/>
              <a:gdLst/>
              <a:ahLst/>
              <a:cxnLst/>
              <a:rect l="l" t="t" r="r" b="b"/>
              <a:pathLst>
                <a:path w="2453" h="3581" extrusionOk="0">
                  <a:moveTo>
                    <a:pt x="1384" y="0"/>
                  </a:moveTo>
                  <a:cubicBezTo>
                    <a:pt x="1067" y="0"/>
                    <a:pt x="737" y="310"/>
                    <a:pt x="467" y="757"/>
                  </a:cubicBezTo>
                  <a:cubicBezTo>
                    <a:pt x="224" y="1164"/>
                    <a:pt x="65" y="1616"/>
                    <a:pt x="0" y="2085"/>
                  </a:cubicBezTo>
                  <a:cubicBezTo>
                    <a:pt x="211" y="2309"/>
                    <a:pt x="394" y="2592"/>
                    <a:pt x="582" y="2848"/>
                  </a:cubicBezTo>
                  <a:cubicBezTo>
                    <a:pt x="860" y="3222"/>
                    <a:pt x="1199" y="3573"/>
                    <a:pt x="1593" y="3581"/>
                  </a:cubicBezTo>
                  <a:cubicBezTo>
                    <a:pt x="1597" y="3581"/>
                    <a:pt x="1601" y="3581"/>
                    <a:pt x="1605" y="3581"/>
                  </a:cubicBezTo>
                  <a:cubicBezTo>
                    <a:pt x="1902" y="3581"/>
                    <a:pt x="2181" y="3383"/>
                    <a:pt x="2393" y="3107"/>
                  </a:cubicBezTo>
                  <a:cubicBezTo>
                    <a:pt x="2453" y="2223"/>
                    <a:pt x="2388" y="1374"/>
                    <a:pt x="2043" y="603"/>
                  </a:cubicBezTo>
                  <a:cubicBezTo>
                    <a:pt x="1853" y="177"/>
                    <a:pt x="1622" y="0"/>
                    <a:pt x="1384" y="0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9"/>
            <p:cNvSpPr/>
            <p:nvPr/>
          </p:nvSpPr>
          <p:spPr>
            <a:xfrm>
              <a:off x="6682578" y="4336568"/>
              <a:ext cx="115717" cy="173025"/>
            </a:xfrm>
            <a:custGeom>
              <a:avLst/>
              <a:gdLst/>
              <a:ahLst/>
              <a:cxnLst/>
              <a:rect l="l" t="t" r="r" b="b"/>
              <a:pathLst>
                <a:path w="1367" h="2044" extrusionOk="0">
                  <a:moveTo>
                    <a:pt x="184" y="1"/>
                  </a:moveTo>
                  <a:lnTo>
                    <a:pt x="184" y="1"/>
                  </a:lnTo>
                  <a:cubicBezTo>
                    <a:pt x="227" y="491"/>
                    <a:pt x="202" y="985"/>
                    <a:pt x="111" y="1470"/>
                  </a:cubicBezTo>
                  <a:cubicBezTo>
                    <a:pt x="76" y="1653"/>
                    <a:pt x="30" y="1850"/>
                    <a:pt x="0" y="2044"/>
                  </a:cubicBezTo>
                  <a:cubicBezTo>
                    <a:pt x="54" y="1895"/>
                    <a:pt x="108" y="1747"/>
                    <a:pt x="170" y="1602"/>
                  </a:cubicBezTo>
                  <a:cubicBezTo>
                    <a:pt x="216" y="1494"/>
                    <a:pt x="264" y="1378"/>
                    <a:pt x="351" y="1332"/>
                  </a:cubicBezTo>
                  <a:cubicBezTo>
                    <a:pt x="381" y="1316"/>
                    <a:pt x="414" y="1310"/>
                    <a:pt x="447" y="1310"/>
                  </a:cubicBezTo>
                  <a:cubicBezTo>
                    <a:pt x="487" y="1310"/>
                    <a:pt x="529" y="1319"/>
                    <a:pt x="569" y="1330"/>
                  </a:cubicBezTo>
                  <a:cubicBezTo>
                    <a:pt x="830" y="1397"/>
                    <a:pt x="1119" y="1542"/>
                    <a:pt x="1216" y="1874"/>
                  </a:cubicBezTo>
                  <a:cubicBezTo>
                    <a:pt x="1224" y="1920"/>
                    <a:pt x="1243" y="1963"/>
                    <a:pt x="1267" y="2000"/>
                  </a:cubicBezTo>
                  <a:cubicBezTo>
                    <a:pt x="1278" y="2015"/>
                    <a:pt x="1294" y="2021"/>
                    <a:pt x="1309" y="2021"/>
                  </a:cubicBezTo>
                  <a:cubicBezTo>
                    <a:pt x="1332" y="2021"/>
                    <a:pt x="1354" y="2007"/>
                    <a:pt x="1358" y="1982"/>
                  </a:cubicBezTo>
                  <a:cubicBezTo>
                    <a:pt x="1361" y="1987"/>
                    <a:pt x="1364" y="1992"/>
                    <a:pt x="1367" y="1998"/>
                  </a:cubicBezTo>
                  <a:cubicBezTo>
                    <a:pt x="1345" y="1855"/>
                    <a:pt x="1315" y="1712"/>
                    <a:pt x="1291" y="1575"/>
                  </a:cubicBezTo>
                  <a:cubicBezTo>
                    <a:pt x="1237" y="1273"/>
                    <a:pt x="1210" y="971"/>
                    <a:pt x="1208" y="667"/>
                  </a:cubicBezTo>
                  <a:cubicBezTo>
                    <a:pt x="1073" y="618"/>
                    <a:pt x="943" y="556"/>
                    <a:pt x="825" y="478"/>
                  </a:cubicBezTo>
                  <a:cubicBezTo>
                    <a:pt x="601" y="335"/>
                    <a:pt x="386" y="176"/>
                    <a:pt x="184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9"/>
            <p:cNvSpPr/>
            <p:nvPr/>
          </p:nvSpPr>
          <p:spPr>
            <a:xfrm>
              <a:off x="7276991" y="4423335"/>
              <a:ext cx="170485" cy="236427"/>
            </a:xfrm>
            <a:custGeom>
              <a:avLst/>
              <a:gdLst/>
              <a:ahLst/>
              <a:cxnLst/>
              <a:rect l="l" t="t" r="r" b="b"/>
              <a:pathLst>
                <a:path w="2014" h="2793" extrusionOk="0">
                  <a:moveTo>
                    <a:pt x="1008" y="0"/>
                  </a:moveTo>
                  <a:cubicBezTo>
                    <a:pt x="950" y="0"/>
                    <a:pt x="891" y="29"/>
                    <a:pt x="836" y="59"/>
                  </a:cubicBezTo>
                  <a:cubicBezTo>
                    <a:pt x="591" y="194"/>
                    <a:pt x="332" y="420"/>
                    <a:pt x="286" y="771"/>
                  </a:cubicBezTo>
                  <a:cubicBezTo>
                    <a:pt x="286" y="817"/>
                    <a:pt x="276" y="865"/>
                    <a:pt x="257" y="908"/>
                  </a:cubicBezTo>
                  <a:cubicBezTo>
                    <a:pt x="244" y="929"/>
                    <a:pt x="222" y="941"/>
                    <a:pt x="202" y="941"/>
                  </a:cubicBezTo>
                  <a:cubicBezTo>
                    <a:pt x="186" y="941"/>
                    <a:pt x="171" y="933"/>
                    <a:pt x="163" y="914"/>
                  </a:cubicBezTo>
                  <a:cubicBezTo>
                    <a:pt x="122" y="1102"/>
                    <a:pt x="82" y="1293"/>
                    <a:pt x="39" y="1482"/>
                  </a:cubicBezTo>
                  <a:cubicBezTo>
                    <a:pt x="14" y="1579"/>
                    <a:pt x="1" y="1682"/>
                    <a:pt x="4" y="1784"/>
                  </a:cubicBezTo>
                  <a:cubicBezTo>
                    <a:pt x="14" y="1943"/>
                    <a:pt x="95" y="2078"/>
                    <a:pt x="171" y="2202"/>
                  </a:cubicBezTo>
                  <a:cubicBezTo>
                    <a:pt x="319" y="2450"/>
                    <a:pt x="483" y="2708"/>
                    <a:pt x="718" y="2776"/>
                  </a:cubicBezTo>
                  <a:cubicBezTo>
                    <a:pt x="757" y="2787"/>
                    <a:pt x="796" y="2792"/>
                    <a:pt x="835" y="2792"/>
                  </a:cubicBezTo>
                  <a:cubicBezTo>
                    <a:pt x="1029" y="2792"/>
                    <a:pt x="1224" y="2665"/>
                    <a:pt x="1394" y="2533"/>
                  </a:cubicBezTo>
                  <a:cubicBezTo>
                    <a:pt x="1599" y="2371"/>
                    <a:pt x="1809" y="2183"/>
                    <a:pt x="1949" y="1921"/>
                  </a:cubicBezTo>
                  <a:cubicBezTo>
                    <a:pt x="1981" y="1867"/>
                    <a:pt x="2003" y="1805"/>
                    <a:pt x="2008" y="1744"/>
                  </a:cubicBezTo>
                  <a:cubicBezTo>
                    <a:pt x="2014" y="1660"/>
                    <a:pt x="1981" y="1582"/>
                    <a:pt x="1949" y="1509"/>
                  </a:cubicBezTo>
                  <a:cubicBezTo>
                    <a:pt x="1755" y="1062"/>
                    <a:pt x="1529" y="631"/>
                    <a:pt x="1270" y="221"/>
                  </a:cubicBezTo>
                  <a:cubicBezTo>
                    <a:pt x="1208" y="127"/>
                    <a:pt x="1141" y="27"/>
                    <a:pt x="1049" y="5"/>
                  </a:cubicBezTo>
                  <a:cubicBezTo>
                    <a:pt x="1036" y="2"/>
                    <a:pt x="1022" y="0"/>
                    <a:pt x="10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9"/>
            <p:cNvSpPr/>
            <p:nvPr/>
          </p:nvSpPr>
          <p:spPr>
            <a:xfrm>
              <a:off x="7102273" y="3699662"/>
              <a:ext cx="317861" cy="884593"/>
            </a:xfrm>
            <a:custGeom>
              <a:avLst/>
              <a:gdLst/>
              <a:ahLst/>
              <a:cxnLst/>
              <a:rect l="l" t="t" r="r" b="b"/>
              <a:pathLst>
                <a:path w="3755" h="10450" extrusionOk="0">
                  <a:moveTo>
                    <a:pt x="1408" y="0"/>
                  </a:moveTo>
                  <a:cubicBezTo>
                    <a:pt x="1113" y="0"/>
                    <a:pt x="856" y="227"/>
                    <a:pt x="712" y="788"/>
                  </a:cubicBezTo>
                  <a:cubicBezTo>
                    <a:pt x="1" y="3542"/>
                    <a:pt x="2297" y="6285"/>
                    <a:pt x="2232" y="9048"/>
                  </a:cubicBezTo>
                  <a:cubicBezTo>
                    <a:pt x="2221" y="9460"/>
                    <a:pt x="2183" y="9929"/>
                    <a:pt x="2396" y="10228"/>
                  </a:cubicBezTo>
                  <a:cubicBezTo>
                    <a:pt x="2509" y="10384"/>
                    <a:pt x="2665" y="10449"/>
                    <a:pt x="2828" y="10449"/>
                  </a:cubicBezTo>
                  <a:cubicBezTo>
                    <a:pt x="2985" y="10449"/>
                    <a:pt x="3149" y="10389"/>
                    <a:pt x="3288" y="10293"/>
                  </a:cubicBezTo>
                  <a:cubicBezTo>
                    <a:pt x="3420" y="10206"/>
                    <a:pt x="3523" y="10082"/>
                    <a:pt x="3587" y="9939"/>
                  </a:cubicBezTo>
                  <a:cubicBezTo>
                    <a:pt x="3754" y="9527"/>
                    <a:pt x="3525" y="9045"/>
                    <a:pt x="3369" y="8624"/>
                  </a:cubicBezTo>
                  <a:cubicBezTo>
                    <a:pt x="2809" y="7140"/>
                    <a:pt x="3143" y="5434"/>
                    <a:pt x="3183" y="3860"/>
                  </a:cubicBezTo>
                  <a:cubicBezTo>
                    <a:pt x="3215" y="2583"/>
                    <a:pt x="3065" y="1370"/>
                    <a:pt x="2280" y="513"/>
                  </a:cubicBezTo>
                  <a:cubicBezTo>
                    <a:pt x="1998" y="202"/>
                    <a:pt x="1686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9"/>
            <p:cNvSpPr/>
            <p:nvPr/>
          </p:nvSpPr>
          <p:spPr>
            <a:xfrm>
              <a:off x="7139942" y="3699577"/>
              <a:ext cx="221360" cy="343933"/>
            </a:xfrm>
            <a:custGeom>
              <a:avLst/>
              <a:gdLst/>
              <a:ahLst/>
              <a:cxnLst/>
              <a:rect l="l" t="t" r="r" b="b"/>
              <a:pathLst>
                <a:path w="2615" h="4063" extrusionOk="0">
                  <a:moveTo>
                    <a:pt x="963" y="1"/>
                  </a:moveTo>
                  <a:cubicBezTo>
                    <a:pt x="668" y="1"/>
                    <a:pt x="411" y="226"/>
                    <a:pt x="267" y="786"/>
                  </a:cubicBezTo>
                  <a:cubicBezTo>
                    <a:pt x="0" y="1816"/>
                    <a:pt x="157" y="2845"/>
                    <a:pt x="450" y="3872"/>
                  </a:cubicBezTo>
                  <a:cubicBezTo>
                    <a:pt x="680" y="3991"/>
                    <a:pt x="913" y="4062"/>
                    <a:pt x="1136" y="4062"/>
                  </a:cubicBezTo>
                  <a:cubicBezTo>
                    <a:pt x="1459" y="4062"/>
                    <a:pt x="1762" y="3914"/>
                    <a:pt x="2011" y="3549"/>
                  </a:cubicBezTo>
                  <a:cubicBezTo>
                    <a:pt x="2237" y="3217"/>
                    <a:pt x="2385" y="2810"/>
                    <a:pt x="2523" y="2403"/>
                  </a:cubicBezTo>
                  <a:cubicBezTo>
                    <a:pt x="2555" y="2314"/>
                    <a:pt x="2585" y="2220"/>
                    <a:pt x="2614" y="2128"/>
                  </a:cubicBezTo>
                  <a:cubicBezTo>
                    <a:pt x="2488" y="1519"/>
                    <a:pt x="2250" y="964"/>
                    <a:pt x="1835" y="512"/>
                  </a:cubicBezTo>
                  <a:cubicBezTo>
                    <a:pt x="1553" y="201"/>
                    <a:pt x="1241" y="1"/>
                    <a:pt x="963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9"/>
            <p:cNvSpPr/>
            <p:nvPr/>
          </p:nvSpPr>
          <p:spPr>
            <a:xfrm>
              <a:off x="6621630" y="2497039"/>
              <a:ext cx="753300" cy="1475534"/>
            </a:xfrm>
            <a:custGeom>
              <a:avLst/>
              <a:gdLst/>
              <a:ahLst/>
              <a:cxnLst/>
              <a:rect l="l" t="t" r="r" b="b"/>
              <a:pathLst>
                <a:path w="8899" h="17431" extrusionOk="0">
                  <a:moveTo>
                    <a:pt x="3731" y="0"/>
                  </a:moveTo>
                  <a:cubicBezTo>
                    <a:pt x="2679" y="0"/>
                    <a:pt x="1372" y="632"/>
                    <a:pt x="963" y="1958"/>
                  </a:cubicBezTo>
                  <a:cubicBezTo>
                    <a:pt x="427" y="3682"/>
                    <a:pt x="1" y="5838"/>
                    <a:pt x="154" y="7714"/>
                  </a:cubicBezTo>
                  <a:cubicBezTo>
                    <a:pt x="214" y="8441"/>
                    <a:pt x="365" y="9153"/>
                    <a:pt x="402" y="9883"/>
                  </a:cubicBezTo>
                  <a:cubicBezTo>
                    <a:pt x="459" y="10950"/>
                    <a:pt x="276" y="12020"/>
                    <a:pt x="311" y="13090"/>
                  </a:cubicBezTo>
                  <a:cubicBezTo>
                    <a:pt x="321" y="13365"/>
                    <a:pt x="346" y="13650"/>
                    <a:pt x="281" y="13914"/>
                  </a:cubicBezTo>
                  <a:cubicBezTo>
                    <a:pt x="235" y="14117"/>
                    <a:pt x="141" y="14294"/>
                    <a:pt x="106" y="14499"/>
                  </a:cubicBezTo>
                  <a:cubicBezTo>
                    <a:pt x="74" y="14704"/>
                    <a:pt x="130" y="14965"/>
                    <a:pt x="281" y="15019"/>
                  </a:cubicBezTo>
                  <a:cubicBezTo>
                    <a:pt x="98" y="15025"/>
                    <a:pt x="1" y="15345"/>
                    <a:pt x="68" y="15569"/>
                  </a:cubicBezTo>
                  <a:cubicBezTo>
                    <a:pt x="138" y="15795"/>
                    <a:pt x="308" y="15930"/>
                    <a:pt x="470" y="16038"/>
                  </a:cubicBezTo>
                  <a:cubicBezTo>
                    <a:pt x="836" y="16283"/>
                    <a:pt x="1243" y="16466"/>
                    <a:pt x="1669" y="16580"/>
                  </a:cubicBezTo>
                  <a:cubicBezTo>
                    <a:pt x="1788" y="16611"/>
                    <a:pt x="1916" y="16630"/>
                    <a:pt x="2043" y="16630"/>
                  </a:cubicBezTo>
                  <a:cubicBezTo>
                    <a:pt x="2384" y="16630"/>
                    <a:pt x="2717" y="16495"/>
                    <a:pt x="2846" y="16103"/>
                  </a:cubicBezTo>
                  <a:cubicBezTo>
                    <a:pt x="2981" y="15693"/>
                    <a:pt x="2828" y="15168"/>
                    <a:pt x="3016" y="14798"/>
                  </a:cubicBezTo>
                  <a:cubicBezTo>
                    <a:pt x="3129" y="14575"/>
                    <a:pt x="3364" y="14416"/>
                    <a:pt x="3345" y="14146"/>
                  </a:cubicBezTo>
                  <a:cubicBezTo>
                    <a:pt x="3334" y="13955"/>
                    <a:pt x="3194" y="13823"/>
                    <a:pt x="3148" y="13640"/>
                  </a:cubicBezTo>
                  <a:cubicBezTo>
                    <a:pt x="3105" y="13483"/>
                    <a:pt x="3140" y="13311"/>
                    <a:pt x="3175" y="13152"/>
                  </a:cubicBezTo>
                  <a:cubicBezTo>
                    <a:pt x="3547" y="11465"/>
                    <a:pt x="3976" y="9802"/>
                    <a:pt x="4463" y="8164"/>
                  </a:cubicBezTo>
                  <a:cubicBezTo>
                    <a:pt x="4579" y="9853"/>
                    <a:pt x="4822" y="11532"/>
                    <a:pt x="5183" y="13187"/>
                  </a:cubicBezTo>
                  <a:cubicBezTo>
                    <a:pt x="5320" y="13809"/>
                    <a:pt x="5466" y="14526"/>
                    <a:pt x="5196" y="15068"/>
                  </a:cubicBezTo>
                  <a:cubicBezTo>
                    <a:pt x="5404" y="15170"/>
                    <a:pt x="5517" y="15483"/>
                    <a:pt x="5522" y="15774"/>
                  </a:cubicBezTo>
                  <a:cubicBezTo>
                    <a:pt x="5525" y="16068"/>
                    <a:pt x="5441" y="16351"/>
                    <a:pt x="5361" y="16623"/>
                  </a:cubicBezTo>
                  <a:cubicBezTo>
                    <a:pt x="5856" y="17147"/>
                    <a:pt x="6489" y="17431"/>
                    <a:pt x="7123" y="17431"/>
                  </a:cubicBezTo>
                  <a:cubicBezTo>
                    <a:pt x="7256" y="17431"/>
                    <a:pt x="7388" y="17419"/>
                    <a:pt x="7519" y="17393"/>
                  </a:cubicBezTo>
                  <a:cubicBezTo>
                    <a:pt x="7657" y="17364"/>
                    <a:pt x="7802" y="17321"/>
                    <a:pt x="7910" y="17202"/>
                  </a:cubicBezTo>
                  <a:cubicBezTo>
                    <a:pt x="7964" y="17137"/>
                    <a:pt x="8010" y="17070"/>
                    <a:pt x="8050" y="16995"/>
                  </a:cubicBezTo>
                  <a:cubicBezTo>
                    <a:pt x="8381" y="16423"/>
                    <a:pt x="8724" y="15817"/>
                    <a:pt x="8807" y="15103"/>
                  </a:cubicBezTo>
                  <a:cubicBezTo>
                    <a:pt x="8872" y="14545"/>
                    <a:pt x="8775" y="13982"/>
                    <a:pt x="8710" y="13424"/>
                  </a:cubicBezTo>
                  <a:cubicBezTo>
                    <a:pt x="8390" y="10689"/>
                    <a:pt x="8899" y="7814"/>
                    <a:pt x="8309" y="5157"/>
                  </a:cubicBezTo>
                  <a:cubicBezTo>
                    <a:pt x="8063" y="4052"/>
                    <a:pt x="7630" y="3022"/>
                    <a:pt x="7053" y="2165"/>
                  </a:cubicBezTo>
                  <a:cubicBezTo>
                    <a:pt x="6261" y="990"/>
                    <a:pt x="5161" y="133"/>
                    <a:pt x="3976" y="12"/>
                  </a:cubicBezTo>
                  <a:cubicBezTo>
                    <a:pt x="3896" y="4"/>
                    <a:pt x="3814" y="0"/>
                    <a:pt x="37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9"/>
            <p:cNvSpPr/>
            <p:nvPr/>
          </p:nvSpPr>
          <p:spPr>
            <a:xfrm>
              <a:off x="6686642" y="3489137"/>
              <a:ext cx="218397" cy="212048"/>
            </a:xfrm>
            <a:custGeom>
              <a:avLst/>
              <a:gdLst/>
              <a:ahLst/>
              <a:cxnLst/>
              <a:rect l="l" t="t" r="r" b="b"/>
              <a:pathLst>
                <a:path w="2580" h="2505" extrusionOk="0">
                  <a:moveTo>
                    <a:pt x="288" y="1"/>
                  </a:moveTo>
                  <a:cubicBezTo>
                    <a:pt x="220" y="1"/>
                    <a:pt x="156" y="23"/>
                    <a:pt x="111" y="87"/>
                  </a:cubicBezTo>
                  <a:cubicBezTo>
                    <a:pt x="1" y="249"/>
                    <a:pt x="103" y="502"/>
                    <a:pt x="211" y="664"/>
                  </a:cubicBezTo>
                  <a:cubicBezTo>
                    <a:pt x="831" y="1583"/>
                    <a:pt x="1669" y="2232"/>
                    <a:pt x="2574" y="2504"/>
                  </a:cubicBezTo>
                  <a:cubicBezTo>
                    <a:pt x="2577" y="2477"/>
                    <a:pt x="2580" y="2453"/>
                    <a:pt x="2577" y="2426"/>
                  </a:cubicBezTo>
                  <a:cubicBezTo>
                    <a:pt x="2566" y="2235"/>
                    <a:pt x="2426" y="2103"/>
                    <a:pt x="2380" y="1920"/>
                  </a:cubicBezTo>
                  <a:cubicBezTo>
                    <a:pt x="2348" y="1801"/>
                    <a:pt x="2361" y="1672"/>
                    <a:pt x="2386" y="1548"/>
                  </a:cubicBezTo>
                  <a:cubicBezTo>
                    <a:pt x="2116" y="1459"/>
                    <a:pt x="1852" y="1257"/>
                    <a:pt x="1628" y="1030"/>
                  </a:cubicBezTo>
                  <a:cubicBezTo>
                    <a:pt x="1246" y="650"/>
                    <a:pt x="887" y="184"/>
                    <a:pt x="424" y="25"/>
                  </a:cubicBezTo>
                  <a:cubicBezTo>
                    <a:pt x="380" y="11"/>
                    <a:pt x="333" y="1"/>
                    <a:pt x="288" y="1"/>
                  </a:cubicBezTo>
                  <a:close/>
                </a:path>
              </a:pathLst>
            </a:custGeom>
            <a:solidFill>
              <a:srgbClr val="1D2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9"/>
            <p:cNvSpPr/>
            <p:nvPr/>
          </p:nvSpPr>
          <p:spPr>
            <a:xfrm>
              <a:off x="6637629" y="3629910"/>
              <a:ext cx="262838" cy="165914"/>
            </a:xfrm>
            <a:custGeom>
              <a:avLst/>
              <a:gdLst/>
              <a:ahLst/>
              <a:cxnLst/>
              <a:rect l="l" t="t" r="r" b="b"/>
              <a:pathLst>
                <a:path w="3105" h="1960" extrusionOk="0">
                  <a:moveTo>
                    <a:pt x="132" y="1"/>
                  </a:moveTo>
                  <a:lnTo>
                    <a:pt x="132" y="1"/>
                  </a:lnTo>
                  <a:cubicBezTo>
                    <a:pt x="141" y="178"/>
                    <a:pt x="127" y="356"/>
                    <a:pt x="92" y="531"/>
                  </a:cubicBezTo>
                  <a:cubicBezTo>
                    <a:pt x="68" y="628"/>
                    <a:pt x="35" y="728"/>
                    <a:pt x="0" y="823"/>
                  </a:cubicBezTo>
                  <a:cubicBezTo>
                    <a:pt x="814" y="1499"/>
                    <a:pt x="1763" y="1895"/>
                    <a:pt x="2725" y="1960"/>
                  </a:cubicBezTo>
                  <a:cubicBezTo>
                    <a:pt x="2728" y="1763"/>
                    <a:pt x="2744" y="1574"/>
                    <a:pt x="2827" y="1413"/>
                  </a:cubicBezTo>
                  <a:cubicBezTo>
                    <a:pt x="2903" y="1262"/>
                    <a:pt x="3032" y="1140"/>
                    <a:pt x="3105" y="995"/>
                  </a:cubicBezTo>
                  <a:lnTo>
                    <a:pt x="3105" y="995"/>
                  </a:lnTo>
                  <a:cubicBezTo>
                    <a:pt x="3049" y="1000"/>
                    <a:pt x="2993" y="1003"/>
                    <a:pt x="2937" y="1003"/>
                  </a:cubicBezTo>
                  <a:cubicBezTo>
                    <a:pt x="2005" y="1003"/>
                    <a:pt x="1083" y="278"/>
                    <a:pt x="132" y="1"/>
                  </a:cubicBezTo>
                  <a:close/>
                </a:path>
              </a:pathLst>
            </a:custGeom>
            <a:solidFill>
              <a:srgbClr val="1D2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39"/>
            <p:cNvSpPr/>
            <p:nvPr/>
          </p:nvSpPr>
          <p:spPr>
            <a:xfrm>
              <a:off x="6633312" y="2497209"/>
              <a:ext cx="716139" cy="647149"/>
            </a:xfrm>
            <a:custGeom>
              <a:avLst/>
              <a:gdLst/>
              <a:ahLst/>
              <a:cxnLst/>
              <a:rect l="l" t="t" r="r" b="b"/>
              <a:pathLst>
                <a:path w="8460" h="7645" extrusionOk="0">
                  <a:moveTo>
                    <a:pt x="3588" y="0"/>
                  </a:moveTo>
                  <a:cubicBezTo>
                    <a:pt x="2537" y="0"/>
                    <a:pt x="1234" y="634"/>
                    <a:pt x="825" y="1956"/>
                  </a:cubicBezTo>
                  <a:cubicBezTo>
                    <a:pt x="421" y="3257"/>
                    <a:pt x="78" y="4804"/>
                    <a:pt x="0" y="6292"/>
                  </a:cubicBezTo>
                  <a:cubicBezTo>
                    <a:pt x="1334" y="6540"/>
                    <a:pt x="2698" y="6540"/>
                    <a:pt x="4048" y="6620"/>
                  </a:cubicBezTo>
                  <a:cubicBezTo>
                    <a:pt x="5543" y="6709"/>
                    <a:pt x="7077" y="6920"/>
                    <a:pt x="8459" y="7644"/>
                  </a:cubicBezTo>
                  <a:cubicBezTo>
                    <a:pt x="8427" y="6804"/>
                    <a:pt x="8351" y="5968"/>
                    <a:pt x="8171" y="5157"/>
                  </a:cubicBezTo>
                  <a:cubicBezTo>
                    <a:pt x="7925" y="4052"/>
                    <a:pt x="7492" y="3020"/>
                    <a:pt x="6915" y="2166"/>
                  </a:cubicBezTo>
                  <a:cubicBezTo>
                    <a:pt x="6123" y="991"/>
                    <a:pt x="5023" y="131"/>
                    <a:pt x="3838" y="13"/>
                  </a:cubicBezTo>
                  <a:cubicBezTo>
                    <a:pt x="3756" y="5"/>
                    <a:pt x="3673" y="0"/>
                    <a:pt x="3588" y="0"/>
                  </a:cubicBezTo>
                  <a:close/>
                </a:path>
              </a:pathLst>
            </a:custGeom>
            <a:solidFill>
              <a:srgbClr val="1D2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39"/>
            <p:cNvSpPr/>
            <p:nvPr/>
          </p:nvSpPr>
          <p:spPr>
            <a:xfrm>
              <a:off x="7149508" y="3645401"/>
              <a:ext cx="217720" cy="139165"/>
            </a:xfrm>
            <a:custGeom>
              <a:avLst/>
              <a:gdLst/>
              <a:ahLst/>
              <a:cxnLst/>
              <a:rect l="l" t="t" r="r" b="b"/>
              <a:pathLst>
                <a:path w="2572" h="1644" extrusionOk="0">
                  <a:moveTo>
                    <a:pt x="2490" y="1"/>
                  </a:moveTo>
                  <a:cubicBezTo>
                    <a:pt x="1801" y="378"/>
                    <a:pt x="922" y="308"/>
                    <a:pt x="262" y="836"/>
                  </a:cubicBezTo>
                  <a:cubicBezTo>
                    <a:pt x="189" y="887"/>
                    <a:pt x="130" y="957"/>
                    <a:pt x="95" y="1038"/>
                  </a:cubicBezTo>
                  <a:cubicBezTo>
                    <a:pt x="0" y="1267"/>
                    <a:pt x="159" y="1561"/>
                    <a:pt x="348" y="1623"/>
                  </a:cubicBezTo>
                  <a:cubicBezTo>
                    <a:pt x="392" y="1637"/>
                    <a:pt x="435" y="1643"/>
                    <a:pt x="479" y="1643"/>
                  </a:cubicBezTo>
                  <a:cubicBezTo>
                    <a:pt x="628" y="1643"/>
                    <a:pt x="778" y="1573"/>
                    <a:pt x="922" y="1502"/>
                  </a:cubicBezTo>
                  <a:lnTo>
                    <a:pt x="2571" y="677"/>
                  </a:lnTo>
                  <a:cubicBezTo>
                    <a:pt x="2550" y="451"/>
                    <a:pt x="2520" y="227"/>
                    <a:pt x="2490" y="1"/>
                  </a:cubicBezTo>
                  <a:close/>
                </a:path>
              </a:pathLst>
            </a:custGeom>
            <a:solidFill>
              <a:srgbClr val="1D2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9"/>
            <p:cNvSpPr/>
            <p:nvPr/>
          </p:nvSpPr>
          <p:spPr>
            <a:xfrm>
              <a:off x="4850075" y="2331802"/>
              <a:ext cx="616252" cy="2345144"/>
            </a:xfrm>
            <a:custGeom>
              <a:avLst/>
              <a:gdLst/>
              <a:ahLst/>
              <a:cxnLst/>
              <a:rect l="l" t="t" r="r" b="b"/>
              <a:pathLst>
                <a:path w="7280" h="27704" extrusionOk="0">
                  <a:moveTo>
                    <a:pt x="4386" y="1"/>
                  </a:moveTo>
                  <a:cubicBezTo>
                    <a:pt x="0" y="1"/>
                    <a:pt x="2723" y="9297"/>
                    <a:pt x="3437" y="12110"/>
                  </a:cubicBezTo>
                  <a:cubicBezTo>
                    <a:pt x="3917" y="13996"/>
                    <a:pt x="4402" y="15893"/>
                    <a:pt x="4577" y="17850"/>
                  </a:cubicBezTo>
                  <a:cubicBezTo>
                    <a:pt x="4733" y="19569"/>
                    <a:pt x="4650" y="21305"/>
                    <a:pt x="4566" y="23032"/>
                  </a:cubicBezTo>
                  <a:lnTo>
                    <a:pt x="4502" y="24368"/>
                  </a:lnTo>
                  <a:cubicBezTo>
                    <a:pt x="4480" y="24816"/>
                    <a:pt x="4440" y="25312"/>
                    <a:pt x="4159" y="25608"/>
                  </a:cubicBezTo>
                  <a:cubicBezTo>
                    <a:pt x="3925" y="25853"/>
                    <a:pt x="3003" y="26454"/>
                    <a:pt x="2699" y="26540"/>
                  </a:cubicBezTo>
                  <a:cubicBezTo>
                    <a:pt x="1882" y="26767"/>
                    <a:pt x="1246" y="26937"/>
                    <a:pt x="1462" y="27494"/>
                  </a:cubicBezTo>
                  <a:cubicBezTo>
                    <a:pt x="1633" y="27644"/>
                    <a:pt x="1891" y="27704"/>
                    <a:pt x="2212" y="27704"/>
                  </a:cubicBezTo>
                  <a:cubicBezTo>
                    <a:pt x="3321" y="27704"/>
                    <a:pt x="5185" y="26992"/>
                    <a:pt x="6830" y="26837"/>
                  </a:cubicBezTo>
                  <a:cubicBezTo>
                    <a:pt x="7280" y="26010"/>
                    <a:pt x="6439" y="25263"/>
                    <a:pt x="6601" y="24835"/>
                  </a:cubicBezTo>
                  <a:cubicBezTo>
                    <a:pt x="6762" y="24409"/>
                    <a:pt x="7027" y="24015"/>
                    <a:pt x="7053" y="23547"/>
                  </a:cubicBezTo>
                  <a:cubicBezTo>
                    <a:pt x="7094" y="22897"/>
                    <a:pt x="6674" y="22353"/>
                    <a:pt x="6466" y="21749"/>
                  </a:cubicBezTo>
                  <a:cubicBezTo>
                    <a:pt x="5889" y="20092"/>
                    <a:pt x="6932" y="18294"/>
                    <a:pt x="7037" y="16508"/>
                  </a:cubicBezTo>
                  <a:cubicBezTo>
                    <a:pt x="7094" y="15548"/>
                    <a:pt x="6873" y="14600"/>
                    <a:pt x="6744" y="13651"/>
                  </a:cubicBezTo>
                  <a:cubicBezTo>
                    <a:pt x="6242" y="9962"/>
                    <a:pt x="7107" y="6190"/>
                    <a:pt x="6865" y="2463"/>
                  </a:cubicBezTo>
                  <a:cubicBezTo>
                    <a:pt x="6822" y="1816"/>
                    <a:pt x="6725" y="1118"/>
                    <a:pt x="6334" y="665"/>
                  </a:cubicBezTo>
                  <a:cubicBezTo>
                    <a:pt x="6094" y="385"/>
                    <a:pt x="5765" y="234"/>
                    <a:pt x="5434" y="148"/>
                  </a:cubicBezTo>
                  <a:cubicBezTo>
                    <a:pt x="5046" y="48"/>
                    <a:pt x="4698" y="1"/>
                    <a:pt x="4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9"/>
            <p:cNvSpPr/>
            <p:nvPr/>
          </p:nvSpPr>
          <p:spPr>
            <a:xfrm>
              <a:off x="5415876" y="2348309"/>
              <a:ext cx="837696" cy="2285719"/>
            </a:xfrm>
            <a:custGeom>
              <a:avLst/>
              <a:gdLst/>
              <a:ahLst/>
              <a:cxnLst/>
              <a:rect l="l" t="t" r="r" b="b"/>
              <a:pathLst>
                <a:path w="9896" h="27002" extrusionOk="0">
                  <a:moveTo>
                    <a:pt x="2578" y="1"/>
                  </a:moveTo>
                  <a:cubicBezTo>
                    <a:pt x="2150" y="1"/>
                    <a:pt x="1661" y="116"/>
                    <a:pt x="1102" y="371"/>
                  </a:cubicBezTo>
                  <a:cubicBezTo>
                    <a:pt x="793" y="513"/>
                    <a:pt x="496" y="718"/>
                    <a:pt x="307" y="1036"/>
                  </a:cubicBezTo>
                  <a:cubicBezTo>
                    <a:pt x="0" y="1554"/>
                    <a:pt x="27" y="2254"/>
                    <a:pt x="97" y="2901"/>
                  </a:cubicBezTo>
                  <a:cubicBezTo>
                    <a:pt x="507" y="6612"/>
                    <a:pt x="2019" y="10177"/>
                    <a:pt x="2167" y="13896"/>
                  </a:cubicBezTo>
                  <a:cubicBezTo>
                    <a:pt x="2205" y="14852"/>
                    <a:pt x="2153" y="15825"/>
                    <a:pt x="2374" y="16757"/>
                  </a:cubicBezTo>
                  <a:cubicBezTo>
                    <a:pt x="2789" y="18501"/>
                    <a:pt x="4131" y="20091"/>
                    <a:pt x="3854" y="21821"/>
                  </a:cubicBezTo>
                  <a:cubicBezTo>
                    <a:pt x="3751" y="22452"/>
                    <a:pt x="3433" y="23061"/>
                    <a:pt x="3587" y="23694"/>
                  </a:cubicBezTo>
                  <a:cubicBezTo>
                    <a:pt x="3695" y="24149"/>
                    <a:pt x="4024" y="24491"/>
                    <a:pt x="4258" y="24885"/>
                  </a:cubicBezTo>
                  <a:cubicBezTo>
                    <a:pt x="4490" y="25278"/>
                    <a:pt x="3792" y="26159"/>
                    <a:pt x="4379" y="26895"/>
                  </a:cubicBezTo>
                  <a:cubicBezTo>
                    <a:pt x="4638" y="26874"/>
                    <a:pt x="4905" y="26866"/>
                    <a:pt x="5174" y="26866"/>
                  </a:cubicBezTo>
                  <a:cubicBezTo>
                    <a:pt x="6256" y="26866"/>
                    <a:pt x="7388" y="27001"/>
                    <a:pt x="8276" y="27001"/>
                  </a:cubicBezTo>
                  <a:cubicBezTo>
                    <a:pt x="8983" y="27001"/>
                    <a:pt x="9535" y="26915"/>
                    <a:pt x="9782" y="26607"/>
                  </a:cubicBezTo>
                  <a:cubicBezTo>
                    <a:pt x="9895" y="26022"/>
                    <a:pt x="9241" y="25963"/>
                    <a:pt x="8397" y="25882"/>
                  </a:cubicBezTo>
                  <a:cubicBezTo>
                    <a:pt x="8082" y="25852"/>
                    <a:pt x="7069" y="25421"/>
                    <a:pt x="6796" y="25219"/>
                  </a:cubicBezTo>
                  <a:cubicBezTo>
                    <a:pt x="6468" y="24976"/>
                    <a:pt x="6341" y="24494"/>
                    <a:pt x="6241" y="24058"/>
                  </a:cubicBezTo>
                  <a:cubicBezTo>
                    <a:pt x="6142" y="23624"/>
                    <a:pt x="6045" y="23190"/>
                    <a:pt x="5945" y="22753"/>
                  </a:cubicBezTo>
                  <a:cubicBezTo>
                    <a:pt x="5562" y="21069"/>
                    <a:pt x="5177" y="19374"/>
                    <a:pt x="5031" y="17652"/>
                  </a:cubicBezTo>
                  <a:cubicBezTo>
                    <a:pt x="4864" y="15696"/>
                    <a:pt x="5010" y="13742"/>
                    <a:pt x="5153" y="11802"/>
                  </a:cubicBezTo>
                  <a:cubicBezTo>
                    <a:pt x="5358" y="9018"/>
                    <a:pt x="6351" y="1"/>
                    <a:pt x="2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9"/>
            <p:cNvSpPr/>
            <p:nvPr/>
          </p:nvSpPr>
          <p:spPr>
            <a:xfrm>
              <a:off x="4760939" y="1209343"/>
              <a:ext cx="1377679" cy="1794241"/>
            </a:xfrm>
            <a:custGeom>
              <a:avLst/>
              <a:gdLst/>
              <a:ahLst/>
              <a:cxnLst/>
              <a:rect l="l" t="t" r="r" b="b"/>
              <a:pathLst>
                <a:path w="16275" h="21196" extrusionOk="0">
                  <a:moveTo>
                    <a:pt x="2474" y="20261"/>
                  </a:moveTo>
                  <a:lnTo>
                    <a:pt x="2474" y="20261"/>
                  </a:lnTo>
                  <a:cubicBezTo>
                    <a:pt x="2474" y="20261"/>
                    <a:pt x="2474" y="20261"/>
                    <a:pt x="2474" y="20261"/>
                  </a:cubicBezTo>
                  <a:lnTo>
                    <a:pt x="2474" y="20261"/>
                  </a:lnTo>
                  <a:cubicBezTo>
                    <a:pt x="2474" y="20261"/>
                    <a:pt x="2474" y="20261"/>
                    <a:pt x="2474" y="20261"/>
                  </a:cubicBezTo>
                  <a:close/>
                  <a:moveTo>
                    <a:pt x="7479" y="0"/>
                  </a:moveTo>
                  <a:cubicBezTo>
                    <a:pt x="5577" y="0"/>
                    <a:pt x="3664" y="1469"/>
                    <a:pt x="2073" y="2311"/>
                  </a:cubicBezTo>
                  <a:cubicBezTo>
                    <a:pt x="1806" y="2451"/>
                    <a:pt x="1531" y="2599"/>
                    <a:pt x="1337" y="2834"/>
                  </a:cubicBezTo>
                  <a:cubicBezTo>
                    <a:pt x="1025" y="3219"/>
                    <a:pt x="998" y="3753"/>
                    <a:pt x="968" y="4246"/>
                  </a:cubicBezTo>
                  <a:cubicBezTo>
                    <a:pt x="863" y="6054"/>
                    <a:pt x="569" y="7843"/>
                    <a:pt x="92" y="9589"/>
                  </a:cubicBezTo>
                  <a:cubicBezTo>
                    <a:pt x="46" y="9754"/>
                    <a:pt x="1" y="9924"/>
                    <a:pt x="22" y="10093"/>
                  </a:cubicBezTo>
                  <a:cubicBezTo>
                    <a:pt x="41" y="10260"/>
                    <a:pt x="127" y="10411"/>
                    <a:pt x="211" y="10560"/>
                  </a:cubicBezTo>
                  <a:cubicBezTo>
                    <a:pt x="839" y="11670"/>
                    <a:pt x="1467" y="12780"/>
                    <a:pt x="2094" y="13888"/>
                  </a:cubicBezTo>
                  <a:cubicBezTo>
                    <a:pt x="2189" y="14065"/>
                    <a:pt x="2299" y="14235"/>
                    <a:pt x="2421" y="14397"/>
                  </a:cubicBezTo>
                  <a:cubicBezTo>
                    <a:pt x="2313" y="14726"/>
                    <a:pt x="2245" y="15065"/>
                    <a:pt x="2218" y="15410"/>
                  </a:cubicBezTo>
                  <a:cubicBezTo>
                    <a:pt x="2178" y="15961"/>
                    <a:pt x="2572" y="20261"/>
                    <a:pt x="2475" y="20261"/>
                  </a:cubicBezTo>
                  <a:cubicBezTo>
                    <a:pt x="2475" y="20261"/>
                    <a:pt x="2475" y="20261"/>
                    <a:pt x="2474" y="20261"/>
                  </a:cubicBezTo>
                  <a:lnTo>
                    <a:pt x="2474" y="20261"/>
                  </a:lnTo>
                  <a:cubicBezTo>
                    <a:pt x="4504" y="20695"/>
                    <a:pt x="6549" y="21134"/>
                    <a:pt x="8627" y="21190"/>
                  </a:cubicBezTo>
                  <a:cubicBezTo>
                    <a:pt x="8763" y="21194"/>
                    <a:pt x="8901" y="21196"/>
                    <a:pt x="9038" y="21196"/>
                  </a:cubicBezTo>
                  <a:cubicBezTo>
                    <a:pt x="10982" y="21196"/>
                    <a:pt x="12954" y="20831"/>
                    <a:pt x="14633" y="19862"/>
                  </a:cubicBezTo>
                  <a:lnTo>
                    <a:pt x="13892" y="15321"/>
                  </a:lnTo>
                  <a:cubicBezTo>
                    <a:pt x="13876" y="15216"/>
                    <a:pt x="13857" y="15111"/>
                    <a:pt x="13838" y="15003"/>
                  </a:cubicBezTo>
                  <a:cubicBezTo>
                    <a:pt x="14040" y="14963"/>
                    <a:pt x="14234" y="14895"/>
                    <a:pt x="14399" y="14774"/>
                  </a:cubicBezTo>
                  <a:cubicBezTo>
                    <a:pt x="14601" y="14623"/>
                    <a:pt x="14741" y="14400"/>
                    <a:pt x="14851" y="14173"/>
                  </a:cubicBezTo>
                  <a:cubicBezTo>
                    <a:pt x="15563" y="12702"/>
                    <a:pt x="15347" y="10859"/>
                    <a:pt x="16274" y="9511"/>
                  </a:cubicBezTo>
                  <a:cubicBezTo>
                    <a:pt x="14768" y="7991"/>
                    <a:pt x="14105" y="5836"/>
                    <a:pt x="13682" y="3736"/>
                  </a:cubicBezTo>
                  <a:cubicBezTo>
                    <a:pt x="13544" y="3060"/>
                    <a:pt x="13394" y="2322"/>
                    <a:pt x="12857" y="1885"/>
                  </a:cubicBezTo>
                  <a:cubicBezTo>
                    <a:pt x="12388" y="1508"/>
                    <a:pt x="11747" y="1459"/>
                    <a:pt x="11165" y="1298"/>
                  </a:cubicBezTo>
                  <a:cubicBezTo>
                    <a:pt x="10297" y="1058"/>
                    <a:pt x="9532" y="543"/>
                    <a:pt x="8689" y="220"/>
                  </a:cubicBezTo>
                  <a:cubicBezTo>
                    <a:pt x="8288" y="67"/>
                    <a:pt x="7884" y="0"/>
                    <a:pt x="7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39"/>
            <p:cNvSpPr/>
            <p:nvPr/>
          </p:nvSpPr>
          <p:spPr>
            <a:xfrm>
              <a:off x="5096068" y="1286290"/>
              <a:ext cx="994638" cy="1180614"/>
            </a:xfrm>
            <a:custGeom>
              <a:avLst/>
              <a:gdLst/>
              <a:ahLst/>
              <a:cxnLst/>
              <a:rect l="l" t="t" r="r" b="b"/>
              <a:pathLst>
                <a:path w="11750" h="13947" extrusionOk="0">
                  <a:moveTo>
                    <a:pt x="6209" y="1"/>
                  </a:moveTo>
                  <a:cubicBezTo>
                    <a:pt x="5710" y="828"/>
                    <a:pt x="5074" y="1502"/>
                    <a:pt x="4026" y="1712"/>
                  </a:cubicBezTo>
                  <a:cubicBezTo>
                    <a:pt x="3617" y="1795"/>
                    <a:pt x="3139" y="1847"/>
                    <a:pt x="2651" y="1847"/>
                  </a:cubicBezTo>
                  <a:cubicBezTo>
                    <a:pt x="1844" y="1847"/>
                    <a:pt x="1008" y="1704"/>
                    <a:pt x="410" y="1321"/>
                  </a:cubicBezTo>
                  <a:cubicBezTo>
                    <a:pt x="388" y="1306"/>
                    <a:pt x="365" y="1300"/>
                    <a:pt x="344" y="1300"/>
                  </a:cubicBezTo>
                  <a:cubicBezTo>
                    <a:pt x="249" y="1300"/>
                    <a:pt x="179" y="1427"/>
                    <a:pt x="270" y="1504"/>
                  </a:cubicBezTo>
                  <a:cubicBezTo>
                    <a:pt x="1148" y="2270"/>
                    <a:pt x="2266" y="2679"/>
                    <a:pt x="3409" y="2679"/>
                  </a:cubicBezTo>
                  <a:cubicBezTo>
                    <a:pt x="3777" y="2679"/>
                    <a:pt x="4148" y="2637"/>
                    <a:pt x="4514" y="2550"/>
                  </a:cubicBezTo>
                  <a:lnTo>
                    <a:pt x="4514" y="2550"/>
                  </a:lnTo>
                  <a:cubicBezTo>
                    <a:pt x="4215" y="3065"/>
                    <a:pt x="3622" y="3073"/>
                    <a:pt x="3056" y="3097"/>
                  </a:cubicBezTo>
                  <a:cubicBezTo>
                    <a:pt x="2816" y="3108"/>
                    <a:pt x="2636" y="3143"/>
                    <a:pt x="2536" y="3377"/>
                  </a:cubicBezTo>
                  <a:cubicBezTo>
                    <a:pt x="2506" y="3447"/>
                    <a:pt x="2552" y="3525"/>
                    <a:pt x="2628" y="3536"/>
                  </a:cubicBezTo>
                  <a:cubicBezTo>
                    <a:pt x="3061" y="3614"/>
                    <a:pt x="3498" y="3668"/>
                    <a:pt x="3940" y="3698"/>
                  </a:cubicBezTo>
                  <a:cubicBezTo>
                    <a:pt x="3958" y="3699"/>
                    <a:pt x="3977" y="3699"/>
                    <a:pt x="3997" y="3699"/>
                  </a:cubicBezTo>
                  <a:cubicBezTo>
                    <a:pt x="4143" y="3699"/>
                    <a:pt x="4360" y="3676"/>
                    <a:pt x="4550" y="3676"/>
                  </a:cubicBezTo>
                  <a:cubicBezTo>
                    <a:pt x="4667" y="3676"/>
                    <a:pt x="4774" y="3685"/>
                    <a:pt x="4848" y="3714"/>
                  </a:cubicBezTo>
                  <a:cubicBezTo>
                    <a:pt x="5336" y="3908"/>
                    <a:pt x="4934" y="4746"/>
                    <a:pt x="4770" y="5024"/>
                  </a:cubicBezTo>
                  <a:cubicBezTo>
                    <a:pt x="4533" y="5425"/>
                    <a:pt x="4191" y="5730"/>
                    <a:pt x="3862" y="6056"/>
                  </a:cubicBezTo>
                  <a:cubicBezTo>
                    <a:pt x="3684" y="6226"/>
                    <a:pt x="3517" y="6403"/>
                    <a:pt x="3361" y="6595"/>
                  </a:cubicBezTo>
                  <a:cubicBezTo>
                    <a:pt x="3153" y="6859"/>
                    <a:pt x="3091" y="7142"/>
                    <a:pt x="2717" y="7166"/>
                  </a:cubicBezTo>
                  <a:cubicBezTo>
                    <a:pt x="2672" y="7169"/>
                    <a:pt x="2627" y="7171"/>
                    <a:pt x="2583" y="7171"/>
                  </a:cubicBezTo>
                  <a:cubicBezTo>
                    <a:pt x="2024" y="7171"/>
                    <a:pt x="1456" y="6940"/>
                    <a:pt x="891" y="6940"/>
                  </a:cubicBezTo>
                  <a:cubicBezTo>
                    <a:pt x="811" y="6940"/>
                    <a:pt x="730" y="6945"/>
                    <a:pt x="650" y="6956"/>
                  </a:cubicBezTo>
                  <a:cubicBezTo>
                    <a:pt x="329" y="6999"/>
                    <a:pt x="57" y="7171"/>
                    <a:pt x="22" y="7516"/>
                  </a:cubicBezTo>
                  <a:cubicBezTo>
                    <a:pt x="0" y="7727"/>
                    <a:pt x="95" y="7918"/>
                    <a:pt x="197" y="8093"/>
                  </a:cubicBezTo>
                  <a:cubicBezTo>
                    <a:pt x="289" y="8255"/>
                    <a:pt x="448" y="8381"/>
                    <a:pt x="534" y="8548"/>
                  </a:cubicBezTo>
                  <a:cubicBezTo>
                    <a:pt x="876" y="9214"/>
                    <a:pt x="499" y="8980"/>
                    <a:pt x="666" y="9322"/>
                  </a:cubicBezTo>
                  <a:cubicBezTo>
                    <a:pt x="865" y="9726"/>
                    <a:pt x="1350" y="9890"/>
                    <a:pt x="1746" y="10068"/>
                  </a:cubicBezTo>
                  <a:cubicBezTo>
                    <a:pt x="2477" y="10397"/>
                    <a:pt x="3247" y="10626"/>
                    <a:pt x="4018" y="10828"/>
                  </a:cubicBezTo>
                  <a:cubicBezTo>
                    <a:pt x="4721" y="11014"/>
                    <a:pt x="5489" y="11117"/>
                    <a:pt x="6166" y="11375"/>
                  </a:cubicBezTo>
                  <a:cubicBezTo>
                    <a:pt x="6425" y="11478"/>
                    <a:pt x="6662" y="11397"/>
                    <a:pt x="6761" y="11858"/>
                  </a:cubicBezTo>
                  <a:cubicBezTo>
                    <a:pt x="6796" y="12025"/>
                    <a:pt x="6737" y="12262"/>
                    <a:pt x="6743" y="12440"/>
                  </a:cubicBezTo>
                  <a:cubicBezTo>
                    <a:pt x="6745" y="12685"/>
                    <a:pt x="6799" y="12927"/>
                    <a:pt x="6896" y="13154"/>
                  </a:cubicBezTo>
                  <a:cubicBezTo>
                    <a:pt x="7141" y="13700"/>
                    <a:pt x="7579" y="13947"/>
                    <a:pt x="8040" y="13947"/>
                  </a:cubicBezTo>
                  <a:cubicBezTo>
                    <a:pt x="8457" y="13947"/>
                    <a:pt x="8893" y="13745"/>
                    <a:pt x="9222" y="13380"/>
                  </a:cubicBezTo>
                  <a:cubicBezTo>
                    <a:pt x="9545" y="13022"/>
                    <a:pt x="9809" y="12564"/>
                    <a:pt x="9898" y="12084"/>
                  </a:cubicBezTo>
                  <a:cubicBezTo>
                    <a:pt x="9979" y="11645"/>
                    <a:pt x="9879" y="11203"/>
                    <a:pt x="10046" y="10774"/>
                  </a:cubicBezTo>
                  <a:cubicBezTo>
                    <a:pt x="10203" y="10365"/>
                    <a:pt x="10480" y="9993"/>
                    <a:pt x="10709" y="9621"/>
                  </a:cubicBezTo>
                  <a:cubicBezTo>
                    <a:pt x="11051" y="9066"/>
                    <a:pt x="11415" y="8516"/>
                    <a:pt x="11749" y="7953"/>
                  </a:cubicBezTo>
                  <a:cubicBezTo>
                    <a:pt x="11229" y="7274"/>
                    <a:pt x="10833" y="6503"/>
                    <a:pt x="10521" y="5692"/>
                  </a:cubicBezTo>
                  <a:cubicBezTo>
                    <a:pt x="10386" y="5606"/>
                    <a:pt x="10251" y="5520"/>
                    <a:pt x="10119" y="5428"/>
                  </a:cubicBezTo>
                  <a:cubicBezTo>
                    <a:pt x="9343" y="4875"/>
                    <a:pt x="9114" y="4164"/>
                    <a:pt x="8950" y="3251"/>
                  </a:cubicBezTo>
                  <a:cubicBezTo>
                    <a:pt x="8801" y="2445"/>
                    <a:pt x="8578" y="1472"/>
                    <a:pt x="8182" y="626"/>
                  </a:cubicBezTo>
                  <a:cubicBezTo>
                    <a:pt x="7864" y="532"/>
                    <a:pt x="7527" y="478"/>
                    <a:pt x="7206" y="389"/>
                  </a:cubicBezTo>
                  <a:cubicBezTo>
                    <a:pt x="6864" y="286"/>
                    <a:pt x="6530" y="157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39"/>
            <p:cNvSpPr/>
            <p:nvPr/>
          </p:nvSpPr>
          <p:spPr>
            <a:xfrm>
              <a:off x="5229477" y="894192"/>
              <a:ext cx="295259" cy="493594"/>
            </a:xfrm>
            <a:custGeom>
              <a:avLst/>
              <a:gdLst/>
              <a:ahLst/>
              <a:cxnLst/>
              <a:rect l="l" t="t" r="r" b="b"/>
              <a:pathLst>
                <a:path w="3488" h="5831" extrusionOk="0">
                  <a:moveTo>
                    <a:pt x="1405" y="1"/>
                  </a:moveTo>
                  <a:cubicBezTo>
                    <a:pt x="1345" y="1"/>
                    <a:pt x="1285" y="8"/>
                    <a:pt x="1224" y="22"/>
                  </a:cubicBezTo>
                  <a:cubicBezTo>
                    <a:pt x="866" y="105"/>
                    <a:pt x="610" y="434"/>
                    <a:pt x="502" y="787"/>
                  </a:cubicBezTo>
                  <a:cubicBezTo>
                    <a:pt x="373" y="1216"/>
                    <a:pt x="440" y="1671"/>
                    <a:pt x="429" y="2110"/>
                  </a:cubicBezTo>
                  <a:cubicBezTo>
                    <a:pt x="416" y="2671"/>
                    <a:pt x="386" y="3231"/>
                    <a:pt x="364" y="3792"/>
                  </a:cubicBezTo>
                  <a:cubicBezTo>
                    <a:pt x="348" y="4193"/>
                    <a:pt x="311" y="4646"/>
                    <a:pt x="1" y="4902"/>
                  </a:cubicBezTo>
                  <a:cubicBezTo>
                    <a:pt x="435" y="5317"/>
                    <a:pt x="965" y="5614"/>
                    <a:pt x="1545" y="5770"/>
                  </a:cubicBezTo>
                  <a:cubicBezTo>
                    <a:pt x="1673" y="5803"/>
                    <a:pt x="1806" y="5831"/>
                    <a:pt x="1941" y="5831"/>
                  </a:cubicBezTo>
                  <a:cubicBezTo>
                    <a:pt x="1978" y="5831"/>
                    <a:pt x="2016" y="5828"/>
                    <a:pt x="2054" y="5824"/>
                  </a:cubicBezTo>
                  <a:cubicBezTo>
                    <a:pt x="2235" y="5799"/>
                    <a:pt x="2404" y="5716"/>
                    <a:pt x="2558" y="5619"/>
                  </a:cubicBezTo>
                  <a:cubicBezTo>
                    <a:pt x="2946" y="5374"/>
                    <a:pt x="3264" y="5037"/>
                    <a:pt x="3488" y="4638"/>
                  </a:cubicBezTo>
                  <a:lnTo>
                    <a:pt x="3488" y="4638"/>
                  </a:lnTo>
                  <a:cubicBezTo>
                    <a:pt x="3482" y="4639"/>
                    <a:pt x="3477" y="4639"/>
                    <a:pt x="3471" y="4639"/>
                  </a:cubicBezTo>
                  <a:cubicBezTo>
                    <a:pt x="3343" y="4639"/>
                    <a:pt x="3262" y="4487"/>
                    <a:pt x="3224" y="4360"/>
                  </a:cubicBezTo>
                  <a:cubicBezTo>
                    <a:pt x="2976" y="3595"/>
                    <a:pt x="2798" y="2806"/>
                    <a:pt x="2693" y="2008"/>
                  </a:cubicBezTo>
                  <a:cubicBezTo>
                    <a:pt x="2633" y="1544"/>
                    <a:pt x="2593" y="1062"/>
                    <a:pt x="2369" y="650"/>
                  </a:cubicBezTo>
                  <a:cubicBezTo>
                    <a:pt x="2178" y="292"/>
                    <a:pt x="1801" y="1"/>
                    <a:pt x="14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9"/>
            <p:cNvSpPr/>
            <p:nvPr/>
          </p:nvSpPr>
          <p:spPr>
            <a:xfrm>
              <a:off x="5260966" y="948960"/>
              <a:ext cx="208154" cy="323278"/>
            </a:xfrm>
            <a:custGeom>
              <a:avLst/>
              <a:gdLst/>
              <a:ahLst/>
              <a:cxnLst/>
              <a:rect l="l" t="t" r="r" b="b"/>
              <a:pathLst>
                <a:path w="2459" h="3819" extrusionOk="0">
                  <a:moveTo>
                    <a:pt x="875" y="1"/>
                  </a:moveTo>
                  <a:cubicBezTo>
                    <a:pt x="613" y="1"/>
                    <a:pt x="358" y="33"/>
                    <a:pt x="138" y="119"/>
                  </a:cubicBezTo>
                  <a:cubicBezTo>
                    <a:pt x="135" y="124"/>
                    <a:pt x="133" y="132"/>
                    <a:pt x="130" y="140"/>
                  </a:cubicBezTo>
                  <a:cubicBezTo>
                    <a:pt x="1" y="569"/>
                    <a:pt x="68" y="1021"/>
                    <a:pt x="57" y="1463"/>
                  </a:cubicBezTo>
                  <a:cubicBezTo>
                    <a:pt x="52" y="1617"/>
                    <a:pt x="46" y="1768"/>
                    <a:pt x="41" y="1919"/>
                  </a:cubicBezTo>
                  <a:cubicBezTo>
                    <a:pt x="195" y="2140"/>
                    <a:pt x="345" y="2342"/>
                    <a:pt x="426" y="2495"/>
                  </a:cubicBezTo>
                  <a:cubicBezTo>
                    <a:pt x="655" y="2921"/>
                    <a:pt x="898" y="3590"/>
                    <a:pt x="1386" y="3781"/>
                  </a:cubicBezTo>
                  <a:cubicBezTo>
                    <a:pt x="1440" y="3807"/>
                    <a:pt x="1500" y="3819"/>
                    <a:pt x="1560" y="3819"/>
                  </a:cubicBezTo>
                  <a:cubicBezTo>
                    <a:pt x="1600" y="3819"/>
                    <a:pt x="1640" y="3813"/>
                    <a:pt x="1679" y="3802"/>
                  </a:cubicBezTo>
                  <a:cubicBezTo>
                    <a:pt x="1836" y="3746"/>
                    <a:pt x="1914" y="3579"/>
                    <a:pt x="1976" y="3425"/>
                  </a:cubicBezTo>
                  <a:cubicBezTo>
                    <a:pt x="2143" y="3021"/>
                    <a:pt x="2305" y="2614"/>
                    <a:pt x="2458" y="2204"/>
                  </a:cubicBezTo>
                  <a:cubicBezTo>
                    <a:pt x="2404" y="1924"/>
                    <a:pt x="2356" y="1644"/>
                    <a:pt x="2321" y="1361"/>
                  </a:cubicBezTo>
                  <a:cubicBezTo>
                    <a:pt x="2267" y="957"/>
                    <a:pt x="2229" y="539"/>
                    <a:pt x="2073" y="164"/>
                  </a:cubicBezTo>
                  <a:cubicBezTo>
                    <a:pt x="1737" y="85"/>
                    <a:pt x="1297" y="1"/>
                    <a:pt x="875" y="1"/>
                  </a:cubicBezTo>
                  <a:close/>
                </a:path>
              </a:pathLst>
            </a:custGeom>
            <a:solidFill>
              <a:srgbClr val="0F1C4D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9"/>
            <p:cNvSpPr/>
            <p:nvPr/>
          </p:nvSpPr>
          <p:spPr>
            <a:xfrm>
              <a:off x="5187744" y="699750"/>
              <a:ext cx="312612" cy="451015"/>
            </a:xfrm>
            <a:custGeom>
              <a:avLst/>
              <a:gdLst/>
              <a:ahLst/>
              <a:cxnLst/>
              <a:rect l="l" t="t" r="r" b="b"/>
              <a:pathLst>
                <a:path w="3693" h="5328" extrusionOk="0">
                  <a:moveTo>
                    <a:pt x="2019" y="1"/>
                  </a:moveTo>
                  <a:cubicBezTo>
                    <a:pt x="1504" y="1"/>
                    <a:pt x="976" y="292"/>
                    <a:pt x="728" y="732"/>
                  </a:cubicBezTo>
                  <a:cubicBezTo>
                    <a:pt x="461" y="1201"/>
                    <a:pt x="480" y="1764"/>
                    <a:pt x="504" y="2305"/>
                  </a:cubicBezTo>
                  <a:cubicBezTo>
                    <a:pt x="463" y="2281"/>
                    <a:pt x="420" y="2266"/>
                    <a:pt x="377" y="2266"/>
                  </a:cubicBezTo>
                  <a:cubicBezTo>
                    <a:pt x="334" y="2266"/>
                    <a:pt x="292" y="2281"/>
                    <a:pt x="251" y="2316"/>
                  </a:cubicBezTo>
                  <a:cubicBezTo>
                    <a:pt x="1" y="2529"/>
                    <a:pt x="359" y="2909"/>
                    <a:pt x="539" y="3079"/>
                  </a:cubicBezTo>
                  <a:cubicBezTo>
                    <a:pt x="550" y="3359"/>
                    <a:pt x="588" y="3639"/>
                    <a:pt x="650" y="3917"/>
                  </a:cubicBezTo>
                  <a:cubicBezTo>
                    <a:pt x="760" y="4388"/>
                    <a:pt x="1000" y="4847"/>
                    <a:pt x="1402" y="5116"/>
                  </a:cubicBezTo>
                  <a:cubicBezTo>
                    <a:pt x="1605" y="5252"/>
                    <a:pt x="1853" y="5327"/>
                    <a:pt x="2097" y="5327"/>
                  </a:cubicBezTo>
                  <a:cubicBezTo>
                    <a:pt x="2335" y="5327"/>
                    <a:pt x="2568" y="5256"/>
                    <a:pt x="2749" y="5100"/>
                  </a:cubicBezTo>
                  <a:cubicBezTo>
                    <a:pt x="2889" y="4979"/>
                    <a:pt x="2989" y="4817"/>
                    <a:pt x="3086" y="4658"/>
                  </a:cubicBezTo>
                  <a:cubicBezTo>
                    <a:pt x="3202" y="4467"/>
                    <a:pt x="3315" y="4270"/>
                    <a:pt x="3380" y="4054"/>
                  </a:cubicBezTo>
                  <a:cubicBezTo>
                    <a:pt x="3466" y="3758"/>
                    <a:pt x="3453" y="3440"/>
                    <a:pt x="3431" y="3130"/>
                  </a:cubicBezTo>
                  <a:cubicBezTo>
                    <a:pt x="3431" y="3108"/>
                    <a:pt x="3428" y="3084"/>
                    <a:pt x="3428" y="3063"/>
                  </a:cubicBezTo>
                  <a:cubicBezTo>
                    <a:pt x="3665" y="2931"/>
                    <a:pt x="3690" y="2534"/>
                    <a:pt x="3692" y="2305"/>
                  </a:cubicBezTo>
                  <a:cubicBezTo>
                    <a:pt x="3690" y="2233"/>
                    <a:pt x="3636" y="2176"/>
                    <a:pt x="3563" y="2173"/>
                  </a:cubicBezTo>
                  <a:cubicBezTo>
                    <a:pt x="3554" y="2172"/>
                    <a:pt x="3545" y="2172"/>
                    <a:pt x="3537" y="2172"/>
                  </a:cubicBezTo>
                  <a:cubicBezTo>
                    <a:pt x="3470" y="2172"/>
                    <a:pt x="3406" y="2199"/>
                    <a:pt x="3358" y="2246"/>
                  </a:cubicBezTo>
                  <a:cubicBezTo>
                    <a:pt x="3331" y="2020"/>
                    <a:pt x="3304" y="1793"/>
                    <a:pt x="3275" y="1567"/>
                  </a:cubicBezTo>
                  <a:cubicBezTo>
                    <a:pt x="3194" y="998"/>
                    <a:pt x="3019" y="252"/>
                    <a:pt x="2399" y="58"/>
                  </a:cubicBezTo>
                  <a:cubicBezTo>
                    <a:pt x="2276" y="19"/>
                    <a:pt x="2148" y="1"/>
                    <a:pt x="20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9"/>
            <p:cNvSpPr/>
            <p:nvPr/>
          </p:nvSpPr>
          <p:spPr>
            <a:xfrm>
              <a:off x="5224482" y="699750"/>
              <a:ext cx="256659" cy="451015"/>
            </a:xfrm>
            <a:custGeom>
              <a:avLst/>
              <a:gdLst/>
              <a:ahLst/>
              <a:cxnLst/>
              <a:rect l="l" t="t" r="r" b="b"/>
              <a:pathLst>
                <a:path w="3032" h="5328" extrusionOk="0">
                  <a:moveTo>
                    <a:pt x="2060" y="244"/>
                  </a:moveTo>
                  <a:cubicBezTo>
                    <a:pt x="2114" y="244"/>
                    <a:pt x="2167" y="254"/>
                    <a:pt x="2213" y="282"/>
                  </a:cubicBezTo>
                  <a:cubicBezTo>
                    <a:pt x="2272" y="319"/>
                    <a:pt x="2321" y="373"/>
                    <a:pt x="2353" y="435"/>
                  </a:cubicBezTo>
                  <a:cubicBezTo>
                    <a:pt x="2401" y="513"/>
                    <a:pt x="2426" y="605"/>
                    <a:pt x="2420" y="699"/>
                  </a:cubicBezTo>
                  <a:cubicBezTo>
                    <a:pt x="2410" y="791"/>
                    <a:pt x="2396" y="907"/>
                    <a:pt x="2307" y="934"/>
                  </a:cubicBezTo>
                  <a:cubicBezTo>
                    <a:pt x="2725" y="1368"/>
                    <a:pt x="2824" y="2012"/>
                    <a:pt x="2870" y="2610"/>
                  </a:cubicBezTo>
                  <a:cubicBezTo>
                    <a:pt x="2884" y="2726"/>
                    <a:pt x="2881" y="2844"/>
                    <a:pt x="2860" y="2960"/>
                  </a:cubicBezTo>
                  <a:cubicBezTo>
                    <a:pt x="2833" y="3073"/>
                    <a:pt x="2803" y="3189"/>
                    <a:pt x="2701" y="3246"/>
                  </a:cubicBezTo>
                  <a:cubicBezTo>
                    <a:pt x="2754" y="3650"/>
                    <a:pt x="2714" y="4060"/>
                    <a:pt x="2582" y="4445"/>
                  </a:cubicBezTo>
                  <a:cubicBezTo>
                    <a:pt x="2531" y="4596"/>
                    <a:pt x="2442" y="4760"/>
                    <a:pt x="2288" y="4782"/>
                  </a:cubicBezTo>
                  <a:cubicBezTo>
                    <a:pt x="2273" y="4785"/>
                    <a:pt x="2258" y="4786"/>
                    <a:pt x="2242" y="4786"/>
                  </a:cubicBezTo>
                  <a:cubicBezTo>
                    <a:pt x="2167" y="4786"/>
                    <a:pt x="2093" y="4756"/>
                    <a:pt x="2019" y="4736"/>
                  </a:cubicBezTo>
                  <a:cubicBezTo>
                    <a:pt x="1936" y="4714"/>
                    <a:pt x="1851" y="4702"/>
                    <a:pt x="1767" y="4702"/>
                  </a:cubicBezTo>
                  <a:cubicBezTo>
                    <a:pt x="1680" y="4702"/>
                    <a:pt x="1593" y="4714"/>
                    <a:pt x="1509" y="4739"/>
                  </a:cubicBezTo>
                  <a:cubicBezTo>
                    <a:pt x="1378" y="4778"/>
                    <a:pt x="1249" y="4845"/>
                    <a:pt x="1118" y="4845"/>
                  </a:cubicBezTo>
                  <a:cubicBezTo>
                    <a:pt x="1096" y="4845"/>
                    <a:pt x="1074" y="4843"/>
                    <a:pt x="1051" y="4839"/>
                  </a:cubicBezTo>
                  <a:cubicBezTo>
                    <a:pt x="957" y="4814"/>
                    <a:pt x="873" y="4760"/>
                    <a:pt x="809" y="4690"/>
                  </a:cubicBezTo>
                  <a:cubicBezTo>
                    <a:pt x="467" y="4345"/>
                    <a:pt x="432" y="3833"/>
                    <a:pt x="394" y="3348"/>
                  </a:cubicBezTo>
                  <a:cubicBezTo>
                    <a:pt x="192" y="3235"/>
                    <a:pt x="159" y="2963"/>
                    <a:pt x="151" y="2729"/>
                  </a:cubicBezTo>
                  <a:cubicBezTo>
                    <a:pt x="132" y="2262"/>
                    <a:pt x="116" y="1785"/>
                    <a:pt x="246" y="1335"/>
                  </a:cubicBezTo>
                  <a:cubicBezTo>
                    <a:pt x="275" y="1225"/>
                    <a:pt x="324" y="1106"/>
                    <a:pt x="426" y="1058"/>
                  </a:cubicBezTo>
                  <a:cubicBezTo>
                    <a:pt x="326" y="990"/>
                    <a:pt x="300" y="845"/>
                    <a:pt x="340" y="732"/>
                  </a:cubicBezTo>
                  <a:cubicBezTo>
                    <a:pt x="383" y="619"/>
                    <a:pt x="480" y="532"/>
                    <a:pt x="585" y="473"/>
                  </a:cubicBezTo>
                  <a:cubicBezTo>
                    <a:pt x="723" y="398"/>
                    <a:pt x="876" y="360"/>
                    <a:pt x="1029" y="360"/>
                  </a:cubicBezTo>
                  <a:cubicBezTo>
                    <a:pt x="1164" y="360"/>
                    <a:pt x="1299" y="390"/>
                    <a:pt x="1423" y="449"/>
                  </a:cubicBezTo>
                  <a:cubicBezTo>
                    <a:pt x="1566" y="371"/>
                    <a:pt x="1717" y="314"/>
                    <a:pt x="1871" y="274"/>
                  </a:cubicBezTo>
                  <a:cubicBezTo>
                    <a:pt x="1931" y="258"/>
                    <a:pt x="1997" y="244"/>
                    <a:pt x="2060" y="244"/>
                  </a:cubicBezTo>
                  <a:close/>
                  <a:moveTo>
                    <a:pt x="1585" y="1"/>
                  </a:moveTo>
                  <a:cubicBezTo>
                    <a:pt x="1070" y="1"/>
                    <a:pt x="542" y="292"/>
                    <a:pt x="294" y="732"/>
                  </a:cubicBezTo>
                  <a:cubicBezTo>
                    <a:pt x="0" y="1249"/>
                    <a:pt x="52" y="1882"/>
                    <a:pt x="79" y="2475"/>
                  </a:cubicBezTo>
                  <a:cubicBezTo>
                    <a:pt x="103" y="2958"/>
                    <a:pt x="103" y="3445"/>
                    <a:pt x="213" y="3917"/>
                  </a:cubicBezTo>
                  <a:cubicBezTo>
                    <a:pt x="326" y="4386"/>
                    <a:pt x="566" y="4847"/>
                    <a:pt x="965" y="5116"/>
                  </a:cubicBezTo>
                  <a:cubicBezTo>
                    <a:pt x="1168" y="5252"/>
                    <a:pt x="1417" y="5327"/>
                    <a:pt x="1661" y="5327"/>
                  </a:cubicBezTo>
                  <a:cubicBezTo>
                    <a:pt x="1900" y="5327"/>
                    <a:pt x="2133" y="5256"/>
                    <a:pt x="2312" y="5100"/>
                  </a:cubicBezTo>
                  <a:cubicBezTo>
                    <a:pt x="2455" y="4979"/>
                    <a:pt x="2555" y="4817"/>
                    <a:pt x="2649" y="4658"/>
                  </a:cubicBezTo>
                  <a:cubicBezTo>
                    <a:pt x="2765" y="4467"/>
                    <a:pt x="2881" y="4270"/>
                    <a:pt x="2943" y="4054"/>
                  </a:cubicBezTo>
                  <a:cubicBezTo>
                    <a:pt x="3032" y="3758"/>
                    <a:pt x="3019" y="3440"/>
                    <a:pt x="2997" y="3133"/>
                  </a:cubicBezTo>
                  <a:cubicBezTo>
                    <a:pt x="2965" y="2610"/>
                    <a:pt x="2913" y="2087"/>
                    <a:pt x="2841" y="1567"/>
                  </a:cubicBezTo>
                  <a:cubicBezTo>
                    <a:pt x="2760" y="998"/>
                    <a:pt x="2585" y="252"/>
                    <a:pt x="1965" y="58"/>
                  </a:cubicBezTo>
                  <a:cubicBezTo>
                    <a:pt x="1842" y="19"/>
                    <a:pt x="1714" y="1"/>
                    <a:pt x="15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9"/>
            <p:cNvSpPr/>
            <p:nvPr/>
          </p:nvSpPr>
          <p:spPr>
            <a:xfrm>
              <a:off x="5229984" y="699750"/>
              <a:ext cx="238205" cy="162613"/>
            </a:xfrm>
            <a:custGeom>
              <a:avLst/>
              <a:gdLst/>
              <a:ahLst/>
              <a:cxnLst/>
              <a:rect l="l" t="t" r="r" b="b"/>
              <a:pathLst>
                <a:path w="2814" h="1921" extrusionOk="0">
                  <a:moveTo>
                    <a:pt x="1520" y="1"/>
                  </a:moveTo>
                  <a:cubicBezTo>
                    <a:pt x="1005" y="1"/>
                    <a:pt x="477" y="292"/>
                    <a:pt x="229" y="732"/>
                  </a:cubicBezTo>
                  <a:cubicBezTo>
                    <a:pt x="73" y="1007"/>
                    <a:pt x="16" y="1311"/>
                    <a:pt x="0" y="1629"/>
                  </a:cubicBezTo>
                  <a:cubicBezTo>
                    <a:pt x="32" y="1648"/>
                    <a:pt x="70" y="1667"/>
                    <a:pt x="108" y="1686"/>
                  </a:cubicBezTo>
                  <a:cubicBezTo>
                    <a:pt x="124" y="1567"/>
                    <a:pt x="148" y="1451"/>
                    <a:pt x="181" y="1335"/>
                  </a:cubicBezTo>
                  <a:cubicBezTo>
                    <a:pt x="210" y="1225"/>
                    <a:pt x="259" y="1109"/>
                    <a:pt x="361" y="1058"/>
                  </a:cubicBezTo>
                  <a:cubicBezTo>
                    <a:pt x="259" y="990"/>
                    <a:pt x="235" y="845"/>
                    <a:pt x="275" y="732"/>
                  </a:cubicBezTo>
                  <a:cubicBezTo>
                    <a:pt x="318" y="619"/>
                    <a:pt x="415" y="532"/>
                    <a:pt x="520" y="476"/>
                  </a:cubicBezTo>
                  <a:cubicBezTo>
                    <a:pt x="659" y="399"/>
                    <a:pt x="812" y="361"/>
                    <a:pt x="966" y="361"/>
                  </a:cubicBezTo>
                  <a:cubicBezTo>
                    <a:pt x="1100" y="361"/>
                    <a:pt x="1234" y="390"/>
                    <a:pt x="1358" y="449"/>
                  </a:cubicBezTo>
                  <a:cubicBezTo>
                    <a:pt x="1501" y="371"/>
                    <a:pt x="1652" y="314"/>
                    <a:pt x="1806" y="274"/>
                  </a:cubicBezTo>
                  <a:cubicBezTo>
                    <a:pt x="1866" y="258"/>
                    <a:pt x="1930" y="245"/>
                    <a:pt x="1993" y="245"/>
                  </a:cubicBezTo>
                  <a:cubicBezTo>
                    <a:pt x="2048" y="245"/>
                    <a:pt x="2101" y="255"/>
                    <a:pt x="2148" y="282"/>
                  </a:cubicBezTo>
                  <a:cubicBezTo>
                    <a:pt x="2207" y="319"/>
                    <a:pt x="2256" y="373"/>
                    <a:pt x="2288" y="435"/>
                  </a:cubicBezTo>
                  <a:cubicBezTo>
                    <a:pt x="2336" y="516"/>
                    <a:pt x="2361" y="608"/>
                    <a:pt x="2355" y="699"/>
                  </a:cubicBezTo>
                  <a:cubicBezTo>
                    <a:pt x="2345" y="791"/>
                    <a:pt x="2331" y="907"/>
                    <a:pt x="2242" y="934"/>
                  </a:cubicBezTo>
                  <a:cubicBezTo>
                    <a:pt x="2501" y="1203"/>
                    <a:pt x="2636" y="1551"/>
                    <a:pt x="2714" y="1920"/>
                  </a:cubicBezTo>
                  <a:cubicBezTo>
                    <a:pt x="2746" y="1904"/>
                    <a:pt x="2781" y="1888"/>
                    <a:pt x="2813" y="1872"/>
                  </a:cubicBezTo>
                  <a:cubicBezTo>
                    <a:pt x="2803" y="1772"/>
                    <a:pt x="2789" y="1669"/>
                    <a:pt x="2776" y="1570"/>
                  </a:cubicBezTo>
                  <a:cubicBezTo>
                    <a:pt x="2695" y="998"/>
                    <a:pt x="2520" y="252"/>
                    <a:pt x="1900" y="58"/>
                  </a:cubicBezTo>
                  <a:cubicBezTo>
                    <a:pt x="1777" y="19"/>
                    <a:pt x="1649" y="1"/>
                    <a:pt x="15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9"/>
            <p:cNvSpPr/>
            <p:nvPr/>
          </p:nvSpPr>
          <p:spPr>
            <a:xfrm>
              <a:off x="1520626" y="1833975"/>
              <a:ext cx="6111645" cy="2084465"/>
            </a:xfrm>
            <a:custGeom>
              <a:avLst/>
              <a:gdLst/>
              <a:ahLst/>
              <a:cxnLst/>
              <a:rect l="l" t="t" r="r" b="b"/>
              <a:pathLst>
                <a:path w="72199" h="21508" extrusionOk="0">
                  <a:moveTo>
                    <a:pt x="71867" y="1"/>
                  </a:moveTo>
                  <a:cubicBezTo>
                    <a:pt x="67130" y="351"/>
                    <a:pt x="62314" y="351"/>
                    <a:pt x="57415" y="351"/>
                  </a:cubicBezTo>
                  <a:cubicBezTo>
                    <a:pt x="51446" y="351"/>
                    <a:pt x="45483" y="402"/>
                    <a:pt x="39519" y="405"/>
                  </a:cubicBezTo>
                  <a:cubicBezTo>
                    <a:pt x="32051" y="407"/>
                    <a:pt x="24646" y="929"/>
                    <a:pt x="17209" y="929"/>
                  </a:cubicBezTo>
                  <a:cubicBezTo>
                    <a:pt x="14873" y="929"/>
                    <a:pt x="12533" y="877"/>
                    <a:pt x="10187" y="742"/>
                  </a:cubicBezTo>
                  <a:cubicBezTo>
                    <a:pt x="9552" y="705"/>
                    <a:pt x="8925" y="691"/>
                    <a:pt x="8301" y="691"/>
                  </a:cubicBezTo>
                  <a:cubicBezTo>
                    <a:pt x="6568" y="691"/>
                    <a:pt x="4863" y="796"/>
                    <a:pt x="3092" y="796"/>
                  </a:cubicBezTo>
                  <a:cubicBezTo>
                    <a:pt x="3029" y="796"/>
                    <a:pt x="2966" y="796"/>
                    <a:pt x="2903" y="796"/>
                  </a:cubicBezTo>
                  <a:cubicBezTo>
                    <a:pt x="2825" y="795"/>
                    <a:pt x="2747" y="795"/>
                    <a:pt x="2669" y="795"/>
                  </a:cubicBezTo>
                  <a:cubicBezTo>
                    <a:pt x="2113" y="795"/>
                    <a:pt x="1544" y="805"/>
                    <a:pt x="986" y="805"/>
                  </a:cubicBezTo>
                  <a:cubicBezTo>
                    <a:pt x="715" y="805"/>
                    <a:pt x="447" y="803"/>
                    <a:pt x="184" y="796"/>
                  </a:cubicBezTo>
                  <a:lnTo>
                    <a:pt x="184" y="796"/>
                  </a:lnTo>
                  <a:cubicBezTo>
                    <a:pt x="1" y="5363"/>
                    <a:pt x="556" y="9255"/>
                    <a:pt x="550" y="13809"/>
                  </a:cubicBezTo>
                  <a:cubicBezTo>
                    <a:pt x="548" y="16878"/>
                    <a:pt x="426" y="18465"/>
                    <a:pt x="588" y="21508"/>
                  </a:cubicBezTo>
                  <a:cubicBezTo>
                    <a:pt x="2720" y="21508"/>
                    <a:pt x="4417" y="21260"/>
                    <a:pt x="6473" y="21203"/>
                  </a:cubicBezTo>
                  <a:cubicBezTo>
                    <a:pt x="6982" y="21189"/>
                    <a:pt x="7487" y="21184"/>
                    <a:pt x="7988" y="21184"/>
                  </a:cubicBezTo>
                  <a:cubicBezTo>
                    <a:pt x="9634" y="21184"/>
                    <a:pt x="11247" y="21241"/>
                    <a:pt x="12843" y="21241"/>
                  </a:cubicBezTo>
                  <a:cubicBezTo>
                    <a:pt x="13507" y="21241"/>
                    <a:pt x="14168" y="21231"/>
                    <a:pt x="14827" y="21203"/>
                  </a:cubicBezTo>
                  <a:cubicBezTo>
                    <a:pt x="15212" y="21187"/>
                    <a:pt x="15597" y="21180"/>
                    <a:pt x="15981" y="21180"/>
                  </a:cubicBezTo>
                  <a:cubicBezTo>
                    <a:pt x="17687" y="21180"/>
                    <a:pt x="19387" y="21311"/>
                    <a:pt x="21088" y="21311"/>
                  </a:cubicBezTo>
                  <a:cubicBezTo>
                    <a:pt x="21730" y="21311"/>
                    <a:pt x="22373" y="21292"/>
                    <a:pt x="23017" y="21241"/>
                  </a:cubicBezTo>
                  <a:cubicBezTo>
                    <a:pt x="23993" y="21163"/>
                    <a:pt x="24972" y="21144"/>
                    <a:pt x="25951" y="21144"/>
                  </a:cubicBezTo>
                  <a:cubicBezTo>
                    <a:pt x="26870" y="21144"/>
                    <a:pt x="27789" y="21161"/>
                    <a:pt x="28708" y="21161"/>
                  </a:cubicBezTo>
                  <a:cubicBezTo>
                    <a:pt x="29394" y="21161"/>
                    <a:pt x="30079" y="21152"/>
                    <a:pt x="30764" y="21120"/>
                  </a:cubicBezTo>
                  <a:cubicBezTo>
                    <a:pt x="33453" y="20993"/>
                    <a:pt x="36090" y="20931"/>
                    <a:pt x="38736" y="20931"/>
                  </a:cubicBezTo>
                  <a:cubicBezTo>
                    <a:pt x="40974" y="20931"/>
                    <a:pt x="43219" y="20975"/>
                    <a:pt x="45507" y="21060"/>
                  </a:cubicBezTo>
                  <a:cubicBezTo>
                    <a:pt x="46455" y="21096"/>
                    <a:pt x="47381" y="21111"/>
                    <a:pt x="48295" y="21111"/>
                  </a:cubicBezTo>
                  <a:cubicBezTo>
                    <a:pt x="52058" y="21111"/>
                    <a:pt x="55612" y="20856"/>
                    <a:pt x="59687" y="20713"/>
                  </a:cubicBezTo>
                  <a:cubicBezTo>
                    <a:pt x="61163" y="20661"/>
                    <a:pt x="62749" y="20645"/>
                    <a:pt x="64363" y="20645"/>
                  </a:cubicBezTo>
                  <a:cubicBezTo>
                    <a:pt x="67021" y="20645"/>
                    <a:pt x="69756" y="20688"/>
                    <a:pt x="72199" y="20688"/>
                  </a:cubicBezTo>
                  <a:cubicBezTo>
                    <a:pt x="71778" y="18587"/>
                    <a:pt x="72166" y="16792"/>
                    <a:pt x="72166" y="14695"/>
                  </a:cubicBezTo>
                  <a:cubicBezTo>
                    <a:pt x="72164" y="12248"/>
                    <a:pt x="71867" y="10047"/>
                    <a:pt x="71867" y="7635"/>
                  </a:cubicBezTo>
                  <a:cubicBezTo>
                    <a:pt x="71867" y="5132"/>
                    <a:pt x="71986" y="2609"/>
                    <a:pt x="71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9"/>
            <p:cNvSpPr/>
            <p:nvPr/>
          </p:nvSpPr>
          <p:spPr>
            <a:xfrm>
              <a:off x="1470678" y="2050003"/>
              <a:ext cx="165660" cy="192494"/>
            </a:xfrm>
            <a:custGeom>
              <a:avLst/>
              <a:gdLst/>
              <a:ahLst/>
              <a:cxnLst/>
              <a:rect l="l" t="t" r="r" b="b"/>
              <a:pathLst>
                <a:path w="1957" h="2274" extrusionOk="0">
                  <a:moveTo>
                    <a:pt x="539" y="1"/>
                  </a:moveTo>
                  <a:cubicBezTo>
                    <a:pt x="445" y="1"/>
                    <a:pt x="337" y="65"/>
                    <a:pt x="332" y="149"/>
                  </a:cubicBezTo>
                  <a:cubicBezTo>
                    <a:pt x="324" y="238"/>
                    <a:pt x="337" y="329"/>
                    <a:pt x="372" y="413"/>
                  </a:cubicBezTo>
                  <a:cubicBezTo>
                    <a:pt x="316" y="416"/>
                    <a:pt x="259" y="424"/>
                    <a:pt x="205" y="435"/>
                  </a:cubicBezTo>
                  <a:cubicBezTo>
                    <a:pt x="87" y="456"/>
                    <a:pt x="0" y="588"/>
                    <a:pt x="60" y="688"/>
                  </a:cubicBezTo>
                  <a:cubicBezTo>
                    <a:pt x="103" y="766"/>
                    <a:pt x="154" y="839"/>
                    <a:pt x="216" y="903"/>
                  </a:cubicBezTo>
                  <a:cubicBezTo>
                    <a:pt x="235" y="922"/>
                    <a:pt x="256" y="938"/>
                    <a:pt x="281" y="952"/>
                  </a:cubicBezTo>
                  <a:cubicBezTo>
                    <a:pt x="184" y="960"/>
                    <a:pt x="87" y="1014"/>
                    <a:pt x="81" y="1097"/>
                  </a:cubicBezTo>
                  <a:cubicBezTo>
                    <a:pt x="76" y="1246"/>
                    <a:pt x="124" y="1391"/>
                    <a:pt x="221" y="1507"/>
                  </a:cubicBezTo>
                  <a:cubicBezTo>
                    <a:pt x="194" y="1518"/>
                    <a:pt x="170" y="1531"/>
                    <a:pt x="143" y="1545"/>
                  </a:cubicBezTo>
                  <a:cubicBezTo>
                    <a:pt x="17" y="1618"/>
                    <a:pt x="19" y="1752"/>
                    <a:pt x="130" y="1849"/>
                  </a:cubicBezTo>
                  <a:cubicBezTo>
                    <a:pt x="424" y="2116"/>
                    <a:pt x="894" y="2273"/>
                    <a:pt x="1325" y="2273"/>
                  </a:cubicBezTo>
                  <a:cubicBezTo>
                    <a:pt x="1451" y="2273"/>
                    <a:pt x="1573" y="2260"/>
                    <a:pt x="1687" y="2232"/>
                  </a:cubicBezTo>
                  <a:cubicBezTo>
                    <a:pt x="1957" y="2167"/>
                    <a:pt x="1854" y="1830"/>
                    <a:pt x="1574" y="1828"/>
                  </a:cubicBezTo>
                  <a:cubicBezTo>
                    <a:pt x="1418" y="1828"/>
                    <a:pt x="1262" y="1812"/>
                    <a:pt x="1108" y="1782"/>
                  </a:cubicBezTo>
                  <a:cubicBezTo>
                    <a:pt x="1121" y="1763"/>
                    <a:pt x="1132" y="1744"/>
                    <a:pt x="1138" y="1723"/>
                  </a:cubicBezTo>
                  <a:cubicBezTo>
                    <a:pt x="1151" y="1723"/>
                    <a:pt x="1164" y="1724"/>
                    <a:pt x="1177" y="1724"/>
                  </a:cubicBezTo>
                  <a:cubicBezTo>
                    <a:pt x="1253" y="1724"/>
                    <a:pt x="1328" y="1711"/>
                    <a:pt x="1402" y="1690"/>
                  </a:cubicBezTo>
                  <a:cubicBezTo>
                    <a:pt x="1426" y="1682"/>
                    <a:pt x="1448" y="1671"/>
                    <a:pt x="1466" y="1655"/>
                  </a:cubicBezTo>
                  <a:cubicBezTo>
                    <a:pt x="1607" y="1609"/>
                    <a:pt x="1660" y="1442"/>
                    <a:pt x="1520" y="1345"/>
                  </a:cubicBezTo>
                  <a:cubicBezTo>
                    <a:pt x="1342" y="1224"/>
                    <a:pt x="1130" y="1168"/>
                    <a:pt x="938" y="1065"/>
                  </a:cubicBezTo>
                  <a:cubicBezTo>
                    <a:pt x="836" y="1012"/>
                    <a:pt x="701" y="945"/>
                    <a:pt x="764" y="945"/>
                  </a:cubicBezTo>
                  <a:cubicBezTo>
                    <a:pt x="780" y="945"/>
                    <a:pt x="810" y="949"/>
                    <a:pt x="857" y="960"/>
                  </a:cubicBezTo>
                  <a:cubicBezTo>
                    <a:pt x="925" y="976"/>
                    <a:pt x="992" y="998"/>
                    <a:pt x="1057" y="1022"/>
                  </a:cubicBezTo>
                  <a:lnTo>
                    <a:pt x="1070" y="1027"/>
                  </a:lnTo>
                  <a:cubicBezTo>
                    <a:pt x="1089" y="1035"/>
                    <a:pt x="1111" y="1041"/>
                    <a:pt x="1130" y="1046"/>
                  </a:cubicBezTo>
                  <a:cubicBezTo>
                    <a:pt x="1158" y="1055"/>
                    <a:pt x="1184" y="1059"/>
                    <a:pt x="1208" y="1059"/>
                  </a:cubicBezTo>
                  <a:cubicBezTo>
                    <a:pt x="1393" y="1059"/>
                    <a:pt x="1468" y="829"/>
                    <a:pt x="1321" y="718"/>
                  </a:cubicBezTo>
                  <a:cubicBezTo>
                    <a:pt x="1337" y="623"/>
                    <a:pt x="1278" y="521"/>
                    <a:pt x="1127" y="488"/>
                  </a:cubicBezTo>
                  <a:lnTo>
                    <a:pt x="1049" y="472"/>
                  </a:lnTo>
                  <a:cubicBezTo>
                    <a:pt x="1003" y="462"/>
                    <a:pt x="957" y="443"/>
                    <a:pt x="917" y="418"/>
                  </a:cubicBezTo>
                  <a:lnTo>
                    <a:pt x="917" y="418"/>
                  </a:lnTo>
                  <a:cubicBezTo>
                    <a:pt x="1027" y="440"/>
                    <a:pt x="1135" y="472"/>
                    <a:pt x="1240" y="513"/>
                  </a:cubicBezTo>
                  <a:cubicBezTo>
                    <a:pt x="1276" y="526"/>
                    <a:pt x="1310" y="532"/>
                    <a:pt x="1343" y="532"/>
                  </a:cubicBezTo>
                  <a:cubicBezTo>
                    <a:pt x="1555" y="532"/>
                    <a:pt x="1668" y="278"/>
                    <a:pt x="1431" y="189"/>
                  </a:cubicBezTo>
                  <a:cubicBezTo>
                    <a:pt x="1135" y="79"/>
                    <a:pt x="860" y="1"/>
                    <a:pt x="5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9"/>
            <p:cNvSpPr/>
            <p:nvPr/>
          </p:nvSpPr>
          <p:spPr>
            <a:xfrm>
              <a:off x="2910998" y="1848197"/>
              <a:ext cx="190547" cy="155587"/>
            </a:xfrm>
            <a:custGeom>
              <a:avLst/>
              <a:gdLst/>
              <a:ahLst/>
              <a:cxnLst/>
              <a:rect l="l" t="t" r="r" b="b"/>
              <a:pathLst>
                <a:path w="2251" h="1838" extrusionOk="0">
                  <a:moveTo>
                    <a:pt x="369" y="1"/>
                  </a:moveTo>
                  <a:cubicBezTo>
                    <a:pt x="294" y="1"/>
                    <a:pt x="216" y="35"/>
                    <a:pt x="181" y="91"/>
                  </a:cubicBezTo>
                  <a:cubicBezTo>
                    <a:pt x="173" y="100"/>
                    <a:pt x="170" y="105"/>
                    <a:pt x="165" y="110"/>
                  </a:cubicBezTo>
                  <a:cubicBezTo>
                    <a:pt x="78" y="132"/>
                    <a:pt x="3" y="191"/>
                    <a:pt x="3" y="291"/>
                  </a:cubicBezTo>
                  <a:cubicBezTo>
                    <a:pt x="0" y="469"/>
                    <a:pt x="35" y="638"/>
                    <a:pt x="51" y="814"/>
                  </a:cubicBezTo>
                  <a:cubicBezTo>
                    <a:pt x="57" y="881"/>
                    <a:pt x="59" y="946"/>
                    <a:pt x="62" y="1010"/>
                  </a:cubicBezTo>
                  <a:cubicBezTo>
                    <a:pt x="65" y="1131"/>
                    <a:pt x="167" y="1190"/>
                    <a:pt x="271" y="1190"/>
                  </a:cubicBezTo>
                  <a:cubicBezTo>
                    <a:pt x="339" y="1190"/>
                    <a:pt x="408" y="1164"/>
                    <a:pt x="450" y="1113"/>
                  </a:cubicBezTo>
                  <a:cubicBezTo>
                    <a:pt x="458" y="1196"/>
                    <a:pt x="464" y="1280"/>
                    <a:pt x="469" y="1366"/>
                  </a:cubicBezTo>
                  <a:cubicBezTo>
                    <a:pt x="472" y="1482"/>
                    <a:pt x="576" y="1540"/>
                    <a:pt x="681" y="1540"/>
                  </a:cubicBezTo>
                  <a:cubicBezTo>
                    <a:pt x="787" y="1540"/>
                    <a:pt x="892" y="1480"/>
                    <a:pt x="889" y="1361"/>
                  </a:cubicBezTo>
                  <a:cubicBezTo>
                    <a:pt x="889" y="1342"/>
                    <a:pt x="889" y="1320"/>
                    <a:pt x="887" y="1301"/>
                  </a:cubicBezTo>
                  <a:cubicBezTo>
                    <a:pt x="881" y="1140"/>
                    <a:pt x="868" y="978"/>
                    <a:pt x="844" y="816"/>
                  </a:cubicBezTo>
                  <a:cubicBezTo>
                    <a:pt x="841" y="765"/>
                    <a:pt x="844" y="717"/>
                    <a:pt x="849" y="668"/>
                  </a:cubicBezTo>
                  <a:cubicBezTo>
                    <a:pt x="898" y="760"/>
                    <a:pt x="935" y="862"/>
                    <a:pt x="951" y="967"/>
                  </a:cubicBezTo>
                  <a:cubicBezTo>
                    <a:pt x="965" y="1207"/>
                    <a:pt x="978" y="1444"/>
                    <a:pt x="986" y="1684"/>
                  </a:cubicBezTo>
                  <a:cubicBezTo>
                    <a:pt x="986" y="1786"/>
                    <a:pt x="1076" y="1837"/>
                    <a:pt x="1166" y="1837"/>
                  </a:cubicBezTo>
                  <a:cubicBezTo>
                    <a:pt x="1260" y="1837"/>
                    <a:pt x="1354" y="1784"/>
                    <a:pt x="1356" y="1679"/>
                  </a:cubicBezTo>
                  <a:cubicBezTo>
                    <a:pt x="1356" y="1468"/>
                    <a:pt x="1345" y="1253"/>
                    <a:pt x="1366" y="1043"/>
                  </a:cubicBezTo>
                  <a:cubicBezTo>
                    <a:pt x="1374" y="962"/>
                    <a:pt x="1380" y="865"/>
                    <a:pt x="1393" y="768"/>
                  </a:cubicBezTo>
                  <a:cubicBezTo>
                    <a:pt x="1423" y="819"/>
                    <a:pt x="1450" y="873"/>
                    <a:pt x="1469" y="930"/>
                  </a:cubicBezTo>
                  <a:cubicBezTo>
                    <a:pt x="1517" y="1056"/>
                    <a:pt x="1461" y="1175"/>
                    <a:pt x="1504" y="1291"/>
                  </a:cubicBezTo>
                  <a:cubicBezTo>
                    <a:pt x="1525" y="1350"/>
                    <a:pt x="1577" y="1371"/>
                    <a:pt x="1639" y="1390"/>
                  </a:cubicBezTo>
                  <a:cubicBezTo>
                    <a:pt x="1654" y="1395"/>
                    <a:pt x="1670" y="1398"/>
                    <a:pt x="1687" y="1398"/>
                  </a:cubicBezTo>
                  <a:cubicBezTo>
                    <a:pt x="1740" y="1398"/>
                    <a:pt x="1793" y="1373"/>
                    <a:pt x="1830" y="1345"/>
                  </a:cubicBezTo>
                  <a:cubicBezTo>
                    <a:pt x="2250" y="1013"/>
                    <a:pt x="1795" y="312"/>
                    <a:pt x="1407" y="126"/>
                  </a:cubicBezTo>
                  <a:cubicBezTo>
                    <a:pt x="1367" y="107"/>
                    <a:pt x="1323" y="98"/>
                    <a:pt x="1281" y="98"/>
                  </a:cubicBezTo>
                  <a:cubicBezTo>
                    <a:pt x="1192" y="98"/>
                    <a:pt x="1105" y="138"/>
                    <a:pt x="1048" y="213"/>
                  </a:cubicBezTo>
                  <a:cubicBezTo>
                    <a:pt x="1038" y="232"/>
                    <a:pt x="1027" y="250"/>
                    <a:pt x="1016" y="272"/>
                  </a:cubicBezTo>
                  <a:cubicBezTo>
                    <a:pt x="978" y="237"/>
                    <a:pt x="941" y="202"/>
                    <a:pt x="898" y="175"/>
                  </a:cubicBezTo>
                  <a:cubicBezTo>
                    <a:pt x="853" y="146"/>
                    <a:pt x="798" y="129"/>
                    <a:pt x="744" y="129"/>
                  </a:cubicBezTo>
                  <a:cubicBezTo>
                    <a:pt x="694" y="129"/>
                    <a:pt x="646" y="144"/>
                    <a:pt x="609" y="178"/>
                  </a:cubicBezTo>
                  <a:cubicBezTo>
                    <a:pt x="577" y="135"/>
                    <a:pt x="542" y="91"/>
                    <a:pt x="504" y="51"/>
                  </a:cubicBezTo>
                  <a:cubicBezTo>
                    <a:pt x="469" y="16"/>
                    <a:pt x="420" y="1"/>
                    <a:pt x="3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39"/>
            <p:cNvSpPr/>
            <p:nvPr/>
          </p:nvSpPr>
          <p:spPr>
            <a:xfrm>
              <a:off x="3384363" y="1854038"/>
              <a:ext cx="135101" cy="143905"/>
            </a:xfrm>
            <a:custGeom>
              <a:avLst/>
              <a:gdLst/>
              <a:ahLst/>
              <a:cxnLst/>
              <a:rect l="l" t="t" r="r" b="b"/>
              <a:pathLst>
                <a:path w="1596" h="1700" extrusionOk="0">
                  <a:moveTo>
                    <a:pt x="843" y="1"/>
                  </a:moveTo>
                  <a:cubicBezTo>
                    <a:pt x="842" y="1"/>
                    <a:pt x="840" y="1"/>
                    <a:pt x="839" y="1"/>
                  </a:cubicBezTo>
                  <a:cubicBezTo>
                    <a:pt x="731" y="6"/>
                    <a:pt x="634" y="122"/>
                    <a:pt x="669" y="225"/>
                  </a:cubicBezTo>
                  <a:cubicBezTo>
                    <a:pt x="636" y="129"/>
                    <a:pt x="604" y="93"/>
                    <a:pt x="573" y="93"/>
                  </a:cubicBezTo>
                  <a:cubicBezTo>
                    <a:pt x="512" y="93"/>
                    <a:pt x="458" y="232"/>
                    <a:pt x="421" y="335"/>
                  </a:cubicBezTo>
                  <a:cubicBezTo>
                    <a:pt x="410" y="334"/>
                    <a:pt x="400" y="333"/>
                    <a:pt x="390" y="333"/>
                  </a:cubicBezTo>
                  <a:cubicBezTo>
                    <a:pt x="0" y="333"/>
                    <a:pt x="307" y="1143"/>
                    <a:pt x="488" y="1354"/>
                  </a:cubicBezTo>
                  <a:cubicBezTo>
                    <a:pt x="521" y="1389"/>
                    <a:pt x="558" y="1426"/>
                    <a:pt x="607" y="1429"/>
                  </a:cubicBezTo>
                  <a:cubicBezTo>
                    <a:pt x="648" y="1429"/>
                    <a:pt x="689" y="1389"/>
                    <a:pt x="683" y="1352"/>
                  </a:cubicBezTo>
                  <a:lnTo>
                    <a:pt x="683" y="1352"/>
                  </a:lnTo>
                  <a:cubicBezTo>
                    <a:pt x="736" y="1473"/>
                    <a:pt x="814" y="1579"/>
                    <a:pt x="917" y="1664"/>
                  </a:cubicBezTo>
                  <a:cubicBezTo>
                    <a:pt x="939" y="1682"/>
                    <a:pt x="967" y="1700"/>
                    <a:pt x="995" y="1700"/>
                  </a:cubicBezTo>
                  <a:cubicBezTo>
                    <a:pt x="1004" y="1700"/>
                    <a:pt x="1013" y="1698"/>
                    <a:pt x="1022" y="1693"/>
                  </a:cubicBezTo>
                  <a:cubicBezTo>
                    <a:pt x="1057" y="1677"/>
                    <a:pt x="1062" y="1634"/>
                    <a:pt x="1065" y="1596"/>
                  </a:cubicBezTo>
                  <a:cubicBezTo>
                    <a:pt x="1068" y="1491"/>
                    <a:pt x="1057" y="1389"/>
                    <a:pt x="1035" y="1289"/>
                  </a:cubicBezTo>
                  <a:lnTo>
                    <a:pt x="1035" y="1289"/>
                  </a:lnTo>
                  <a:cubicBezTo>
                    <a:pt x="1065" y="1391"/>
                    <a:pt x="1130" y="1483"/>
                    <a:pt x="1219" y="1545"/>
                  </a:cubicBezTo>
                  <a:cubicBezTo>
                    <a:pt x="1234" y="1560"/>
                    <a:pt x="1254" y="1568"/>
                    <a:pt x="1274" y="1568"/>
                  </a:cubicBezTo>
                  <a:cubicBezTo>
                    <a:pt x="1279" y="1568"/>
                    <a:pt x="1284" y="1568"/>
                    <a:pt x="1289" y="1567"/>
                  </a:cubicBezTo>
                  <a:cubicBezTo>
                    <a:pt x="1324" y="1553"/>
                    <a:pt x="1329" y="1507"/>
                    <a:pt x="1326" y="1470"/>
                  </a:cubicBezTo>
                  <a:cubicBezTo>
                    <a:pt x="1316" y="1286"/>
                    <a:pt x="1308" y="1103"/>
                    <a:pt x="1299" y="917"/>
                  </a:cubicBezTo>
                  <a:lnTo>
                    <a:pt x="1299" y="917"/>
                  </a:lnTo>
                  <a:cubicBezTo>
                    <a:pt x="1316" y="1022"/>
                    <a:pt x="1356" y="1119"/>
                    <a:pt x="1421" y="1205"/>
                  </a:cubicBezTo>
                  <a:cubicBezTo>
                    <a:pt x="1437" y="1224"/>
                    <a:pt x="1461" y="1245"/>
                    <a:pt x="1483" y="1245"/>
                  </a:cubicBezTo>
                  <a:cubicBezTo>
                    <a:pt x="1491" y="1245"/>
                    <a:pt x="1498" y="1243"/>
                    <a:pt x="1504" y="1238"/>
                  </a:cubicBezTo>
                  <a:cubicBezTo>
                    <a:pt x="1515" y="1227"/>
                    <a:pt x="1520" y="1214"/>
                    <a:pt x="1523" y="1200"/>
                  </a:cubicBezTo>
                  <a:cubicBezTo>
                    <a:pt x="1596" y="887"/>
                    <a:pt x="1458" y="569"/>
                    <a:pt x="1326" y="278"/>
                  </a:cubicBezTo>
                  <a:cubicBezTo>
                    <a:pt x="1299" y="225"/>
                    <a:pt x="1273" y="168"/>
                    <a:pt x="1221" y="138"/>
                  </a:cubicBezTo>
                  <a:cubicBezTo>
                    <a:pt x="1206" y="130"/>
                    <a:pt x="1188" y="126"/>
                    <a:pt x="1170" y="126"/>
                  </a:cubicBezTo>
                  <a:cubicBezTo>
                    <a:pt x="1128" y="126"/>
                    <a:pt x="1086" y="147"/>
                    <a:pt x="1078" y="187"/>
                  </a:cubicBezTo>
                  <a:cubicBezTo>
                    <a:pt x="1044" y="89"/>
                    <a:pt x="949" y="1"/>
                    <a:pt x="8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" name="Google Shape;1237;p39"/>
            <p:cNvSpPr/>
            <p:nvPr/>
          </p:nvSpPr>
          <p:spPr>
            <a:xfrm>
              <a:off x="5966524" y="1801978"/>
              <a:ext cx="178273" cy="159735"/>
            </a:xfrm>
            <a:custGeom>
              <a:avLst/>
              <a:gdLst/>
              <a:ahLst/>
              <a:cxnLst/>
              <a:rect l="l" t="t" r="r" b="b"/>
              <a:pathLst>
                <a:path w="2106" h="1887" extrusionOk="0">
                  <a:moveTo>
                    <a:pt x="428" y="1"/>
                  </a:moveTo>
                  <a:cubicBezTo>
                    <a:pt x="368" y="1"/>
                    <a:pt x="308" y="22"/>
                    <a:pt x="273" y="61"/>
                  </a:cubicBezTo>
                  <a:cubicBezTo>
                    <a:pt x="270" y="69"/>
                    <a:pt x="265" y="72"/>
                    <a:pt x="262" y="77"/>
                  </a:cubicBezTo>
                  <a:cubicBezTo>
                    <a:pt x="176" y="82"/>
                    <a:pt x="95" y="128"/>
                    <a:pt x="76" y="225"/>
                  </a:cubicBezTo>
                  <a:cubicBezTo>
                    <a:pt x="46" y="392"/>
                    <a:pt x="52" y="562"/>
                    <a:pt x="41" y="729"/>
                  </a:cubicBezTo>
                  <a:cubicBezTo>
                    <a:pt x="35" y="794"/>
                    <a:pt x="27" y="856"/>
                    <a:pt x="19" y="920"/>
                  </a:cubicBezTo>
                  <a:cubicBezTo>
                    <a:pt x="1" y="1052"/>
                    <a:pt x="118" y="1128"/>
                    <a:pt x="233" y="1128"/>
                  </a:cubicBezTo>
                  <a:cubicBezTo>
                    <a:pt x="285" y="1128"/>
                    <a:pt x="336" y="1112"/>
                    <a:pt x="375" y="1079"/>
                  </a:cubicBezTo>
                  <a:lnTo>
                    <a:pt x="375" y="1079"/>
                  </a:lnTo>
                  <a:cubicBezTo>
                    <a:pt x="367" y="1163"/>
                    <a:pt x="359" y="1244"/>
                    <a:pt x="351" y="1325"/>
                  </a:cubicBezTo>
                  <a:cubicBezTo>
                    <a:pt x="332" y="1453"/>
                    <a:pt x="454" y="1529"/>
                    <a:pt x="568" y="1529"/>
                  </a:cubicBezTo>
                  <a:cubicBezTo>
                    <a:pt x="656" y="1529"/>
                    <a:pt x="740" y="1485"/>
                    <a:pt x="755" y="1387"/>
                  </a:cubicBezTo>
                  <a:cubicBezTo>
                    <a:pt x="758" y="1368"/>
                    <a:pt x="758" y="1349"/>
                    <a:pt x="760" y="1330"/>
                  </a:cubicBezTo>
                  <a:cubicBezTo>
                    <a:pt x="782" y="1174"/>
                    <a:pt x="793" y="1017"/>
                    <a:pt x="798" y="858"/>
                  </a:cubicBezTo>
                  <a:cubicBezTo>
                    <a:pt x="803" y="810"/>
                    <a:pt x="812" y="764"/>
                    <a:pt x="825" y="716"/>
                  </a:cubicBezTo>
                  <a:cubicBezTo>
                    <a:pt x="857" y="815"/>
                    <a:pt x="876" y="918"/>
                    <a:pt x="876" y="1020"/>
                  </a:cubicBezTo>
                  <a:cubicBezTo>
                    <a:pt x="852" y="1249"/>
                    <a:pt x="825" y="1478"/>
                    <a:pt x="793" y="1707"/>
                  </a:cubicBezTo>
                  <a:cubicBezTo>
                    <a:pt x="774" y="1821"/>
                    <a:pt x="880" y="1887"/>
                    <a:pt x="980" y="1887"/>
                  </a:cubicBezTo>
                  <a:cubicBezTo>
                    <a:pt x="1057" y="1887"/>
                    <a:pt x="1131" y="1849"/>
                    <a:pt x="1146" y="1764"/>
                  </a:cubicBezTo>
                  <a:cubicBezTo>
                    <a:pt x="1181" y="1562"/>
                    <a:pt x="1205" y="1354"/>
                    <a:pt x="1259" y="1158"/>
                  </a:cubicBezTo>
                  <a:cubicBezTo>
                    <a:pt x="1278" y="1079"/>
                    <a:pt x="1299" y="988"/>
                    <a:pt x="1326" y="899"/>
                  </a:cubicBezTo>
                  <a:cubicBezTo>
                    <a:pt x="1348" y="953"/>
                    <a:pt x="1364" y="1009"/>
                    <a:pt x="1375" y="1066"/>
                  </a:cubicBezTo>
                  <a:cubicBezTo>
                    <a:pt x="1399" y="1195"/>
                    <a:pt x="1326" y="1298"/>
                    <a:pt x="1348" y="1414"/>
                  </a:cubicBezTo>
                  <a:cubicBezTo>
                    <a:pt x="1359" y="1476"/>
                    <a:pt x="1404" y="1502"/>
                    <a:pt x="1461" y="1532"/>
                  </a:cubicBezTo>
                  <a:cubicBezTo>
                    <a:pt x="1487" y="1544"/>
                    <a:pt x="1515" y="1549"/>
                    <a:pt x="1543" y="1549"/>
                  </a:cubicBezTo>
                  <a:cubicBezTo>
                    <a:pt x="1580" y="1549"/>
                    <a:pt x="1618" y="1539"/>
                    <a:pt x="1652" y="1519"/>
                  </a:cubicBezTo>
                  <a:cubicBezTo>
                    <a:pt x="2105" y="1271"/>
                    <a:pt x="1782" y="530"/>
                    <a:pt x="1439" y="290"/>
                  </a:cubicBezTo>
                  <a:cubicBezTo>
                    <a:pt x="1392" y="256"/>
                    <a:pt x="1336" y="240"/>
                    <a:pt x="1280" y="240"/>
                  </a:cubicBezTo>
                  <a:cubicBezTo>
                    <a:pt x="1210" y="240"/>
                    <a:pt x="1140" y="266"/>
                    <a:pt x="1086" y="317"/>
                  </a:cubicBezTo>
                  <a:cubicBezTo>
                    <a:pt x="1070" y="330"/>
                    <a:pt x="1057" y="349"/>
                    <a:pt x="1043" y="365"/>
                  </a:cubicBezTo>
                  <a:cubicBezTo>
                    <a:pt x="1014" y="325"/>
                    <a:pt x="981" y="287"/>
                    <a:pt x="946" y="255"/>
                  </a:cubicBezTo>
                  <a:cubicBezTo>
                    <a:pt x="899" y="211"/>
                    <a:pt x="832" y="181"/>
                    <a:pt x="768" y="181"/>
                  </a:cubicBezTo>
                  <a:cubicBezTo>
                    <a:pt x="733" y="181"/>
                    <a:pt x="698" y="191"/>
                    <a:pt x="669" y="212"/>
                  </a:cubicBezTo>
                  <a:cubicBezTo>
                    <a:pt x="647" y="163"/>
                    <a:pt x="620" y="117"/>
                    <a:pt x="591" y="74"/>
                  </a:cubicBezTo>
                  <a:cubicBezTo>
                    <a:pt x="556" y="24"/>
                    <a:pt x="492" y="1"/>
                    <a:pt x="4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9"/>
            <p:cNvSpPr/>
            <p:nvPr/>
          </p:nvSpPr>
          <p:spPr>
            <a:xfrm>
              <a:off x="4667475" y="1816553"/>
              <a:ext cx="162020" cy="117228"/>
            </a:xfrm>
            <a:custGeom>
              <a:avLst/>
              <a:gdLst/>
              <a:ahLst/>
              <a:cxnLst/>
              <a:rect l="l" t="t" r="r" b="b"/>
              <a:pathLst>
                <a:path w="1914" h="1206" extrusionOk="0">
                  <a:moveTo>
                    <a:pt x="1421" y="0"/>
                  </a:moveTo>
                  <a:cubicBezTo>
                    <a:pt x="1374" y="0"/>
                    <a:pt x="1328" y="22"/>
                    <a:pt x="1294" y="67"/>
                  </a:cubicBezTo>
                  <a:cubicBezTo>
                    <a:pt x="1280" y="85"/>
                    <a:pt x="1270" y="102"/>
                    <a:pt x="1259" y="121"/>
                  </a:cubicBezTo>
                  <a:cubicBezTo>
                    <a:pt x="1174" y="64"/>
                    <a:pt x="1075" y="32"/>
                    <a:pt x="974" y="32"/>
                  </a:cubicBezTo>
                  <a:cubicBezTo>
                    <a:pt x="960" y="32"/>
                    <a:pt x="945" y="33"/>
                    <a:pt x="930" y="34"/>
                  </a:cubicBezTo>
                  <a:cubicBezTo>
                    <a:pt x="863" y="37"/>
                    <a:pt x="814" y="104"/>
                    <a:pt x="803" y="169"/>
                  </a:cubicBezTo>
                  <a:cubicBezTo>
                    <a:pt x="793" y="153"/>
                    <a:pt x="782" y="139"/>
                    <a:pt x="766" y="129"/>
                  </a:cubicBezTo>
                  <a:cubicBezTo>
                    <a:pt x="714" y="85"/>
                    <a:pt x="658" y="50"/>
                    <a:pt x="596" y="24"/>
                  </a:cubicBezTo>
                  <a:cubicBezTo>
                    <a:pt x="580" y="16"/>
                    <a:pt x="562" y="12"/>
                    <a:pt x="544" y="12"/>
                  </a:cubicBezTo>
                  <a:cubicBezTo>
                    <a:pt x="476" y="12"/>
                    <a:pt x="402" y="64"/>
                    <a:pt x="383" y="126"/>
                  </a:cubicBezTo>
                  <a:cubicBezTo>
                    <a:pt x="372" y="164"/>
                    <a:pt x="361" y="201"/>
                    <a:pt x="356" y="239"/>
                  </a:cubicBezTo>
                  <a:cubicBezTo>
                    <a:pt x="302" y="222"/>
                    <a:pt x="245" y="213"/>
                    <a:pt x="187" y="213"/>
                  </a:cubicBezTo>
                  <a:cubicBezTo>
                    <a:pt x="172" y="213"/>
                    <a:pt x="158" y="214"/>
                    <a:pt x="143" y="215"/>
                  </a:cubicBezTo>
                  <a:cubicBezTo>
                    <a:pt x="76" y="220"/>
                    <a:pt x="17" y="296"/>
                    <a:pt x="14" y="360"/>
                  </a:cubicBezTo>
                  <a:cubicBezTo>
                    <a:pt x="0" y="573"/>
                    <a:pt x="49" y="759"/>
                    <a:pt x="130" y="959"/>
                  </a:cubicBezTo>
                  <a:cubicBezTo>
                    <a:pt x="153" y="1020"/>
                    <a:pt x="199" y="1045"/>
                    <a:pt x="247" y="1045"/>
                  </a:cubicBezTo>
                  <a:cubicBezTo>
                    <a:pt x="343" y="1045"/>
                    <a:pt x="449" y="944"/>
                    <a:pt x="402" y="824"/>
                  </a:cubicBezTo>
                  <a:cubicBezTo>
                    <a:pt x="372" y="754"/>
                    <a:pt x="351" y="681"/>
                    <a:pt x="340" y="608"/>
                  </a:cubicBezTo>
                  <a:lnTo>
                    <a:pt x="340" y="608"/>
                  </a:lnTo>
                  <a:cubicBezTo>
                    <a:pt x="356" y="633"/>
                    <a:pt x="370" y="662"/>
                    <a:pt x="378" y="695"/>
                  </a:cubicBezTo>
                  <a:cubicBezTo>
                    <a:pt x="380" y="713"/>
                    <a:pt x="383" y="730"/>
                    <a:pt x="386" y="748"/>
                  </a:cubicBezTo>
                  <a:cubicBezTo>
                    <a:pt x="395" y="825"/>
                    <a:pt x="462" y="878"/>
                    <a:pt x="537" y="878"/>
                  </a:cubicBezTo>
                  <a:cubicBezTo>
                    <a:pt x="546" y="878"/>
                    <a:pt x="556" y="877"/>
                    <a:pt x="566" y="875"/>
                  </a:cubicBezTo>
                  <a:cubicBezTo>
                    <a:pt x="596" y="910"/>
                    <a:pt x="639" y="925"/>
                    <a:pt x="683" y="925"/>
                  </a:cubicBezTo>
                  <a:cubicBezTo>
                    <a:pt x="780" y="925"/>
                    <a:pt x="879" y="851"/>
                    <a:pt x="844" y="740"/>
                  </a:cubicBezTo>
                  <a:cubicBezTo>
                    <a:pt x="838" y="727"/>
                    <a:pt x="836" y="713"/>
                    <a:pt x="830" y="700"/>
                  </a:cubicBezTo>
                  <a:lnTo>
                    <a:pt x="828" y="692"/>
                  </a:lnTo>
                  <a:cubicBezTo>
                    <a:pt x="809" y="646"/>
                    <a:pt x="795" y="603"/>
                    <a:pt x="785" y="557"/>
                  </a:cubicBezTo>
                  <a:cubicBezTo>
                    <a:pt x="773" y="504"/>
                    <a:pt x="774" y="484"/>
                    <a:pt x="782" y="484"/>
                  </a:cubicBezTo>
                  <a:cubicBezTo>
                    <a:pt x="797" y="484"/>
                    <a:pt x="836" y="555"/>
                    <a:pt x="868" y="611"/>
                  </a:cubicBezTo>
                  <a:cubicBezTo>
                    <a:pt x="941" y="738"/>
                    <a:pt x="979" y="880"/>
                    <a:pt x="1070" y="999"/>
                  </a:cubicBezTo>
                  <a:cubicBezTo>
                    <a:pt x="1099" y="1036"/>
                    <a:pt x="1139" y="1052"/>
                    <a:pt x="1179" y="1052"/>
                  </a:cubicBezTo>
                  <a:cubicBezTo>
                    <a:pt x="1239" y="1052"/>
                    <a:pt x="1300" y="1015"/>
                    <a:pt x="1326" y="959"/>
                  </a:cubicBezTo>
                  <a:cubicBezTo>
                    <a:pt x="1340" y="945"/>
                    <a:pt x="1350" y="929"/>
                    <a:pt x="1359" y="913"/>
                  </a:cubicBezTo>
                  <a:cubicBezTo>
                    <a:pt x="1383" y="856"/>
                    <a:pt x="1396" y="797"/>
                    <a:pt x="1396" y="735"/>
                  </a:cubicBezTo>
                  <a:cubicBezTo>
                    <a:pt x="1415" y="730"/>
                    <a:pt x="1431" y="721"/>
                    <a:pt x="1445" y="713"/>
                  </a:cubicBezTo>
                  <a:cubicBezTo>
                    <a:pt x="1464" y="816"/>
                    <a:pt x="1469" y="921"/>
                    <a:pt x="1464" y="1026"/>
                  </a:cubicBezTo>
                  <a:cubicBezTo>
                    <a:pt x="1457" y="1138"/>
                    <a:pt x="1548" y="1206"/>
                    <a:pt x="1637" y="1206"/>
                  </a:cubicBezTo>
                  <a:cubicBezTo>
                    <a:pt x="1701" y="1206"/>
                    <a:pt x="1763" y="1172"/>
                    <a:pt x="1790" y="1096"/>
                  </a:cubicBezTo>
                  <a:cubicBezTo>
                    <a:pt x="1914" y="754"/>
                    <a:pt x="1809" y="301"/>
                    <a:pt x="1544" y="53"/>
                  </a:cubicBezTo>
                  <a:cubicBezTo>
                    <a:pt x="1508" y="18"/>
                    <a:pt x="1464" y="0"/>
                    <a:pt x="14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9"/>
            <p:cNvSpPr/>
            <p:nvPr/>
          </p:nvSpPr>
          <p:spPr>
            <a:xfrm>
              <a:off x="7520867" y="1970008"/>
              <a:ext cx="152455" cy="136456"/>
            </a:xfrm>
            <a:custGeom>
              <a:avLst/>
              <a:gdLst/>
              <a:ahLst/>
              <a:cxnLst/>
              <a:rect l="l" t="t" r="r" b="b"/>
              <a:pathLst>
                <a:path w="1801" h="1612" extrusionOk="0">
                  <a:moveTo>
                    <a:pt x="828" y="0"/>
                  </a:moveTo>
                  <a:cubicBezTo>
                    <a:pt x="702" y="0"/>
                    <a:pt x="586" y="41"/>
                    <a:pt x="499" y="140"/>
                  </a:cubicBezTo>
                  <a:cubicBezTo>
                    <a:pt x="464" y="180"/>
                    <a:pt x="437" y="242"/>
                    <a:pt x="459" y="296"/>
                  </a:cubicBezTo>
                  <a:cubicBezTo>
                    <a:pt x="477" y="353"/>
                    <a:pt x="499" y="388"/>
                    <a:pt x="553" y="404"/>
                  </a:cubicBezTo>
                  <a:cubicBezTo>
                    <a:pt x="586" y="415"/>
                    <a:pt x="618" y="418"/>
                    <a:pt x="652" y="418"/>
                  </a:cubicBezTo>
                  <a:cubicBezTo>
                    <a:pt x="693" y="418"/>
                    <a:pt x="735" y="413"/>
                    <a:pt x="778" y="413"/>
                  </a:cubicBezTo>
                  <a:cubicBezTo>
                    <a:pt x="814" y="413"/>
                    <a:pt x="850" y="416"/>
                    <a:pt x="887" y="428"/>
                  </a:cubicBezTo>
                  <a:cubicBezTo>
                    <a:pt x="941" y="444"/>
                    <a:pt x="992" y="463"/>
                    <a:pt x="1041" y="488"/>
                  </a:cubicBezTo>
                  <a:cubicBezTo>
                    <a:pt x="952" y="501"/>
                    <a:pt x="860" y="506"/>
                    <a:pt x="785" y="512"/>
                  </a:cubicBezTo>
                  <a:cubicBezTo>
                    <a:pt x="588" y="531"/>
                    <a:pt x="391" y="525"/>
                    <a:pt x="192" y="528"/>
                  </a:cubicBezTo>
                  <a:cubicBezTo>
                    <a:pt x="2" y="533"/>
                    <a:pt x="1" y="827"/>
                    <a:pt x="187" y="827"/>
                  </a:cubicBezTo>
                  <a:cubicBezTo>
                    <a:pt x="188" y="827"/>
                    <a:pt x="190" y="827"/>
                    <a:pt x="192" y="827"/>
                  </a:cubicBezTo>
                  <a:cubicBezTo>
                    <a:pt x="416" y="830"/>
                    <a:pt x="636" y="838"/>
                    <a:pt x="860" y="846"/>
                  </a:cubicBezTo>
                  <a:cubicBezTo>
                    <a:pt x="957" y="859"/>
                    <a:pt x="1051" y="886"/>
                    <a:pt x="1140" y="927"/>
                  </a:cubicBezTo>
                  <a:cubicBezTo>
                    <a:pt x="1107" y="931"/>
                    <a:pt x="1073" y="933"/>
                    <a:pt x="1040" y="933"/>
                  </a:cubicBezTo>
                  <a:cubicBezTo>
                    <a:pt x="1028" y="933"/>
                    <a:pt x="1015" y="933"/>
                    <a:pt x="1003" y="932"/>
                  </a:cubicBezTo>
                  <a:cubicBezTo>
                    <a:pt x="849" y="913"/>
                    <a:pt x="698" y="908"/>
                    <a:pt x="550" y="903"/>
                  </a:cubicBezTo>
                  <a:lnTo>
                    <a:pt x="496" y="903"/>
                  </a:lnTo>
                  <a:cubicBezTo>
                    <a:pt x="495" y="903"/>
                    <a:pt x="495" y="903"/>
                    <a:pt x="494" y="903"/>
                  </a:cubicBezTo>
                  <a:cubicBezTo>
                    <a:pt x="275" y="903"/>
                    <a:pt x="276" y="1242"/>
                    <a:pt x="496" y="1245"/>
                  </a:cubicBezTo>
                  <a:cubicBezTo>
                    <a:pt x="572" y="1248"/>
                    <a:pt x="653" y="1253"/>
                    <a:pt x="731" y="1256"/>
                  </a:cubicBezTo>
                  <a:cubicBezTo>
                    <a:pt x="615" y="1345"/>
                    <a:pt x="645" y="1568"/>
                    <a:pt x="833" y="1571"/>
                  </a:cubicBezTo>
                  <a:cubicBezTo>
                    <a:pt x="892" y="1571"/>
                    <a:pt x="954" y="1574"/>
                    <a:pt x="1016" y="1576"/>
                  </a:cubicBezTo>
                  <a:cubicBezTo>
                    <a:pt x="1170" y="1589"/>
                    <a:pt x="1323" y="1612"/>
                    <a:pt x="1476" y="1612"/>
                  </a:cubicBezTo>
                  <a:cubicBezTo>
                    <a:pt x="1485" y="1612"/>
                    <a:pt x="1493" y="1611"/>
                    <a:pt x="1501" y="1611"/>
                  </a:cubicBezTo>
                  <a:cubicBezTo>
                    <a:pt x="1582" y="1611"/>
                    <a:pt x="1652" y="1555"/>
                    <a:pt x="1669" y="1477"/>
                  </a:cubicBezTo>
                  <a:lnTo>
                    <a:pt x="1685" y="1468"/>
                  </a:lnTo>
                  <a:cubicBezTo>
                    <a:pt x="1771" y="1417"/>
                    <a:pt x="1801" y="1274"/>
                    <a:pt x="1717" y="1204"/>
                  </a:cubicBezTo>
                  <a:cubicBezTo>
                    <a:pt x="1679" y="1175"/>
                    <a:pt x="1639" y="1148"/>
                    <a:pt x="1599" y="1124"/>
                  </a:cubicBezTo>
                  <a:cubicBezTo>
                    <a:pt x="1666" y="1062"/>
                    <a:pt x="1652" y="956"/>
                    <a:pt x="1599" y="886"/>
                  </a:cubicBezTo>
                  <a:cubicBezTo>
                    <a:pt x="1569" y="851"/>
                    <a:pt x="1539" y="822"/>
                    <a:pt x="1507" y="792"/>
                  </a:cubicBezTo>
                  <a:cubicBezTo>
                    <a:pt x="1523" y="784"/>
                    <a:pt x="1542" y="773"/>
                    <a:pt x="1558" y="762"/>
                  </a:cubicBezTo>
                  <a:cubicBezTo>
                    <a:pt x="1658" y="703"/>
                    <a:pt x="1693" y="574"/>
                    <a:pt x="1636" y="471"/>
                  </a:cubicBezTo>
                  <a:cubicBezTo>
                    <a:pt x="1510" y="249"/>
                    <a:pt x="1140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9"/>
            <p:cNvSpPr/>
            <p:nvPr/>
          </p:nvSpPr>
          <p:spPr>
            <a:xfrm flipH="1">
              <a:off x="4096688" y="1824888"/>
              <a:ext cx="135101" cy="143905"/>
            </a:xfrm>
            <a:custGeom>
              <a:avLst/>
              <a:gdLst/>
              <a:ahLst/>
              <a:cxnLst/>
              <a:rect l="l" t="t" r="r" b="b"/>
              <a:pathLst>
                <a:path w="1596" h="1700" extrusionOk="0">
                  <a:moveTo>
                    <a:pt x="843" y="1"/>
                  </a:moveTo>
                  <a:cubicBezTo>
                    <a:pt x="842" y="1"/>
                    <a:pt x="840" y="1"/>
                    <a:pt x="839" y="1"/>
                  </a:cubicBezTo>
                  <a:cubicBezTo>
                    <a:pt x="731" y="6"/>
                    <a:pt x="634" y="122"/>
                    <a:pt x="669" y="225"/>
                  </a:cubicBezTo>
                  <a:cubicBezTo>
                    <a:pt x="636" y="129"/>
                    <a:pt x="604" y="93"/>
                    <a:pt x="573" y="93"/>
                  </a:cubicBezTo>
                  <a:cubicBezTo>
                    <a:pt x="512" y="93"/>
                    <a:pt x="458" y="232"/>
                    <a:pt x="421" y="335"/>
                  </a:cubicBezTo>
                  <a:cubicBezTo>
                    <a:pt x="410" y="334"/>
                    <a:pt x="400" y="333"/>
                    <a:pt x="390" y="333"/>
                  </a:cubicBezTo>
                  <a:cubicBezTo>
                    <a:pt x="0" y="333"/>
                    <a:pt x="307" y="1143"/>
                    <a:pt x="488" y="1354"/>
                  </a:cubicBezTo>
                  <a:cubicBezTo>
                    <a:pt x="521" y="1389"/>
                    <a:pt x="558" y="1426"/>
                    <a:pt x="607" y="1429"/>
                  </a:cubicBezTo>
                  <a:cubicBezTo>
                    <a:pt x="648" y="1429"/>
                    <a:pt x="689" y="1389"/>
                    <a:pt x="683" y="1352"/>
                  </a:cubicBezTo>
                  <a:lnTo>
                    <a:pt x="683" y="1352"/>
                  </a:lnTo>
                  <a:cubicBezTo>
                    <a:pt x="736" y="1473"/>
                    <a:pt x="814" y="1579"/>
                    <a:pt x="917" y="1664"/>
                  </a:cubicBezTo>
                  <a:cubicBezTo>
                    <a:pt x="939" y="1682"/>
                    <a:pt x="967" y="1700"/>
                    <a:pt x="995" y="1700"/>
                  </a:cubicBezTo>
                  <a:cubicBezTo>
                    <a:pt x="1004" y="1700"/>
                    <a:pt x="1013" y="1698"/>
                    <a:pt x="1022" y="1693"/>
                  </a:cubicBezTo>
                  <a:cubicBezTo>
                    <a:pt x="1057" y="1677"/>
                    <a:pt x="1062" y="1634"/>
                    <a:pt x="1065" y="1596"/>
                  </a:cubicBezTo>
                  <a:cubicBezTo>
                    <a:pt x="1068" y="1491"/>
                    <a:pt x="1057" y="1389"/>
                    <a:pt x="1035" y="1289"/>
                  </a:cubicBezTo>
                  <a:lnTo>
                    <a:pt x="1035" y="1289"/>
                  </a:lnTo>
                  <a:cubicBezTo>
                    <a:pt x="1065" y="1391"/>
                    <a:pt x="1130" y="1483"/>
                    <a:pt x="1219" y="1545"/>
                  </a:cubicBezTo>
                  <a:cubicBezTo>
                    <a:pt x="1234" y="1560"/>
                    <a:pt x="1254" y="1568"/>
                    <a:pt x="1274" y="1568"/>
                  </a:cubicBezTo>
                  <a:cubicBezTo>
                    <a:pt x="1279" y="1568"/>
                    <a:pt x="1284" y="1568"/>
                    <a:pt x="1289" y="1567"/>
                  </a:cubicBezTo>
                  <a:cubicBezTo>
                    <a:pt x="1324" y="1553"/>
                    <a:pt x="1329" y="1507"/>
                    <a:pt x="1326" y="1470"/>
                  </a:cubicBezTo>
                  <a:cubicBezTo>
                    <a:pt x="1316" y="1286"/>
                    <a:pt x="1308" y="1103"/>
                    <a:pt x="1299" y="917"/>
                  </a:cubicBezTo>
                  <a:lnTo>
                    <a:pt x="1299" y="917"/>
                  </a:lnTo>
                  <a:cubicBezTo>
                    <a:pt x="1316" y="1022"/>
                    <a:pt x="1356" y="1119"/>
                    <a:pt x="1421" y="1205"/>
                  </a:cubicBezTo>
                  <a:cubicBezTo>
                    <a:pt x="1437" y="1224"/>
                    <a:pt x="1461" y="1245"/>
                    <a:pt x="1483" y="1245"/>
                  </a:cubicBezTo>
                  <a:cubicBezTo>
                    <a:pt x="1491" y="1245"/>
                    <a:pt x="1498" y="1243"/>
                    <a:pt x="1504" y="1238"/>
                  </a:cubicBezTo>
                  <a:cubicBezTo>
                    <a:pt x="1515" y="1227"/>
                    <a:pt x="1520" y="1214"/>
                    <a:pt x="1523" y="1200"/>
                  </a:cubicBezTo>
                  <a:cubicBezTo>
                    <a:pt x="1596" y="887"/>
                    <a:pt x="1458" y="569"/>
                    <a:pt x="1326" y="278"/>
                  </a:cubicBezTo>
                  <a:cubicBezTo>
                    <a:pt x="1299" y="225"/>
                    <a:pt x="1273" y="168"/>
                    <a:pt x="1221" y="138"/>
                  </a:cubicBezTo>
                  <a:cubicBezTo>
                    <a:pt x="1206" y="130"/>
                    <a:pt x="1188" y="126"/>
                    <a:pt x="1170" y="126"/>
                  </a:cubicBezTo>
                  <a:cubicBezTo>
                    <a:pt x="1128" y="126"/>
                    <a:pt x="1086" y="147"/>
                    <a:pt x="1078" y="187"/>
                  </a:cubicBezTo>
                  <a:cubicBezTo>
                    <a:pt x="1044" y="89"/>
                    <a:pt x="949" y="1"/>
                    <a:pt x="8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1" name="Google Shape;1241;p39"/>
          <p:cNvSpPr/>
          <p:nvPr/>
        </p:nvSpPr>
        <p:spPr>
          <a:xfrm>
            <a:off x="5339522" y="711263"/>
            <a:ext cx="1608" cy="2455"/>
          </a:xfrm>
          <a:custGeom>
            <a:avLst/>
            <a:gdLst/>
            <a:ahLst/>
            <a:cxnLst/>
            <a:rect l="l" t="t" r="r" b="b"/>
            <a:pathLst>
              <a:path w="19" h="29" extrusionOk="0">
                <a:moveTo>
                  <a:pt x="10" y="0"/>
                </a:moveTo>
                <a:lnTo>
                  <a:pt x="10" y="0"/>
                </a:lnTo>
                <a:cubicBezTo>
                  <a:pt x="1" y="7"/>
                  <a:pt x="4" y="29"/>
                  <a:pt x="14" y="29"/>
                </a:cubicBezTo>
                <a:cubicBezTo>
                  <a:pt x="15" y="29"/>
                  <a:pt x="17" y="28"/>
                  <a:pt x="18" y="27"/>
                </a:cubicBezTo>
                <a:lnTo>
                  <a:pt x="10" y="0"/>
                </a:lnTo>
                <a:close/>
              </a:path>
            </a:pathLst>
          </a:custGeom>
          <a:solidFill>
            <a:srgbClr val="9F652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2" name="Google Shape;1242;p39"/>
          <p:cNvSpPr/>
          <p:nvPr/>
        </p:nvSpPr>
        <p:spPr>
          <a:xfrm>
            <a:off x="5333511" y="638718"/>
            <a:ext cx="63234" cy="80333"/>
          </a:xfrm>
          <a:custGeom>
            <a:avLst/>
            <a:gdLst/>
            <a:ahLst/>
            <a:cxnLst/>
            <a:rect l="l" t="t" r="r" b="b"/>
            <a:pathLst>
              <a:path w="747" h="949" extrusionOk="0">
                <a:moveTo>
                  <a:pt x="472" y="0"/>
                </a:moveTo>
                <a:cubicBezTo>
                  <a:pt x="438" y="0"/>
                  <a:pt x="403" y="5"/>
                  <a:pt x="370" y="11"/>
                </a:cubicBezTo>
                <a:cubicBezTo>
                  <a:pt x="219" y="38"/>
                  <a:pt x="60" y="119"/>
                  <a:pt x="17" y="264"/>
                </a:cubicBezTo>
                <a:cubicBezTo>
                  <a:pt x="0" y="340"/>
                  <a:pt x="0" y="415"/>
                  <a:pt x="19" y="491"/>
                </a:cubicBezTo>
                <a:cubicBezTo>
                  <a:pt x="33" y="590"/>
                  <a:pt x="49" y="693"/>
                  <a:pt x="65" y="792"/>
                </a:cubicBezTo>
                <a:lnTo>
                  <a:pt x="81" y="860"/>
                </a:lnTo>
                <a:lnTo>
                  <a:pt x="84" y="857"/>
                </a:lnTo>
                <a:cubicBezTo>
                  <a:pt x="87" y="856"/>
                  <a:pt x="89" y="856"/>
                  <a:pt x="92" y="856"/>
                </a:cubicBezTo>
                <a:cubicBezTo>
                  <a:pt x="105" y="856"/>
                  <a:pt x="118" y="867"/>
                  <a:pt x="127" y="879"/>
                </a:cubicBezTo>
                <a:cubicBezTo>
                  <a:pt x="180" y="927"/>
                  <a:pt x="248" y="948"/>
                  <a:pt x="318" y="948"/>
                </a:cubicBezTo>
                <a:cubicBezTo>
                  <a:pt x="422" y="948"/>
                  <a:pt x="530" y="902"/>
                  <a:pt x="599" y="825"/>
                </a:cubicBezTo>
                <a:cubicBezTo>
                  <a:pt x="717" y="693"/>
                  <a:pt x="747" y="504"/>
                  <a:pt x="739" y="326"/>
                </a:cubicBezTo>
                <a:cubicBezTo>
                  <a:pt x="733" y="218"/>
                  <a:pt x="709" y="103"/>
                  <a:pt x="620" y="41"/>
                </a:cubicBezTo>
                <a:cubicBezTo>
                  <a:pt x="577" y="11"/>
                  <a:pt x="526" y="0"/>
                  <a:pt x="4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3" name="Google Shape;1243;p39"/>
          <p:cNvSpPr txBox="1">
            <a:spLocks noGrp="1"/>
          </p:cNvSpPr>
          <p:nvPr>
            <p:ph type="subTitle" idx="1"/>
          </p:nvPr>
        </p:nvSpPr>
        <p:spPr>
          <a:xfrm>
            <a:off x="2026950" y="2140125"/>
            <a:ext cx="5090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1244" name="Google Shape;1244;p39"/>
          <p:cNvSpPr txBox="1">
            <a:spLocks noGrp="1"/>
          </p:cNvSpPr>
          <p:nvPr>
            <p:ph type="title"/>
          </p:nvPr>
        </p:nvSpPr>
        <p:spPr>
          <a:xfrm>
            <a:off x="2611400" y="3181825"/>
            <a:ext cx="392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p40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سهم بازار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0" name="Google Shape;1250;p40"/>
          <p:cNvSpPr txBox="1"/>
          <p:nvPr/>
        </p:nvSpPr>
        <p:spPr>
          <a:xfrm>
            <a:off x="1057275" y="4238100"/>
            <a:ext cx="70293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برای اصلاح این نمودار، روی آن کلیک کنید، پیوند را دنبال کنید، داده ها را تغییر دهید و نمودار جدید را در اینجا قرار دهید</a:t>
            </a:r>
            <a:endParaRPr sz="1200" dirty="0">
              <a:solidFill>
                <a:schemeClr val="dk1"/>
              </a:solidFill>
              <a:latin typeface="Karla"/>
              <a:ea typeface="Karla"/>
              <a:cs typeface="B Nazanin" panose="00000700000000000000" pitchFamily="2" charset="-78"/>
              <a:sym typeface="Karla"/>
            </a:endParaRPr>
          </a:p>
        </p:txBody>
      </p:sp>
      <p:pic>
        <p:nvPicPr>
          <p:cNvPr id="1251" name="Google Shape;1251;p40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t="8993" b="8803"/>
          <a:stretch/>
        </p:blipFill>
        <p:spPr>
          <a:xfrm flipH="1">
            <a:off x="3006475" y="1200975"/>
            <a:ext cx="3131050" cy="2942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2" name="Google Shape;1252;p40"/>
          <p:cNvSpPr txBox="1">
            <a:spLocks noGrp="1"/>
          </p:cNvSpPr>
          <p:nvPr>
            <p:ph type="subTitle" idx="4294967295"/>
          </p:nvPr>
        </p:nvSpPr>
        <p:spPr>
          <a:xfrm flipH="1">
            <a:off x="6217725" y="2587763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253" name="Google Shape;1253;p40"/>
          <p:cNvSpPr txBox="1">
            <a:spLocks noGrp="1"/>
          </p:cNvSpPr>
          <p:nvPr>
            <p:ph type="subTitle" idx="4294967295"/>
          </p:nvPr>
        </p:nvSpPr>
        <p:spPr>
          <a:xfrm flipH="1">
            <a:off x="6217725" y="2322163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عنوان را بنویس</a:t>
            </a:r>
            <a:endParaRPr dirty="0"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254" name="Google Shape;1254;p40"/>
          <p:cNvSpPr txBox="1">
            <a:spLocks noGrp="1"/>
          </p:cNvSpPr>
          <p:nvPr>
            <p:ph type="subTitle" idx="4294967295"/>
          </p:nvPr>
        </p:nvSpPr>
        <p:spPr>
          <a:xfrm flipH="1">
            <a:off x="799175" y="1961650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255" name="Google Shape;1255;p40"/>
          <p:cNvSpPr txBox="1">
            <a:spLocks noGrp="1"/>
          </p:cNvSpPr>
          <p:nvPr>
            <p:ph type="subTitle" idx="4294967295"/>
          </p:nvPr>
        </p:nvSpPr>
        <p:spPr>
          <a:xfrm flipH="1">
            <a:off x="680975" y="169605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عنوان را بنویس</a:t>
            </a:r>
            <a:endParaRPr dirty="0"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256" name="Google Shape;1256;p40"/>
          <p:cNvSpPr txBox="1">
            <a:spLocks noGrp="1"/>
          </p:cNvSpPr>
          <p:nvPr>
            <p:ph type="subTitle" idx="4294967295"/>
          </p:nvPr>
        </p:nvSpPr>
        <p:spPr>
          <a:xfrm flipH="1">
            <a:off x="799175" y="3382125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257" name="Google Shape;1257;p40"/>
          <p:cNvSpPr txBox="1">
            <a:spLocks noGrp="1"/>
          </p:cNvSpPr>
          <p:nvPr>
            <p:ph type="subTitle" idx="4294967295"/>
          </p:nvPr>
        </p:nvSpPr>
        <p:spPr>
          <a:xfrm flipH="1">
            <a:off x="680975" y="3116525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عنوان را بنویس</a:t>
            </a:r>
            <a:endParaRPr dirty="0"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258" name="Google Shape;1258;p40"/>
          <p:cNvSpPr txBox="1">
            <a:spLocks noGrp="1"/>
          </p:cNvSpPr>
          <p:nvPr>
            <p:ph type="subTitle" idx="4294967295"/>
          </p:nvPr>
        </p:nvSpPr>
        <p:spPr>
          <a:xfrm flipH="1">
            <a:off x="6217800" y="2037488"/>
            <a:ext cx="10974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l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50%</a:t>
            </a:r>
            <a:endParaRPr sz="2400" dirty="0">
              <a:solidFill>
                <a:schemeClr val="l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259" name="Google Shape;1259;p40"/>
          <p:cNvSpPr txBox="1">
            <a:spLocks noGrp="1"/>
          </p:cNvSpPr>
          <p:nvPr>
            <p:ph type="subTitle" idx="4294967295"/>
          </p:nvPr>
        </p:nvSpPr>
        <p:spPr>
          <a:xfrm flipH="1">
            <a:off x="1790675" y="1411375"/>
            <a:ext cx="11442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10%</a:t>
            </a:r>
            <a:endParaRPr sz="2400">
              <a:solidFill>
                <a:schemeClr val="l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260" name="Google Shape;1260;p40"/>
          <p:cNvSpPr txBox="1">
            <a:spLocks noGrp="1"/>
          </p:cNvSpPr>
          <p:nvPr>
            <p:ph type="subTitle" idx="4294967295"/>
          </p:nvPr>
        </p:nvSpPr>
        <p:spPr>
          <a:xfrm flipH="1">
            <a:off x="1790675" y="2831850"/>
            <a:ext cx="11442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40%</a:t>
            </a:r>
            <a:endParaRPr sz="2400">
              <a:solidFill>
                <a:schemeClr val="l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cxnSp>
        <p:nvCxnSpPr>
          <p:cNvPr id="1261" name="Google Shape;1261;p40"/>
          <p:cNvCxnSpPr/>
          <p:nvPr/>
        </p:nvCxnSpPr>
        <p:spPr>
          <a:xfrm>
            <a:off x="2934875" y="3008725"/>
            <a:ext cx="4179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62" name="Google Shape;1262;p40"/>
          <p:cNvCxnSpPr/>
          <p:nvPr/>
        </p:nvCxnSpPr>
        <p:spPr>
          <a:xfrm>
            <a:off x="2934875" y="1618075"/>
            <a:ext cx="1008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63" name="Google Shape;1263;p40"/>
          <p:cNvCxnSpPr/>
          <p:nvPr/>
        </p:nvCxnSpPr>
        <p:spPr>
          <a:xfrm>
            <a:off x="5799900" y="2244200"/>
            <a:ext cx="4179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8" name="Google Shape;1268;p41"/>
          <p:cNvGrpSpPr/>
          <p:nvPr/>
        </p:nvGrpSpPr>
        <p:grpSpPr>
          <a:xfrm>
            <a:off x="5913463" y="3441850"/>
            <a:ext cx="369050" cy="368975"/>
            <a:chOff x="5180000" y="1517625"/>
            <a:chExt cx="369050" cy="368975"/>
          </a:xfrm>
        </p:grpSpPr>
        <p:sp>
          <p:nvSpPr>
            <p:cNvPr id="1269" name="Google Shape;1269;p41"/>
            <p:cNvSpPr/>
            <p:nvPr/>
          </p:nvSpPr>
          <p:spPr>
            <a:xfrm>
              <a:off x="5180000" y="1681200"/>
              <a:ext cx="249550" cy="205400"/>
            </a:xfrm>
            <a:custGeom>
              <a:avLst/>
              <a:gdLst/>
              <a:ahLst/>
              <a:cxnLst/>
              <a:rect l="l" t="t" r="r" b="b"/>
              <a:pathLst>
                <a:path w="9982" h="8216" extrusionOk="0">
                  <a:moveTo>
                    <a:pt x="8052" y="0"/>
                  </a:moveTo>
                  <a:lnTo>
                    <a:pt x="3945" y="1133"/>
                  </a:lnTo>
                  <a:lnTo>
                    <a:pt x="2588" y="1479"/>
                  </a:lnTo>
                  <a:lnTo>
                    <a:pt x="2" y="3026"/>
                  </a:lnTo>
                  <a:lnTo>
                    <a:pt x="2" y="6053"/>
                  </a:lnTo>
                  <a:cubicBezTo>
                    <a:pt x="1" y="6292"/>
                    <a:pt x="193" y="6486"/>
                    <a:pt x="429" y="6486"/>
                  </a:cubicBezTo>
                  <a:cubicBezTo>
                    <a:pt x="431" y="6486"/>
                    <a:pt x="433" y="6486"/>
                    <a:pt x="435" y="6486"/>
                  </a:cubicBezTo>
                  <a:lnTo>
                    <a:pt x="1957" y="6486"/>
                  </a:lnTo>
                  <a:cubicBezTo>
                    <a:pt x="2865" y="7584"/>
                    <a:pt x="4188" y="8215"/>
                    <a:pt x="5623" y="8215"/>
                  </a:cubicBezTo>
                  <a:lnTo>
                    <a:pt x="7352" y="8215"/>
                  </a:lnTo>
                  <a:lnTo>
                    <a:pt x="7352" y="7350"/>
                  </a:lnTo>
                  <a:lnTo>
                    <a:pt x="9177" y="3355"/>
                  </a:lnTo>
                  <a:lnTo>
                    <a:pt x="9981" y="1600"/>
                  </a:lnTo>
                  <a:lnTo>
                    <a:pt x="8052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5180000" y="1765050"/>
              <a:ext cx="229450" cy="121550"/>
            </a:xfrm>
            <a:custGeom>
              <a:avLst/>
              <a:gdLst/>
              <a:ahLst/>
              <a:cxnLst/>
              <a:rect l="l" t="t" r="r" b="b"/>
              <a:pathLst>
                <a:path w="9178" h="4862" extrusionOk="0">
                  <a:moveTo>
                    <a:pt x="2" y="1"/>
                  </a:moveTo>
                  <a:lnTo>
                    <a:pt x="2" y="2699"/>
                  </a:lnTo>
                  <a:cubicBezTo>
                    <a:pt x="1" y="2937"/>
                    <a:pt x="194" y="3132"/>
                    <a:pt x="432" y="3132"/>
                  </a:cubicBezTo>
                  <a:cubicBezTo>
                    <a:pt x="433" y="3132"/>
                    <a:pt x="434" y="3132"/>
                    <a:pt x="435" y="3132"/>
                  </a:cubicBezTo>
                  <a:lnTo>
                    <a:pt x="1957" y="3132"/>
                  </a:lnTo>
                  <a:cubicBezTo>
                    <a:pt x="2865" y="4229"/>
                    <a:pt x="4188" y="4861"/>
                    <a:pt x="5623" y="4861"/>
                  </a:cubicBezTo>
                  <a:lnTo>
                    <a:pt x="7352" y="4861"/>
                  </a:lnTo>
                  <a:lnTo>
                    <a:pt x="7352" y="3996"/>
                  </a:lnTo>
                  <a:lnTo>
                    <a:pt x="9177" y="1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5417750" y="1582500"/>
              <a:ext cx="66475" cy="129725"/>
            </a:xfrm>
            <a:custGeom>
              <a:avLst/>
              <a:gdLst/>
              <a:ahLst/>
              <a:cxnLst/>
              <a:rect l="l" t="t" r="r" b="b"/>
              <a:pathLst>
                <a:path w="2659" h="5189" extrusionOk="0">
                  <a:moveTo>
                    <a:pt x="2217" y="1"/>
                  </a:moveTo>
                  <a:cubicBezTo>
                    <a:pt x="1980" y="1"/>
                    <a:pt x="1788" y="194"/>
                    <a:pt x="1790" y="432"/>
                  </a:cubicBezTo>
                  <a:lnTo>
                    <a:pt x="1790" y="614"/>
                  </a:lnTo>
                  <a:cubicBezTo>
                    <a:pt x="1790" y="2092"/>
                    <a:pt x="1790" y="3372"/>
                    <a:pt x="691" y="4107"/>
                  </a:cubicBezTo>
                  <a:lnTo>
                    <a:pt x="251" y="4392"/>
                  </a:lnTo>
                  <a:cubicBezTo>
                    <a:pt x="54" y="4527"/>
                    <a:pt x="1" y="4796"/>
                    <a:pt x="130" y="4998"/>
                  </a:cubicBezTo>
                  <a:cubicBezTo>
                    <a:pt x="213" y="5116"/>
                    <a:pt x="348" y="5187"/>
                    <a:pt x="493" y="5188"/>
                  </a:cubicBezTo>
                  <a:cubicBezTo>
                    <a:pt x="578" y="5187"/>
                    <a:pt x="662" y="5163"/>
                    <a:pt x="735" y="5119"/>
                  </a:cubicBezTo>
                  <a:lnTo>
                    <a:pt x="1168" y="4825"/>
                  </a:lnTo>
                  <a:cubicBezTo>
                    <a:pt x="1670" y="4488"/>
                    <a:pt x="2007" y="4073"/>
                    <a:pt x="2222" y="3615"/>
                  </a:cubicBezTo>
                  <a:cubicBezTo>
                    <a:pt x="2655" y="2724"/>
                    <a:pt x="2655" y="1661"/>
                    <a:pt x="2655" y="614"/>
                  </a:cubicBezTo>
                  <a:lnTo>
                    <a:pt x="2655" y="433"/>
                  </a:lnTo>
                  <a:cubicBezTo>
                    <a:pt x="2658" y="194"/>
                    <a:pt x="2466" y="1"/>
                    <a:pt x="2228" y="1"/>
                  </a:cubicBezTo>
                  <a:cubicBezTo>
                    <a:pt x="2226" y="1"/>
                    <a:pt x="2224" y="1"/>
                    <a:pt x="2222" y="1"/>
                  </a:cubicBezTo>
                  <a:cubicBezTo>
                    <a:pt x="2220" y="1"/>
                    <a:pt x="2219" y="1"/>
                    <a:pt x="2217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5331025" y="1759550"/>
              <a:ext cx="108825" cy="93250"/>
            </a:xfrm>
            <a:custGeom>
              <a:avLst/>
              <a:gdLst/>
              <a:ahLst/>
              <a:cxnLst/>
              <a:rect l="l" t="t" r="r" b="b"/>
              <a:pathLst>
                <a:path w="4353" h="3730" extrusionOk="0">
                  <a:moveTo>
                    <a:pt x="2356" y="1"/>
                  </a:moveTo>
                  <a:lnTo>
                    <a:pt x="1852" y="1189"/>
                  </a:lnTo>
                  <a:lnTo>
                    <a:pt x="987" y="1189"/>
                  </a:lnTo>
                  <a:cubicBezTo>
                    <a:pt x="982" y="1188"/>
                    <a:pt x="977" y="1188"/>
                    <a:pt x="972" y="1188"/>
                  </a:cubicBezTo>
                  <a:cubicBezTo>
                    <a:pt x="436" y="1188"/>
                    <a:pt x="0" y="1624"/>
                    <a:pt x="0" y="2162"/>
                  </a:cubicBezTo>
                  <a:cubicBezTo>
                    <a:pt x="0" y="2699"/>
                    <a:pt x="436" y="3135"/>
                    <a:pt x="972" y="3135"/>
                  </a:cubicBezTo>
                  <a:cubicBezTo>
                    <a:pt x="977" y="3135"/>
                    <a:pt x="982" y="3135"/>
                    <a:pt x="987" y="3135"/>
                  </a:cubicBezTo>
                  <a:lnTo>
                    <a:pt x="2157" y="3730"/>
                  </a:lnTo>
                  <a:lnTo>
                    <a:pt x="2500" y="3135"/>
                  </a:lnTo>
                  <a:lnTo>
                    <a:pt x="3366" y="3135"/>
                  </a:lnTo>
                  <a:cubicBezTo>
                    <a:pt x="3371" y="3135"/>
                    <a:pt x="3375" y="3135"/>
                    <a:pt x="3380" y="3135"/>
                  </a:cubicBezTo>
                  <a:cubicBezTo>
                    <a:pt x="3915" y="3135"/>
                    <a:pt x="4352" y="2699"/>
                    <a:pt x="4352" y="2162"/>
                  </a:cubicBezTo>
                  <a:cubicBezTo>
                    <a:pt x="4352" y="1624"/>
                    <a:pt x="3915" y="1188"/>
                    <a:pt x="3380" y="1188"/>
                  </a:cubicBezTo>
                  <a:cubicBezTo>
                    <a:pt x="3375" y="1188"/>
                    <a:pt x="3371" y="1188"/>
                    <a:pt x="3366" y="1189"/>
                  </a:cubicBezTo>
                  <a:lnTo>
                    <a:pt x="3364" y="1189"/>
                  </a:lnTo>
                  <a:lnTo>
                    <a:pt x="3581" y="271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5374950" y="1692000"/>
              <a:ext cx="107725" cy="62150"/>
            </a:xfrm>
            <a:custGeom>
              <a:avLst/>
              <a:gdLst/>
              <a:ahLst/>
              <a:cxnLst/>
              <a:rect l="l" t="t" r="r" b="b"/>
              <a:pathLst>
                <a:path w="4309" h="2486" extrusionOk="0">
                  <a:moveTo>
                    <a:pt x="959" y="1"/>
                  </a:moveTo>
                  <a:cubicBezTo>
                    <a:pt x="427" y="7"/>
                    <a:pt x="1" y="442"/>
                    <a:pt x="1" y="973"/>
                  </a:cubicBezTo>
                  <a:cubicBezTo>
                    <a:pt x="1" y="1505"/>
                    <a:pt x="427" y="1938"/>
                    <a:pt x="959" y="1946"/>
                  </a:cubicBezTo>
                  <a:lnTo>
                    <a:pt x="1769" y="2485"/>
                  </a:lnTo>
                  <a:lnTo>
                    <a:pt x="2473" y="1946"/>
                  </a:lnTo>
                  <a:lnTo>
                    <a:pt x="3338" y="1946"/>
                  </a:lnTo>
                  <a:cubicBezTo>
                    <a:pt x="3875" y="1946"/>
                    <a:pt x="4309" y="1510"/>
                    <a:pt x="4309" y="973"/>
                  </a:cubicBezTo>
                  <a:cubicBezTo>
                    <a:pt x="4309" y="435"/>
                    <a:pt x="3875" y="1"/>
                    <a:pt x="3336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5473300" y="1582500"/>
              <a:ext cx="10925" cy="90375"/>
            </a:xfrm>
            <a:custGeom>
              <a:avLst/>
              <a:gdLst/>
              <a:ahLst/>
              <a:cxnLst/>
              <a:rect l="l" t="t" r="r" b="b"/>
              <a:pathLst>
                <a:path w="437" h="3615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0" y="3615"/>
                  </a:lnTo>
                  <a:cubicBezTo>
                    <a:pt x="433" y="2724"/>
                    <a:pt x="433" y="1661"/>
                    <a:pt x="433" y="614"/>
                  </a:cubicBezTo>
                  <a:lnTo>
                    <a:pt x="433" y="433"/>
                  </a:lnTo>
                  <a:cubicBezTo>
                    <a:pt x="436" y="194"/>
                    <a:pt x="244" y="1"/>
                    <a:pt x="6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5397575" y="1517625"/>
              <a:ext cx="151475" cy="86525"/>
            </a:xfrm>
            <a:custGeom>
              <a:avLst/>
              <a:gdLst/>
              <a:ahLst/>
              <a:cxnLst/>
              <a:rect l="l" t="t" r="r" b="b"/>
              <a:pathLst>
                <a:path w="6059" h="3461" extrusionOk="0">
                  <a:moveTo>
                    <a:pt x="431" y="1"/>
                  </a:moveTo>
                  <a:cubicBezTo>
                    <a:pt x="193" y="1"/>
                    <a:pt x="1" y="195"/>
                    <a:pt x="4" y="434"/>
                  </a:cubicBezTo>
                  <a:lnTo>
                    <a:pt x="4" y="1299"/>
                  </a:lnTo>
                  <a:cubicBezTo>
                    <a:pt x="5" y="2492"/>
                    <a:pt x="971" y="3459"/>
                    <a:pt x="2166" y="3461"/>
                  </a:cubicBezTo>
                  <a:lnTo>
                    <a:pt x="3895" y="3461"/>
                  </a:lnTo>
                  <a:cubicBezTo>
                    <a:pt x="5087" y="3459"/>
                    <a:pt x="6055" y="2492"/>
                    <a:pt x="6057" y="1299"/>
                  </a:cubicBezTo>
                  <a:lnTo>
                    <a:pt x="6057" y="434"/>
                  </a:lnTo>
                  <a:cubicBezTo>
                    <a:pt x="6058" y="195"/>
                    <a:pt x="5866" y="1"/>
                    <a:pt x="5628" y="1"/>
                  </a:cubicBezTo>
                  <a:cubicBezTo>
                    <a:pt x="5627" y="1"/>
                    <a:pt x="5626" y="1"/>
                    <a:pt x="5626" y="1"/>
                  </a:cubicBezTo>
                  <a:lnTo>
                    <a:pt x="4760" y="1"/>
                  </a:lnTo>
                  <a:cubicBezTo>
                    <a:pt x="4051" y="1"/>
                    <a:pt x="3429" y="347"/>
                    <a:pt x="3031" y="884"/>
                  </a:cubicBezTo>
                  <a:cubicBezTo>
                    <a:pt x="2633" y="347"/>
                    <a:pt x="2011" y="1"/>
                    <a:pt x="1302" y="1"/>
                  </a:cubicBezTo>
                  <a:lnTo>
                    <a:pt x="436" y="1"/>
                  </a:lnTo>
                  <a:cubicBezTo>
                    <a:pt x="434" y="1"/>
                    <a:pt x="433" y="1"/>
                    <a:pt x="43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5473300" y="1517675"/>
              <a:ext cx="75750" cy="86475"/>
            </a:xfrm>
            <a:custGeom>
              <a:avLst/>
              <a:gdLst/>
              <a:ahLst/>
              <a:cxnLst/>
              <a:rect l="l" t="t" r="r" b="b"/>
              <a:pathLst>
                <a:path w="3030" h="3459" extrusionOk="0">
                  <a:moveTo>
                    <a:pt x="2601" y="1"/>
                  </a:moveTo>
                  <a:cubicBezTo>
                    <a:pt x="2599" y="1"/>
                    <a:pt x="2597" y="1"/>
                    <a:pt x="2595" y="1"/>
                  </a:cubicBezTo>
                  <a:lnTo>
                    <a:pt x="1730" y="1"/>
                  </a:lnTo>
                  <a:cubicBezTo>
                    <a:pt x="1020" y="1"/>
                    <a:pt x="398" y="347"/>
                    <a:pt x="0" y="882"/>
                  </a:cubicBezTo>
                  <a:lnTo>
                    <a:pt x="0" y="3459"/>
                  </a:lnTo>
                  <a:lnTo>
                    <a:pt x="866" y="3459"/>
                  </a:lnTo>
                  <a:cubicBezTo>
                    <a:pt x="2058" y="3457"/>
                    <a:pt x="3026" y="2490"/>
                    <a:pt x="3028" y="1297"/>
                  </a:cubicBezTo>
                  <a:lnTo>
                    <a:pt x="3028" y="432"/>
                  </a:lnTo>
                  <a:cubicBezTo>
                    <a:pt x="3029" y="194"/>
                    <a:pt x="2837" y="1"/>
                    <a:pt x="260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180050" y="1648750"/>
              <a:ext cx="259450" cy="108100"/>
            </a:xfrm>
            <a:custGeom>
              <a:avLst/>
              <a:gdLst/>
              <a:ahLst/>
              <a:cxnLst/>
              <a:rect l="l" t="t" r="r" b="b"/>
              <a:pathLst>
                <a:path w="10378" h="4324" extrusionOk="0">
                  <a:moveTo>
                    <a:pt x="5605" y="0"/>
                  </a:moveTo>
                  <a:cubicBezTo>
                    <a:pt x="4190" y="0"/>
                    <a:pt x="2850" y="635"/>
                    <a:pt x="1953" y="1729"/>
                  </a:cubicBezTo>
                  <a:lnTo>
                    <a:pt x="433" y="1729"/>
                  </a:lnTo>
                  <a:cubicBezTo>
                    <a:pt x="194" y="1729"/>
                    <a:pt x="0" y="1923"/>
                    <a:pt x="0" y="2162"/>
                  </a:cubicBezTo>
                  <a:lnTo>
                    <a:pt x="0" y="4324"/>
                  </a:lnTo>
                  <a:lnTo>
                    <a:pt x="3892" y="4324"/>
                  </a:lnTo>
                  <a:cubicBezTo>
                    <a:pt x="5371" y="4324"/>
                    <a:pt x="6669" y="3248"/>
                    <a:pt x="6887" y="1731"/>
                  </a:cubicBezTo>
                  <a:lnTo>
                    <a:pt x="9531" y="1729"/>
                  </a:lnTo>
                  <a:cubicBezTo>
                    <a:pt x="9998" y="1729"/>
                    <a:pt x="10377" y="1350"/>
                    <a:pt x="10377" y="883"/>
                  </a:cubicBezTo>
                  <a:cubicBezTo>
                    <a:pt x="10377" y="397"/>
                    <a:pt x="9981" y="0"/>
                    <a:pt x="9495" y="0"/>
                  </a:cubicBezTo>
                  <a:lnTo>
                    <a:pt x="5621" y="0"/>
                  </a:lnTo>
                  <a:cubicBezTo>
                    <a:pt x="5615" y="0"/>
                    <a:pt x="5610" y="0"/>
                    <a:pt x="5605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352975" y="1740625"/>
              <a:ext cx="108100" cy="48650"/>
            </a:xfrm>
            <a:custGeom>
              <a:avLst/>
              <a:gdLst/>
              <a:ahLst/>
              <a:cxnLst/>
              <a:rect l="l" t="t" r="r" b="b"/>
              <a:pathLst>
                <a:path w="4324" h="1946" extrusionOk="0">
                  <a:moveTo>
                    <a:pt x="967" y="1"/>
                  </a:moveTo>
                  <a:cubicBezTo>
                    <a:pt x="433" y="1"/>
                    <a:pt x="0" y="434"/>
                    <a:pt x="0" y="968"/>
                  </a:cubicBezTo>
                  <a:lnTo>
                    <a:pt x="0" y="978"/>
                  </a:lnTo>
                  <a:cubicBezTo>
                    <a:pt x="0" y="1512"/>
                    <a:pt x="433" y="1946"/>
                    <a:pt x="967" y="1946"/>
                  </a:cubicBezTo>
                  <a:cubicBezTo>
                    <a:pt x="968" y="1946"/>
                    <a:pt x="969" y="1946"/>
                    <a:pt x="969" y="1946"/>
                  </a:cubicBezTo>
                  <a:lnTo>
                    <a:pt x="3355" y="1946"/>
                  </a:lnTo>
                  <a:cubicBezTo>
                    <a:pt x="3356" y="1946"/>
                    <a:pt x="3357" y="1946"/>
                    <a:pt x="3358" y="1946"/>
                  </a:cubicBezTo>
                  <a:cubicBezTo>
                    <a:pt x="3893" y="1946"/>
                    <a:pt x="4324" y="1512"/>
                    <a:pt x="4324" y="978"/>
                  </a:cubicBezTo>
                  <a:lnTo>
                    <a:pt x="4324" y="970"/>
                  </a:lnTo>
                  <a:cubicBezTo>
                    <a:pt x="4324" y="434"/>
                    <a:pt x="3893" y="1"/>
                    <a:pt x="3358" y="1"/>
                  </a:cubicBezTo>
                  <a:cubicBezTo>
                    <a:pt x="3357" y="1"/>
                    <a:pt x="3356" y="1"/>
                    <a:pt x="3355" y="1"/>
                  </a:cubicBezTo>
                  <a:lnTo>
                    <a:pt x="969" y="1"/>
                  </a:lnTo>
                  <a:cubicBezTo>
                    <a:pt x="969" y="1"/>
                    <a:pt x="968" y="1"/>
                    <a:pt x="967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352975" y="1765050"/>
              <a:ext cx="108100" cy="24225"/>
            </a:xfrm>
            <a:custGeom>
              <a:avLst/>
              <a:gdLst/>
              <a:ahLst/>
              <a:cxnLst/>
              <a:rect l="l" t="t" r="r" b="b"/>
              <a:pathLst>
                <a:path w="4324" h="969" extrusionOk="0">
                  <a:moveTo>
                    <a:pt x="0" y="1"/>
                  </a:moveTo>
                  <a:cubicBezTo>
                    <a:pt x="0" y="535"/>
                    <a:pt x="433" y="969"/>
                    <a:pt x="967" y="969"/>
                  </a:cubicBezTo>
                  <a:cubicBezTo>
                    <a:pt x="968" y="969"/>
                    <a:pt x="969" y="969"/>
                    <a:pt x="969" y="969"/>
                  </a:cubicBezTo>
                  <a:lnTo>
                    <a:pt x="3355" y="969"/>
                  </a:lnTo>
                  <a:cubicBezTo>
                    <a:pt x="3356" y="969"/>
                    <a:pt x="3357" y="969"/>
                    <a:pt x="3358" y="969"/>
                  </a:cubicBezTo>
                  <a:cubicBezTo>
                    <a:pt x="3893" y="969"/>
                    <a:pt x="4324" y="535"/>
                    <a:pt x="4324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5331025" y="1837900"/>
              <a:ext cx="87175" cy="48650"/>
            </a:xfrm>
            <a:custGeom>
              <a:avLst/>
              <a:gdLst/>
              <a:ahLst/>
              <a:cxnLst/>
              <a:rect l="l" t="t" r="r" b="b"/>
              <a:pathLst>
                <a:path w="3487" h="1946" extrusionOk="0">
                  <a:moveTo>
                    <a:pt x="972" y="1"/>
                  </a:moveTo>
                  <a:cubicBezTo>
                    <a:pt x="436" y="1"/>
                    <a:pt x="0" y="435"/>
                    <a:pt x="0" y="973"/>
                  </a:cubicBezTo>
                  <a:cubicBezTo>
                    <a:pt x="0" y="1511"/>
                    <a:pt x="436" y="1946"/>
                    <a:pt x="972" y="1946"/>
                  </a:cubicBezTo>
                  <a:cubicBezTo>
                    <a:pt x="977" y="1946"/>
                    <a:pt x="982" y="1946"/>
                    <a:pt x="987" y="1946"/>
                  </a:cubicBezTo>
                  <a:lnTo>
                    <a:pt x="2500" y="1946"/>
                  </a:lnTo>
                  <a:cubicBezTo>
                    <a:pt x="2505" y="1946"/>
                    <a:pt x="2510" y="1946"/>
                    <a:pt x="2515" y="1946"/>
                  </a:cubicBezTo>
                  <a:cubicBezTo>
                    <a:pt x="3050" y="1946"/>
                    <a:pt x="3487" y="1511"/>
                    <a:pt x="3487" y="973"/>
                  </a:cubicBezTo>
                  <a:cubicBezTo>
                    <a:pt x="3487" y="435"/>
                    <a:pt x="3050" y="1"/>
                    <a:pt x="2515" y="1"/>
                  </a:cubicBezTo>
                  <a:cubicBezTo>
                    <a:pt x="2510" y="1"/>
                    <a:pt x="2505" y="1"/>
                    <a:pt x="2500" y="1"/>
                  </a:cubicBezTo>
                  <a:lnTo>
                    <a:pt x="987" y="1"/>
                  </a:lnTo>
                  <a:cubicBezTo>
                    <a:pt x="982" y="1"/>
                    <a:pt x="977" y="1"/>
                    <a:pt x="972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41"/>
          <p:cNvGrpSpPr/>
          <p:nvPr/>
        </p:nvGrpSpPr>
        <p:grpSpPr>
          <a:xfrm>
            <a:off x="7759488" y="3458263"/>
            <a:ext cx="345950" cy="336200"/>
            <a:chOff x="7788488" y="2104775"/>
            <a:chExt cx="345950" cy="336200"/>
          </a:xfrm>
        </p:grpSpPr>
        <p:sp>
          <p:nvSpPr>
            <p:cNvPr id="1282" name="Google Shape;1282;p41"/>
            <p:cNvSpPr/>
            <p:nvPr/>
          </p:nvSpPr>
          <p:spPr>
            <a:xfrm>
              <a:off x="7964013" y="2137550"/>
              <a:ext cx="106075" cy="100175"/>
            </a:xfrm>
            <a:custGeom>
              <a:avLst/>
              <a:gdLst/>
              <a:ahLst/>
              <a:cxnLst/>
              <a:rect l="l" t="t" r="r" b="b"/>
              <a:pathLst>
                <a:path w="4243" h="4007" extrusionOk="0">
                  <a:moveTo>
                    <a:pt x="2065" y="0"/>
                  </a:moveTo>
                  <a:cubicBezTo>
                    <a:pt x="1231" y="0"/>
                    <a:pt x="417" y="482"/>
                    <a:pt x="63" y="1332"/>
                  </a:cubicBezTo>
                  <a:cubicBezTo>
                    <a:pt x="0" y="1482"/>
                    <a:pt x="27" y="1653"/>
                    <a:pt x="131" y="1778"/>
                  </a:cubicBezTo>
                  <a:cubicBezTo>
                    <a:pt x="458" y="2163"/>
                    <a:pt x="668" y="2635"/>
                    <a:pt x="734" y="3137"/>
                  </a:cubicBezTo>
                  <a:cubicBezTo>
                    <a:pt x="762" y="3357"/>
                    <a:pt x="950" y="3514"/>
                    <a:pt x="1163" y="3514"/>
                  </a:cubicBezTo>
                  <a:cubicBezTo>
                    <a:pt x="1196" y="3514"/>
                    <a:pt x="1229" y="3510"/>
                    <a:pt x="1262" y="3502"/>
                  </a:cubicBezTo>
                  <a:cubicBezTo>
                    <a:pt x="1371" y="3476"/>
                    <a:pt x="1486" y="3463"/>
                    <a:pt x="1605" y="3463"/>
                  </a:cubicBezTo>
                  <a:cubicBezTo>
                    <a:pt x="2012" y="3463"/>
                    <a:pt x="2456" y="3614"/>
                    <a:pt x="2778" y="3899"/>
                  </a:cubicBezTo>
                  <a:cubicBezTo>
                    <a:pt x="2859" y="3970"/>
                    <a:pt x="2962" y="4007"/>
                    <a:pt x="3064" y="4007"/>
                  </a:cubicBezTo>
                  <a:cubicBezTo>
                    <a:pt x="3152" y="4007"/>
                    <a:pt x="3239" y="3980"/>
                    <a:pt x="3314" y="3927"/>
                  </a:cubicBezTo>
                  <a:cubicBezTo>
                    <a:pt x="3868" y="3534"/>
                    <a:pt x="4205" y="2903"/>
                    <a:pt x="4223" y="2224"/>
                  </a:cubicBezTo>
                  <a:cubicBezTo>
                    <a:pt x="4242" y="1545"/>
                    <a:pt x="3940" y="896"/>
                    <a:pt x="3410" y="473"/>
                  </a:cubicBezTo>
                  <a:cubicBezTo>
                    <a:pt x="3006" y="151"/>
                    <a:pt x="2532" y="0"/>
                    <a:pt x="2065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8091138" y="2180825"/>
              <a:ext cx="43300" cy="21675"/>
            </a:xfrm>
            <a:custGeom>
              <a:avLst/>
              <a:gdLst/>
              <a:ahLst/>
              <a:cxnLst/>
              <a:rect l="l" t="t" r="r" b="b"/>
              <a:pathLst>
                <a:path w="1732" h="867" extrusionOk="0">
                  <a:moveTo>
                    <a:pt x="433" y="1"/>
                  </a:moveTo>
                  <a:cubicBezTo>
                    <a:pt x="194" y="1"/>
                    <a:pt x="1" y="194"/>
                    <a:pt x="1" y="434"/>
                  </a:cubicBezTo>
                  <a:cubicBezTo>
                    <a:pt x="1" y="673"/>
                    <a:pt x="194" y="866"/>
                    <a:pt x="433" y="866"/>
                  </a:cubicBezTo>
                  <a:lnTo>
                    <a:pt x="1299" y="866"/>
                  </a:lnTo>
                  <a:cubicBezTo>
                    <a:pt x="1538" y="866"/>
                    <a:pt x="1731" y="673"/>
                    <a:pt x="1731" y="434"/>
                  </a:cubicBezTo>
                  <a:cubicBezTo>
                    <a:pt x="1731" y="194"/>
                    <a:pt x="1538" y="1"/>
                    <a:pt x="1299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8064838" y="2104775"/>
              <a:ext cx="38675" cy="36575"/>
            </a:xfrm>
            <a:custGeom>
              <a:avLst/>
              <a:gdLst/>
              <a:ahLst/>
              <a:cxnLst/>
              <a:rect l="l" t="t" r="r" b="b"/>
              <a:pathLst>
                <a:path w="1547" h="1463" extrusionOk="0">
                  <a:moveTo>
                    <a:pt x="1071" y="0"/>
                  </a:moveTo>
                  <a:cubicBezTo>
                    <a:pt x="966" y="0"/>
                    <a:pt x="862" y="38"/>
                    <a:pt x="779" y="113"/>
                  </a:cubicBezTo>
                  <a:lnTo>
                    <a:pt x="168" y="725"/>
                  </a:lnTo>
                  <a:cubicBezTo>
                    <a:pt x="0" y="894"/>
                    <a:pt x="0" y="1167"/>
                    <a:pt x="168" y="1336"/>
                  </a:cubicBezTo>
                  <a:cubicBezTo>
                    <a:pt x="253" y="1420"/>
                    <a:pt x="363" y="1462"/>
                    <a:pt x="474" y="1462"/>
                  </a:cubicBezTo>
                  <a:cubicBezTo>
                    <a:pt x="584" y="1462"/>
                    <a:pt x="695" y="1420"/>
                    <a:pt x="779" y="1336"/>
                  </a:cubicBezTo>
                  <a:lnTo>
                    <a:pt x="1391" y="725"/>
                  </a:lnTo>
                  <a:cubicBezTo>
                    <a:pt x="1547" y="554"/>
                    <a:pt x="1540" y="291"/>
                    <a:pt x="1377" y="127"/>
                  </a:cubicBezTo>
                  <a:cubicBezTo>
                    <a:pt x="1292" y="43"/>
                    <a:pt x="1182" y="0"/>
                    <a:pt x="1071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7788488" y="2137650"/>
              <a:ext cx="281125" cy="194525"/>
            </a:xfrm>
            <a:custGeom>
              <a:avLst/>
              <a:gdLst/>
              <a:ahLst/>
              <a:cxnLst/>
              <a:rect l="l" t="t" r="r" b="b"/>
              <a:pathLst>
                <a:path w="11245" h="7781" extrusionOk="0">
                  <a:moveTo>
                    <a:pt x="5190" y="0"/>
                  </a:moveTo>
                  <a:cubicBezTo>
                    <a:pt x="3565" y="0"/>
                    <a:pt x="2172" y="1149"/>
                    <a:pt x="1826" y="2714"/>
                  </a:cubicBezTo>
                  <a:cubicBezTo>
                    <a:pt x="740" y="3048"/>
                    <a:pt x="1" y="4052"/>
                    <a:pt x="2" y="5186"/>
                  </a:cubicBezTo>
                  <a:cubicBezTo>
                    <a:pt x="2" y="6613"/>
                    <a:pt x="1170" y="7781"/>
                    <a:pt x="2595" y="7781"/>
                  </a:cubicBezTo>
                  <a:lnTo>
                    <a:pt x="3461" y="7781"/>
                  </a:lnTo>
                  <a:lnTo>
                    <a:pt x="5615" y="7392"/>
                  </a:lnTo>
                  <a:lnTo>
                    <a:pt x="5623" y="7392"/>
                  </a:lnTo>
                  <a:lnTo>
                    <a:pt x="7785" y="7781"/>
                  </a:lnTo>
                  <a:lnTo>
                    <a:pt x="8650" y="7781"/>
                  </a:lnTo>
                  <a:cubicBezTo>
                    <a:pt x="10077" y="7781"/>
                    <a:pt x="11243" y="6613"/>
                    <a:pt x="11243" y="5186"/>
                  </a:cubicBezTo>
                  <a:cubicBezTo>
                    <a:pt x="11244" y="4445"/>
                    <a:pt x="10925" y="3740"/>
                    <a:pt x="10368" y="3251"/>
                  </a:cubicBezTo>
                  <a:cubicBezTo>
                    <a:pt x="9892" y="2823"/>
                    <a:pt x="9258" y="2591"/>
                    <a:pt x="8625" y="2591"/>
                  </a:cubicBezTo>
                  <a:cubicBezTo>
                    <a:pt x="8592" y="2591"/>
                    <a:pt x="8560" y="2592"/>
                    <a:pt x="8527" y="2593"/>
                  </a:cubicBezTo>
                  <a:cubicBezTo>
                    <a:pt x="8168" y="1228"/>
                    <a:pt x="7021" y="214"/>
                    <a:pt x="5623" y="26"/>
                  </a:cubicBezTo>
                  <a:cubicBezTo>
                    <a:pt x="5479" y="8"/>
                    <a:pt x="5335" y="0"/>
                    <a:pt x="5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7929038" y="2138275"/>
              <a:ext cx="140575" cy="193900"/>
            </a:xfrm>
            <a:custGeom>
              <a:avLst/>
              <a:gdLst/>
              <a:ahLst/>
              <a:cxnLst/>
              <a:rect l="l" t="t" r="r" b="b"/>
              <a:pathLst>
                <a:path w="5623" h="7756" extrusionOk="0">
                  <a:moveTo>
                    <a:pt x="1" y="1"/>
                  </a:moveTo>
                  <a:lnTo>
                    <a:pt x="1" y="7367"/>
                  </a:lnTo>
                  <a:lnTo>
                    <a:pt x="2163" y="7756"/>
                  </a:lnTo>
                  <a:lnTo>
                    <a:pt x="3028" y="7756"/>
                  </a:lnTo>
                  <a:cubicBezTo>
                    <a:pt x="4455" y="7756"/>
                    <a:pt x="5621" y="6588"/>
                    <a:pt x="5621" y="5161"/>
                  </a:cubicBezTo>
                  <a:cubicBezTo>
                    <a:pt x="5622" y="4420"/>
                    <a:pt x="5303" y="3715"/>
                    <a:pt x="4748" y="3226"/>
                  </a:cubicBezTo>
                  <a:cubicBezTo>
                    <a:pt x="4272" y="2799"/>
                    <a:pt x="3641" y="2566"/>
                    <a:pt x="3008" y="2566"/>
                  </a:cubicBezTo>
                  <a:cubicBezTo>
                    <a:pt x="2974" y="2566"/>
                    <a:pt x="2939" y="2567"/>
                    <a:pt x="2905" y="2568"/>
                  </a:cubicBezTo>
                  <a:cubicBezTo>
                    <a:pt x="2548" y="1203"/>
                    <a:pt x="1399" y="18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7874988" y="2288925"/>
              <a:ext cx="108200" cy="152050"/>
            </a:xfrm>
            <a:custGeom>
              <a:avLst/>
              <a:gdLst/>
              <a:ahLst/>
              <a:cxnLst/>
              <a:rect l="l" t="t" r="r" b="b"/>
              <a:pathLst>
                <a:path w="4328" h="6082" extrusionOk="0">
                  <a:moveTo>
                    <a:pt x="3461" y="1728"/>
                  </a:moveTo>
                  <a:lnTo>
                    <a:pt x="3461" y="2594"/>
                  </a:lnTo>
                  <a:lnTo>
                    <a:pt x="866" y="2594"/>
                  </a:lnTo>
                  <a:lnTo>
                    <a:pt x="866" y="1728"/>
                  </a:lnTo>
                  <a:close/>
                  <a:moveTo>
                    <a:pt x="3461" y="3459"/>
                  </a:moveTo>
                  <a:lnTo>
                    <a:pt x="3461" y="4353"/>
                  </a:lnTo>
                  <a:lnTo>
                    <a:pt x="866" y="4353"/>
                  </a:lnTo>
                  <a:lnTo>
                    <a:pt x="866" y="3459"/>
                  </a:lnTo>
                  <a:close/>
                  <a:moveTo>
                    <a:pt x="3888" y="1"/>
                  </a:moveTo>
                  <a:cubicBezTo>
                    <a:pt x="3650" y="1"/>
                    <a:pt x="3458" y="195"/>
                    <a:pt x="3461" y="433"/>
                  </a:cubicBezTo>
                  <a:lnTo>
                    <a:pt x="3461" y="866"/>
                  </a:lnTo>
                  <a:lnTo>
                    <a:pt x="866" y="866"/>
                  </a:lnTo>
                  <a:lnTo>
                    <a:pt x="866" y="433"/>
                  </a:lnTo>
                  <a:cubicBezTo>
                    <a:pt x="866" y="194"/>
                    <a:pt x="673" y="1"/>
                    <a:pt x="433" y="1"/>
                  </a:cubicBezTo>
                  <a:cubicBezTo>
                    <a:pt x="194" y="1"/>
                    <a:pt x="1" y="194"/>
                    <a:pt x="1" y="433"/>
                  </a:cubicBezTo>
                  <a:lnTo>
                    <a:pt x="1" y="5649"/>
                  </a:lnTo>
                  <a:cubicBezTo>
                    <a:pt x="1" y="5888"/>
                    <a:pt x="194" y="6082"/>
                    <a:pt x="433" y="6082"/>
                  </a:cubicBezTo>
                  <a:cubicBezTo>
                    <a:pt x="673" y="6082"/>
                    <a:pt x="866" y="5888"/>
                    <a:pt x="866" y="5649"/>
                  </a:cubicBezTo>
                  <a:lnTo>
                    <a:pt x="866" y="5217"/>
                  </a:lnTo>
                  <a:lnTo>
                    <a:pt x="3461" y="5217"/>
                  </a:lnTo>
                  <a:lnTo>
                    <a:pt x="3461" y="5649"/>
                  </a:lnTo>
                  <a:cubicBezTo>
                    <a:pt x="3461" y="5888"/>
                    <a:pt x="3654" y="6082"/>
                    <a:pt x="3893" y="6082"/>
                  </a:cubicBezTo>
                  <a:cubicBezTo>
                    <a:pt x="4131" y="6082"/>
                    <a:pt x="4326" y="5888"/>
                    <a:pt x="4326" y="5649"/>
                  </a:cubicBezTo>
                  <a:lnTo>
                    <a:pt x="4326" y="433"/>
                  </a:lnTo>
                  <a:cubicBezTo>
                    <a:pt x="4328" y="195"/>
                    <a:pt x="4136" y="1"/>
                    <a:pt x="3899" y="1"/>
                  </a:cubicBezTo>
                  <a:cubicBezTo>
                    <a:pt x="3897" y="1"/>
                    <a:pt x="3895" y="1"/>
                    <a:pt x="3893" y="1"/>
                  </a:cubicBezTo>
                  <a:cubicBezTo>
                    <a:pt x="3891" y="1"/>
                    <a:pt x="3890" y="1"/>
                    <a:pt x="3888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7929038" y="2288800"/>
              <a:ext cx="54075" cy="152175"/>
            </a:xfrm>
            <a:custGeom>
              <a:avLst/>
              <a:gdLst/>
              <a:ahLst/>
              <a:cxnLst/>
              <a:rect l="l" t="t" r="r" b="b"/>
              <a:pathLst>
                <a:path w="2163" h="6087" extrusionOk="0">
                  <a:moveTo>
                    <a:pt x="1730" y="1"/>
                  </a:moveTo>
                  <a:cubicBezTo>
                    <a:pt x="1491" y="1"/>
                    <a:pt x="1297" y="195"/>
                    <a:pt x="1297" y="434"/>
                  </a:cubicBezTo>
                  <a:lnTo>
                    <a:pt x="1297" y="866"/>
                  </a:lnTo>
                  <a:lnTo>
                    <a:pt x="1" y="866"/>
                  </a:lnTo>
                  <a:lnTo>
                    <a:pt x="1" y="1732"/>
                  </a:lnTo>
                  <a:lnTo>
                    <a:pt x="1297" y="1732"/>
                  </a:lnTo>
                  <a:lnTo>
                    <a:pt x="1297" y="2597"/>
                  </a:lnTo>
                  <a:lnTo>
                    <a:pt x="1" y="2597"/>
                  </a:lnTo>
                  <a:lnTo>
                    <a:pt x="1" y="3463"/>
                  </a:lnTo>
                  <a:lnTo>
                    <a:pt x="1297" y="3463"/>
                  </a:lnTo>
                  <a:lnTo>
                    <a:pt x="1297" y="4356"/>
                  </a:lnTo>
                  <a:lnTo>
                    <a:pt x="1" y="4356"/>
                  </a:lnTo>
                  <a:lnTo>
                    <a:pt x="1" y="5222"/>
                  </a:lnTo>
                  <a:lnTo>
                    <a:pt x="1297" y="5222"/>
                  </a:lnTo>
                  <a:lnTo>
                    <a:pt x="1297" y="5654"/>
                  </a:lnTo>
                  <a:cubicBezTo>
                    <a:pt x="1297" y="5893"/>
                    <a:pt x="1491" y="6087"/>
                    <a:pt x="1730" y="6087"/>
                  </a:cubicBezTo>
                  <a:cubicBezTo>
                    <a:pt x="1969" y="6087"/>
                    <a:pt x="2163" y="5893"/>
                    <a:pt x="2163" y="5654"/>
                  </a:cubicBezTo>
                  <a:lnTo>
                    <a:pt x="2163" y="438"/>
                  </a:lnTo>
                  <a:lnTo>
                    <a:pt x="2163" y="434"/>
                  </a:lnTo>
                  <a:cubicBezTo>
                    <a:pt x="2163" y="195"/>
                    <a:pt x="1969" y="1"/>
                    <a:pt x="173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9" name="Google Shape;1289;p41"/>
          <p:cNvGrpSpPr/>
          <p:nvPr/>
        </p:nvGrpSpPr>
        <p:grpSpPr>
          <a:xfrm>
            <a:off x="6870163" y="3441888"/>
            <a:ext cx="255950" cy="368925"/>
            <a:chOff x="3508138" y="2635000"/>
            <a:chExt cx="255950" cy="368925"/>
          </a:xfrm>
        </p:grpSpPr>
        <p:sp>
          <p:nvSpPr>
            <p:cNvPr id="1290" name="Google Shape;1290;p41"/>
            <p:cNvSpPr/>
            <p:nvPr/>
          </p:nvSpPr>
          <p:spPr>
            <a:xfrm>
              <a:off x="3557863" y="2635000"/>
              <a:ext cx="159325" cy="77650"/>
            </a:xfrm>
            <a:custGeom>
              <a:avLst/>
              <a:gdLst/>
              <a:ahLst/>
              <a:cxnLst/>
              <a:rect l="l" t="t" r="r" b="b"/>
              <a:pathLst>
                <a:path w="6373" h="3106" extrusionOk="0">
                  <a:moveTo>
                    <a:pt x="3130" y="1"/>
                  </a:moveTo>
                  <a:cubicBezTo>
                    <a:pt x="2197" y="1"/>
                    <a:pt x="1332" y="235"/>
                    <a:pt x="632" y="649"/>
                  </a:cubicBezTo>
                  <a:lnTo>
                    <a:pt x="1" y="2863"/>
                  </a:lnTo>
                  <a:lnTo>
                    <a:pt x="1176" y="2974"/>
                  </a:lnTo>
                  <a:cubicBezTo>
                    <a:pt x="1803" y="2721"/>
                    <a:pt x="2467" y="2595"/>
                    <a:pt x="3131" y="2595"/>
                  </a:cubicBezTo>
                  <a:cubicBezTo>
                    <a:pt x="3795" y="2595"/>
                    <a:pt x="4458" y="2721"/>
                    <a:pt x="5084" y="2974"/>
                  </a:cubicBezTo>
                  <a:lnTo>
                    <a:pt x="6373" y="3105"/>
                  </a:lnTo>
                  <a:lnTo>
                    <a:pt x="5629" y="649"/>
                  </a:lnTo>
                  <a:cubicBezTo>
                    <a:pt x="4929" y="234"/>
                    <a:pt x="4065" y="1"/>
                    <a:pt x="313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3636113" y="2635000"/>
              <a:ext cx="81075" cy="77650"/>
            </a:xfrm>
            <a:custGeom>
              <a:avLst/>
              <a:gdLst/>
              <a:ahLst/>
              <a:cxnLst/>
              <a:rect l="l" t="t" r="r" b="b"/>
              <a:pathLst>
                <a:path w="3243" h="3106" extrusionOk="0">
                  <a:moveTo>
                    <a:pt x="0" y="1"/>
                  </a:moveTo>
                  <a:lnTo>
                    <a:pt x="0" y="2594"/>
                  </a:lnTo>
                  <a:cubicBezTo>
                    <a:pt x="4" y="2594"/>
                    <a:pt x="8" y="2594"/>
                    <a:pt x="12" y="2594"/>
                  </a:cubicBezTo>
                  <a:cubicBezTo>
                    <a:pt x="678" y="2594"/>
                    <a:pt x="1338" y="2723"/>
                    <a:pt x="1954" y="2974"/>
                  </a:cubicBezTo>
                  <a:lnTo>
                    <a:pt x="3243" y="3105"/>
                  </a:lnTo>
                  <a:lnTo>
                    <a:pt x="2499" y="649"/>
                  </a:lnTo>
                  <a:cubicBezTo>
                    <a:pt x="1799" y="234"/>
                    <a:pt x="935" y="1"/>
                    <a:pt x="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3636113" y="2828175"/>
              <a:ext cx="127975" cy="175725"/>
            </a:xfrm>
            <a:custGeom>
              <a:avLst/>
              <a:gdLst/>
              <a:ahLst/>
              <a:cxnLst/>
              <a:rect l="l" t="t" r="r" b="b"/>
              <a:pathLst>
                <a:path w="5119" h="7029" extrusionOk="0">
                  <a:moveTo>
                    <a:pt x="568" y="1"/>
                  </a:moveTo>
                  <a:lnTo>
                    <a:pt x="0" y="2735"/>
                  </a:lnTo>
                  <a:lnTo>
                    <a:pt x="3092" y="6859"/>
                  </a:lnTo>
                  <a:cubicBezTo>
                    <a:pt x="3178" y="6972"/>
                    <a:pt x="3306" y="7028"/>
                    <a:pt x="3434" y="7028"/>
                  </a:cubicBezTo>
                  <a:cubicBezTo>
                    <a:pt x="3571" y="7028"/>
                    <a:pt x="3708" y="6964"/>
                    <a:pt x="3794" y="6836"/>
                  </a:cubicBezTo>
                  <a:lnTo>
                    <a:pt x="5016" y="5003"/>
                  </a:lnTo>
                  <a:cubicBezTo>
                    <a:pt x="5118" y="4849"/>
                    <a:pt x="5112" y="4646"/>
                    <a:pt x="4999" y="4499"/>
                  </a:cubicBezTo>
                  <a:lnTo>
                    <a:pt x="1860" y="31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3526163" y="2651200"/>
              <a:ext cx="109975" cy="184825"/>
            </a:xfrm>
            <a:custGeom>
              <a:avLst/>
              <a:gdLst/>
              <a:ahLst/>
              <a:cxnLst/>
              <a:rect l="l" t="t" r="r" b="b"/>
              <a:pathLst>
                <a:path w="4399" h="7393" extrusionOk="0">
                  <a:moveTo>
                    <a:pt x="1900" y="1"/>
                  </a:moveTo>
                  <a:cubicBezTo>
                    <a:pt x="1147" y="424"/>
                    <a:pt x="576" y="1038"/>
                    <a:pt x="284" y="1755"/>
                  </a:cubicBezTo>
                  <a:cubicBezTo>
                    <a:pt x="0" y="3006"/>
                    <a:pt x="254" y="4317"/>
                    <a:pt x="984" y="5369"/>
                  </a:cubicBezTo>
                  <a:lnTo>
                    <a:pt x="2540" y="7393"/>
                  </a:lnTo>
                  <a:lnTo>
                    <a:pt x="4398" y="6729"/>
                  </a:lnTo>
                  <a:lnTo>
                    <a:pt x="4398" y="4971"/>
                  </a:lnTo>
                  <a:lnTo>
                    <a:pt x="2713" y="2776"/>
                  </a:lnTo>
                  <a:cubicBezTo>
                    <a:pt x="2612" y="2633"/>
                    <a:pt x="2523" y="2484"/>
                    <a:pt x="2444" y="2326"/>
                  </a:cubicBezTo>
                  <a:cubicBezTo>
                    <a:pt x="2060" y="1614"/>
                    <a:pt x="1871" y="811"/>
                    <a:pt x="190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3508138" y="2651175"/>
              <a:ext cx="237975" cy="352750"/>
            </a:xfrm>
            <a:custGeom>
              <a:avLst/>
              <a:gdLst/>
              <a:ahLst/>
              <a:cxnLst/>
              <a:rect l="l" t="t" r="r" b="b"/>
              <a:pathLst>
                <a:path w="9519" h="14110" extrusionOk="0">
                  <a:moveTo>
                    <a:pt x="7618" y="0"/>
                  </a:moveTo>
                  <a:lnTo>
                    <a:pt x="7618" y="0"/>
                  </a:lnTo>
                  <a:cubicBezTo>
                    <a:pt x="7646" y="811"/>
                    <a:pt x="7457" y="1613"/>
                    <a:pt x="7073" y="2327"/>
                  </a:cubicBezTo>
                  <a:cubicBezTo>
                    <a:pt x="6995" y="2483"/>
                    <a:pt x="6905" y="2634"/>
                    <a:pt x="6806" y="2776"/>
                  </a:cubicBezTo>
                  <a:lnTo>
                    <a:pt x="5119" y="4972"/>
                  </a:lnTo>
                  <a:lnTo>
                    <a:pt x="3261" y="7394"/>
                  </a:lnTo>
                  <a:lnTo>
                    <a:pt x="122" y="11582"/>
                  </a:lnTo>
                  <a:cubicBezTo>
                    <a:pt x="9" y="11729"/>
                    <a:pt x="1" y="11930"/>
                    <a:pt x="105" y="12084"/>
                  </a:cubicBezTo>
                  <a:lnTo>
                    <a:pt x="1324" y="13917"/>
                  </a:lnTo>
                  <a:cubicBezTo>
                    <a:pt x="1409" y="14044"/>
                    <a:pt x="1549" y="14109"/>
                    <a:pt x="1690" y="14109"/>
                  </a:cubicBezTo>
                  <a:cubicBezTo>
                    <a:pt x="1818" y="14109"/>
                    <a:pt x="1946" y="14055"/>
                    <a:pt x="2034" y="13943"/>
                  </a:cubicBezTo>
                  <a:lnTo>
                    <a:pt x="5119" y="9815"/>
                  </a:lnTo>
                  <a:lnTo>
                    <a:pt x="6979" y="7394"/>
                  </a:lnTo>
                  <a:lnTo>
                    <a:pt x="8535" y="5370"/>
                  </a:lnTo>
                  <a:cubicBezTo>
                    <a:pt x="9264" y="4318"/>
                    <a:pt x="9518" y="3006"/>
                    <a:pt x="9235" y="1756"/>
                  </a:cubicBezTo>
                  <a:cubicBezTo>
                    <a:pt x="8941" y="1039"/>
                    <a:pt x="8370" y="425"/>
                    <a:pt x="761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3636113" y="2651200"/>
              <a:ext cx="110000" cy="245375"/>
            </a:xfrm>
            <a:custGeom>
              <a:avLst/>
              <a:gdLst/>
              <a:ahLst/>
              <a:cxnLst/>
              <a:rect l="l" t="t" r="r" b="b"/>
              <a:pathLst>
                <a:path w="4400" h="9815" extrusionOk="0">
                  <a:moveTo>
                    <a:pt x="2499" y="1"/>
                  </a:moveTo>
                  <a:lnTo>
                    <a:pt x="2499" y="1"/>
                  </a:lnTo>
                  <a:cubicBezTo>
                    <a:pt x="2527" y="811"/>
                    <a:pt x="2338" y="1614"/>
                    <a:pt x="1954" y="2326"/>
                  </a:cubicBezTo>
                  <a:cubicBezTo>
                    <a:pt x="1877" y="2484"/>
                    <a:pt x="1788" y="2633"/>
                    <a:pt x="1687" y="2776"/>
                  </a:cubicBezTo>
                  <a:lnTo>
                    <a:pt x="0" y="4971"/>
                  </a:lnTo>
                  <a:lnTo>
                    <a:pt x="0" y="9814"/>
                  </a:lnTo>
                  <a:lnTo>
                    <a:pt x="1860" y="7393"/>
                  </a:lnTo>
                  <a:lnTo>
                    <a:pt x="3416" y="5369"/>
                  </a:lnTo>
                  <a:cubicBezTo>
                    <a:pt x="4145" y="4317"/>
                    <a:pt x="4399" y="3006"/>
                    <a:pt x="4116" y="1755"/>
                  </a:cubicBezTo>
                  <a:cubicBezTo>
                    <a:pt x="3822" y="1038"/>
                    <a:pt x="3251" y="424"/>
                    <a:pt x="249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6" name="Google Shape;1296;p41"/>
          <p:cNvGrpSpPr/>
          <p:nvPr/>
        </p:nvGrpSpPr>
        <p:grpSpPr>
          <a:xfrm>
            <a:off x="4173556" y="1105906"/>
            <a:ext cx="1234495" cy="3445819"/>
            <a:chOff x="4173556" y="1105906"/>
            <a:chExt cx="1234495" cy="3445819"/>
          </a:xfrm>
        </p:grpSpPr>
        <p:sp>
          <p:nvSpPr>
            <p:cNvPr id="1297" name="Google Shape;1297;p41"/>
            <p:cNvSpPr/>
            <p:nvPr/>
          </p:nvSpPr>
          <p:spPr>
            <a:xfrm>
              <a:off x="4308960" y="4007441"/>
              <a:ext cx="207488" cy="515920"/>
            </a:xfrm>
            <a:custGeom>
              <a:avLst/>
              <a:gdLst/>
              <a:ahLst/>
              <a:cxnLst/>
              <a:rect l="l" t="t" r="r" b="b"/>
              <a:pathLst>
                <a:path w="4594" h="11423" extrusionOk="0">
                  <a:moveTo>
                    <a:pt x="3421" y="0"/>
                  </a:moveTo>
                  <a:cubicBezTo>
                    <a:pt x="3178" y="0"/>
                    <a:pt x="2937" y="132"/>
                    <a:pt x="2893" y="395"/>
                  </a:cubicBezTo>
                  <a:cubicBezTo>
                    <a:pt x="2490" y="2726"/>
                    <a:pt x="2472" y="5321"/>
                    <a:pt x="2630" y="7723"/>
                  </a:cubicBezTo>
                  <a:cubicBezTo>
                    <a:pt x="1841" y="10791"/>
                    <a:pt x="0" y="10020"/>
                    <a:pt x="1473" y="11422"/>
                  </a:cubicBezTo>
                  <a:cubicBezTo>
                    <a:pt x="2314" y="11422"/>
                    <a:pt x="3454" y="11089"/>
                    <a:pt x="4190" y="10844"/>
                  </a:cubicBezTo>
                  <a:cubicBezTo>
                    <a:pt x="4348" y="9984"/>
                    <a:pt x="4243" y="8915"/>
                    <a:pt x="4278" y="8301"/>
                  </a:cubicBezTo>
                  <a:cubicBezTo>
                    <a:pt x="4278" y="8214"/>
                    <a:pt x="4260" y="8109"/>
                    <a:pt x="4225" y="8003"/>
                  </a:cubicBezTo>
                  <a:lnTo>
                    <a:pt x="4243" y="7723"/>
                  </a:lnTo>
                  <a:cubicBezTo>
                    <a:pt x="4260" y="7355"/>
                    <a:pt x="4278" y="6987"/>
                    <a:pt x="4296" y="6601"/>
                  </a:cubicBezTo>
                  <a:cubicBezTo>
                    <a:pt x="4383" y="4795"/>
                    <a:pt x="4471" y="2989"/>
                    <a:pt x="4594" y="1184"/>
                  </a:cubicBezTo>
                  <a:cubicBezTo>
                    <a:pt x="4594" y="850"/>
                    <a:pt x="4331" y="570"/>
                    <a:pt x="3980" y="570"/>
                  </a:cubicBezTo>
                  <a:cubicBezTo>
                    <a:pt x="3980" y="517"/>
                    <a:pt x="3962" y="447"/>
                    <a:pt x="3962" y="395"/>
                  </a:cubicBezTo>
                  <a:cubicBezTo>
                    <a:pt x="3910" y="132"/>
                    <a:pt x="3664" y="0"/>
                    <a:pt x="34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4276487" y="4405752"/>
              <a:ext cx="229664" cy="145973"/>
            </a:xfrm>
            <a:custGeom>
              <a:avLst/>
              <a:gdLst/>
              <a:ahLst/>
              <a:cxnLst/>
              <a:rect l="l" t="t" r="r" b="b"/>
              <a:pathLst>
                <a:path w="5085" h="3232" extrusionOk="0">
                  <a:moveTo>
                    <a:pt x="3475" y="0"/>
                  </a:moveTo>
                  <a:cubicBezTo>
                    <a:pt x="3093" y="0"/>
                    <a:pt x="2927" y="363"/>
                    <a:pt x="2700" y="622"/>
                  </a:cubicBezTo>
                  <a:cubicBezTo>
                    <a:pt x="2209" y="1148"/>
                    <a:pt x="1666" y="1306"/>
                    <a:pt x="1017" y="1569"/>
                  </a:cubicBezTo>
                  <a:cubicBezTo>
                    <a:pt x="579" y="1762"/>
                    <a:pt x="0" y="2305"/>
                    <a:pt x="351" y="2796"/>
                  </a:cubicBezTo>
                  <a:cubicBezTo>
                    <a:pt x="592" y="3117"/>
                    <a:pt x="1181" y="3231"/>
                    <a:pt x="1747" y="3231"/>
                  </a:cubicBezTo>
                  <a:cubicBezTo>
                    <a:pt x="2172" y="3231"/>
                    <a:pt x="2583" y="3167"/>
                    <a:pt x="2823" y="3076"/>
                  </a:cubicBezTo>
                  <a:cubicBezTo>
                    <a:pt x="3454" y="2831"/>
                    <a:pt x="3980" y="2323"/>
                    <a:pt x="4664" y="2270"/>
                  </a:cubicBezTo>
                  <a:cubicBezTo>
                    <a:pt x="4804" y="2270"/>
                    <a:pt x="4962" y="2270"/>
                    <a:pt x="5032" y="2165"/>
                  </a:cubicBezTo>
                  <a:cubicBezTo>
                    <a:pt x="5067" y="2095"/>
                    <a:pt x="5085" y="2025"/>
                    <a:pt x="5085" y="1954"/>
                  </a:cubicBezTo>
                  <a:cubicBezTo>
                    <a:pt x="5085" y="1464"/>
                    <a:pt x="5085" y="990"/>
                    <a:pt x="5050" y="499"/>
                  </a:cubicBezTo>
                  <a:cubicBezTo>
                    <a:pt x="4927" y="622"/>
                    <a:pt x="4857" y="797"/>
                    <a:pt x="4734" y="955"/>
                  </a:cubicBezTo>
                  <a:cubicBezTo>
                    <a:pt x="4662" y="1027"/>
                    <a:pt x="4541" y="1081"/>
                    <a:pt x="4432" y="1081"/>
                  </a:cubicBezTo>
                  <a:cubicBezTo>
                    <a:pt x="4356" y="1081"/>
                    <a:pt x="4286" y="1055"/>
                    <a:pt x="4243" y="990"/>
                  </a:cubicBezTo>
                  <a:cubicBezTo>
                    <a:pt x="4191" y="920"/>
                    <a:pt x="4173" y="832"/>
                    <a:pt x="4191" y="745"/>
                  </a:cubicBezTo>
                  <a:cubicBezTo>
                    <a:pt x="4173" y="394"/>
                    <a:pt x="3928" y="79"/>
                    <a:pt x="3577" y="8"/>
                  </a:cubicBezTo>
                  <a:cubicBezTo>
                    <a:pt x="3541" y="3"/>
                    <a:pt x="3508" y="0"/>
                    <a:pt x="3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4841049" y="3987208"/>
              <a:ext cx="276410" cy="521023"/>
            </a:xfrm>
            <a:custGeom>
              <a:avLst/>
              <a:gdLst/>
              <a:ahLst/>
              <a:cxnLst/>
              <a:rect l="l" t="t" r="r" b="b"/>
              <a:pathLst>
                <a:path w="6120" h="11536" extrusionOk="0">
                  <a:moveTo>
                    <a:pt x="2577" y="0"/>
                  </a:moveTo>
                  <a:cubicBezTo>
                    <a:pt x="2529" y="0"/>
                    <a:pt x="769" y="1249"/>
                    <a:pt x="579" y="1509"/>
                  </a:cubicBezTo>
                  <a:cubicBezTo>
                    <a:pt x="71" y="2228"/>
                    <a:pt x="1" y="2666"/>
                    <a:pt x="88" y="3543"/>
                  </a:cubicBezTo>
                  <a:cubicBezTo>
                    <a:pt x="281" y="5857"/>
                    <a:pt x="369" y="8118"/>
                    <a:pt x="71" y="10432"/>
                  </a:cubicBezTo>
                  <a:cubicBezTo>
                    <a:pt x="36" y="10503"/>
                    <a:pt x="53" y="10590"/>
                    <a:pt x="71" y="10678"/>
                  </a:cubicBezTo>
                  <a:cubicBezTo>
                    <a:pt x="132" y="10813"/>
                    <a:pt x="280" y="10854"/>
                    <a:pt x="429" y="10854"/>
                  </a:cubicBezTo>
                  <a:cubicBezTo>
                    <a:pt x="493" y="10854"/>
                    <a:pt x="557" y="10846"/>
                    <a:pt x="614" y="10836"/>
                  </a:cubicBezTo>
                  <a:cubicBezTo>
                    <a:pt x="820" y="10816"/>
                    <a:pt x="1028" y="10806"/>
                    <a:pt x="1236" y="10806"/>
                  </a:cubicBezTo>
                  <a:cubicBezTo>
                    <a:pt x="1769" y="10806"/>
                    <a:pt x="2301" y="10872"/>
                    <a:pt x="2806" y="11011"/>
                  </a:cubicBezTo>
                  <a:cubicBezTo>
                    <a:pt x="3367" y="11169"/>
                    <a:pt x="3910" y="11414"/>
                    <a:pt x="4489" y="11502"/>
                  </a:cubicBezTo>
                  <a:cubicBezTo>
                    <a:pt x="4630" y="11523"/>
                    <a:pt x="4776" y="11535"/>
                    <a:pt x="4921" y="11535"/>
                  </a:cubicBezTo>
                  <a:cubicBezTo>
                    <a:pt x="5370" y="11535"/>
                    <a:pt x="5815" y="11421"/>
                    <a:pt x="6119" y="11116"/>
                  </a:cubicBezTo>
                  <a:cubicBezTo>
                    <a:pt x="5208" y="10503"/>
                    <a:pt x="4278" y="9924"/>
                    <a:pt x="3332" y="9363"/>
                  </a:cubicBezTo>
                  <a:cubicBezTo>
                    <a:pt x="2841" y="9065"/>
                    <a:pt x="2315" y="8749"/>
                    <a:pt x="2069" y="8223"/>
                  </a:cubicBezTo>
                  <a:cubicBezTo>
                    <a:pt x="1859" y="7768"/>
                    <a:pt x="1894" y="7224"/>
                    <a:pt x="1947" y="6716"/>
                  </a:cubicBezTo>
                  <a:lnTo>
                    <a:pt x="2578" y="1"/>
                  </a:lnTo>
                  <a:cubicBezTo>
                    <a:pt x="2578" y="1"/>
                    <a:pt x="2577" y="0"/>
                    <a:pt x="25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4842630" y="4400558"/>
              <a:ext cx="274829" cy="107673"/>
            </a:xfrm>
            <a:custGeom>
              <a:avLst/>
              <a:gdLst/>
              <a:ahLst/>
              <a:cxnLst/>
              <a:rect l="l" t="t" r="r" b="b"/>
              <a:pathLst>
                <a:path w="6085" h="2384" extrusionOk="0">
                  <a:moveTo>
                    <a:pt x="2946" y="1"/>
                  </a:moveTo>
                  <a:cubicBezTo>
                    <a:pt x="2648" y="246"/>
                    <a:pt x="2297" y="439"/>
                    <a:pt x="1929" y="562"/>
                  </a:cubicBezTo>
                  <a:cubicBezTo>
                    <a:pt x="1556" y="658"/>
                    <a:pt x="1182" y="702"/>
                    <a:pt x="812" y="702"/>
                  </a:cubicBezTo>
                  <a:cubicBezTo>
                    <a:pt x="575" y="702"/>
                    <a:pt x="339" y="684"/>
                    <a:pt x="106" y="649"/>
                  </a:cubicBezTo>
                  <a:cubicBezTo>
                    <a:pt x="71" y="860"/>
                    <a:pt x="53" y="1070"/>
                    <a:pt x="36" y="1280"/>
                  </a:cubicBezTo>
                  <a:cubicBezTo>
                    <a:pt x="1" y="1351"/>
                    <a:pt x="18" y="1438"/>
                    <a:pt x="36" y="1526"/>
                  </a:cubicBezTo>
                  <a:cubicBezTo>
                    <a:pt x="97" y="1661"/>
                    <a:pt x="245" y="1702"/>
                    <a:pt x="394" y="1702"/>
                  </a:cubicBezTo>
                  <a:cubicBezTo>
                    <a:pt x="458" y="1702"/>
                    <a:pt x="522" y="1694"/>
                    <a:pt x="579" y="1684"/>
                  </a:cubicBezTo>
                  <a:cubicBezTo>
                    <a:pt x="785" y="1664"/>
                    <a:pt x="993" y="1654"/>
                    <a:pt x="1201" y="1654"/>
                  </a:cubicBezTo>
                  <a:cubicBezTo>
                    <a:pt x="1734" y="1654"/>
                    <a:pt x="2266" y="1720"/>
                    <a:pt x="2771" y="1859"/>
                  </a:cubicBezTo>
                  <a:cubicBezTo>
                    <a:pt x="3332" y="2017"/>
                    <a:pt x="3875" y="2262"/>
                    <a:pt x="4454" y="2350"/>
                  </a:cubicBezTo>
                  <a:cubicBezTo>
                    <a:pt x="4595" y="2371"/>
                    <a:pt x="4741" y="2383"/>
                    <a:pt x="4886" y="2383"/>
                  </a:cubicBezTo>
                  <a:cubicBezTo>
                    <a:pt x="5335" y="2383"/>
                    <a:pt x="5780" y="2269"/>
                    <a:pt x="6084" y="1964"/>
                  </a:cubicBezTo>
                  <a:cubicBezTo>
                    <a:pt x="5173" y="1351"/>
                    <a:pt x="4243" y="772"/>
                    <a:pt x="3297" y="211"/>
                  </a:cubicBezTo>
                  <a:cubicBezTo>
                    <a:pt x="3174" y="141"/>
                    <a:pt x="3069" y="71"/>
                    <a:pt x="29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4380999" y="2490033"/>
              <a:ext cx="725350" cy="1657059"/>
            </a:xfrm>
            <a:custGeom>
              <a:avLst/>
              <a:gdLst/>
              <a:ahLst/>
              <a:cxnLst/>
              <a:rect l="l" t="t" r="r" b="b"/>
              <a:pathLst>
                <a:path w="16060" h="36689" extrusionOk="0">
                  <a:moveTo>
                    <a:pt x="9633" y="1"/>
                  </a:moveTo>
                  <a:cubicBezTo>
                    <a:pt x="9390" y="1"/>
                    <a:pt x="9147" y="7"/>
                    <a:pt x="8907" y="15"/>
                  </a:cubicBezTo>
                  <a:cubicBezTo>
                    <a:pt x="6242" y="120"/>
                    <a:pt x="1982" y="716"/>
                    <a:pt x="1228" y="3855"/>
                  </a:cubicBezTo>
                  <a:cubicBezTo>
                    <a:pt x="562" y="6590"/>
                    <a:pt x="930" y="10219"/>
                    <a:pt x="719" y="13041"/>
                  </a:cubicBezTo>
                  <a:cubicBezTo>
                    <a:pt x="421" y="16933"/>
                    <a:pt x="229" y="20843"/>
                    <a:pt x="264" y="24752"/>
                  </a:cubicBezTo>
                  <a:cubicBezTo>
                    <a:pt x="281" y="26120"/>
                    <a:pt x="1" y="35885"/>
                    <a:pt x="1210" y="36376"/>
                  </a:cubicBezTo>
                  <a:cubicBezTo>
                    <a:pt x="1725" y="36586"/>
                    <a:pt x="2277" y="36689"/>
                    <a:pt x="2833" y="36689"/>
                  </a:cubicBezTo>
                  <a:cubicBezTo>
                    <a:pt x="3205" y="36689"/>
                    <a:pt x="3580" y="36643"/>
                    <a:pt x="3945" y="36551"/>
                  </a:cubicBezTo>
                  <a:cubicBezTo>
                    <a:pt x="4962" y="29170"/>
                    <a:pt x="6487" y="21860"/>
                    <a:pt x="8539" y="14707"/>
                  </a:cubicBezTo>
                  <a:cubicBezTo>
                    <a:pt x="9433" y="21930"/>
                    <a:pt x="9292" y="29433"/>
                    <a:pt x="10187" y="36656"/>
                  </a:cubicBezTo>
                  <a:cubicBezTo>
                    <a:pt x="10713" y="36656"/>
                    <a:pt x="12273" y="36341"/>
                    <a:pt x="12799" y="36341"/>
                  </a:cubicBezTo>
                  <a:lnTo>
                    <a:pt x="14377" y="25576"/>
                  </a:lnTo>
                  <a:cubicBezTo>
                    <a:pt x="15043" y="21018"/>
                    <a:pt x="15709" y="16460"/>
                    <a:pt x="15937" y="11867"/>
                  </a:cubicBezTo>
                  <a:cubicBezTo>
                    <a:pt x="16060" y="9237"/>
                    <a:pt x="16042" y="6572"/>
                    <a:pt x="15253" y="4065"/>
                  </a:cubicBezTo>
                  <a:cubicBezTo>
                    <a:pt x="14850" y="2820"/>
                    <a:pt x="14236" y="1576"/>
                    <a:pt x="13167" y="857"/>
                  </a:cubicBezTo>
                  <a:cubicBezTo>
                    <a:pt x="12140" y="153"/>
                    <a:pt x="10880" y="1"/>
                    <a:pt x="9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4297082" y="2194022"/>
              <a:ext cx="209882" cy="194074"/>
            </a:xfrm>
            <a:custGeom>
              <a:avLst/>
              <a:gdLst/>
              <a:ahLst/>
              <a:cxnLst/>
              <a:rect l="l" t="t" r="r" b="b"/>
              <a:pathLst>
                <a:path w="4647" h="4297" extrusionOk="0">
                  <a:moveTo>
                    <a:pt x="3730" y="0"/>
                  </a:moveTo>
                  <a:cubicBezTo>
                    <a:pt x="3531" y="0"/>
                    <a:pt x="3334" y="96"/>
                    <a:pt x="3209" y="310"/>
                  </a:cubicBezTo>
                  <a:cubicBezTo>
                    <a:pt x="2577" y="1432"/>
                    <a:pt x="912" y="1503"/>
                    <a:pt x="368" y="2800"/>
                  </a:cubicBezTo>
                  <a:cubicBezTo>
                    <a:pt x="1" y="3658"/>
                    <a:pt x="632" y="4297"/>
                    <a:pt x="1280" y="4297"/>
                  </a:cubicBezTo>
                  <a:cubicBezTo>
                    <a:pt x="1652" y="4297"/>
                    <a:pt x="2029" y="4087"/>
                    <a:pt x="2227" y="3589"/>
                  </a:cubicBezTo>
                  <a:cubicBezTo>
                    <a:pt x="2420" y="3098"/>
                    <a:pt x="3331" y="2835"/>
                    <a:pt x="3699" y="2484"/>
                  </a:cubicBezTo>
                  <a:cubicBezTo>
                    <a:pt x="4190" y="2011"/>
                    <a:pt x="4646" y="1169"/>
                    <a:pt x="4383" y="486"/>
                  </a:cubicBezTo>
                  <a:cubicBezTo>
                    <a:pt x="4282" y="181"/>
                    <a:pt x="4004" y="0"/>
                    <a:pt x="3730" y="0"/>
                  </a:cubicBezTo>
                  <a:close/>
                </a:path>
              </a:pathLst>
            </a:custGeom>
            <a:solidFill>
              <a:srgbClr val="E76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4173556" y="1659449"/>
              <a:ext cx="1234495" cy="1135538"/>
            </a:xfrm>
            <a:custGeom>
              <a:avLst/>
              <a:gdLst/>
              <a:ahLst/>
              <a:cxnLst/>
              <a:rect l="l" t="t" r="r" b="b"/>
              <a:pathLst>
                <a:path w="27333" h="25142" extrusionOk="0">
                  <a:moveTo>
                    <a:pt x="5610" y="13479"/>
                  </a:moveTo>
                  <a:cubicBezTo>
                    <a:pt x="5751" y="13987"/>
                    <a:pt x="5838" y="14496"/>
                    <a:pt x="5891" y="15022"/>
                  </a:cubicBezTo>
                  <a:cubicBezTo>
                    <a:pt x="6049" y="16459"/>
                    <a:pt x="6172" y="17897"/>
                    <a:pt x="6224" y="19352"/>
                  </a:cubicBezTo>
                  <a:cubicBezTo>
                    <a:pt x="5733" y="17879"/>
                    <a:pt x="5225" y="16389"/>
                    <a:pt x="5575" y="14934"/>
                  </a:cubicBezTo>
                  <a:lnTo>
                    <a:pt x="5558" y="14934"/>
                  </a:lnTo>
                  <a:cubicBezTo>
                    <a:pt x="5646" y="14706"/>
                    <a:pt x="5681" y="14478"/>
                    <a:pt x="5698" y="14250"/>
                  </a:cubicBezTo>
                  <a:cubicBezTo>
                    <a:pt x="5698" y="13987"/>
                    <a:pt x="5523" y="13777"/>
                    <a:pt x="5277" y="13742"/>
                  </a:cubicBezTo>
                  <a:cubicBezTo>
                    <a:pt x="5418" y="13689"/>
                    <a:pt x="5523" y="13602"/>
                    <a:pt x="5610" y="13479"/>
                  </a:cubicBezTo>
                  <a:close/>
                  <a:moveTo>
                    <a:pt x="11061" y="1"/>
                  </a:moveTo>
                  <a:cubicBezTo>
                    <a:pt x="9582" y="1"/>
                    <a:pt x="8394" y="597"/>
                    <a:pt x="7083" y="1540"/>
                  </a:cubicBezTo>
                  <a:lnTo>
                    <a:pt x="3191" y="4310"/>
                  </a:lnTo>
                  <a:cubicBezTo>
                    <a:pt x="2402" y="6501"/>
                    <a:pt x="1683" y="8850"/>
                    <a:pt x="1561" y="11165"/>
                  </a:cubicBezTo>
                  <a:cubicBezTo>
                    <a:pt x="1455" y="13163"/>
                    <a:pt x="0" y="14741"/>
                    <a:pt x="333" y="16862"/>
                  </a:cubicBezTo>
                  <a:cubicBezTo>
                    <a:pt x="456" y="17476"/>
                    <a:pt x="649" y="18090"/>
                    <a:pt x="859" y="18703"/>
                  </a:cubicBezTo>
                  <a:cubicBezTo>
                    <a:pt x="1298" y="20053"/>
                    <a:pt x="1508" y="21491"/>
                    <a:pt x="2227" y="22718"/>
                  </a:cubicBezTo>
                  <a:cubicBezTo>
                    <a:pt x="2838" y="23722"/>
                    <a:pt x="3945" y="24545"/>
                    <a:pt x="5075" y="24545"/>
                  </a:cubicBezTo>
                  <a:cubicBezTo>
                    <a:pt x="5306" y="24545"/>
                    <a:pt x="5539" y="24511"/>
                    <a:pt x="5768" y="24436"/>
                  </a:cubicBezTo>
                  <a:cubicBezTo>
                    <a:pt x="6119" y="24331"/>
                    <a:pt x="6434" y="24121"/>
                    <a:pt x="6645" y="23822"/>
                  </a:cubicBezTo>
                  <a:cubicBezTo>
                    <a:pt x="6697" y="23735"/>
                    <a:pt x="6750" y="23647"/>
                    <a:pt x="6785" y="23560"/>
                  </a:cubicBezTo>
                  <a:cubicBezTo>
                    <a:pt x="6925" y="23822"/>
                    <a:pt x="7083" y="24050"/>
                    <a:pt x="7294" y="24261"/>
                  </a:cubicBezTo>
                  <a:cubicBezTo>
                    <a:pt x="7958" y="24913"/>
                    <a:pt x="8889" y="25142"/>
                    <a:pt x="9834" y="25142"/>
                  </a:cubicBezTo>
                  <a:cubicBezTo>
                    <a:pt x="10236" y="25142"/>
                    <a:pt x="10641" y="25100"/>
                    <a:pt x="11028" y="25032"/>
                  </a:cubicBezTo>
                  <a:cubicBezTo>
                    <a:pt x="12191" y="24815"/>
                    <a:pt x="13327" y="24433"/>
                    <a:pt x="14497" y="24433"/>
                  </a:cubicBezTo>
                  <a:cubicBezTo>
                    <a:pt x="14649" y="24433"/>
                    <a:pt x="14802" y="24440"/>
                    <a:pt x="14955" y="24454"/>
                  </a:cubicBezTo>
                  <a:cubicBezTo>
                    <a:pt x="15898" y="24542"/>
                    <a:pt x="16842" y="24910"/>
                    <a:pt x="17734" y="24910"/>
                  </a:cubicBezTo>
                  <a:cubicBezTo>
                    <a:pt x="18085" y="24910"/>
                    <a:pt x="18428" y="24853"/>
                    <a:pt x="18759" y="24699"/>
                  </a:cubicBezTo>
                  <a:cubicBezTo>
                    <a:pt x="19794" y="24226"/>
                    <a:pt x="20250" y="22963"/>
                    <a:pt x="20214" y="21841"/>
                  </a:cubicBezTo>
                  <a:cubicBezTo>
                    <a:pt x="20179" y="20719"/>
                    <a:pt x="19759" y="19632"/>
                    <a:pt x="19496" y="18545"/>
                  </a:cubicBezTo>
                  <a:cubicBezTo>
                    <a:pt x="19180" y="17143"/>
                    <a:pt x="19110" y="15705"/>
                    <a:pt x="19057" y="14268"/>
                  </a:cubicBezTo>
                  <a:lnTo>
                    <a:pt x="19040" y="13689"/>
                  </a:lnTo>
                  <a:lnTo>
                    <a:pt x="19040" y="13689"/>
                  </a:lnTo>
                  <a:cubicBezTo>
                    <a:pt x="19303" y="14215"/>
                    <a:pt x="19636" y="14706"/>
                    <a:pt x="20022" y="15162"/>
                  </a:cubicBezTo>
                  <a:cubicBezTo>
                    <a:pt x="20643" y="15852"/>
                    <a:pt x="21518" y="16372"/>
                    <a:pt x="22448" y="16372"/>
                  </a:cubicBezTo>
                  <a:cubicBezTo>
                    <a:pt x="22463" y="16372"/>
                    <a:pt x="22478" y="16372"/>
                    <a:pt x="22494" y="16372"/>
                  </a:cubicBezTo>
                  <a:cubicBezTo>
                    <a:pt x="23703" y="16336"/>
                    <a:pt x="24703" y="15460"/>
                    <a:pt x="25579" y="14636"/>
                  </a:cubicBezTo>
                  <a:cubicBezTo>
                    <a:pt x="26280" y="13970"/>
                    <a:pt x="27017" y="13233"/>
                    <a:pt x="27245" y="12304"/>
                  </a:cubicBezTo>
                  <a:cubicBezTo>
                    <a:pt x="27332" y="11708"/>
                    <a:pt x="27315" y="11112"/>
                    <a:pt x="27192" y="10516"/>
                  </a:cubicBezTo>
                  <a:cubicBezTo>
                    <a:pt x="26894" y="8833"/>
                    <a:pt x="26280" y="6939"/>
                    <a:pt x="24703" y="6308"/>
                  </a:cubicBezTo>
                  <a:cubicBezTo>
                    <a:pt x="24484" y="6218"/>
                    <a:pt x="24242" y="6166"/>
                    <a:pt x="24007" y="6166"/>
                  </a:cubicBezTo>
                  <a:cubicBezTo>
                    <a:pt x="23696" y="6166"/>
                    <a:pt x="23397" y="6256"/>
                    <a:pt x="23177" y="6466"/>
                  </a:cubicBezTo>
                  <a:cubicBezTo>
                    <a:pt x="22651" y="6957"/>
                    <a:pt x="22827" y="7834"/>
                    <a:pt x="22546" y="8482"/>
                  </a:cubicBezTo>
                  <a:cubicBezTo>
                    <a:pt x="21038" y="7220"/>
                    <a:pt x="21214" y="4730"/>
                    <a:pt x="19846" y="3310"/>
                  </a:cubicBezTo>
                  <a:cubicBezTo>
                    <a:pt x="19180" y="2627"/>
                    <a:pt x="18233" y="2294"/>
                    <a:pt x="17339" y="1943"/>
                  </a:cubicBezTo>
                  <a:cubicBezTo>
                    <a:pt x="15569" y="1224"/>
                    <a:pt x="13833" y="330"/>
                    <a:pt x="11939" y="67"/>
                  </a:cubicBezTo>
                  <a:cubicBezTo>
                    <a:pt x="11634" y="22"/>
                    <a:pt x="11342" y="1"/>
                    <a:pt x="1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4524307" y="1632350"/>
              <a:ext cx="305722" cy="247595"/>
            </a:xfrm>
            <a:custGeom>
              <a:avLst/>
              <a:gdLst/>
              <a:ahLst/>
              <a:cxnLst/>
              <a:rect l="l" t="t" r="r" b="b"/>
              <a:pathLst>
                <a:path w="6769" h="5482" extrusionOk="0">
                  <a:moveTo>
                    <a:pt x="5488" y="1"/>
                  </a:moveTo>
                  <a:cubicBezTo>
                    <a:pt x="4436" y="246"/>
                    <a:pt x="3209" y="264"/>
                    <a:pt x="2105" y="281"/>
                  </a:cubicBezTo>
                  <a:cubicBezTo>
                    <a:pt x="1842" y="281"/>
                    <a:pt x="1579" y="299"/>
                    <a:pt x="1316" y="369"/>
                  </a:cubicBezTo>
                  <a:cubicBezTo>
                    <a:pt x="685" y="544"/>
                    <a:pt x="1" y="1263"/>
                    <a:pt x="299" y="1842"/>
                  </a:cubicBezTo>
                  <a:cubicBezTo>
                    <a:pt x="930" y="3051"/>
                    <a:pt x="1614" y="4226"/>
                    <a:pt x="2368" y="5348"/>
                  </a:cubicBezTo>
                  <a:cubicBezTo>
                    <a:pt x="2876" y="4524"/>
                    <a:pt x="3314" y="3682"/>
                    <a:pt x="3700" y="2788"/>
                  </a:cubicBezTo>
                  <a:cubicBezTo>
                    <a:pt x="4279" y="3630"/>
                    <a:pt x="4875" y="4436"/>
                    <a:pt x="5506" y="5225"/>
                  </a:cubicBezTo>
                  <a:cubicBezTo>
                    <a:pt x="5597" y="5347"/>
                    <a:pt x="5727" y="5481"/>
                    <a:pt x="5874" y="5481"/>
                  </a:cubicBezTo>
                  <a:cubicBezTo>
                    <a:pt x="5897" y="5481"/>
                    <a:pt x="5921" y="5478"/>
                    <a:pt x="5944" y="5471"/>
                  </a:cubicBezTo>
                  <a:cubicBezTo>
                    <a:pt x="6102" y="5418"/>
                    <a:pt x="6155" y="5260"/>
                    <a:pt x="6190" y="5085"/>
                  </a:cubicBezTo>
                  <a:cubicBezTo>
                    <a:pt x="6330" y="4436"/>
                    <a:pt x="6488" y="3788"/>
                    <a:pt x="6628" y="3139"/>
                  </a:cubicBezTo>
                  <a:cubicBezTo>
                    <a:pt x="6698" y="2894"/>
                    <a:pt x="6733" y="2631"/>
                    <a:pt x="6751" y="2385"/>
                  </a:cubicBezTo>
                  <a:cubicBezTo>
                    <a:pt x="6768" y="1456"/>
                    <a:pt x="6119" y="685"/>
                    <a:pt x="5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5219532" y="1908579"/>
              <a:ext cx="138611" cy="274287"/>
            </a:xfrm>
            <a:custGeom>
              <a:avLst/>
              <a:gdLst/>
              <a:ahLst/>
              <a:cxnLst/>
              <a:rect l="l" t="t" r="r" b="b"/>
              <a:pathLst>
                <a:path w="3069" h="6073" extrusionOk="0">
                  <a:moveTo>
                    <a:pt x="1644" y="1"/>
                  </a:moveTo>
                  <a:cubicBezTo>
                    <a:pt x="1168" y="1"/>
                    <a:pt x="750" y="299"/>
                    <a:pt x="597" y="757"/>
                  </a:cubicBezTo>
                  <a:cubicBezTo>
                    <a:pt x="211" y="1704"/>
                    <a:pt x="18" y="2703"/>
                    <a:pt x="1" y="3738"/>
                  </a:cubicBezTo>
                  <a:cubicBezTo>
                    <a:pt x="1" y="4334"/>
                    <a:pt x="53" y="4965"/>
                    <a:pt x="404" y="5456"/>
                  </a:cubicBezTo>
                  <a:cubicBezTo>
                    <a:pt x="649" y="5816"/>
                    <a:pt x="1091" y="6072"/>
                    <a:pt x="1518" y="6072"/>
                  </a:cubicBezTo>
                  <a:cubicBezTo>
                    <a:pt x="1672" y="6072"/>
                    <a:pt x="1824" y="6039"/>
                    <a:pt x="1964" y="5964"/>
                  </a:cubicBezTo>
                  <a:cubicBezTo>
                    <a:pt x="2508" y="5701"/>
                    <a:pt x="2666" y="5070"/>
                    <a:pt x="2753" y="4492"/>
                  </a:cubicBezTo>
                  <a:cubicBezTo>
                    <a:pt x="2946" y="3369"/>
                    <a:pt x="3051" y="2230"/>
                    <a:pt x="3069" y="1090"/>
                  </a:cubicBezTo>
                  <a:cubicBezTo>
                    <a:pt x="2648" y="687"/>
                    <a:pt x="2420" y="144"/>
                    <a:pt x="1859" y="21"/>
                  </a:cubicBezTo>
                  <a:cubicBezTo>
                    <a:pt x="1787" y="7"/>
                    <a:pt x="1715" y="1"/>
                    <a:pt x="1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5248031" y="1651364"/>
              <a:ext cx="137844" cy="315387"/>
            </a:xfrm>
            <a:custGeom>
              <a:avLst/>
              <a:gdLst/>
              <a:ahLst/>
              <a:cxnLst/>
              <a:rect l="l" t="t" r="r" b="b"/>
              <a:pathLst>
                <a:path w="3052" h="6983" extrusionOk="0">
                  <a:moveTo>
                    <a:pt x="2631" y="1"/>
                  </a:moveTo>
                  <a:cubicBezTo>
                    <a:pt x="1824" y="1"/>
                    <a:pt x="1684" y="772"/>
                    <a:pt x="1544" y="1421"/>
                  </a:cubicBezTo>
                  <a:cubicBezTo>
                    <a:pt x="1403" y="2122"/>
                    <a:pt x="1211" y="2806"/>
                    <a:pt x="1000" y="3489"/>
                  </a:cubicBezTo>
                  <a:cubicBezTo>
                    <a:pt x="983" y="3261"/>
                    <a:pt x="930" y="3016"/>
                    <a:pt x="878" y="2788"/>
                  </a:cubicBezTo>
                  <a:cubicBezTo>
                    <a:pt x="834" y="2665"/>
                    <a:pt x="724" y="2604"/>
                    <a:pt x="617" y="2604"/>
                  </a:cubicBezTo>
                  <a:cubicBezTo>
                    <a:pt x="509" y="2604"/>
                    <a:pt x="404" y="2665"/>
                    <a:pt x="369" y="2788"/>
                  </a:cubicBezTo>
                  <a:cubicBezTo>
                    <a:pt x="1" y="4103"/>
                    <a:pt x="36" y="5506"/>
                    <a:pt x="439" y="6785"/>
                  </a:cubicBezTo>
                  <a:cubicBezTo>
                    <a:pt x="482" y="6913"/>
                    <a:pt x="601" y="6982"/>
                    <a:pt x="720" y="6982"/>
                  </a:cubicBezTo>
                  <a:cubicBezTo>
                    <a:pt x="798" y="6982"/>
                    <a:pt x="875" y="6953"/>
                    <a:pt x="930" y="6891"/>
                  </a:cubicBezTo>
                  <a:cubicBezTo>
                    <a:pt x="978" y="6907"/>
                    <a:pt x="1028" y="6914"/>
                    <a:pt x="1078" y="6914"/>
                  </a:cubicBezTo>
                  <a:cubicBezTo>
                    <a:pt x="1246" y="6914"/>
                    <a:pt x="1414" y="6825"/>
                    <a:pt x="1509" y="6663"/>
                  </a:cubicBezTo>
                  <a:cubicBezTo>
                    <a:pt x="2543" y="4734"/>
                    <a:pt x="3051" y="2543"/>
                    <a:pt x="2981" y="351"/>
                  </a:cubicBezTo>
                  <a:cubicBezTo>
                    <a:pt x="2981" y="158"/>
                    <a:pt x="2824" y="1"/>
                    <a:pt x="2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4560755" y="1231555"/>
              <a:ext cx="270855" cy="500925"/>
            </a:xfrm>
            <a:custGeom>
              <a:avLst/>
              <a:gdLst/>
              <a:ahLst/>
              <a:cxnLst/>
              <a:rect l="l" t="t" r="r" b="b"/>
              <a:pathLst>
                <a:path w="5997" h="11091" extrusionOk="0">
                  <a:moveTo>
                    <a:pt x="3603" y="1"/>
                  </a:moveTo>
                  <a:cubicBezTo>
                    <a:pt x="3244" y="1"/>
                    <a:pt x="2880" y="60"/>
                    <a:pt x="2542" y="162"/>
                  </a:cubicBezTo>
                  <a:cubicBezTo>
                    <a:pt x="1631" y="442"/>
                    <a:pt x="754" y="1038"/>
                    <a:pt x="404" y="1950"/>
                  </a:cubicBezTo>
                  <a:cubicBezTo>
                    <a:pt x="0" y="3002"/>
                    <a:pt x="404" y="4194"/>
                    <a:pt x="824" y="5228"/>
                  </a:cubicBezTo>
                  <a:cubicBezTo>
                    <a:pt x="1245" y="6280"/>
                    <a:pt x="1701" y="7420"/>
                    <a:pt x="1368" y="8524"/>
                  </a:cubicBezTo>
                  <a:cubicBezTo>
                    <a:pt x="1298" y="8770"/>
                    <a:pt x="1193" y="9085"/>
                    <a:pt x="1280" y="9348"/>
                  </a:cubicBezTo>
                  <a:cubicBezTo>
                    <a:pt x="1385" y="9576"/>
                    <a:pt x="1543" y="9804"/>
                    <a:pt x="1754" y="9979"/>
                  </a:cubicBezTo>
                  <a:cubicBezTo>
                    <a:pt x="2104" y="10347"/>
                    <a:pt x="2525" y="10663"/>
                    <a:pt x="2963" y="10926"/>
                  </a:cubicBezTo>
                  <a:cubicBezTo>
                    <a:pt x="3086" y="10996"/>
                    <a:pt x="3209" y="11049"/>
                    <a:pt x="3366" y="11084"/>
                  </a:cubicBezTo>
                  <a:cubicBezTo>
                    <a:pt x="3399" y="11089"/>
                    <a:pt x="3433" y="11091"/>
                    <a:pt x="3468" y="11091"/>
                  </a:cubicBezTo>
                  <a:cubicBezTo>
                    <a:pt x="3563" y="11091"/>
                    <a:pt x="3662" y="11074"/>
                    <a:pt x="3752" y="11049"/>
                  </a:cubicBezTo>
                  <a:cubicBezTo>
                    <a:pt x="4120" y="10944"/>
                    <a:pt x="4471" y="10751"/>
                    <a:pt x="4751" y="10505"/>
                  </a:cubicBezTo>
                  <a:cubicBezTo>
                    <a:pt x="4734" y="9541"/>
                    <a:pt x="4699" y="8647"/>
                    <a:pt x="4681" y="7683"/>
                  </a:cubicBezTo>
                  <a:cubicBezTo>
                    <a:pt x="5102" y="7577"/>
                    <a:pt x="5453" y="7279"/>
                    <a:pt x="5593" y="6876"/>
                  </a:cubicBezTo>
                  <a:cubicBezTo>
                    <a:pt x="5751" y="6473"/>
                    <a:pt x="5821" y="6052"/>
                    <a:pt x="5821" y="5614"/>
                  </a:cubicBezTo>
                  <a:lnTo>
                    <a:pt x="5926" y="3650"/>
                  </a:lnTo>
                  <a:cubicBezTo>
                    <a:pt x="5996" y="2546"/>
                    <a:pt x="5996" y="1266"/>
                    <a:pt x="5155" y="530"/>
                  </a:cubicBezTo>
                  <a:cubicBezTo>
                    <a:pt x="4734" y="153"/>
                    <a:pt x="4175" y="1"/>
                    <a:pt x="3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4451908" y="1105906"/>
              <a:ext cx="419267" cy="528882"/>
            </a:xfrm>
            <a:custGeom>
              <a:avLst/>
              <a:gdLst/>
              <a:ahLst/>
              <a:cxnLst/>
              <a:rect l="l" t="t" r="r" b="b"/>
              <a:pathLst>
                <a:path w="9283" h="11710" extrusionOk="0">
                  <a:moveTo>
                    <a:pt x="6666" y="0"/>
                  </a:moveTo>
                  <a:cubicBezTo>
                    <a:pt x="6341" y="0"/>
                    <a:pt x="6020" y="191"/>
                    <a:pt x="5899" y="542"/>
                  </a:cubicBezTo>
                  <a:cubicBezTo>
                    <a:pt x="5712" y="283"/>
                    <a:pt x="5437" y="163"/>
                    <a:pt x="5166" y="163"/>
                  </a:cubicBezTo>
                  <a:cubicBezTo>
                    <a:pt x="4774" y="163"/>
                    <a:pt x="4390" y="412"/>
                    <a:pt x="4286" y="857"/>
                  </a:cubicBezTo>
                  <a:cubicBezTo>
                    <a:pt x="4107" y="744"/>
                    <a:pt x="3914" y="692"/>
                    <a:pt x="3725" y="692"/>
                  </a:cubicBezTo>
                  <a:cubicBezTo>
                    <a:pt x="3156" y="692"/>
                    <a:pt x="2629" y="1159"/>
                    <a:pt x="2656" y="1804"/>
                  </a:cubicBezTo>
                  <a:cubicBezTo>
                    <a:pt x="2614" y="1799"/>
                    <a:pt x="2573" y="1796"/>
                    <a:pt x="2533" y="1796"/>
                  </a:cubicBezTo>
                  <a:cubicBezTo>
                    <a:pt x="2176" y="1796"/>
                    <a:pt x="1847" y="1998"/>
                    <a:pt x="1674" y="2312"/>
                  </a:cubicBezTo>
                  <a:cubicBezTo>
                    <a:pt x="1481" y="2646"/>
                    <a:pt x="1429" y="3049"/>
                    <a:pt x="1516" y="3434"/>
                  </a:cubicBezTo>
                  <a:cubicBezTo>
                    <a:pt x="1502" y="3434"/>
                    <a:pt x="1489" y="3434"/>
                    <a:pt x="1475" y="3434"/>
                  </a:cubicBezTo>
                  <a:cubicBezTo>
                    <a:pt x="696" y="3434"/>
                    <a:pt x="299" y="4408"/>
                    <a:pt x="868" y="4960"/>
                  </a:cubicBezTo>
                  <a:cubicBezTo>
                    <a:pt x="0" y="5606"/>
                    <a:pt x="469" y="6945"/>
                    <a:pt x="1506" y="6945"/>
                  </a:cubicBezTo>
                  <a:cubicBezTo>
                    <a:pt x="1538" y="6945"/>
                    <a:pt x="1571" y="6943"/>
                    <a:pt x="1604" y="6941"/>
                  </a:cubicBezTo>
                  <a:lnTo>
                    <a:pt x="1604" y="6941"/>
                  </a:lnTo>
                  <a:cubicBezTo>
                    <a:pt x="1554" y="7596"/>
                    <a:pt x="2082" y="8154"/>
                    <a:pt x="2727" y="8154"/>
                  </a:cubicBezTo>
                  <a:cubicBezTo>
                    <a:pt x="2756" y="8154"/>
                    <a:pt x="2785" y="8153"/>
                    <a:pt x="2814" y="8150"/>
                  </a:cubicBezTo>
                  <a:cubicBezTo>
                    <a:pt x="2814" y="8449"/>
                    <a:pt x="2971" y="8711"/>
                    <a:pt x="3217" y="8869"/>
                  </a:cubicBezTo>
                  <a:cubicBezTo>
                    <a:pt x="3301" y="8920"/>
                    <a:pt x="3393" y="8943"/>
                    <a:pt x="3483" y="8943"/>
                  </a:cubicBezTo>
                  <a:cubicBezTo>
                    <a:pt x="3674" y="8943"/>
                    <a:pt x="3858" y="8838"/>
                    <a:pt x="3953" y="8659"/>
                  </a:cubicBezTo>
                  <a:cubicBezTo>
                    <a:pt x="3866" y="8431"/>
                    <a:pt x="3743" y="8221"/>
                    <a:pt x="3585" y="8045"/>
                  </a:cubicBezTo>
                  <a:cubicBezTo>
                    <a:pt x="3462" y="7940"/>
                    <a:pt x="3340" y="7800"/>
                    <a:pt x="3252" y="7660"/>
                  </a:cubicBezTo>
                  <a:cubicBezTo>
                    <a:pt x="3147" y="7484"/>
                    <a:pt x="3077" y="6906"/>
                    <a:pt x="3340" y="6801"/>
                  </a:cubicBezTo>
                  <a:cubicBezTo>
                    <a:pt x="3370" y="6788"/>
                    <a:pt x="3401" y="6783"/>
                    <a:pt x="3431" y="6783"/>
                  </a:cubicBezTo>
                  <a:cubicBezTo>
                    <a:pt x="3662" y="6783"/>
                    <a:pt x="3878" y="7104"/>
                    <a:pt x="3971" y="7274"/>
                  </a:cubicBezTo>
                  <a:cubicBezTo>
                    <a:pt x="4181" y="7712"/>
                    <a:pt x="4269" y="8186"/>
                    <a:pt x="4251" y="8676"/>
                  </a:cubicBezTo>
                  <a:cubicBezTo>
                    <a:pt x="4269" y="9798"/>
                    <a:pt x="4532" y="11306"/>
                    <a:pt x="5829" y="11657"/>
                  </a:cubicBezTo>
                  <a:cubicBezTo>
                    <a:pt x="5996" y="11692"/>
                    <a:pt x="6162" y="11709"/>
                    <a:pt x="6329" y="11709"/>
                  </a:cubicBezTo>
                  <a:cubicBezTo>
                    <a:pt x="6495" y="11709"/>
                    <a:pt x="6662" y="11692"/>
                    <a:pt x="6828" y="11657"/>
                  </a:cubicBezTo>
                  <a:cubicBezTo>
                    <a:pt x="7424" y="11517"/>
                    <a:pt x="8021" y="11201"/>
                    <a:pt x="8266" y="10640"/>
                  </a:cubicBezTo>
                  <a:cubicBezTo>
                    <a:pt x="8389" y="10254"/>
                    <a:pt x="8424" y="9851"/>
                    <a:pt x="8371" y="9465"/>
                  </a:cubicBezTo>
                  <a:cubicBezTo>
                    <a:pt x="8354" y="9045"/>
                    <a:pt x="8336" y="8641"/>
                    <a:pt x="8319" y="8238"/>
                  </a:cubicBezTo>
                  <a:cubicBezTo>
                    <a:pt x="8319" y="8115"/>
                    <a:pt x="8284" y="8010"/>
                    <a:pt x="8213" y="7923"/>
                  </a:cubicBezTo>
                  <a:cubicBezTo>
                    <a:pt x="8126" y="7852"/>
                    <a:pt x="8021" y="7835"/>
                    <a:pt x="7915" y="7835"/>
                  </a:cubicBezTo>
                  <a:cubicBezTo>
                    <a:pt x="7770" y="7832"/>
                    <a:pt x="7623" y="7828"/>
                    <a:pt x="7474" y="7828"/>
                  </a:cubicBezTo>
                  <a:cubicBezTo>
                    <a:pt x="6852" y="7828"/>
                    <a:pt x="6219" y="7888"/>
                    <a:pt x="5724" y="8256"/>
                  </a:cubicBezTo>
                  <a:cubicBezTo>
                    <a:pt x="5622" y="8332"/>
                    <a:pt x="5484" y="8426"/>
                    <a:pt x="5363" y="8426"/>
                  </a:cubicBezTo>
                  <a:cubicBezTo>
                    <a:pt x="5316" y="8426"/>
                    <a:pt x="5272" y="8412"/>
                    <a:pt x="5233" y="8378"/>
                  </a:cubicBezTo>
                  <a:cubicBezTo>
                    <a:pt x="5110" y="8256"/>
                    <a:pt x="5198" y="8045"/>
                    <a:pt x="5128" y="7888"/>
                  </a:cubicBezTo>
                  <a:cubicBezTo>
                    <a:pt x="5023" y="7695"/>
                    <a:pt x="4725" y="7712"/>
                    <a:pt x="4584" y="7537"/>
                  </a:cubicBezTo>
                  <a:cubicBezTo>
                    <a:pt x="4514" y="7467"/>
                    <a:pt x="4497" y="7362"/>
                    <a:pt x="4497" y="7274"/>
                  </a:cubicBezTo>
                  <a:cubicBezTo>
                    <a:pt x="4462" y="6748"/>
                    <a:pt x="4760" y="6240"/>
                    <a:pt x="4654" y="5731"/>
                  </a:cubicBezTo>
                  <a:cubicBezTo>
                    <a:pt x="4602" y="5521"/>
                    <a:pt x="4497" y="5328"/>
                    <a:pt x="4444" y="5117"/>
                  </a:cubicBezTo>
                  <a:cubicBezTo>
                    <a:pt x="4321" y="4749"/>
                    <a:pt x="4374" y="4346"/>
                    <a:pt x="4602" y="4031"/>
                  </a:cubicBezTo>
                  <a:cubicBezTo>
                    <a:pt x="4778" y="3774"/>
                    <a:pt x="5068" y="3621"/>
                    <a:pt x="5369" y="3621"/>
                  </a:cubicBezTo>
                  <a:cubicBezTo>
                    <a:pt x="5458" y="3621"/>
                    <a:pt x="5548" y="3634"/>
                    <a:pt x="5636" y="3662"/>
                  </a:cubicBezTo>
                  <a:cubicBezTo>
                    <a:pt x="5776" y="3750"/>
                    <a:pt x="5917" y="3820"/>
                    <a:pt x="6075" y="3890"/>
                  </a:cubicBezTo>
                  <a:cubicBezTo>
                    <a:pt x="6105" y="3897"/>
                    <a:pt x="6137" y="3901"/>
                    <a:pt x="6170" y="3901"/>
                  </a:cubicBezTo>
                  <a:cubicBezTo>
                    <a:pt x="6307" y="3901"/>
                    <a:pt x="6449" y="3839"/>
                    <a:pt x="6478" y="3697"/>
                  </a:cubicBezTo>
                  <a:cubicBezTo>
                    <a:pt x="6669" y="4004"/>
                    <a:pt x="6992" y="4171"/>
                    <a:pt x="7322" y="4171"/>
                  </a:cubicBezTo>
                  <a:cubicBezTo>
                    <a:pt x="7445" y="4171"/>
                    <a:pt x="7569" y="4148"/>
                    <a:pt x="7687" y="4101"/>
                  </a:cubicBezTo>
                  <a:cubicBezTo>
                    <a:pt x="7857" y="4242"/>
                    <a:pt x="8072" y="4326"/>
                    <a:pt x="8296" y="4326"/>
                  </a:cubicBezTo>
                  <a:cubicBezTo>
                    <a:pt x="8350" y="4326"/>
                    <a:pt x="8404" y="4321"/>
                    <a:pt x="8459" y="4311"/>
                  </a:cubicBezTo>
                  <a:cubicBezTo>
                    <a:pt x="8704" y="4223"/>
                    <a:pt x="8897" y="3873"/>
                    <a:pt x="8704" y="3662"/>
                  </a:cubicBezTo>
                  <a:cubicBezTo>
                    <a:pt x="9195" y="3347"/>
                    <a:pt x="9283" y="2663"/>
                    <a:pt x="8897" y="2225"/>
                  </a:cubicBezTo>
                  <a:cubicBezTo>
                    <a:pt x="9160" y="2085"/>
                    <a:pt x="9283" y="1786"/>
                    <a:pt x="9213" y="1506"/>
                  </a:cubicBezTo>
                  <a:cubicBezTo>
                    <a:pt x="9143" y="1243"/>
                    <a:pt x="8985" y="998"/>
                    <a:pt x="8792" y="822"/>
                  </a:cubicBezTo>
                  <a:cubicBezTo>
                    <a:pt x="8617" y="577"/>
                    <a:pt x="8389" y="401"/>
                    <a:pt x="8143" y="261"/>
                  </a:cubicBezTo>
                  <a:cubicBezTo>
                    <a:pt x="8031" y="209"/>
                    <a:pt x="7910" y="182"/>
                    <a:pt x="7788" y="182"/>
                  </a:cubicBezTo>
                  <a:cubicBezTo>
                    <a:pt x="7624" y="182"/>
                    <a:pt x="7460" y="231"/>
                    <a:pt x="7319" y="331"/>
                  </a:cubicBezTo>
                  <a:cubicBezTo>
                    <a:pt x="7154" y="106"/>
                    <a:pt x="6909" y="0"/>
                    <a:pt x="66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09" name="Google Shape;1309;p41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نمایه شخصی خریدار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10" name="Google Shape;1310;p41"/>
          <p:cNvGrpSpPr/>
          <p:nvPr/>
        </p:nvGrpSpPr>
        <p:grpSpPr>
          <a:xfrm>
            <a:off x="3576729" y="1343861"/>
            <a:ext cx="1075865" cy="3259573"/>
            <a:chOff x="3576729" y="1343861"/>
            <a:chExt cx="1075865" cy="3259573"/>
          </a:xfrm>
        </p:grpSpPr>
        <p:sp>
          <p:nvSpPr>
            <p:cNvPr id="1311" name="Google Shape;1311;p41"/>
            <p:cNvSpPr/>
            <p:nvPr/>
          </p:nvSpPr>
          <p:spPr>
            <a:xfrm>
              <a:off x="3576729" y="1930064"/>
              <a:ext cx="1075865" cy="972000"/>
            </a:xfrm>
            <a:custGeom>
              <a:avLst/>
              <a:gdLst/>
              <a:ahLst/>
              <a:cxnLst/>
              <a:rect l="l" t="t" r="r" b="b"/>
              <a:pathLst>
                <a:path w="23213" h="20972" extrusionOk="0">
                  <a:moveTo>
                    <a:pt x="10096" y="1"/>
                  </a:moveTo>
                  <a:cubicBezTo>
                    <a:pt x="9400" y="1"/>
                    <a:pt x="8720" y="96"/>
                    <a:pt x="8082" y="302"/>
                  </a:cubicBezTo>
                  <a:cubicBezTo>
                    <a:pt x="4488" y="1459"/>
                    <a:pt x="2683" y="5860"/>
                    <a:pt x="1823" y="9331"/>
                  </a:cubicBezTo>
                  <a:cubicBezTo>
                    <a:pt x="1157" y="11925"/>
                    <a:pt x="666" y="14590"/>
                    <a:pt x="0" y="17167"/>
                  </a:cubicBezTo>
                  <a:cubicBezTo>
                    <a:pt x="1859" y="18500"/>
                    <a:pt x="3892" y="19552"/>
                    <a:pt x="6049" y="20323"/>
                  </a:cubicBezTo>
                  <a:cubicBezTo>
                    <a:pt x="6101" y="19920"/>
                    <a:pt x="6277" y="19569"/>
                    <a:pt x="6539" y="19289"/>
                  </a:cubicBezTo>
                  <a:cubicBezTo>
                    <a:pt x="6802" y="19078"/>
                    <a:pt x="7101" y="18956"/>
                    <a:pt x="7416" y="18921"/>
                  </a:cubicBezTo>
                  <a:cubicBezTo>
                    <a:pt x="8865" y="18603"/>
                    <a:pt x="10347" y="18449"/>
                    <a:pt x="11836" y="18449"/>
                  </a:cubicBezTo>
                  <a:cubicBezTo>
                    <a:pt x="12238" y="18449"/>
                    <a:pt x="12641" y="18460"/>
                    <a:pt x="13044" y="18482"/>
                  </a:cubicBezTo>
                  <a:cubicBezTo>
                    <a:pt x="13535" y="18482"/>
                    <a:pt x="14043" y="18570"/>
                    <a:pt x="14499" y="18763"/>
                  </a:cubicBezTo>
                  <a:cubicBezTo>
                    <a:pt x="15235" y="19096"/>
                    <a:pt x="15744" y="19797"/>
                    <a:pt x="16199" y="20481"/>
                  </a:cubicBezTo>
                  <a:cubicBezTo>
                    <a:pt x="16305" y="20656"/>
                    <a:pt x="16427" y="20814"/>
                    <a:pt x="16533" y="20972"/>
                  </a:cubicBezTo>
                  <a:cubicBezTo>
                    <a:pt x="17584" y="20674"/>
                    <a:pt x="18601" y="20236"/>
                    <a:pt x="19548" y="19674"/>
                  </a:cubicBezTo>
                  <a:cubicBezTo>
                    <a:pt x="20863" y="18377"/>
                    <a:pt x="22090" y="16975"/>
                    <a:pt x="23212" y="15519"/>
                  </a:cubicBezTo>
                  <a:lnTo>
                    <a:pt x="19355" y="6982"/>
                  </a:lnTo>
                  <a:cubicBezTo>
                    <a:pt x="18864" y="5912"/>
                    <a:pt x="18373" y="4825"/>
                    <a:pt x="17690" y="3878"/>
                  </a:cubicBezTo>
                  <a:cubicBezTo>
                    <a:pt x="16096" y="1622"/>
                    <a:pt x="12959" y="1"/>
                    <a:pt x="10096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3826959" y="1999307"/>
              <a:ext cx="469732" cy="422967"/>
            </a:xfrm>
            <a:custGeom>
              <a:avLst/>
              <a:gdLst/>
              <a:ahLst/>
              <a:cxnLst/>
              <a:rect l="l" t="t" r="r" b="b"/>
              <a:pathLst>
                <a:path w="10135" h="9126" extrusionOk="0">
                  <a:moveTo>
                    <a:pt x="9696" y="0"/>
                  </a:moveTo>
                  <a:cubicBezTo>
                    <a:pt x="9521" y="1140"/>
                    <a:pt x="9205" y="2244"/>
                    <a:pt x="8784" y="3314"/>
                  </a:cubicBezTo>
                  <a:cubicBezTo>
                    <a:pt x="8434" y="4173"/>
                    <a:pt x="8013" y="4997"/>
                    <a:pt x="7505" y="5786"/>
                  </a:cubicBezTo>
                  <a:cubicBezTo>
                    <a:pt x="7049" y="6487"/>
                    <a:pt x="6382" y="7749"/>
                    <a:pt x="5629" y="8135"/>
                  </a:cubicBezTo>
                  <a:cubicBezTo>
                    <a:pt x="5529" y="8186"/>
                    <a:pt x="5433" y="8209"/>
                    <a:pt x="5339" y="8209"/>
                  </a:cubicBezTo>
                  <a:cubicBezTo>
                    <a:pt x="4793" y="8209"/>
                    <a:pt x="4350" y="7427"/>
                    <a:pt x="3946" y="6978"/>
                  </a:cubicBezTo>
                  <a:cubicBezTo>
                    <a:pt x="3227" y="6171"/>
                    <a:pt x="2561" y="5330"/>
                    <a:pt x="1982" y="4418"/>
                  </a:cubicBezTo>
                  <a:cubicBezTo>
                    <a:pt x="1140" y="3138"/>
                    <a:pt x="597" y="1666"/>
                    <a:pt x="387" y="140"/>
                  </a:cubicBezTo>
                  <a:cubicBezTo>
                    <a:pt x="264" y="263"/>
                    <a:pt x="124" y="368"/>
                    <a:pt x="1" y="509"/>
                  </a:cubicBezTo>
                  <a:cubicBezTo>
                    <a:pt x="352" y="3875"/>
                    <a:pt x="2824" y="6469"/>
                    <a:pt x="5103" y="9046"/>
                  </a:cubicBezTo>
                  <a:cubicBezTo>
                    <a:pt x="5164" y="9099"/>
                    <a:pt x="5239" y="9125"/>
                    <a:pt x="5313" y="9125"/>
                  </a:cubicBezTo>
                  <a:cubicBezTo>
                    <a:pt x="5388" y="9125"/>
                    <a:pt x="5462" y="9099"/>
                    <a:pt x="5523" y="9046"/>
                  </a:cubicBezTo>
                  <a:cubicBezTo>
                    <a:pt x="7066" y="7609"/>
                    <a:pt x="8311" y="5873"/>
                    <a:pt x="9135" y="3945"/>
                  </a:cubicBezTo>
                  <a:cubicBezTo>
                    <a:pt x="9626" y="2770"/>
                    <a:pt x="9959" y="1543"/>
                    <a:pt x="10134" y="281"/>
                  </a:cubicBezTo>
                  <a:cubicBezTo>
                    <a:pt x="9976" y="193"/>
                    <a:pt x="9836" y="88"/>
                    <a:pt x="96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3772547" y="2143912"/>
              <a:ext cx="53670" cy="41481"/>
            </a:xfrm>
            <a:custGeom>
              <a:avLst/>
              <a:gdLst/>
              <a:ahLst/>
              <a:cxnLst/>
              <a:rect l="l" t="t" r="r" b="b"/>
              <a:pathLst>
                <a:path w="1158" h="895" extrusionOk="0">
                  <a:moveTo>
                    <a:pt x="579" y="1"/>
                  </a:moveTo>
                  <a:cubicBezTo>
                    <a:pt x="0" y="1"/>
                    <a:pt x="0" y="895"/>
                    <a:pt x="579" y="895"/>
                  </a:cubicBezTo>
                  <a:cubicBezTo>
                    <a:pt x="1157" y="895"/>
                    <a:pt x="1157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3815604" y="2238970"/>
              <a:ext cx="51214" cy="39071"/>
            </a:xfrm>
            <a:custGeom>
              <a:avLst/>
              <a:gdLst/>
              <a:ahLst/>
              <a:cxnLst/>
              <a:rect l="l" t="t" r="r" b="b"/>
              <a:pathLst>
                <a:path w="1105" h="843" extrusionOk="0">
                  <a:moveTo>
                    <a:pt x="561" y="1"/>
                  </a:moveTo>
                  <a:cubicBezTo>
                    <a:pt x="0" y="1"/>
                    <a:pt x="0" y="842"/>
                    <a:pt x="561" y="842"/>
                  </a:cubicBezTo>
                  <a:cubicBezTo>
                    <a:pt x="1105" y="842"/>
                    <a:pt x="1105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3885496" y="2318642"/>
              <a:ext cx="62615" cy="48758"/>
            </a:xfrm>
            <a:custGeom>
              <a:avLst/>
              <a:gdLst/>
              <a:ahLst/>
              <a:cxnLst/>
              <a:rect l="l" t="t" r="r" b="b"/>
              <a:pathLst>
                <a:path w="1351" h="1052" extrusionOk="0">
                  <a:moveTo>
                    <a:pt x="666" y="0"/>
                  </a:moveTo>
                  <a:cubicBezTo>
                    <a:pt x="0" y="0"/>
                    <a:pt x="0" y="1052"/>
                    <a:pt x="666" y="1052"/>
                  </a:cubicBezTo>
                  <a:cubicBezTo>
                    <a:pt x="1350" y="1052"/>
                    <a:pt x="1350" y="0"/>
                    <a:pt x="6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3961043" y="2409622"/>
              <a:ext cx="53670" cy="45096"/>
            </a:xfrm>
            <a:custGeom>
              <a:avLst/>
              <a:gdLst/>
              <a:ahLst/>
              <a:cxnLst/>
              <a:rect l="l" t="t" r="r" b="b"/>
              <a:pathLst>
                <a:path w="1158" h="973" extrusionOk="0">
                  <a:moveTo>
                    <a:pt x="667" y="1"/>
                  </a:moveTo>
                  <a:cubicBezTo>
                    <a:pt x="229" y="1"/>
                    <a:pt x="1" y="527"/>
                    <a:pt x="316" y="825"/>
                  </a:cubicBezTo>
                  <a:cubicBezTo>
                    <a:pt x="419" y="927"/>
                    <a:pt x="543" y="972"/>
                    <a:pt x="664" y="972"/>
                  </a:cubicBezTo>
                  <a:cubicBezTo>
                    <a:pt x="918" y="972"/>
                    <a:pt x="1158" y="776"/>
                    <a:pt x="1158" y="492"/>
                  </a:cubicBezTo>
                  <a:cubicBezTo>
                    <a:pt x="1140" y="211"/>
                    <a:pt x="930" y="1"/>
                    <a:pt x="6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4139017" y="2405543"/>
              <a:ext cx="46347" cy="43567"/>
            </a:xfrm>
            <a:custGeom>
              <a:avLst/>
              <a:gdLst/>
              <a:ahLst/>
              <a:cxnLst/>
              <a:rect l="l" t="t" r="r" b="b"/>
              <a:pathLst>
                <a:path w="1000" h="940" extrusionOk="0">
                  <a:moveTo>
                    <a:pt x="464" y="1"/>
                  </a:moveTo>
                  <a:cubicBezTo>
                    <a:pt x="401" y="1"/>
                    <a:pt x="339" y="13"/>
                    <a:pt x="281" y="36"/>
                  </a:cubicBezTo>
                  <a:cubicBezTo>
                    <a:pt x="105" y="106"/>
                    <a:pt x="0" y="281"/>
                    <a:pt x="0" y="474"/>
                  </a:cubicBezTo>
                  <a:cubicBezTo>
                    <a:pt x="0" y="759"/>
                    <a:pt x="233" y="939"/>
                    <a:pt x="476" y="939"/>
                  </a:cubicBezTo>
                  <a:cubicBezTo>
                    <a:pt x="592" y="939"/>
                    <a:pt x="710" y="898"/>
                    <a:pt x="807" y="807"/>
                  </a:cubicBezTo>
                  <a:lnTo>
                    <a:pt x="824" y="790"/>
                  </a:lnTo>
                  <a:cubicBezTo>
                    <a:pt x="999" y="615"/>
                    <a:pt x="999" y="334"/>
                    <a:pt x="824" y="159"/>
                  </a:cubicBezTo>
                  <a:lnTo>
                    <a:pt x="807" y="141"/>
                  </a:lnTo>
                  <a:cubicBezTo>
                    <a:pt x="713" y="48"/>
                    <a:pt x="588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4204831" y="2310485"/>
              <a:ext cx="53670" cy="46023"/>
            </a:xfrm>
            <a:custGeom>
              <a:avLst/>
              <a:gdLst/>
              <a:ahLst/>
              <a:cxnLst/>
              <a:rect l="l" t="t" r="r" b="b"/>
              <a:pathLst>
                <a:path w="1158" h="993" extrusionOk="0">
                  <a:moveTo>
                    <a:pt x="666" y="1"/>
                  </a:moveTo>
                  <a:cubicBezTo>
                    <a:pt x="228" y="1"/>
                    <a:pt x="0" y="527"/>
                    <a:pt x="316" y="842"/>
                  </a:cubicBezTo>
                  <a:cubicBezTo>
                    <a:pt x="420" y="946"/>
                    <a:pt x="546" y="993"/>
                    <a:pt x="669" y="993"/>
                  </a:cubicBezTo>
                  <a:cubicBezTo>
                    <a:pt x="920" y="993"/>
                    <a:pt x="1157" y="798"/>
                    <a:pt x="1157" y="492"/>
                  </a:cubicBezTo>
                  <a:cubicBezTo>
                    <a:pt x="1157" y="229"/>
                    <a:pt x="929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271432" y="2206481"/>
              <a:ext cx="50426" cy="38237"/>
            </a:xfrm>
            <a:custGeom>
              <a:avLst/>
              <a:gdLst/>
              <a:ahLst/>
              <a:cxnLst/>
              <a:rect l="l" t="t" r="r" b="b"/>
              <a:pathLst>
                <a:path w="1088" h="825" extrusionOk="0">
                  <a:moveTo>
                    <a:pt x="544" y="1"/>
                  </a:moveTo>
                  <a:cubicBezTo>
                    <a:pt x="1" y="1"/>
                    <a:pt x="1" y="825"/>
                    <a:pt x="544" y="825"/>
                  </a:cubicBezTo>
                  <a:cubicBezTo>
                    <a:pt x="1088" y="825"/>
                    <a:pt x="1088" y="1"/>
                    <a:pt x="5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316157" y="2126068"/>
              <a:ext cx="36568" cy="30080"/>
            </a:xfrm>
            <a:custGeom>
              <a:avLst/>
              <a:gdLst/>
              <a:ahLst/>
              <a:cxnLst/>
              <a:rect l="l" t="t" r="r" b="b"/>
              <a:pathLst>
                <a:path w="789" h="649" extrusionOk="0">
                  <a:moveTo>
                    <a:pt x="386" y="0"/>
                  </a:moveTo>
                  <a:cubicBezTo>
                    <a:pt x="0" y="35"/>
                    <a:pt x="0" y="614"/>
                    <a:pt x="386" y="649"/>
                  </a:cubicBezTo>
                  <a:cubicBezTo>
                    <a:pt x="789" y="614"/>
                    <a:pt x="789" y="35"/>
                    <a:pt x="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3602730" y="2514460"/>
              <a:ext cx="1003516" cy="203975"/>
            </a:xfrm>
            <a:custGeom>
              <a:avLst/>
              <a:gdLst/>
              <a:ahLst/>
              <a:cxnLst/>
              <a:rect l="l" t="t" r="r" b="b"/>
              <a:pathLst>
                <a:path w="21652" h="4401" extrusionOk="0">
                  <a:moveTo>
                    <a:pt x="11799" y="0"/>
                  </a:moveTo>
                  <a:cubicBezTo>
                    <a:pt x="10800" y="18"/>
                    <a:pt x="9800" y="158"/>
                    <a:pt x="8854" y="421"/>
                  </a:cubicBezTo>
                  <a:cubicBezTo>
                    <a:pt x="7854" y="684"/>
                    <a:pt x="6908" y="1035"/>
                    <a:pt x="5978" y="1490"/>
                  </a:cubicBezTo>
                  <a:cubicBezTo>
                    <a:pt x="5593" y="1689"/>
                    <a:pt x="5187" y="1901"/>
                    <a:pt x="4786" y="1901"/>
                  </a:cubicBezTo>
                  <a:cubicBezTo>
                    <a:pt x="4549" y="1901"/>
                    <a:pt x="4313" y="1826"/>
                    <a:pt x="4085" y="1631"/>
                  </a:cubicBezTo>
                  <a:cubicBezTo>
                    <a:pt x="3822" y="1368"/>
                    <a:pt x="3524" y="1157"/>
                    <a:pt x="3208" y="1017"/>
                  </a:cubicBezTo>
                  <a:cubicBezTo>
                    <a:pt x="2873" y="884"/>
                    <a:pt x="2548" y="824"/>
                    <a:pt x="2236" y="824"/>
                  </a:cubicBezTo>
                  <a:cubicBezTo>
                    <a:pt x="1439" y="824"/>
                    <a:pt x="722" y="1212"/>
                    <a:pt x="105" y="1753"/>
                  </a:cubicBezTo>
                  <a:lnTo>
                    <a:pt x="0" y="2174"/>
                  </a:lnTo>
                  <a:cubicBezTo>
                    <a:pt x="654" y="1532"/>
                    <a:pt x="1447" y="1022"/>
                    <a:pt x="2272" y="1022"/>
                  </a:cubicBezTo>
                  <a:cubicBezTo>
                    <a:pt x="2686" y="1022"/>
                    <a:pt x="3108" y="1151"/>
                    <a:pt x="3524" y="1455"/>
                  </a:cubicBezTo>
                  <a:cubicBezTo>
                    <a:pt x="3995" y="1794"/>
                    <a:pt x="4281" y="2145"/>
                    <a:pt x="4807" y="2145"/>
                  </a:cubicBezTo>
                  <a:cubicBezTo>
                    <a:pt x="4907" y="2145"/>
                    <a:pt x="5016" y="2132"/>
                    <a:pt x="5137" y="2104"/>
                  </a:cubicBezTo>
                  <a:cubicBezTo>
                    <a:pt x="5961" y="1894"/>
                    <a:pt x="6732" y="1368"/>
                    <a:pt x="7539" y="1070"/>
                  </a:cubicBezTo>
                  <a:cubicBezTo>
                    <a:pt x="8676" y="649"/>
                    <a:pt x="10064" y="221"/>
                    <a:pt x="11378" y="221"/>
                  </a:cubicBezTo>
                  <a:cubicBezTo>
                    <a:pt x="12089" y="221"/>
                    <a:pt x="12779" y="346"/>
                    <a:pt x="13394" y="666"/>
                  </a:cubicBezTo>
                  <a:cubicBezTo>
                    <a:pt x="14078" y="1017"/>
                    <a:pt x="14657" y="1613"/>
                    <a:pt x="15393" y="1859"/>
                  </a:cubicBezTo>
                  <a:cubicBezTo>
                    <a:pt x="15544" y="1909"/>
                    <a:pt x="15694" y="1930"/>
                    <a:pt x="15844" y="1930"/>
                  </a:cubicBezTo>
                  <a:cubicBezTo>
                    <a:pt x="16419" y="1930"/>
                    <a:pt x="16982" y="1619"/>
                    <a:pt x="17567" y="1508"/>
                  </a:cubicBezTo>
                  <a:cubicBezTo>
                    <a:pt x="17770" y="1470"/>
                    <a:pt x="17974" y="1452"/>
                    <a:pt x="18177" y="1452"/>
                  </a:cubicBezTo>
                  <a:cubicBezTo>
                    <a:pt x="19871" y="1452"/>
                    <a:pt x="21487" y="2710"/>
                    <a:pt x="21424" y="4401"/>
                  </a:cubicBezTo>
                  <a:cubicBezTo>
                    <a:pt x="21494" y="4331"/>
                    <a:pt x="21564" y="4243"/>
                    <a:pt x="21652" y="4155"/>
                  </a:cubicBezTo>
                  <a:cubicBezTo>
                    <a:pt x="21564" y="3016"/>
                    <a:pt x="20845" y="1999"/>
                    <a:pt x="19794" y="1525"/>
                  </a:cubicBezTo>
                  <a:cubicBezTo>
                    <a:pt x="19320" y="1323"/>
                    <a:pt x="18811" y="1221"/>
                    <a:pt x="18297" y="1221"/>
                  </a:cubicBezTo>
                  <a:cubicBezTo>
                    <a:pt x="18012" y="1221"/>
                    <a:pt x="17726" y="1252"/>
                    <a:pt x="17444" y="1315"/>
                  </a:cubicBezTo>
                  <a:cubicBezTo>
                    <a:pt x="16944" y="1415"/>
                    <a:pt x="16460" y="1721"/>
                    <a:pt x="15947" y="1721"/>
                  </a:cubicBezTo>
                  <a:cubicBezTo>
                    <a:pt x="15920" y="1721"/>
                    <a:pt x="15893" y="1720"/>
                    <a:pt x="15866" y="1718"/>
                  </a:cubicBezTo>
                  <a:cubicBezTo>
                    <a:pt x="15323" y="1701"/>
                    <a:pt x="14797" y="1262"/>
                    <a:pt x="14341" y="964"/>
                  </a:cubicBezTo>
                  <a:cubicBezTo>
                    <a:pt x="13552" y="439"/>
                    <a:pt x="12763" y="35"/>
                    <a:pt x="11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3585628" y="2567203"/>
              <a:ext cx="990585" cy="193501"/>
            </a:xfrm>
            <a:custGeom>
              <a:avLst/>
              <a:gdLst/>
              <a:ahLst/>
              <a:cxnLst/>
              <a:rect l="l" t="t" r="r" b="b"/>
              <a:pathLst>
                <a:path w="21373" h="4175" extrusionOk="0">
                  <a:moveTo>
                    <a:pt x="10954" y="1"/>
                  </a:moveTo>
                  <a:cubicBezTo>
                    <a:pt x="10470" y="1"/>
                    <a:pt x="9985" y="36"/>
                    <a:pt x="9503" y="107"/>
                  </a:cubicBezTo>
                  <a:cubicBezTo>
                    <a:pt x="8592" y="247"/>
                    <a:pt x="7697" y="510"/>
                    <a:pt x="6856" y="913"/>
                  </a:cubicBezTo>
                  <a:cubicBezTo>
                    <a:pt x="6383" y="1124"/>
                    <a:pt x="5927" y="1457"/>
                    <a:pt x="5418" y="1580"/>
                  </a:cubicBezTo>
                  <a:cubicBezTo>
                    <a:pt x="5306" y="1608"/>
                    <a:pt x="5199" y="1621"/>
                    <a:pt x="5096" y="1621"/>
                  </a:cubicBezTo>
                  <a:cubicBezTo>
                    <a:pt x="4576" y="1621"/>
                    <a:pt x="4166" y="1294"/>
                    <a:pt x="3683" y="1089"/>
                  </a:cubicBezTo>
                  <a:cubicBezTo>
                    <a:pt x="3394" y="971"/>
                    <a:pt x="3101" y="918"/>
                    <a:pt x="2807" y="918"/>
                  </a:cubicBezTo>
                  <a:cubicBezTo>
                    <a:pt x="1833" y="918"/>
                    <a:pt x="861" y="1501"/>
                    <a:pt x="106" y="2228"/>
                  </a:cubicBezTo>
                  <a:cubicBezTo>
                    <a:pt x="71" y="2369"/>
                    <a:pt x="36" y="2509"/>
                    <a:pt x="1" y="2667"/>
                  </a:cubicBezTo>
                  <a:cubicBezTo>
                    <a:pt x="334" y="2281"/>
                    <a:pt x="737" y="1965"/>
                    <a:pt x="1158" y="1720"/>
                  </a:cubicBezTo>
                  <a:cubicBezTo>
                    <a:pt x="1579" y="1457"/>
                    <a:pt x="2035" y="1282"/>
                    <a:pt x="2526" y="1194"/>
                  </a:cubicBezTo>
                  <a:cubicBezTo>
                    <a:pt x="2636" y="1175"/>
                    <a:pt x="2741" y="1166"/>
                    <a:pt x="2842" y="1166"/>
                  </a:cubicBezTo>
                  <a:cubicBezTo>
                    <a:pt x="3300" y="1166"/>
                    <a:pt x="3672" y="1347"/>
                    <a:pt x="4103" y="1562"/>
                  </a:cubicBezTo>
                  <a:cubicBezTo>
                    <a:pt x="4397" y="1748"/>
                    <a:pt x="4735" y="1841"/>
                    <a:pt x="5074" y="1841"/>
                  </a:cubicBezTo>
                  <a:cubicBezTo>
                    <a:pt x="5341" y="1841"/>
                    <a:pt x="5609" y="1783"/>
                    <a:pt x="5857" y="1667"/>
                  </a:cubicBezTo>
                  <a:cubicBezTo>
                    <a:pt x="6646" y="1334"/>
                    <a:pt x="7364" y="896"/>
                    <a:pt x="8188" y="650"/>
                  </a:cubicBezTo>
                  <a:cubicBezTo>
                    <a:pt x="9099" y="369"/>
                    <a:pt x="10046" y="228"/>
                    <a:pt x="10995" y="228"/>
                  </a:cubicBezTo>
                  <a:cubicBezTo>
                    <a:pt x="11817" y="228"/>
                    <a:pt x="12642" y="334"/>
                    <a:pt x="13448" y="545"/>
                  </a:cubicBezTo>
                  <a:cubicBezTo>
                    <a:pt x="14254" y="773"/>
                    <a:pt x="14973" y="1176"/>
                    <a:pt x="15762" y="1457"/>
                  </a:cubicBezTo>
                  <a:cubicBezTo>
                    <a:pt x="16070" y="1567"/>
                    <a:pt x="16357" y="1616"/>
                    <a:pt x="16639" y="1616"/>
                  </a:cubicBezTo>
                  <a:cubicBezTo>
                    <a:pt x="17031" y="1616"/>
                    <a:pt x="17413" y="1522"/>
                    <a:pt x="17831" y="1369"/>
                  </a:cubicBezTo>
                  <a:cubicBezTo>
                    <a:pt x="18207" y="1235"/>
                    <a:pt x="18594" y="1100"/>
                    <a:pt x="18991" y="1100"/>
                  </a:cubicBezTo>
                  <a:cubicBezTo>
                    <a:pt x="19112" y="1100"/>
                    <a:pt x="19233" y="1113"/>
                    <a:pt x="19356" y="1141"/>
                  </a:cubicBezTo>
                  <a:cubicBezTo>
                    <a:pt x="19864" y="1264"/>
                    <a:pt x="20320" y="1580"/>
                    <a:pt x="20618" y="2018"/>
                  </a:cubicBezTo>
                  <a:cubicBezTo>
                    <a:pt x="21039" y="2649"/>
                    <a:pt x="21179" y="3438"/>
                    <a:pt x="21004" y="4174"/>
                  </a:cubicBezTo>
                  <a:cubicBezTo>
                    <a:pt x="21074" y="4087"/>
                    <a:pt x="21162" y="3999"/>
                    <a:pt x="21249" y="3894"/>
                  </a:cubicBezTo>
                  <a:cubicBezTo>
                    <a:pt x="21372" y="2859"/>
                    <a:pt x="21074" y="1825"/>
                    <a:pt x="20110" y="1194"/>
                  </a:cubicBezTo>
                  <a:cubicBezTo>
                    <a:pt x="19750" y="967"/>
                    <a:pt x="19380" y="872"/>
                    <a:pt x="19003" y="872"/>
                  </a:cubicBezTo>
                  <a:cubicBezTo>
                    <a:pt x="18681" y="872"/>
                    <a:pt x="18354" y="941"/>
                    <a:pt x="18024" y="1054"/>
                  </a:cubicBezTo>
                  <a:cubicBezTo>
                    <a:pt x="17586" y="1216"/>
                    <a:pt x="17148" y="1408"/>
                    <a:pt x="16668" y="1408"/>
                  </a:cubicBezTo>
                  <a:cubicBezTo>
                    <a:pt x="16629" y="1408"/>
                    <a:pt x="16590" y="1407"/>
                    <a:pt x="16551" y="1404"/>
                  </a:cubicBezTo>
                  <a:cubicBezTo>
                    <a:pt x="15920" y="1369"/>
                    <a:pt x="15359" y="1019"/>
                    <a:pt x="14798" y="773"/>
                  </a:cubicBezTo>
                  <a:cubicBezTo>
                    <a:pt x="13581" y="261"/>
                    <a:pt x="12270" y="1"/>
                    <a:pt x="109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3742468" y="3923331"/>
              <a:ext cx="234889" cy="679732"/>
            </a:xfrm>
            <a:custGeom>
              <a:avLst/>
              <a:gdLst/>
              <a:ahLst/>
              <a:cxnLst/>
              <a:rect l="l" t="t" r="r" b="b"/>
              <a:pathLst>
                <a:path w="5068" h="14666" extrusionOk="0">
                  <a:moveTo>
                    <a:pt x="4588" y="1"/>
                  </a:moveTo>
                  <a:cubicBezTo>
                    <a:pt x="3772" y="1"/>
                    <a:pt x="2765" y="514"/>
                    <a:pt x="2823" y="1194"/>
                  </a:cubicBezTo>
                  <a:lnTo>
                    <a:pt x="3752" y="12029"/>
                  </a:lnTo>
                  <a:cubicBezTo>
                    <a:pt x="2350" y="12643"/>
                    <a:pt x="1000" y="13467"/>
                    <a:pt x="1" y="14571"/>
                  </a:cubicBezTo>
                  <a:cubicBezTo>
                    <a:pt x="534" y="14633"/>
                    <a:pt x="1072" y="14666"/>
                    <a:pt x="1612" y="14666"/>
                  </a:cubicBezTo>
                  <a:cubicBezTo>
                    <a:pt x="2439" y="14666"/>
                    <a:pt x="3269" y="14590"/>
                    <a:pt x="4086" y="14431"/>
                  </a:cubicBezTo>
                  <a:cubicBezTo>
                    <a:pt x="4278" y="14413"/>
                    <a:pt x="4471" y="14326"/>
                    <a:pt x="4629" y="14220"/>
                  </a:cubicBezTo>
                  <a:cubicBezTo>
                    <a:pt x="4980" y="13905"/>
                    <a:pt x="4822" y="13326"/>
                    <a:pt x="4699" y="12835"/>
                  </a:cubicBezTo>
                  <a:cubicBezTo>
                    <a:pt x="4348" y="11485"/>
                    <a:pt x="4436" y="10118"/>
                    <a:pt x="4524" y="8768"/>
                  </a:cubicBezTo>
                  <a:lnTo>
                    <a:pt x="5067" y="72"/>
                  </a:lnTo>
                  <a:cubicBezTo>
                    <a:pt x="4924" y="23"/>
                    <a:pt x="4760" y="1"/>
                    <a:pt x="4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3742468" y="4525524"/>
              <a:ext cx="225944" cy="77539"/>
            </a:xfrm>
            <a:custGeom>
              <a:avLst/>
              <a:gdLst/>
              <a:ahLst/>
              <a:cxnLst/>
              <a:rect l="l" t="t" r="r" b="b"/>
              <a:pathLst>
                <a:path w="4875" h="1673" extrusionOk="0">
                  <a:moveTo>
                    <a:pt x="1929" y="0"/>
                  </a:moveTo>
                  <a:cubicBezTo>
                    <a:pt x="1210" y="438"/>
                    <a:pt x="562" y="964"/>
                    <a:pt x="1" y="1578"/>
                  </a:cubicBezTo>
                  <a:cubicBezTo>
                    <a:pt x="541" y="1640"/>
                    <a:pt x="1081" y="1673"/>
                    <a:pt x="1620" y="1673"/>
                  </a:cubicBezTo>
                  <a:cubicBezTo>
                    <a:pt x="2445" y="1673"/>
                    <a:pt x="3269" y="1597"/>
                    <a:pt x="4086" y="1438"/>
                  </a:cubicBezTo>
                  <a:cubicBezTo>
                    <a:pt x="4296" y="1420"/>
                    <a:pt x="4471" y="1333"/>
                    <a:pt x="4647" y="1227"/>
                  </a:cubicBezTo>
                  <a:cubicBezTo>
                    <a:pt x="4874" y="999"/>
                    <a:pt x="4874" y="666"/>
                    <a:pt x="4822" y="333"/>
                  </a:cubicBezTo>
                  <a:lnTo>
                    <a:pt x="4822" y="333"/>
                  </a:lnTo>
                  <a:cubicBezTo>
                    <a:pt x="4436" y="509"/>
                    <a:pt x="4015" y="596"/>
                    <a:pt x="3595" y="596"/>
                  </a:cubicBezTo>
                  <a:cubicBezTo>
                    <a:pt x="3034" y="579"/>
                    <a:pt x="2473" y="298"/>
                    <a:pt x="1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165018" y="3923331"/>
              <a:ext cx="234843" cy="680103"/>
            </a:xfrm>
            <a:custGeom>
              <a:avLst/>
              <a:gdLst/>
              <a:ahLst/>
              <a:cxnLst/>
              <a:rect l="l" t="t" r="r" b="b"/>
              <a:pathLst>
                <a:path w="5067" h="14674" extrusionOk="0">
                  <a:moveTo>
                    <a:pt x="479" y="1"/>
                  </a:moveTo>
                  <a:cubicBezTo>
                    <a:pt x="307" y="1"/>
                    <a:pt x="144" y="23"/>
                    <a:pt x="0" y="72"/>
                  </a:cubicBezTo>
                  <a:lnTo>
                    <a:pt x="544" y="8768"/>
                  </a:lnTo>
                  <a:cubicBezTo>
                    <a:pt x="631" y="10118"/>
                    <a:pt x="719" y="11503"/>
                    <a:pt x="368" y="12853"/>
                  </a:cubicBezTo>
                  <a:cubicBezTo>
                    <a:pt x="228" y="13326"/>
                    <a:pt x="88" y="13905"/>
                    <a:pt x="438" y="14220"/>
                  </a:cubicBezTo>
                  <a:cubicBezTo>
                    <a:pt x="596" y="14343"/>
                    <a:pt x="772" y="14413"/>
                    <a:pt x="982" y="14431"/>
                  </a:cubicBezTo>
                  <a:cubicBezTo>
                    <a:pt x="1805" y="14591"/>
                    <a:pt x="2634" y="14673"/>
                    <a:pt x="3466" y="14673"/>
                  </a:cubicBezTo>
                  <a:cubicBezTo>
                    <a:pt x="3999" y="14673"/>
                    <a:pt x="4533" y="14639"/>
                    <a:pt x="5067" y="14571"/>
                  </a:cubicBezTo>
                  <a:cubicBezTo>
                    <a:pt x="4068" y="13467"/>
                    <a:pt x="2700" y="12643"/>
                    <a:pt x="1315" y="12029"/>
                  </a:cubicBezTo>
                  <a:lnTo>
                    <a:pt x="2244" y="1194"/>
                  </a:lnTo>
                  <a:cubicBezTo>
                    <a:pt x="2302" y="514"/>
                    <a:pt x="1296" y="1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173917" y="4525524"/>
              <a:ext cx="225944" cy="77910"/>
            </a:xfrm>
            <a:custGeom>
              <a:avLst/>
              <a:gdLst/>
              <a:ahLst/>
              <a:cxnLst/>
              <a:rect l="l" t="t" r="r" b="b"/>
              <a:pathLst>
                <a:path w="4875" h="1681" extrusionOk="0">
                  <a:moveTo>
                    <a:pt x="2946" y="0"/>
                  </a:moveTo>
                  <a:cubicBezTo>
                    <a:pt x="2403" y="298"/>
                    <a:pt x="1859" y="579"/>
                    <a:pt x="1281" y="596"/>
                  </a:cubicBezTo>
                  <a:cubicBezTo>
                    <a:pt x="860" y="596"/>
                    <a:pt x="439" y="509"/>
                    <a:pt x="54" y="333"/>
                  </a:cubicBezTo>
                  <a:lnTo>
                    <a:pt x="54" y="333"/>
                  </a:lnTo>
                  <a:cubicBezTo>
                    <a:pt x="1" y="684"/>
                    <a:pt x="1" y="1017"/>
                    <a:pt x="229" y="1227"/>
                  </a:cubicBezTo>
                  <a:cubicBezTo>
                    <a:pt x="387" y="1350"/>
                    <a:pt x="580" y="1420"/>
                    <a:pt x="790" y="1438"/>
                  </a:cubicBezTo>
                  <a:cubicBezTo>
                    <a:pt x="1602" y="1598"/>
                    <a:pt x="2434" y="1680"/>
                    <a:pt x="3269" y="1680"/>
                  </a:cubicBezTo>
                  <a:cubicBezTo>
                    <a:pt x="3804" y="1680"/>
                    <a:pt x="4341" y="1646"/>
                    <a:pt x="4875" y="1578"/>
                  </a:cubicBezTo>
                  <a:cubicBezTo>
                    <a:pt x="4314" y="964"/>
                    <a:pt x="3665" y="438"/>
                    <a:pt x="2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3845684" y="1343861"/>
              <a:ext cx="503751" cy="474737"/>
            </a:xfrm>
            <a:custGeom>
              <a:avLst/>
              <a:gdLst/>
              <a:ahLst/>
              <a:cxnLst/>
              <a:rect l="l" t="t" r="r" b="b"/>
              <a:pathLst>
                <a:path w="10869" h="10243" extrusionOk="0">
                  <a:moveTo>
                    <a:pt x="5846" y="1591"/>
                  </a:moveTo>
                  <a:cubicBezTo>
                    <a:pt x="6432" y="1591"/>
                    <a:pt x="6983" y="1860"/>
                    <a:pt x="7399" y="2396"/>
                  </a:cubicBezTo>
                  <a:cubicBezTo>
                    <a:pt x="7819" y="2974"/>
                    <a:pt x="8012" y="3676"/>
                    <a:pt x="7960" y="4377"/>
                  </a:cubicBezTo>
                  <a:cubicBezTo>
                    <a:pt x="7421" y="3659"/>
                    <a:pt x="6443" y="3230"/>
                    <a:pt x="5562" y="3230"/>
                  </a:cubicBezTo>
                  <a:cubicBezTo>
                    <a:pt x="5495" y="3230"/>
                    <a:pt x="5430" y="3232"/>
                    <a:pt x="5365" y="3237"/>
                  </a:cubicBezTo>
                  <a:cubicBezTo>
                    <a:pt x="4488" y="3272"/>
                    <a:pt x="3699" y="3763"/>
                    <a:pt x="3296" y="4535"/>
                  </a:cubicBezTo>
                  <a:cubicBezTo>
                    <a:pt x="3296" y="4482"/>
                    <a:pt x="3279" y="4447"/>
                    <a:pt x="3279" y="4394"/>
                  </a:cubicBezTo>
                  <a:cubicBezTo>
                    <a:pt x="3261" y="4359"/>
                    <a:pt x="3279" y="4272"/>
                    <a:pt x="3279" y="4202"/>
                  </a:cubicBezTo>
                  <a:cubicBezTo>
                    <a:pt x="3314" y="3167"/>
                    <a:pt x="3875" y="2396"/>
                    <a:pt x="4769" y="1887"/>
                  </a:cubicBezTo>
                  <a:cubicBezTo>
                    <a:pt x="5125" y="1689"/>
                    <a:pt x="5492" y="1591"/>
                    <a:pt x="5846" y="1591"/>
                  </a:cubicBezTo>
                  <a:close/>
                  <a:moveTo>
                    <a:pt x="5554" y="3970"/>
                  </a:moveTo>
                  <a:cubicBezTo>
                    <a:pt x="6255" y="3970"/>
                    <a:pt x="6979" y="4289"/>
                    <a:pt x="7363" y="4850"/>
                  </a:cubicBezTo>
                  <a:cubicBezTo>
                    <a:pt x="7837" y="5569"/>
                    <a:pt x="7591" y="6358"/>
                    <a:pt x="7223" y="7059"/>
                  </a:cubicBezTo>
                  <a:cubicBezTo>
                    <a:pt x="7118" y="7129"/>
                    <a:pt x="7048" y="7235"/>
                    <a:pt x="7048" y="7357"/>
                  </a:cubicBezTo>
                  <a:cubicBezTo>
                    <a:pt x="6925" y="7533"/>
                    <a:pt x="6802" y="7708"/>
                    <a:pt x="6697" y="7866"/>
                  </a:cubicBezTo>
                  <a:cubicBezTo>
                    <a:pt x="6645" y="7936"/>
                    <a:pt x="6610" y="8041"/>
                    <a:pt x="6627" y="8146"/>
                  </a:cubicBezTo>
                  <a:cubicBezTo>
                    <a:pt x="6277" y="8479"/>
                    <a:pt x="5926" y="8830"/>
                    <a:pt x="5470" y="8865"/>
                  </a:cubicBezTo>
                  <a:cubicBezTo>
                    <a:pt x="5427" y="8869"/>
                    <a:pt x="5384" y="8871"/>
                    <a:pt x="5342" y="8871"/>
                  </a:cubicBezTo>
                  <a:cubicBezTo>
                    <a:pt x="4690" y="8871"/>
                    <a:pt x="4220" y="8373"/>
                    <a:pt x="3857" y="7813"/>
                  </a:cubicBezTo>
                  <a:cubicBezTo>
                    <a:pt x="3892" y="7638"/>
                    <a:pt x="3910" y="7463"/>
                    <a:pt x="3927" y="7287"/>
                  </a:cubicBezTo>
                  <a:cubicBezTo>
                    <a:pt x="3945" y="6270"/>
                    <a:pt x="3419" y="5078"/>
                    <a:pt x="4401" y="4324"/>
                  </a:cubicBezTo>
                  <a:cubicBezTo>
                    <a:pt x="4727" y="4083"/>
                    <a:pt x="5137" y="3970"/>
                    <a:pt x="5554" y="3970"/>
                  </a:cubicBezTo>
                  <a:close/>
                  <a:moveTo>
                    <a:pt x="2851" y="0"/>
                  </a:moveTo>
                  <a:cubicBezTo>
                    <a:pt x="2775" y="0"/>
                    <a:pt x="2695" y="25"/>
                    <a:pt x="2612" y="82"/>
                  </a:cubicBezTo>
                  <a:cubicBezTo>
                    <a:pt x="2349" y="275"/>
                    <a:pt x="2437" y="590"/>
                    <a:pt x="2612" y="906"/>
                  </a:cubicBezTo>
                  <a:cubicBezTo>
                    <a:pt x="2437" y="818"/>
                    <a:pt x="2244" y="748"/>
                    <a:pt x="2069" y="678"/>
                  </a:cubicBezTo>
                  <a:cubicBezTo>
                    <a:pt x="2031" y="664"/>
                    <a:pt x="1995" y="658"/>
                    <a:pt x="1961" y="658"/>
                  </a:cubicBezTo>
                  <a:cubicBezTo>
                    <a:pt x="1689" y="658"/>
                    <a:pt x="1589" y="1065"/>
                    <a:pt x="1823" y="1221"/>
                  </a:cubicBezTo>
                  <a:cubicBezTo>
                    <a:pt x="1946" y="1309"/>
                    <a:pt x="2332" y="1502"/>
                    <a:pt x="2560" y="1660"/>
                  </a:cubicBezTo>
                  <a:lnTo>
                    <a:pt x="2560" y="1747"/>
                  </a:lnTo>
                  <a:cubicBezTo>
                    <a:pt x="2472" y="1677"/>
                    <a:pt x="2402" y="1607"/>
                    <a:pt x="2314" y="1554"/>
                  </a:cubicBezTo>
                  <a:cubicBezTo>
                    <a:pt x="2256" y="1496"/>
                    <a:pt x="2182" y="1468"/>
                    <a:pt x="2110" y="1468"/>
                  </a:cubicBezTo>
                  <a:cubicBezTo>
                    <a:pt x="1990" y="1468"/>
                    <a:pt x="1874" y="1545"/>
                    <a:pt x="1841" y="1677"/>
                  </a:cubicBezTo>
                  <a:cubicBezTo>
                    <a:pt x="1788" y="1835"/>
                    <a:pt x="1788" y="1993"/>
                    <a:pt x="1859" y="2150"/>
                  </a:cubicBezTo>
                  <a:cubicBezTo>
                    <a:pt x="1490" y="2203"/>
                    <a:pt x="999" y="2361"/>
                    <a:pt x="824" y="2694"/>
                  </a:cubicBezTo>
                  <a:cubicBezTo>
                    <a:pt x="666" y="2939"/>
                    <a:pt x="807" y="3290"/>
                    <a:pt x="1105" y="3343"/>
                  </a:cubicBezTo>
                  <a:cubicBezTo>
                    <a:pt x="1140" y="3351"/>
                    <a:pt x="1177" y="3354"/>
                    <a:pt x="1215" y="3354"/>
                  </a:cubicBezTo>
                  <a:cubicBezTo>
                    <a:pt x="1427" y="3354"/>
                    <a:pt x="1683" y="3247"/>
                    <a:pt x="1876" y="3202"/>
                  </a:cubicBezTo>
                  <a:lnTo>
                    <a:pt x="2700" y="2974"/>
                  </a:lnTo>
                  <a:lnTo>
                    <a:pt x="2700" y="2974"/>
                  </a:lnTo>
                  <a:cubicBezTo>
                    <a:pt x="2525" y="3413"/>
                    <a:pt x="2437" y="3886"/>
                    <a:pt x="2437" y="4342"/>
                  </a:cubicBezTo>
                  <a:cubicBezTo>
                    <a:pt x="2424" y="4347"/>
                    <a:pt x="2407" y="4350"/>
                    <a:pt x="2387" y="4350"/>
                  </a:cubicBezTo>
                  <a:cubicBezTo>
                    <a:pt x="2208" y="4350"/>
                    <a:pt x="1765" y="4165"/>
                    <a:pt x="1718" y="4149"/>
                  </a:cubicBezTo>
                  <a:cubicBezTo>
                    <a:pt x="1681" y="4134"/>
                    <a:pt x="1643" y="4128"/>
                    <a:pt x="1607" y="4128"/>
                  </a:cubicBezTo>
                  <a:cubicBezTo>
                    <a:pt x="1335" y="4128"/>
                    <a:pt x="1110" y="4496"/>
                    <a:pt x="1280" y="4728"/>
                  </a:cubicBezTo>
                  <a:lnTo>
                    <a:pt x="1368" y="4833"/>
                  </a:lnTo>
                  <a:cubicBezTo>
                    <a:pt x="1210" y="4815"/>
                    <a:pt x="1052" y="4780"/>
                    <a:pt x="929" y="4763"/>
                  </a:cubicBezTo>
                  <a:cubicBezTo>
                    <a:pt x="890" y="4752"/>
                    <a:pt x="852" y="4748"/>
                    <a:pt x="816" y="4748"/>
                  </a:cubicBezTo>
                  <a:cubicBezTo>
                    <a:pt x="480" y="4748"/>
                    <a:pt x="290" y="5158"/>
                    <a:pt x="544" y="5411"/>
                  </a:cubicBezTo>
                  <a:cubicBezTo>
                    <a:pt x="736" y="5604"/>
                    <a:pt x="964" y="5762"/>
                    <a:pt x="1192" y="5885"/>
                  </a:cubicBezTo>
                  <a:lnTo>
                    <a:pt x="438" y="5815"/>
                  </a:lnTo>
                  <a:cubicBezTo>
                    <a:pt x="175" y="5815"/>
                    <a:pt x="0" y="6060"/>
                    <a:pt x="53" y="6305"/>
                  </a:cubicBezTo>
                  <a:cubicBezTo>
                    <a:pt x="211" y="6691"/>
                    <a:pt x="544" y="6972"/>
                    <a:pt x="947" y="7059"/>
                  </a:cubicBezTo>
                  <a:cubicBezTo>
                    <a:pt x="877" y="7094"/>
                    <a:pt x="807" y="7147"/>
                    <a:pt x="736" y="7182"/>
                  </a:cubicBezTo>
                  <a:cubicBezTo>
                    <a:pt x="474" y="7340"/>
                    <a:pt x="491" y="7831"/>
                    <a:pt x="824" y="7883"/>
                  </a:cubicBezTo>
                  <a:cubicBezTo>
                    <a:pt x="960" y="7904"/>
                    <a:pt x="1096" y="7914"/>
                    <a:pt x="1232" y="7914"/>
                  </a:cubicBezTo>
                  <a:cubicBezTo>
                    <a:pt x="1550" y="7914"/>
                    <a:pt x="1867" y="7859"/>
                    <a:pt x="2174" y="7761"/>
                  </a:cubicBezTo>
                  <a:lnTo>
                    <a:pt x="2174" y="7761"/>
                  </a:lnTo>
                  <a:cubicBezTo>
                    <a:pt x="2104" y="7848"/>
                    <a:pt x="2034" y="7936"/>
                    <a:pt x="1964" y="8006"/>
                  </a:cubicBezTo>
                  <a:cubicBezTo>
                    <a:pt x="1788" y="8199"/>
                    <a:pt x="1596" y="8339"/>
                    <a:pt x="1543" y="8602"/>
                  </a:cubicBezTo>
                  <a:cubicBezTo>
                    <a:pt x="1490" y="8742"/>
                    <a:pt x="1543" y="8883"/>
                    <a:pt x="1631" y="8988"/>
                  </a:cubicBezTo>
                  <a:cubicBezTo>
                    <a:pt x="1776" y="9110"/>
                    <a:pt x="1919" y="9162"/>
                    <a:pt x="2059" y="9162"/>
                  </a:cubicBezTo>
                  <a:cubicBezTo>
                    <a:pt x="2342" y="9162"/>
                    <a:pt x="2612" y="8948"/>
                    <a:pt x="2858" y="8655"/>
                  </a:cubicBezTo>
                  <a:lnTo>
                    <a:pt x="2858" y="8655"/>
                  </a:lnTo>
                  <a:cubicBezTo>
                    <a:pt x="2823" y="8777"/>
                    <a:pt x="2805" y="8883"/>
                    <a:pt x="2753" y="9005"/>
                  </a:cubicBezTo>
                  <a:cubicBezTo>
                    <a:pt x="2700" y="9128"/>
                    <a:pt x="2647" y="9268"/>
                    <a:pt x="2595" y="9391"/>
                  </a:cubicBezTo>
                  <a:cubicBezTo>
                    <a:pt x="2474" y="9668"/>
                    <a:pt x="2701" y="9920"/>
                    <a:pt x="2924" y="9920"/>
                  </a:cubicBezTo>
                  <a:cubicBezTo>
                    <a:pt x="3025" y="9920"/>
                    <a:pt x="3125" y="9868"/>
                    <a:pt x="3191" y="9742"/>
                  </a:cubicBezTo>
                  <a:cubicBezTo>
                    <a:pt x="3279" y="9566"/>
                    <a:pt x="3366" y="9391"/>
                    <a:pt x="3436" y="9216"/>
                  </a:cubicBezTo>
                  <a:cubicBezTo>
                    <a:pt x="3507" y="9058"/>
                    <a:pt x="3559" y="8883"/>
                    <a:pt x="3629" y="8725"/>
                  </a:cubicBezTo>
                  <a:cubicBezTo>
                    <a:pt x="3997" y="9181"/>
                    <a:pt x="4506" y="9461"/>
                    <a:pt x="5084" y="9549"/>
                  </a:cubicBezTo>
                  <a:cubicBezTo>
                    <a:pt x="5172" y="9562"/>
                    <a:pt x="5256" y="9568"/>
                    <a:pt x="5336" y="9568"/>
                  </a:cubicBezTo>
                  <a:cubicBezTo>
                    <a:pt x="5910" y="9568"/>
                    <a:pt x="6293" y="9256"/>
                    <a:pt x="6662" y="8918"/>
                  </a:cubicBezTo>
                  <a:lnTo>
                    <a:pt x="6662" y="8918"/>
                  </a:lnTo>
                  <a:cubicBezTo>
                    <a:pt x="6610" y="9023"/>
                    <a:pt x="6627" y="9163"/>
                    <a:pt x="6697" y="9251"/>
                  </a:cubicBezTo>
                  <a:cubicBezTo>
                    <a:pt x="6802" y="9654"/>
                    <a:pt x="7065" y="9987"/>
                    <a:pt x="7416" y="10197"/>
                  </a:cubicBezTo>
                  <a:cubicBezTo>
                    <a:pt x="7470" y="10228"/>
                    <a:pt x="7526" y="10242"/>
                    <a:pt x="7580" y="10242"/>
                  </a:cubicBezTo>
                  <a:cubicBezTo>
                    <a:pt x="7768" y="10242"/>
                    <a:pt x="7927" y="10069"/>
                    <a:pt x="7872" y="9864"/>
                  </a:cubicBezTo>
                  <a:cubicBezTo>
                    <a:pt x="7784" y="9514"/>
                    <a:pt x="7591" y="9216"/>
                    <a:pt x="7328" y="8988"/>
                  </a:cubicBezTo>
                  <a:cubicBezTo>
                    <a:pt x="7416" y="8830"/>
                    <a:pt x="7504" y="8672"/>
                    <a:pt x="7591" y="8514"/>
                  </a:cubicBezTo>
                  <a:cubicBezTo>
                    <a:pt x="7837" y="9058"/>
                    <a:pt x="8135" y="9566"/>
                    <a:pt x="8521" y="10022"/>
                  </a:cubicBezTo>
                  <a:cubicBezTo>
                    <a:pt x="8592" y="10088"/>
                    <a:pt x="8675" y="10118"/>
                    <a:pt x="8755" y="10118"/>
                  </a:cubicBezTo>
                  <a:cubicBezTo>
                    <a:pt x="8952" y="10118"/>
                    <a:pt x="9131" y="9943"/>
                    <a:pt x="9082" y="9707"/>
                  </a:cubicBezTo>
                  <a:cubicBezTo>
                    <a:pt x="8959" y="9391"/>
                    <a:pt x="8819" y="9058"/>
                    <a:pt x="8661" y="8742"/>
                  </a:cubicBezTo>
                  <a:cubicBezTo>
                    <a:pt x="8748" y="8690"/>
                    <a:pt x="8819" y="8620"/>
                    <a:pt x="8889" y="8549"/>
                  </a:cubicBezTo>
                  <a:cubicBezTo>
                    <a:pt x="9134" y="8812"/>
                    <a:pt x="9450" y="8988"/>
                    <a:pt x="9783" y="9075"/>
                  </a:cubicBezTo>
                  <a:cubicBezTo>
                    <a:pt x="9814" y="9083"/>
                    <a:pt x="9845" y="9086"/>
                    <a:pt x="9875" y="9086"/>
                  </a:cubicBezTo>
                  <a:cubicBezTo>
                    <a:pt x="10195" y="9086"/>
                    <a:pt x="10409" y="8683"/>
                    <a:pt x="10169" y="8427"/>
                  </a:cubicBezTo>
                  <a:cubicBezTo>
                    <a:pt x="10134" y="8392"/>
                    <a:pt x="10116" y="8374"/>
                    <a:pt x="10098" y="8357"/>
                  </a:cubicBezTo>
                  <a:lnTo>
                    <a:pt x="10098" y="8357"/>
                  </a:lnTo>
                  <a:lnTo>
                    <a:pt x="10151" y="8374"/>
                  </a:lnTo>
                  <a:cubicBezTo>
                    <a:pt x="10221" y="8414"/>
                    <a:pt x="10292" y="8432"/>
                    <a:pt x="10359" y="8432"/>
                  </a:cubicBezTo>
                  <a:cubicBezTo>
                    <a:pt x="10645" y="8432"/>
                    <a:pt x="10868" y="8111"/>
                    <a:pt x="10712" y="7813"/>
                  </a:cubicBezTo>
                  <a:cubicBezTo>
                    <a:pt x="10414" y="7305"/>
                    <a:pt x="9941" y="6919"/>
                    <a:pt x="9502" y="6516"/>
                  </a:cubicBezTo>
                  <a:lnTo>
                    <a:pt x="9502" y="6516"/>
                  </a:lnTo>
                  <a:cubicBezTo>
                    <a:pt x="9678" y="6586"/>
                    <a:pt x="9835" y="6639"/>
                    <a:pt x="9993" y="6691"/>
                  </a:cubicBezTo>
                  <a:cubicBezTo>
                    <a:pt x="10028" y="6700"/>
                    <a:pt x="10063" y="6705"/>
                    <a:pt x="10097" y="6705"/>
                  </a:cubicBezTo>
                  <a:cubicBezTo>
                    <a:pt x="10321" y="6705"/>
                    <a:pt x="10519" y="6516"/>
                    <a:pt x="10519" y="6288"/>
                  </a:cubicBezTo>
                  <a:cubicBezTo>
                    <a:pt x="10484" y="5464"/>
                    <a:pt x="9502" y="5113"/>
                    <a:pt x="8731" y="4938"/>
                  </a:cubicBezTo>
                  <a:cubicBezTo>
                    <a:pt x="8819" y="4324"/>
                    <a:pt x="8784" y="3711"/>
                    <a:pt x="8643" y="3115"/>
                  </a:cubicBezTo>
                  <a:lnTo>
                    <a:pt x="8643" y="3115"/>
                  </a:lnTo>
                  <a:cubicBezTo>
                    <a:pt x="8731" y="3220"/>
                    <a:pt x="8819" y="3308"/>
                    <a:pt x="8906" y="3395"/>
                  </a:cubicBezTo>
                  <a:cubicBezTo>
                    <a:pt x="9222" y="3676"/>
                    <a:pt x="9590" y="3851"/>
                    <a:pt x="9993" y="3939"/>
                  </a:cubicBezTo>
                  <a:cubicBezTo>
                    <a:pt x="10020" y="3945"/>
                    <a:pt x="10046" y="3947"/>
                    <a:pt x="10071" y="3947"/>
                  </a:cubicBezTo>
                  <a:cubicBezTo>
                    <a:pt x="10341" y="3947"/>
                    <a:pt x="10501" y="3621"/>
                    <a:pt x="10309" y="3413"/>
                  </a:cubicBezTo>
                  <a:cubicBezTo>
                    <a:pt x="10221" y="3325"/>
                    <a:pt x="10151" y="3237"/>
                    <a:pt x="10063" y="3150"/>
                  </a:cubicBezTo>
                  <a:lnTo>
                    <a:pt x="10063" y="3150"/>
                  </a:lnTo>
                  <a:cubicBezTo>
                    <a:pt x="10076" y="3151"/>
                    <a:pt x="10088" y="3151"/>
                    <a:pt x="10100" y="3151"/>
                  </a:cubicBezTo>
                  <a:cubicBezTo>
                    <a:pt x="10347" y="3151"/>
                    <a:pt x="10557" y="2981"/>
                    <a:pt x="10607" y="2746"/>
                  </a:cubicBezTo>
                  <a:cubicBezTo>
                    <a:pt x="10695" y="2343"/>
                    <a:pt x="10186" y="2168"/>
                    <a:pt x="9906" y="2063"/>
                  </a:cubicBezTo>
                  <a:cubicBezTo>
                    <a:pt x="9678" y="1993"/>
                    <a:pt x="9450" y="1940"/>
                    <a:pt x="9222" y="1923"/>
                  </a:cubicBezTo>
                  <a:cubicBezTo>
                    <a:pt x="9485" y="1660"/>
                    <a:pt x="9660" y="1344"/>
                    <a:pt x="9748" y="993"/>
                  </a:cubicBezTo>
                  <a:cubicBezTo>
                    <a:pt x="9762" y="853"/>
                    <a:pt x="9640" y="678"/>
                    <a:pt x="9501" y="678"/>
                  </a:cubicBezTo>
                  <a:cubicBezTo>
                    <a:pt x="9467" y="678"/>
                    <a:pt x="9432" y="689"/>
                    <a:pt x="9397" y="713"/>
                  </a:cubicBezTo>
                  <a:cubicBezTo>
                    <a:pt x="9082" y="958"/>
                    <a:pt x="8801" y="1239"/>
                    <a:pt x="8556" y="1537"/>
                  </a:cubicBezTo>
                  <a:lnTo>
                    <a:pt x="8521" y="1537"/>
                  </a:lnTo>
                  <a:cubicBezTo>
                    <a:pt x="8398" y="1274"/>
                    <a:pt x="8240" y="1028"/>
                    <a:pt x="8100" y="765"/>
                  </a:cubicBezTo>
                  <a:cubicBezTo>
                    <a:pt x="8051" y="680"/>
                    <a:pt x="7975" y="644"/>
                    <a:pt x="7899" y="644"/>
                  </a:cubicBezTo>
                  <a:cubicBezTo>
                    <a:pt x="7755" y="644"/>
                    <a:pt x="7610" y="775"/>
                    <a:pt x="7644" y="958"/>
                  </a:cubicBezTo>
                  <a:cubicBezTo>
                    <a:pt x="7714" y="1169"/>
                    <a:pt x="7749" y="1397"/>
                    <a:pt x="7802" y="1607"/>
                  </a:cubicBezTo>
                  <a:cubicBezTo>
                    <a:pt x="7273" y="1064"/>
                    <a:pt x="6560" y="766"/>
                    <a:pt x="5818" y="766"/>
                  </a:cubicBezTo>
                  <a:cubicBezTo>
                    <a:pt x="5673" y="766"/>
                    <a:pt x="5528" y="778"/>
                    <a:pt x="5382" y="800"/>
                  </a:cubicBezTo>
                  <a:cubicBezTo>
                    <a:pt x="5014" y="871"/>
                    <a:pt x="4681" y="993"/>
                    <a:pt x="4366" y="1169"/>
                  </a:cubicBezTo>
                  <a:cubicBezTo>
                    <a:pt x="4471" y="871"/>
                    <a:pt x="4383" y="538"/>
                    <a:pt x="4138" y="345"/>
                  </a:cubicBezTo>
                  <a:cubicBezTo>
                    <a:pt x="4094" y="318"/>
                    <a:pt x="4046" y="305"/>
                    <a:pt x="3997" y="305"/>
                  </a:cubicBezTo>
                  <a:cubicBezTo>
                    <a:pt x="3949" y="305"/>
                    <a:pt x="3901" y="318"/>
                    <a:pt x="3857" y="345"/>
                  </a:cubicBezTo>
                  <a:cubicBezTo>
                    <a:pt x="3717" y="415"/>
                    <a:pt x="3612" y="538"/>
                    <a:pt x="3524" y="678"/>
                  </a:cubicBezTo>
                  <a:cubicBezTo>
                    <a:pt x="3359" y="334"/>
                    <a:pt x="3129" y="0"/>
                    <a:pt x="2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3891985" y="1433358"/>
              <a:ext cx="349460" cy="713891"/>
            </a:xfrm>
            <a:custGeom>
              <a:avLst/>
              <a:gdLst/>
              <a:ahLst/>
              <a:cxnLst/>
              <a:rect l="l" t="t" r="r" b="b"/>
              <a:pathLst>
                <a:path w="7540" h="15403" extrusionOk="0">
                  <a:moveTo>
                    <a:pt x="5141" y="1"/>
                  </a:moveTo>
                  <a:cubicBezTo>
                    <a:pt x="4904" y="1"/>
                    <a:pt x="4666" y="38"/>
                    <a:pt x="4436" y="114"/>
                  </a:cubicBezTo>
                  <a:cubicBezTo>
                    <a:pt x="3752" y="325"/>
                    <a:pt x="3139" y="710"/>
                    <a:pt x="2648" y="1219"/>
                  </a:cubicBezTo>
                  <a:cubicBezTo>
                    <a:pt x="2525" y="1341"/>
                    <a:pt x="2350" y="1447"/>
                    <a:pt x="2315" y="1604"/>
                  </a:cubicBezTo>
                  <a:cubicBezTo>
                    <a:pt x="2017" y="3112"/>
                    <a:pt x="1964" y="4655"/>
                    <a:pt x="2157" y="6198"/>
                  </a:cubicBezTo>
                  <a:cubicBezTo>
                    <a:pt x="2209" y="6636"/>
                    <a:pt x="2280" y="7092"/>
                    <a:pt x="2332" y="7548"/>
                  </a:cubicBezTo>
                  <a:cubicBezTo>
                    <a:pt x="2402" y="8547"/>
                    <a:pt x="2350" y="9546"/>
                    <a:pt x="2192" y="10528"/>
                  </a:cubicBezTo>
                  <a:cubicBezTo>
                    <a:pt x="1736" y="10966"/>
                    <a:pt x="1228" y="11335"/>
                    <a:pt x="667" y="11615"/>
                  </a:cubicBezTo>
                  <a:cubicBezTo>
                    <a:pt x="369" y="11755"/>
                    <a:pt x="0" y="11983"/>
                    <a:pt x="53" y="12316"/>
                  </a:cubicBezTo>
                  <a:cubicBezTo>
                    <a:pt x="88" y="12439"/>
                    <a:pt x="141" y="12544"/>
                    <a:pt x="228" y="12649"/>
                  </a:cubicBezTo>
                  <a:lnTo>
                    <a:pt x="1035" y="13684"/>
                  </a:lnTo>
                  <a:cubicBezTo>
                    <a:pt x="1421" y="14192"/>
                    <a:pt x="1824" y="14718"/>
                    <a:pt x="2385" y="15034"/>
                  </a:cubicBezTo>
                  <a:cubicBezTo>
                    <a:pt x="2831" y="15279"/>
                    <a:pt x="3329" y="15402"/>
                    <a:pt x="3827" y="15402"/>
                  </a:cubicBezTo>
                  <a:cubicBezTo>
                    <a:pt x="4289" y="15402"/>
                    <a:pt x="4751" y="15297"/>
                    <a:pt x="5172" y="15086"/>
                  </a:cubicBezTo>
                  <a:cubicBezTo>
                    <a:pt x="5996" y="14683"/>
                    <a:pt x="6680" y="14034"/>
                    <a:pt x="7153" y="13228"/>
                  </a:cubicBezTo>
                  <a:cubicBezTo>
                    <a:pt x="7241" y="13193"/>
                    <a:pt x="7311" y="12667"/>
                    <a:pt x="7206" y="12562"/>
                  </a:cubicBezTo>
                  <a:cubicBezTo>
                    <a:pt x="7206" y="12474"/>
                    <a:pt x="7188" y="12386"/>
                    <a:pt x="7136" y="12299"/>
                  </a:cubicBezTo>
                  <a:cubicBezTo>
                    <a:pt x="6961" y="12018"/>
                    <a:pt x="6522" y="11843"/>
                    <a:pt x="6294" y="11597"/>
                  </a:cubicBezTo>
                  <a:cubicBezTo>
                    <a:pt x="6102" y="11387"/>
                    <a:pt x="5944" y="11142"/>
                    <a:pt x="5821" y="10896"/>
                  </a:cubicBezTo>
                  <a:cubicBezTo>
                    <a:pt x="5628" y="9757"/>
                    <a:pt x="5330" y="8617"/>
                    <a:pt x="5698" y="7565"/>
                  </a:cubicBezTo>
                  <a:cubicBezTo>
                    <a:pt x="5944" y="6899"/>
                    <a:pt x="6329" y="6303"/>
                    <a:pt x="6645" y="5654"/>
                  </a:cubicBezTo>
                  <a:cubicBezTo>
                    <a:pt x="6961" y="5006"/>
                    <a:pt x="7188" y="4304"/>
                    <a:pt x="7311" y="3586"/>
                  </a:cubicBezTo>
                  <a:cubicBezTo>
                    <a:pt x="7539" y="2446"/>
                    <a:pt x="7399" y="1096"/>
                    <a:pt x="6470" y="412"/>
                  </a:cubicBezTo>
                  <a:cubicBezTo>
                    <a:pt x="6074" y="145"/>
                    <a:pt x="5609" y="1"/>
                    <a:pt x="51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3975689" y="1400822"/>
              <a:ext cx="273033" cy="223488"/>
            </a:xfrm>
            <a:custGeom>
              <a:avLst/>
              <a:gdLst/>
              <a:ahLst/>
              <a:cxnLst/>
              <a:rect l="l" t="t" r="r" b="b"/>
              <a:pathLst>
                <a:path w="5891" h="4822" extrusionOk="0">
                  <a:moveTo>
                    <a:pt x="2957" y="1"/>
                  </a:moveTo>
                  <a:cubicBezTo>
                    <a:pt x="2339" y="1"/>
                    <a:pt x="1724" y="196"/>
                    <a:pt x="1263" y="588"/>
                  </a:cubicBezTo>
                  <a:cubicBezTo>
                    <a:pt x="403" y="1325"/>
                    <a:pt x="176" y="2517"/>
                    <a:pt x="18" y="3621"/>
                  </a:cubicBezTo>
                  <a:cubicBezTo>
                    <a:pt x="0" y="3691"/>
                    <a:pt x="18" y="3762"/>
                    <a:pt x="53" y="3814"/>
                  </a:cubicBezTo>
                  <a:lnTo>
                    <a:pt x="105" y="3814"/>
                  </a:lnTo>
                  <a:cubicBezTo>
                    <a:pt x="540" y="3156"/>
                    <a:pt x="1456" y="2844"/>
                    <a:pt x="2281" y="2844"/>
                  </a:cubicBezTo>
                  <a:cubicBezTo>
                    <a:pt x="2488" y="2844"/>
                    <a:pt x="2689" y="2864"/>
                    <a:pt x="2875" y="2903"/>
                  </a:cubicBezTo>
                  <a:cubicBezTo>
                    <a:pt x="3857" y="3095"/>
                    <a:pt x="4699" y="3709"/>
                    <a:pt x="5207" y="4586"/>
                  </a:cubicBezTo>
                  <a:cubicBezTo>
                    <a:pt x="5263" y="4698"/>
                    <a:pt x="5375" y="4821"/>
                    <a:pt x="5490" y="4821"/>
                  </a:cubicBezTo>
                  <a:cubicBezTo>
                    <a:pt x="5519" y="4821"/>
                    <a:pt x="5547" y="4813"/>
                    <a:pt x="5575" y="4796"/>
                  </a:cubicBezTo>
                  <a:cubicBezTo>
                    <a:pt x="5628" y="4743"/>
                    <a:pt x="5663" y="4673"/>
                    <a:pt x="5681" y="4603"/>
                  </a:cubicBezTo>
                  <a:cubicBezTo>
                    <a:pt x="5821" y="4077"/>
                    <a:pt x="5891" y="3551"/>
                    <a:pt x="5891" y="3008"/>
                  </a:cubicBezTo>
                  <a:cubicBezTo>
                    <a:pt x="5873" y="1921"/>
                    <a:pt x="5295" y="921"/>
                    <a:pt x="4348" y="360"/>
                  </a:cubicBezTo>
                  <a:cubicBezTo>
                    <a:pt x="3931" y="121"/>
                    <a:pt x="3444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3733523" y="2631580"/>
              <a:ext cx="725663" cy="1474314"/>
            </a:xfrm>
            <a:custGeom>
              <a:avLst/>
              <a:gdLst/>
              <a:ahLst/>
              <a:cxnLst/>
              <a:rect l="l" t="t" r="r" b="b"/>
              <a:pathLst>
                <a:path w="15657" h="31810" extrusionOk="0">
                  <a:moveTo>
                    <a:pt x="8348" y="0"/>
                  </a:moveTo>
                  <a:cubicBezTo>
                    <a:pt x="7078" y="0"/>
                    <a:pt x="5819" y="201"/>
                    <a:pt x="4559" y="401"/>
                  </a:cubicBezTo>
                  <a:cubicBezTo>
                    <a:pt x="3349" y="594"/>
                    <a:pt x="2175" y="962"/>
                    <a:pt x="1298" y="1733"/>
                  </a:cubicBezTo>
                  <a:cubicBezTo>
                    <a:pt x="1" y="7396"/>
                    <a:pt x="667" y="13269"/>
                    <a:pt x="1333" y="19037"/>
                  </a:cubicBezTo>
                  <a:cubicBezTo>
                    <a:pt x="1807" y="23140"/>
                    <a:pt x="2280" y="27225"/>
                    <a:pt x="2753" y="31309"/>
                  </a:cubicBezTo>
                  <a:cubicBezTo>
                    <a:pt x="3209" y="31537"/>
                    <a:pt x="3700" y="31638"/>
                    <a:pt x="4195" y="31638"/>
                  </a:cubicBezTo>
                  <a:cubicBezTo>
                    <a:pt x="4691" y="31638"/>
                    <a:pt x="5190" y="31537"/>
                    <a:pt x="5664" y="31362"/>
                  </a:cubicBezTo>
                  <a:cubicBezTo>
                    <a:pt x="6505" y="26856"/>
                    <a:pt x="7119" y="22298"/>
                    <a:pt x="7469" y="17740"/>
                  </a:cubicBezTo>
                  <a:lnTo>
                    <a:pt x="7469" y="17740"/>
                  </a:lnTo>
                  <a:cubicBezTo>
                    <a:pt x="7364" y="21351"/>
                    <a:pt x="7557" y="24980"/>
                    <a:pt x="8048" y="28574"/>
                  </a:cubicBezTo>
                  <a:cubicBezTo>
                    <a:pt x="8171" y="29504"/>
                    <a:pt x="8311" y="30468"/>
                    <a:pt x="8136" y="31380"/>
                  </a:cubicBezTo>
                  <a:cubicBezTo>
                    <a:pt x="8819" y="31660"/>
                    <a:pt x="9499" y="31809"/>
                    <a:pt x="10167" y="31809"/>
                  </a:cubicBezTo>
                  <a:cubicBezTo>
                    <a:pt x="10835" y="31809"/>
                    <a:pt x="11493" y="31660"/>
                    <a:pt x="12133" y="31344"/>
                  </a:cubicBezTo>
                  <a:cubicBezTo>
                    <a:pt x="11852" y="27295"/>
                    <a:pt x="12063" y="23210"/>
                    <a:pt x="12729" y="19195"/>
                  </a:cubicBezTo>
                  <a:cubicBezTo>
                    <a:pt x="13711" y="13374"/>
                    <a:pt x="15657" y="7379"/>
                    <a:pt x="13640" y="1716"/>
                  </a:cubicBezTo>
                  <a:cubicBezTo>
                    <a:pt x="13185" y="436"/>
                    <a:pt x="10765" y="138"/>
                    <a:pt x="9205" y="33"/>
                  </a:cubicBezTo>
                  <a:cubicBezTo>
                    <a:pt x="8919" y="10"/>
                    <a:pt x="8633" y="0"/>
                    <a:pt x="8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3770508" y="2567899"/>
              <a:ext cx="628889" cy="493045"/>
            </a:xfrm>
            <a:custGeom>
              <a:avLst/>
              <a:gdLst/>
              <a:ahLst/>
              <a:cxnLst/>
              <a:rect l="l" t="t" r="r" b="b"/>
              <a:pathLst>
                <a:path w="13569" h="10638" extrusionOk="0">
                  <a:moveTo>
                    <a:pt x="8747" y="1187"/>
                  </a:moveTo>
                  <a:cubicBezTo>
                    <a:pt x="8758" y="1187"/>
                    <a:pt x="8768" y="1190"/>
                    <a:pt x="8775" y="1196"/>
                  </a:cubicBezTo>
                  <a:cubicBezTo>
                    <a:pt x="9091" y="1477"/>
                    <a:pt x="8144" y="2231"/>
                    <a:pt x="7986" y="2318"/>
                  </a:cubicBezTo>
                  <a:cubicBezTo>
                    <a:pt x="7863" y="2389"/>
                    <a:pt x="7723" y="2459"/>
                    <a:pt x="7600" y="2511"/>
                  </a:cubicBezTo>
                  <a:lnTo>
                    <a:pt x="7355" y="2511"/>
                  </a:lnTo>
                  <a:cubicBezTo>
                    <a:pt x="7850" y="1950"/>
                    <a:pt x="8563" y="1187"/>
                    <a:pt x="8747" y="1187"/>
                  </a:cubicBezTo>
                  <a:close/>
                  <a:moveTo>
                    <a:pt x="9053" y="1"/>
                  </a:moveTo>
                  <a:cubicBezTo>
                    <a:pt x="8174" y="1"/>
                    <a:pt x="7044" y="1117"/>
                    <a:pt x="6391" y="1845"/>
                  </a:cubicBezTo>
                  <a:cubicBezTo>
                    <a:pt x="5945" y="1129"/>
                    <a:pt x="5384" y="456"/>
                    <a:pt x="4589" y="456"/>
                  </a:cubicBezTo>
                  <a:cubicBezTo>
                    <a:pt x="4508" y="456"/>
                    <a:pt x="4425" y="463"/>
                    <a:pt x="4340" y="478"/>
                  </a:cubicBezTo>
                  <a:cubicBezTo>
                    <a:pt x="4059" y="565"/>
                    <a:pt x="3884" y="811"/>
                    <a:pt x="3884" y="1091"/>
                  </a:cubicBezTo>
                  <a:cubicBezTo>
                    <a:pt x="3831" y="1670"/>
                    <a:pt x="4234" y="2178"/>
                    <a:pt x="4708" y="2617"/>
                  </a:cubicBezTo>
                  <a:cubicBezTo>
                    <a:pt x="3112" y="2757"/>
                    <a:pt x="1342" y="3090"/>
                    <a:pt x="255" y="4177"/>
                  </a:cubicBezTo>
                  <a:cubicBezTo>
                    <a:pt x="0" y="4431"/>
                    <a:pt x="232" y="4750"/>
                    <a:pt x="512" y="4750"/>
                  </a:cubicBezTo>
                  <a:cubicBezTo>
                    <a:pt x="560" y="4750"/>
                    <a:pt x="609" y="4741"/>
                    <a:pt x="658" y="4720"/>
                  </a:cubicBezTo>
                  <a:cubicBezTo>
                    <a:pt x="2166" y="4054"/>
                    <a:pt x="3761" y="3668"/>
                    <a:pt x="5409" y="3581"/>
                  </a:cubicBezTo>
                  <a:lnTo>
                    <a:pt x="5409" y="3581"/>
                  </a:lnTo>
                  <a:cubicBezTo>
                    <a:pt x="4550" y="5439"/>
                    <a:pt x="3954" y="7403"/>
                    <a:pt x="3621" y="9436"/>
                  </a:cubicBezTo>
                  <a:cubicBezTo>
                    <a:pt x="3557" y="9828"/>
                    <a:pt x="3871" y="10085"/>
                    <a:pt x="4167" y="10085"/>
                  </a:cubicBezTo>
                  <a:cubicBezTo>
                    <a:pt x="4363" y="10085"/>
                    <a:pt x="4551" y="9974"/>
                    <a:pt x="4620" y="9717"/>
                  </a:cubicBezTo>
                  <a:cubicBezTo>
                    <a:pt x="5076" y="8016"/>
                    <a:pt x="5567" y="6351"/>
                    <a:pt x="6356" y="4790"/>
                  </a:cubicBezTo>
                  <a:cubicBezTo>
                    <a:pt x="6759" y="6614"/>
                    <a:pt x="7162" y="8437"/>
                    <a:pt x="7565" y="10260"/>
                  </a:cubicBezTo>
                  <a:cubicBezTo>
                    <a:pt x="7619" y="10521"/>
                    <a:pt x="7817" y="10638"/>
                    <a:pt x="8026" y="10638"/>
                  </a:cubicBezTo>
                  <a:cubicBezTo>
                    <a:pt x="8294" y="10638"/>
                    <a:pt x="8580" y="10445"/>
                    <a:pt x="8600" y="10120"/>
                  </a:cubicBezTo>
                  <a:cubicBezTo>
                    <a:pt x="8740" y="7894"/>
                    <a:pt x="8302" y="5685"/>
                    <a:pt x="7320" y="3686"/>
                  </a:cubicBezTo>
                  <a:cubicBezTo>
                    <a:pt x="7425" y="3651"/>
                    <a:pt x="7548" y="3616"/>
                    <a:pt x="7636" y="3581"/>
                  </a:cubicBezTo>
                  <a:cubicBezTo>
                    <a:pt x="9336" y="3686"/>
                    <a:pt x="11019" y="4002"/>
                    <a:pt x="12650" y="4510"/>
                  </a:cubicBezTo>
                  <a:cubicBezTo>
                    <a:pt x="12713" y="4531"/>
                    <a:pt x="12773" y="4541"/>
                    <a:pt x="12829" y="4541"/>
                  </a:cubicBezTo>
                  <a:cubicBezTo>
                    <a:pt x="13380" y="4541"/>
                    <a:pt x="13568" y="3614"/>
                    <a:pt x="12948" y="3423"/>
                  </a:cubicBezTo>
                  <a:cubicBezTo>
                    <a:pt x="11756" y="3072"/>
                    <a:pt x="10546" y="2809"/>
                    <a:pt x="9336" y="2652"/>
                  </a:cubicBezTo>
                  <a:cubicBezTo>
                    <a:pt x="9967" y="2126"/>
                    <a:pt x="10335" y="1442"/>
                    <a:pt x="9932" y="618"/>
                  </a:cubicBezTo>
                  <a:cubicBezTo>
                    <a:pt x="9709" y="176"/>
                    <a:pt x="9400" y="1"/>
                    <a:pt x="9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3683143" y="2689607"/>
              <a:ext cx="475803" cy="436872"/>
            </a:xfrm>
            <a:custGeom>
              <a:avLst/>
              <a:gdLst/>
              <a:ahLst/>
              <a:cxnLst/>
              <a:rect l="l" t="t" r="r" b="b"/>
              <a:pathLst>
                <a:path w="10266" h="9426" extrusionOk="0">
                  <a:moveTo>
                    <a:pt x="999" y="1"/>
                  </a:moveTo>
                  <a:cubicBezTo>
                    <a:pt x="820" y="1"/>
                    <a:pt x="650" y="83"/>
                    <a:pt x="544" y="236"/>
                  </a:cubicBezTo>
                  <a:lnTo>
                    <a:pt x="492" y="306"/>
                  </a:lnTo>
                  <a:cubicBezTo>
                    <a:pt x="457" y="341"/>
                    <a:pt x="439" y="376"/>
                    <a:pt x="422" y="411"/>
                  </a:cubicBezTo>
                  <a:cubicBezTo>
                    <a:pt x="1" y="1113"/>
                    <a:pt x="439" y="1831"/>
                    <a:pt x="1140" y="2462"/>
                  </a:cubicBezTo>
                  <a:cubicBezTo>
                    <a:pt x="2420" y="4303"/>
                    <a:pt x="5050" y="5320"/>
                    <a:pt x="6821" y="6653"/>
                  </a:cubicBezTo>
                  <a:lnTo>
                    <a:pt x="6856" y="6670"/>
                  </a:lnTo>
                  <a:cubicBezTo>
                    <a:pt x="7014" y="6863"/>
                    <a:pt x="7154" y="7073"/>
                    <a:pt x="7276" y="7301"/>
                  </a:cubicBezTo>
                  <a:cubicBezTo>
                    <a:pt x="7592" y="7915"/>
                    <a:pt x="8030" y="8423"/>
                    <a:pt x="8591" y="8844"/>
                  </a:cubicBezTo>
                  <a:cubicBezTo>
                    <a:pt x="8837" y="9125"/>
                    <a:pt x="9187" y="9317"/>
                    <a:pt x="9556" y="9405"/>
                  </a:cubicBezTo>
                  <a:cubicBezTo>
                    <a:pt x="9604" y="9419"/>
                    <a:pt x="9653" y="9426"/>
                    <a:pt x="9700" y="9426"/>
                  </a:cubicBezTo>
                  <a:cubicBezTo>
                    <a:pt x="10009" y="9426"/>
                    <a:pt x="10265" y="9144"/>
                    <a:pt x="10204" y="8809"/>
                  </a:cubicBezTo>
                  <a:cubicBezTo>
                    <a:pt x="9871" y="7810"/>
                    <a:pt x="9293" y="6898"/>
                    <a:pt x="8521" y="6197"/>
                  </a:cubicBezTo>
                  <a:cubicBezTo>
                    <a:pt x="8258" y="5934"/>
                    <a:pt x="7960" y="5706"/>
                    <a:pt x="7662" y="5513"/>
                  </a:cubicBezTo>
                  <a:cubicBezTo>
                    <a:pt x="7584" y="5446"/>
                    <a:pt x="7490" y="5414"/>
                    <a:pt x="7392" y="5414"/>
                  </a:cubicBezTo>
                  <a:cubicBezTo>
                    <a:pt x="7337" y="5414"/>
                    <a:pt x="7281" y="5424"/>
                    <a:pt x="7224" y="5443"/>
                  </a:cubicBezTo>
                  <a:lnTo>
                    <a:pt x="6838" y="5180"/>
                  </a:lnTo>
                  <a:cubicBezTo>
                    <a:pt x="4980" y="3918"/>
                    <a:pt x="3402" y="2270"/>
                    <a:pt x="2245" y="341"/>
                  </a:cubicBezTo>
                  <a:cubicBezTo>
                    <a:pt x="2052" y="26"/>
                    <a:pt x="1316" y="113"/>
                    <a:pt x="1263" y="61"/>
                  </a:cubicBezTo>
                  <a:cubicBezTo>
                    <a:pt x="1177" y="20"/>
                    <a:pt x="1087" y="1"/>
                    <a:pt x="9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3987646" y="2688356"/>
              <a:ext cx="476406" cy="432700"/>
            </a:xfrm>
            <a:custGeom>
              <a:avLst/>
              <a:gdLst/>
              <a:ahLst/>
              <a:cxnLst/>
              <a:rect l="l" t="t" r="r" b="b"/>
              <a:pathLst>
                <a:path w="10279" h="9336" extrusionOk="0">
                  <a:moveTo>
                    <a:pt x="8992" y="1"/>
                  </a:moveTo>
                  <a:cubicBezTo>
                    <a:pt x="8578" y="1"/>
                    <a:pt x="8130" y="74"/>
                    <a:pt x="8035" y="245"/>
                  </a:cubicBezTo>
                  <a:cubicBezTo>
                    <a:pt x="6860" y="2174"/>
                    <a:pt x="5282" y="3822"/>
                    <a:pt x="3424" y="5084"/>
                  </a:cubicBezTo>
                  <a:cubicBezTo>
                    <a:pt x="3301" y="5172"/>
                    <a:pt x="3161" y="5260"/>
                    <a:pt x="3038" y="5347"/>
                  </a:cubicBezTo>
                  <a:cubicBezTo>
                    <a:pt x="2988" y="5328"/>
                    <a:pt x="2935" y="5318"/>
                    <a:pt x="2882" y="5318"/>
                  </a:cubicBezTo>
                  <a:cubicBezTo>
                    <a:pt x="2787" y="5318"/>
                    <a:pt x="2690" y="5350"/>
                    <a:pt x="2600" y="5417"/>
                  </a:cubicBezTo>
                  <a:cubicBezTo>
                    <a:pt x="2302" y="5610"/>
                    <a:pt x="2004" y="5838"/>
                    <a:pt x="1758" y="6101"/>
                  </a:cubicBezTo>
                  <a:cubicBezTo>
                    <a:pt x="969" y="6820"/>
                    <a:pt x="391" y="7714"/>
                    <a:pt x="75" y="8731"/>
                  </a:cubicBezTo>
                  <a:cubicBezTo>
                    <a:pt x="0" y="9046"/>
                    <a:pt x="259" y="9335"/>
                    <a:pt x="566" y="9335"/>
                  </a:cubicBezTo>
                  <a:cubicBezTo>
                    <a:pt x="618" y="9335"/>
                    <a:pt x="671" y="9327"/>
                    <a:pt x="724" y="9309"/>
                  </a:cubicBezTo>
                  <a:cubicBezTo>
                    <a:pt x="1092" y="9239"/>
                    <a:pt x="1425" y="9029"/>
                    <a:pt x="1688" y="8748"/>
                  </a:cubicBezTo>
                  <a:cubicBezTo>
                    <a:pt x="2232" y="8345"/>
                    <a:pt x="2688" y="7819"/>
                    <a:pt x="3003" y="7223"/>
                  </a:cubicBezTo>
                  <a:cubicBezTo>
                    <a:pt x="3126" y="6995"/>
                    <a:pt x="3266" y="6785"/>
                    <a:pt x="3424" y="6592"/>
                  </a:cubicBezTo>
                  <a:lnTo>
                    <a:pt x="3459" y="6557"/>
                  </a:lnTo>
                  <a:cubicBezTo>
                    <a:pt x="5212" y="5242"/>
                    <a:pt x="7859" y="4208"/>
                    <a:pt x="9139" y="2384"/>
                  </a:cubicBezTo>
                  <a:cubicBezTo>
                    <a:pt x="9823" y="1736"/>
                    <a:pt x="10279" y="1017"/>
                    <a:pt x="9858" y="333"/>
                  </a:cubicBezTo>
                  <a:cubicBezTo>
                    <a:pt x="9841" y="281"/>
                    <a:pt x="9823" y="245"/>
                    <a:pt x="9770" y="210"/>
                  </a:cubicBezTo>
                  <a:cubicBezTo>
                    <a:pt x="9770" y="193"/>
                    <a:pt x="9753" y="158"/>
                    <a:pt x="9735" y="140"/>
                  </a:cubicBezTo>
                  <a:cubicBezTo>
                    <a:pt x="9663" y="52"/>
                    <a:pt x="9339" y="1"/>
                    <a:pt x="8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34" name="Google Shape;1334;p41"/>
          <p:cNvSpPr txBox="1">
            <a:spLocks noGrp="1"/>
          </p:cNvSpPr>
          <p:nvPr>
            <p:ph type="subTitle" idx="4294967295"/>
          </p:nvPr>
        </p:nvSpPr>
        <p:spPr>
          <a:xfrm flipH="1">
            <a:off x="884000" y="1813275"/>
            <a:ext cx="2375700" cy="79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مونث</a:t>
            </a:r>
            <a:endParaRPr sz="1400" dirty="0">
              <a:cs typeface="B Nazanin" panose="00000700000000000000" pitchFamily="2" charset="-78"/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23 ساله</a:t>
            </a: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آفریقایی آمریکایی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335" name="Google Shape;1335;p41"/>
          <p:cNvSpPr txBox="1">
            <a:spLocks noGrp="1"/>
          </p:cNvSpPr>
          <p:nvPr>
            <p:ph type="subTitle" idx="4294967295"/>
          </p:nvPr>
        </p:nvSpPr>
        <p:spPr>
          <a:xfrm flipH="1">
            <a:off x="736537" y="901600"/>
            <a:ext cx="26706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Nekeisha Robinson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cxnSp>
        <p:nvCxnSpPr>
          <p:cNvPr id="1336" name="Google Shape;1336;p41"/>
          <p:cNvCxnSpPr/>
          <p:nvPr/>
        </p:nvCxnSpPr>
        <p:spPr>
          <a:xfrm>
            <a:off x="721250" y="1777000"/>
            <a:ext cx="26289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37" name="Google Shape;1337;p41"/>
          <p:cNvCxnSpPr/>
          <p:nvPr/>
        </p:nvCxnSpPr>
        <p:spPr>
          <a:xfrm>
            <a:off x="5754350" y="1777000"/>
            <a:ext cx="26289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338" name="Google Shape;1338;p41"/>
          <p:cNvSpPr txBox="1">
            <a:spLocks noGrp="1"/>
          </p:cNvSpPr>
          <p:nvPr>
            <p:ph type="subTitle" idx="4294967295"/>
          </p:nvPr>
        </p:nvSpPr>
        <p:spPr>
          <a:xfrm flipH="1">
            <a:off x="5683700" y="901600"/>
            <a:ext cx="26289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زک اوکلی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339" name="Google Shape;1339;p41"/>
          <p:cNvSpPr txBox="1">
            <a:spLocks noGrp="1"/>
          </p:cNvSpPr>
          <p:nvPr>
            <p:ph type="subTitle" idx="4294967295"/>
          </p:nvPr>
        </p:nvSpPr>
        <p:spPr>
          <a:xfrm flipH="1">
            <a:off x="5810300" y="1813275"/>
            <a:ext cx="2375700" cy="79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نر</a:t>
            </a: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34 ساله</a:t>
            </a: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</a:pPr>
            <a:r>
              <a:rPr lang="fa-IR" sz="1400" dirty="0">
                <a:cs typeface="B Nazanin" panose="00000700000000000000" pitchFamily="2" charset="-78"/>
              </a:rPr>
              <a:t>ایرلندی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340" name="Google Shape;1340;p41"/>
          <p:cNvSpPr/>
          <p:nvPr/>
        </p:nvSpPr>
        <p:spPr>
          <a:xfrm>
            <a:off x="921275" y="3505748"/>
            <a:ext cx="2267100" cy="13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41" name="Google Shape;1341;p41"/>
          <p:cNvSpPr/>
          <p:nvPr/>
        </p:nvSpPr>
        <p:spPr>
          <a:xfrm>
            <a:off x="2060525" y="3505598"/>
            <a:ext cx="133500" cy="13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42" name="Google Shape;1342;p41"/>
          <p:cNvSpPr txBox="1"/>
          <p:nvPr/>
        </p:nvSpPr>
        <p:spPr>
          <a:xfrm>
            <a:off x="839550" y="3136935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درونگرا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43" name="Google Shape;1343;p41"/>
          <p:cNvSpPr txBox="1"/>
          <p:nvPr/>
        </p:nvSpPr>
        <p:spPr>
          <a:xfrm>
            <a:off x="2112575" y="3136935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برون گرا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44" name="Google Shape;1344;p41"/>
          <p:cNvSpPr/>
          <p:nvPr/>
        </p:nvSpPr>
        <p:spPr>
          <a:xfrm>
            <a:off x="921275" y="4043573"/>
            <a:ext cx="2267100" cy="13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45" name="Google Shape;1345;p41"/>
          <p:cNvSpPr/>
          <p:nvPr/>
        </p:nvSpPr>
        <p:spPr>
          <a:xfrm>
            <a:off x="2854775" y="4043423"/>
            <a:ext cx="133500" cy="13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46" name="Google Shape;1346;p41"/>
          <p:cNvSpPr txBox="1"/>
          <p:nvPr/>
        </p:nvSpPr>
        <p:spPr>
          <a:xfrm>
            <a:off x="839550" y="3674760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تحلیلی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47" name="Google Shape;1347;p41"/>
          <p:cNvSpPr txBox="1"/>
          <p:nvPr/>
        </p:nvSpPr>
        <p:spPr>
          <a:xfrm>
            <a:off x="2112575" y="3674760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خلاق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48" name="Google Shape;1348;p41"/>
          <p:cNvSpPr txBox="1"/>
          <p:nvPr/>
        </p:nvSpPr>
        <p:spPr>
          <a:xfrm>
            <a:off x="1109900" y="2774298"/>
            <a:ext cx="19239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شخصیت</a:t>
            </a:r>
            <a:endParaRPr sz="1800"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349" name="Google Shape;1349;p41"/>
          <p:cNvSpPr txBox="1"/>
          <p:nvPr/>
        </p:nvSpPr>
        <p:spPr>
          <a:xfrm>
            <a:off x="6460250" y="2769927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ارزش های</a:t>
            </a:r>
            <a:endParaRPr sz="1800"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350" name="Google Shape;1350;p41"/>
          <p:cNvSpPr txBox="1"/>
          <p:nvPr/>
        </p:nvSpPr>
        <p:spPr>
          <a:xfrm>
            <a:off x="5543750" y="3911290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صداقت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51" name="Google Shape;1351;p41"/>
          <p:cNvSpPr txBox="1"/>
          <p:nvPr/>
        </p:nvSpPr>
        <p:spPr>
          <a:xfrm>
            <a:off x="6460250" y="3911290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سرویس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52" name="Google Shape;1352;p41"/>
          <p:cNvSpPr txBox="1"/>
          <p:nvPr/>
        </p:nvSpPr>
        <p:spPr>
          <a:xfrm>
            <a:off x="7394575" y="3911290"/>
            <a:ext cx="1075800" cy="28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اعتماد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" name="Google Shape;1357;p42"/>
          <p:cNvSpPr/>
          <p:nvPr/>
        </p:nvSpPr>
        <p:spPr>
          <a:xfrm>
            <a:off x="3072433" y="856425"/>
            <a:ext cx="2746079" cy="1830017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8" name="Google Shape;1358;p42"/>
          <p:cNvSpPr txBox="1">
            <a:spLocks noGrp="1"/>
          </p:cNvSpPr>
          <p:nvPr>
            <p:ph type="ctrTitle"/>
          </p:nvPr>
        </p:nvSpPr>
        <p:spPr>
          <a:xfrm>
            <a:off x="2860800" y="2919500"/>
            <a:ext cx="3422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شرکت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59" name="Google Shape;1359;p42"/>
          <p:cNvSpPr txBox="1">
            <a:spLocks noGrp="1"/>
          </p:cNvSpPr>
          <p:nvPr>
            <p:ph type="subTitle" idx="1"/>
          </p:nvPr>
        </p:nvSpPr>
        <p:spPr>
          <a:xfrm>
            <a:off x="3053300" y="3380950"/>
            <a:ext cx="3037500" cy="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60" name="Google Shape;1360;p42"/>
          <p:cNvSpPr txBox="1">
            <a:spLocks noGrp="1"/>
          </p:cNvSpPr>
          <p:nvPr>
            <p:ph type="title" idx="2"/>
          </p:nvPr>
        </p:nvSpPr>
        <p:spPr>
          <a:xfrm>
            <a:off x="3695162" y="1377378"/>
            <a:ext cx="1753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43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سفر خریدار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66" name="Google Shape;1366;p43"/>
          <p:cNvSpPr/>
          <p:nvPr/>
        </p:nvSpPr>
        <p:spPr>
          <a:xfrm>
            <a:off x="3194800" y="4210001"/>
            <a:ext cx="173100" cy="1731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67" name="Google Shape;1367;p43"/>
          <p:cNvSpPr/>
          <p:nvPr/>
        </p:nvSpPr>
        <p:spPr>
          <a:xfrm>
            <a:off x="4675975" y="2477850"/>
            <a:ext cx="173100" cy="1731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68" name="Google Shape;1368;p43"/>
          <p:cNvSpPr/>
          <p:nvPr/>
        </p:nvSpPr>
        <p:spPr>
          <a:xfrm>
            <a:off x="6309550" y="3343926"/>
            <a:ext cx="173100" cy="1731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69" name="Google Shape;1369;p43"/>
          <p:cNvSpPr/>
          <p:nvPr/>
        </p:nvSpPr>
        <p:spPr>
          <a:xfrm>
            <a:off x="7790725" y="1611775"/>
            <a:ext cx="173100" cy="1731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70" name="Google Shape;1370;p43"/>
          <p:cNvSpPr txBox="1">
            <a:spLocks noGrp="1"/>
          </p:cNvSpPr>
          <p:nvPr>
            <p:ph type="subTitle" idx="4294967295"/>
          </p:nvPr>
        </p:nvSpPr>
        <p:spPr>
          <a:xfrm>
            <a:off x="4824213" y="1222483"/>
            <a:ext cx="16071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تجربه مثبت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371" name="Google Shape;1371;p43"/>
          <p:cNvSpPr txBox="1">
            <a:spLocks noGrp="1"/>
          </p:cNvSpPr>
          <p:nvPr>
            <p:ph type="subTitle" idx="4294967295"/>
          </p:nvPr>
        </p:nvSpPr>
        <p:spPr>
          <a:xfrm>
            <a:off x="4824213" y="3851271"/>
            <a:ext cx="16071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تجربه منفی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1372" name="Google Shape;1372;p43"/>
          <p:cNvCxnSpPr/>
          <p:nvPr/>
        </p:nvCxnSpPr>
        <p:spPr>
          <a:xfrm>
            <a:off x="2834475" y="3004600"/>
            <a:ext cx="55800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73" name="Google Shape;1373;p43"/>
          <p:cNvCxnSpPr>
            <a:stCxn id="1366" idx="0"/>
            <a:endCxn id="1367" idx="2"/>
          </p:cNvCxnSpPr>
          <p:nvPr/>
        </p:nvCxnSpPr>
        <p:spPr>
          <a:xfrm rot="-5400000">
            <a:off x="3155950" y="2689901"/>
            <a:ext cx="1645500" cy="1394700"/>
          </a:xfrm>
          <a:prstGeom prst="curvedConnector2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74" name="Google Shape;1374;p43"/>
          <p:cNvCxnSpPr>
            <a:stCxn id="1367" idx="6"/>
            <a:endCxn id="1368" idx="2"/>
          </p:cNvCxnSpPr>
          <p:nvPr/>
        </p:nvCxnSpPr>
        <p:spPr>
          <a:xfrm>
            <a:off x="4849075" y="2564400"/>
            <a:ext cx="1460400" cy="866100"/>
          </a:xfrm>
          <a:prstGeom prst="curvedConnector3">
            <a:avLst>
              <a:gd name="adj1" fmla="val 50003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75" name="Google Shape;1375;p43"/>
          <p:cNvCxnSpPr>
            <a:stCxn id="1368" idx="6"/>
            <a:endCxn id="1369" idx="4"/>
          </p:cNvCxnSpPr>
          <p:nvPr/>
        </p:nvCxnSpPr>
        <p:spPr>
          <a:xfrm rot="10800000" flipH="1">
            <a:off x="6482650" y="1784976"/>
            <a:ext cx="1394700" cy="1645500"/>
          </a:xfrm>
          <a:prstGeom prst="curvedConnector2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76" name="Google Shape;1376;p43"/>
          <p:cNvSpPr txBox="1">
            <a:spLocks noGrp="1"/>
          </p:cNvSpPr>
          <p:nvPr>
            <p:ph type="subTitle" idx="4294967295"/>
          </p:nvPr>
        </p:nvSpPr>
        <p:spPr>
          <a:xfrm>
            <a:off x="1556000" y="2210494"/>
            <a:ext cx="1725274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7" name="Google Shape;1377;p43"/>
          <p:cNvSpPr txBox="1">
            <a:spLocks noGrp="1"/>
          </p:cNvSpPr>
          <p:nvPr>
            <p:ph type="subTitle" idx="4294967295"/>
          </p:nvPr>
        </p:nvSpPr>
        <p:spPr>
          <a:xfrm>
            <a:off x="1556000" y="3508447"/>
            <a:ext cx="1536624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8" name="Google Shape;1378;p43"/>
          <p:cNvSpPr txBox="1">
            <a:spLocks noGrp="1"/>
          </p:cNvSpPr>
          <p:nvPr>
            <p:ph type="subTitle" idx="4294967295"/>
          </p:nvPr>
        </p:nvSpPr>
        <p:spPr>
          <a:xfrm>
            <a:off x="1556000" y="1561525"/>
            <a:ext cx="16071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9" name="Google Shape;1379;p43"/>
          <p:cNvSpPr txBox="1">
            <a:spLocks noGrp="1"/>
          </p:cNvSpPr>
          <p:nvPr>
            <p:ph type="subTitle" idx="4294967295"/>
          </p:nvPr>
        </p:nvSpPr>
        <p:spPr>
          <a:xfrm>
            <a:off x="1555999" y="2859471"/>
            <a:ext cx="1536623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80" name="Google Shape;1380;p43"/>
          <p:cNvSpPr txBox="1">
            <a:spLocks noGrp="1"/>
          </p:cNvSpPr>
          <p:nvPr>
            <p:ph type="subTitle" idx="4294967295"/>
          </p:nvPr>
        </p:nvSpPr>
        <p:spPr>
          <a:xfrm>
            <a:off x="838200" y="2186044"/>
            <a:ext cx="7116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02</a:t>
            </a:r>
            <a:endParaRPr sz="2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1" name="Google Shape;1381;p43"/>
          <p:cNvSpPr txBox="1">
            <a:spLocks noGrp="1"/>
          </p:cNvSpPr>
          <p:nvPr>
            <p:ph type="subTitle" idx="4294967295"/>
          </p:nvPr>
        </p:nvSpPr>
        <p:spPr>
          <a:xfrm>
            <a:off x="838200" y="3483997"/>
            <a:ext cx="7116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04</a:t>
            </a:r>
            <a:endParaRPr sz="2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2" name="Google Shape;1382;p43"/>
          <p:cNvSpPr txBox="1">
            <a:spLocks noGrp="1"/>
          </p:cNvSpPr>
          <p:nvPr>
            <p:ph type="subTitle" idx="4294967295"/>
          </p:nvPr>
        </p:nvSpPr>
        <p:spPr>
          <a:xfrm>
            <a:off x="838200" y="1537075"/>
            <a:ext cx="7116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01</a:t>
            </a:r>
            <a:endParaRPr sz="2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3" name="Google Shape;1383;p43"/>
          <p:cNvSpPr txBox="1">
            <a:spLocks noGrp="1"/>
          </p:cNvSpPr>
          <p:nvPr>
            <p:ph type="subTitle" idx="4294967295"/>
          </p:nvPr>
        </p:nvSpPr>
        <p:spPr>
          <a:xfrm>
            <a:off x="838200" y="2835021"/>
            <a:ext cx="711600" cy="50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03</a:t>
            </a:r>
            <a:endParaRPr sz="2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4" name="Google Shape;1384;p43"/>
          <p:cNvSpPr txBox="1">
            <a:spLocks noGrp="1"/>
          </p:cNvSpPr>
          <p:nvPr>
            <p:ph type="subTitle" idx="4294967295"/>
          </p:nvPr>
        </p:nvSpPr>
        <p:spPr>
          <a:xfrm>
            <a:off x="4538563" y="2057300"/>
            <a:ext cx="4479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02</a:t>
            </a:r>
            <a:endParaRPr sz="1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5" name="Google Shape;1385;p43"/>
          <p:cNvSpPr txBox="1">
            <a:spLocks noGrp="1"/>
          </p:cNvSpPr>
          <p:nvPr>
            <p:ph type="subTitle" idx="4294967295"/>
          </p:nvPr>
        </p:nvSpPr>
        <p:spPr>
          <a:xfrm>
            <a:off x="7342813" y="1513425"/>
            <a:ext cx="4479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04</a:t>
            </a:r>
            <a:endParaRPr sz="1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6" name="Google Shape;1386;p43"/>
          <p:cNvSpPr txBox="1">
            <a:spLocks noGrp="1"/>
          </p:cNvSpPr>
          <p:nvPr>
            <p:ph type="subTitle" idx="4294967295"/>
          </p:nvPr>
        </p:nvSpPr>
        <p:spPr>
          <a:xfrm>
            <a:off x="3367888" y="4100800"/>
            <a:ext cx="4479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01</a:t>
            </a:r>
            <a:endParaRPr sz="1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387" name="Google Shape;1387;p43"/>
          <p:cNvSpPr txBox="1">
            <a:spLocks noGrp="1"/>
          </p:cNvSpPr>
          <p:nvPr>
            <p:ph type="subTitle" idx="4294967295"/>
          </p:nvPr>
        </p:nvSpPr>
        <p:spPr>
          <a:xfrm>
            <a:off x="6172138" y="3517025"/>
            <a:ext cx="447900" cy="39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03</a:t>
            </a:r>
            <a:endParaRPr sz="1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92" name="Google Shape;1392;p44"/>
          <p:cNvCxnSpPr/>
          <p:nvPr/>
        </p:nvCxnSpPr>
        <p:spPr>
          <a:xfrm rot="10800000">
            <a:off x="1626950" y="2862250"/>
            <a:ext cx="0" cy="5499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93" name="Google Shape;1393;p44"/>
          <p:cNvCxnSpPr/>
          <p:nvPr/>
        </p:nvCxnSpPr>
        <p:spPr>
          <a:xfrm rot="10800000">
            <a:off x="3604625" y="2190850"/>
            <a:ext cx="0" cy="12213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94" name="Google Shape;1394;p44"/>
          <p:cNvCxnSpPr/>
          <p:nvPr/>
        </p:nvCxnSpPr>
        <p:spPr>
          <a:xfrm rot="10800000">
            <a:off x="5604875" y="2123950"/>
            <a:ext cx="0" cy="12882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95" name="Google Shape;1395;p44"/>
          <p:cNvCxnSpPr/>
          <p:nvPr/>
        </p:nvCxnSpPr>
        <p:spPr>
          <a:xfrm rot="10800000">
            <a:off x="7521150" y="2114650"/>
            <a:ext cx="0" cy="12975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396" name="Google Shape;1396;p44"/>
          <p:cNvSpPr/>
          <p:nvPr/>
        </p:nvSpPr>
        <p:spPr>
          <a:xfrm>
            <a:off x="3268200" y="1428800"/>
            <a:ext cx="657300" cy="1295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44"/>
          <p:cNvSpPr/>
          <p:nvPr/>
        </p:nvSpPr>
        <p:spPr>
          <a:xfrm>
            <a:off x="5230350" y="1619300"/>
            <a:ext cx="6573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44"/>
          <p:cNvSpPr/>
          <p:nvPr/>
        </p:nvSpPr>
        <p:spPr>
          <a:xfrm>
            <a:off x="7192500" y="1790100"/>
            <a:ext cx="657300" cy="5727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44"/>
          <p:cNvSpPr/>
          <p:nvPr/>
        </p:nvSpPr>
        <p:spPr>
          <a:xfrm>
            <a:off x="1298300" y="1233500"/>
            <a:ext cx="657300" cy="16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00" name="Google Shape;1400;p44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قیف فروش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01" name="Google Shape;1401;p44"/>
          <p:cNvSpPr txBox="1">
            <a:spLocks noGrp="1"/>
          </p:cNvSpPr>
          <p:nvPr>
            <p:ph type="subTitle" idx="4294967295"/>
          </p:nvPr>
        </p:nvSpPr>
        <p:spPr>
          <a:xfrm>
            <a:off x="683568" y="3734900"/>
            <a:ext cx="1794107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402" name="Google Shape;1402;p44"/>
          <p:cNvSpPr txBox="1">
            <a:spLocks noGrp="1"/>
          </p:cNvSpPr>
          <p:nvPr>
            <p:ph type="subTitle" idx="4294967295"/>
          </p:nvPr>
        </p:nvSpPr>
        <p:spPr>
          <a:xfrm>
            <a:off x="500000" y="346930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اطلاع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403" name="Google Shape;1403;p44"/>
          <p:cNvSpPr txBox="1">
            <a:spLocks noGrp="1"/>
          </p:cNvSpPr>
          <p:nvPr>
            <p:ph type="subTitle" idx="4294967295"/>
          </p:nvPr>
        </p:nvSpPr>
        <p:spPr>
          <a:xfrm>
            <a:off x="2661168" y="3734900"/>
            <a:ext cx="1794107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404" name="Google Shape;1404;p44"/>
          <p:cNvSpPr txBox="1">
            <a:spLocks noGrp="1"/>
          </p:cNvSpPr>
          <p:nvPr>
            <p:ph type="subTitle" idx="4294967295"/>
          </p:nvPr>
        </p:nvSpPr>
        <p:spPr>
          <a:xfrm>
            <a:off x="2477675" y="346930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علاقه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405" name="Google Shape;1405;p44"/>
          <p:cNvSpPr txBox="1">
            <a:spLocks noGrp="1"/>
          </p:cNvSpPr>
          <p:nvPr>
            <p:ph type="subTitle" idx="4294967295"/>
          </p:nvPr>
        </p:nvSpPr>
        <p:spPr>
          <a:xfrm>
            <a:off x="4638769" y="3734900"/>
            <a:ext cx="1772794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406" name="Google Shape;1406;p44"/>
          <p:cNvSpPr txBox="1">
            <a:spLocks noGrp="1"/>
          </p:cNvSpPr>
          <p:nvPr>
            <p:ph type="subTitle" idx="4294967295"/>
          </p:nvPr>
        </p:nvSpPr>
        <p:spPr>
          <a:xfrm>
            <a:off x="4433888" y="346930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تصمیم گیری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407" name="Google Shape;1407;p44"/>
          <p:cNvSpPr txBox="1">
            <a:spLocks noGrp="1"/>
          </p:cNvSpPr>
          <p:nvPr>
            <p:ph type="subTitle" idx="4294967295"/>
          </p:nvPr>
        </p:nvSpPr>
        <p:spPr>
          <a:xfrm>
            <a:off x="6525683" y="3734900"/>
            <a:ext cx="183968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408" name="Google Shape;1408;p44"/>
          <p:cNvSpPr txBox="1">
            <a:spLocks noGrp="1"/>
          </p:cNvSpPr>
          <p:nvPr>
            <p:ph type="subTitle" idx="4294967295"/>
          </p:nvPr>
        </p:nvSpPr>
        <p:spPr>
          <a:xfrm>
            <a:off x="6390100" y="346930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خرید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409" name="Google Shape;1409;p44"/>
          <p:cNvSpPr/>
          <p:nvPr/>
        </p:nvSpPr>
        <p:spPr>
          <a:xfrm>
            <a:off x="2239300" y="1303175"/>
            <a:ext cx="220200" cy="15591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44"/>
          <p:cNvSpPr/>
          <p:nvPr/>
        </p:nvSpPr>
        <p:spPr>
          <a:xfrm>
            <a:off x="2764300" y="1358400"/>
            <a:ext cx="220200" cy="1431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44"/>
          <p:cNvSpPr/>
          <p:nvPr/>
        </p:nvSpPr>
        <p:spPr>
          <a:xfrm>
            <a:off x="4205325" y="1472075"/>
            <a:ext cx="220200" cy="1185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2" name="Google Shape;1412;p44"/>
          <p:cNvSpPr/>
          <p:nvPr/>
        </p:nvSpPr>
        <p:spPr>
          <a:xfrm>
            <a:off x="4730325" y="1534150"/>
            <a:ext cx="220200" cy="1080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3" name="Google Shape;1413;p44"/>
          <p:cNvSpPr/>
          <p:nvPr/>
        </p:nvSpPr>
        <p:spPr>
          <a:xfrm>
            <a:off x="6171350" y="1648525"/>
            <a:ext cx="220200" cy="8517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4" name="Google Shape;1414;p44"/>
          <p:cNvSpPr/>
          <p:nvPr/>
        </p:nvSpPr>
        <p:spPr>
          <a:xfrm>
            <a:off x="6696350" y="1709175"/>
            <a:ext cx="220200" cy="7437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p45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رقبا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1420" name="Google Shape;1420;p45"/>
          <p:cNvCxnSpPr/>
          <p:nvPr/>
        </p:nvCxnSpPr>
        <p:spPr>
          <a:xfrm>
            <a:off x="2430403" y="2907729"/>
            <a:ext cx="43350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421" name="Google Shape;1421;p45"/>
          <p:cNvCxnSpPr/>
          <p:nvPr/>
        </p:nvCxnSpPr>
        <p:spPr>
          <a:xfrm>
            <a:off x="4572000" y="1450425"/>
            <a:ext cx="0" cy="2899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422" name="Google Shape;1422;p45"/>
          <p:cNvSpPr txBox="1">
            <a:spLocks noGrp="1"/>
          </p:cNvSpPr>
          <p:nvPr>
            <p:ph type="subTitle" idx="4294967295"/>
          </p:nvPr>
        </p:nvSpPr>
        <p:spPr>
          <a:xfrm>
            <a:off x="6787297" y="2689177"/>
            <a:ext cx="16071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عنوان را بنویس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423" name="Google Shape;1423;p45"/>
          <p:cNvSpPr txBox="1">
            <a:spLocks noGrp="1"/>
          </p:cNvSpPr>
          <p:nvPr>
            <p:ph type="subTitle" idx="4294967295"/>
          </p:nvPr>
        </p:nvSpPr>
        <p:spPr>
          <a:xfrm>
            <a:off x="3764270" y="1079604"/>
            <a:ext cx="16071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عنوان را بنویس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424" name="Google Shape;1424;p45"/>
          <p:cNvSpPr txBox="1">
            <a:spLocks noGrp="1"/>
          </p:cNvSpPr>
          <p:nvPr>
            <p:ph type="subTitle" idx="4294967295"/>
          </p:nvPr>
        </p:nvSpPr>
        <p:spPr>
          <a:xfrm>
            <a:off x="3764270" y="4251429"/>
            <a:ext cx="16071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عنوان را بنویس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425" name="Google Shape;1425;p45"/>
          <p:cNvSpPr txBox="1">
            <a:spLocks noGrp="1"/>
          </p:cNvSpPr>
          <p:nvPr>
            <p:ph type="subTitle" idx="4294967295"/>
          </p:nvPr>
        </p:nvSpPr>
        <p:spPr>
          <a:xfrm>
            <a:off x="765547" y="2689177"/>
            <a:ext cx="16071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عنوان را بنویس</a:t>
            </a:r>
            <a:endParaRPr sz="14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426" name="Google Shape;1426;p45"/>
          <p:cNvSpPr/>
          <p:nvPr/>
        </p:nvSpPr>
        <p:spPr>
          <a:xfrm>
            <a:off x="3320775" y="1948025"/>
            <a:ext cx="495300" cy="495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27" name="Google Shape;1427;p45"/>
          <p:cNvSpPr/>
          <p:nvPr/>
        </p:nvSpPr>
        <p:spPr>
          <a:xfrm>
            <a:off x="5634400" y="1472300"/>
            <a:ext cx="821100" cy="8211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28" name="Google Shape;1428;p45"/>
          <p:cNvSpPr/>
          <p:nvPr/>
        </p:nvSpPr>
        <p:spPr>
          <a:xfrm>
            <a:off x="5301975" y="3328213"/>
            <a:ext cx="495300" cy="495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29" name="Google Shape;1429;p45"/>
          <p:cNvSpPr/>
          <p:nvPr/>
        </p:nvSpPr>
        <p:spPr>
          <a:xfrm>
            <a:off x="2596875" y="2652663"/>
            <a:ext cx="495300" cy="495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30" name="Google Shape;1430;p45"/>
          <p:cNvSpPr txBox="1">
            <a:spLocks noGrp="1"/>
          </p:cNvSpPr>
          <p:nvPr>
            <p:ph type="subTitle" idx="4294967295"/>
          </p:nvPr>
        </p:nvSpPr>
        <p:spPr>
          <a:xfrm>
            <a:off x="5698625" y="1686475"/>
            <a:ext cx="692700" cy="3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Us</a:t>
            </a:r>
            <a:endParaRPr sz="1400"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46"/>
          <p:cNvSpPr txBox="1">
            <a:spLocks noGrp="1"/>
          </p:cNvSpPr>
          <p:nvPr>
            <p:ph type="title" idx="8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36" name="Google Shape;1436;p46"/>
          <p:cNvSpPr txBox="1">
            <a:spLocks noGrp="1"/>
          </p:cNvSpPr>
          <p:nvPr>
            <p:ph type="ctrTitle"/>
          </p:nvPr>
        </p:nvSpPr>
        <p:spPr>
          <a:xfrm flipH="1">
            <a:off x="690063" y="2964325"/>
            <a:ext cx="2452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فرصت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37" name="Google Shape;1437;p46"/>
          <p:cNvSpPr txBox="1">
            <a:spLocks noGrp="1"/>
          </p:cNvSpPr>
          <p:nvPr>
            <p:ph type="subTitle" idx="1"/>
          </p:nvPr>
        </p:nvSpPr>
        <p:spPr>
          <a:xfrm flipH="1">
            <a:off x="939663" y="3383050"/>
            <a:ext cx="2202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38" name="Google Shape;1438;p46"/>
          <p:cNvSpPr txBox="1">
            <a:spLocks noGrp="1"/>
          </p:cNvSpPr>
          <p:nvPr>
            <p:ph type="ctrTitle" idx="2"/>
          </p:nvPr>
        </p:nvSpPr>
        <p:spPr>
          <a:xfrm flipH="1">
            <a:off x="6001750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تهدیدها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39" name="Google Shape;1439;p46"/>
          <p:cNvSpPr txBox="1">
            <a:spLocks noGrp="1"/>
          </p:cNvSpPr>
          <p:nvPr>
            <p:ph type="subTitle" idx="3"/>
          </p:nvPr>
        </p:nvSpPr>
        <p:spPr>
          <a:xfrm flipH="1">
            <a:off x="6001765" y="3383050"/>
            <a:ext cx="2202572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0" name="Google Shape;1440;p46"/>
          <p:cNvSpPr txBox="1">
            <a:spLocks noGrp="1"/>
          </p:cNvSpPr>
          <p:nvPr>
            <p:ph type="ctrTitle" idx="4"/>
          </p:nvPr>
        </p:nvSpPr>
        <p:spPr>
          <a:xfrm flipH="1">
            <a:off x="1326950" y="1617293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نقاط قوت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1" name="Google Shape;1441;p46"/>
          <p:cNvSpPr txBox="1">
            <a:spLocks noGrp="1"/>
          </p:cNvSpPr>
          <p:nvPr>
            <p:ph type="subTitle" idx="5"/>
          </p:nvPr>
        </p:nvSpPr>
        <p:spPr>
          <a:xfrm flipH="1">
            <a:off x="1043608" y="2036025"/>
            <a:ext cx="2098657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2" name="Google Shape;1442;p46"/>
          <p:cNvSpPr txBox="1">
            <a:spLocks noGrp="1"/>
          </p:cNvSpPr>
          <p:nvPr>
            <p:ph type="ctrTitle" idx="6"/>
          </p:nvPr>
        </p:nvSpPr>
        <p:spPr>
          <a:xfrm flipH="1">
            <a:off x="6001737" y="1617300"/>
            <a:ext cx="2452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نقاط ضعف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3" name="Google Shape;1443;p46"/>
          <p:cNvSpPr txBox="1">
            <a:spLocks noGrp="1"/>
          </p:cNvSpPr>
          <p:nvPr>
            <p:ph type="subTitle" idx="7"/>
          </p:nvPr>
        </p:nvSpPr>
        <p:spPr>
          <a:xfrm flipH="1">
            <a:off x="6001840" y="2036025"/>
            <a:ext cx="2098552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44" name="Google Shape;1444;p46"/>
          <p:cNvSpPr/>
          <p:nvPr/>
        </p:nvSpPr>
        <p:spPr>
          <a:xfrm>
            <a:off x="3816070" y="2083607"/>
            <a:ext cx="1509900" cy="15099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5" name="Google Shape;1445;p46"/>
          <p:cNvSpPr/>
          <p:nvPr/>
        </p:nvSpPr>
        <p:spPr>
          <a:xfrm>
            <a:off x="3370687" y="1617300"/>
            <a:ext cx="2202600" cy="2202600"/>
          </a:xfrm>
          <a:prstGeom prst="pie">
            <a:avLst>
              <a:gd name="adj1" fmla="val 10800000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6" name="Google Shape;1446;p46"/>
          <p:cNvSpPr/>
          <p:nvPr/>
        </p:nvSpPr>
        <p:spPr>
          <a:xfrm rot="-5400000">
            <a:off x="3370687" y="1837950"/>
            <a:ext cx="2202600" cy="2202600"/>
          </a:xfrm>
          <a:prstGeom prst="pie">
            <a:avLst>
              <a:gd name="adj1" fmla="val 10800000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7" name="Google Shape;1447;p46"/>
          <p:cNvSpPr/>
          <p:nvPr/>
        </p:nvSpPr>
        <p:spPr>
          <a:xfrm flipH="1">
            <a:off x="3568537" y="1617300"/>
            <a:ext cx="2202600" cy="2202600"/>
          </a:xfrm>
          <a:prstGeom prst="pie">
            <a:avLst>
              <a:gd name="adj1" fmla="val 10800000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8" name="Google Shape;1448;p46"/>
          <p:cNvSpPr/>
          <p:nvPr/>
        </p:nvSpPr>
        <p:spPr>
          <a:xfrm rot="5400000" flipH="1">
            <a:off x="3568537" y="1837950"/>
            <a:ext cx="2202600" cy="2202600"/>
          </a:xfrm>
          <a:prstGeom prst="pie">
            <a:avLst>
              <a:gd name="adj1" fmla="val 10800000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9" name="Google Shape;1449;p46"/>
          <p:cNvSpPr txBox="1">
            <a:spLocks noGrp="1"/>
          </p:cNvSpPr>
          <p:nvPr>
            <p:ph type="ctrTitle" idx="4"/>
          </p:nvPr>
        </p:nvSpPr>
        <p:spPr>
          <a:xfrm flipH="1">
            <a:off x="3553735" y="1912150"/>
            <a:ext cx="86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S</a:t>
            </a:r>
            <a:endParaRPr sz="2400">
              <a:solidFill>
                <a:srgbClr val="FFFFFF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450" name="Google Shape;1450;p46"/>
          <p:cNvSpPr txBox="1">
            <a:spLocks noGrp="1"/>
          </p:cNvSpPr>
          <p:nvPr>
            <p:ph type="ctrTitle" idx="4"/>
          </p:nvPr>
        </p:nvSpPr>
        <p:spPr>
          <a:xfrm flipH="1">
            <a:off x="4731235" y="1912150"/>
            <a:ext cx="86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W</a:t>
            </a:r>
            <a:endParaRPr sz="2400">
              <a:solidFill>
                <a:srgbClr val="FFFFFF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451" name="Google Shape;1451;p46"/>
          <p:cNvSpPr txBox="1">
            <a:spLocks noGrp="1"/>
          </p:cNvSpPr>
          <p:nvPr>
            <p:ph type="ctrTitle" idx="4"/>
          </p:nvPr>
        </p:nvSpPr>
        <p:spPr>
          <a:xfrm flipH="1">
            <a:off x="3553735" y="3192925"/>
            <a:ext cx="86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O</a:t>
            </a:r>
            <a:endParaRPr sz="2400">
              <a:solidFill>
                <a:srgbClr val="FFFFFF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452" name="Google Shape;1452;p46"/>
          <p:cNvSpPr txBox="1">
            <a:spLocks noGrp="1"/>
          </p:cNvSpPr>
          <p:nvPr>
            <p:ph type="ctrTitle" idx="4"/>
          </p:nvPr>
        </p:nvSpPr>
        <p:spPr>
          <a:xfrm flipH="1">
            <a:off x="4731235" y="3192925"/>
            <a:ext cx="861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T</a:t>
            </a:r>
            <a:endParaRPr sz="2400">
              <a:solidFill>
                <a:srgbClr val="FFFFFF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p29"/>
          <p:cNvSpPr txBox="1">
            <a:spLocks noGrp="1"/>
          </p:cNvSpPr>
          <p:nvPr>
            <p:ph type="body" idx="1"/>
          </p:nvPr>
        </p:nvSpPr>
        <p:spPr>
          <a:xfrm>
            <a:off x="624750" y="1231350"/>
            <a:ext cx="77667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Here’s what you’ll find in this </a:t>
            </a:r>
            <a:r>
              <a:rPr lang="en" sz="1200" b="1">
                <a:cs typeface="B Nazanin" panose="00000700000000000000" pitchFamily="2" charset="-78"/>
              </a:rPr>
              <a:t>Slidesgo</a:t>
            </a:r>
            <a:r>
              <a:rPr lang="en" sz="1200">
                <a:cs typeface="B Nazanin" panose="00000700000000000000" pitchFamily="2" charset="-78"/>
              </a:rPr>
              <a:t> template: </a:t>
            </a:r>
            <a:endParaRPr sz="120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>
                <a:cs typeface="B Nazanin" panose="00000700000000000000" pitchFamily="2" charset="-78"/>
              </a:rPr>
              <a:t>A slide structure based on a marketing plan, which you can easily adapt to your needs. For more info on how to edit the template, please visit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3"/>
              </a:rPr>
              <a:t>Slidesgo School</a:t>
            </a:r>
            <a:r>
              <a:rPr lang="en" sz="1200" b="1">
                <a:cs typeface="B Nazanin" panose="00000700000000000000" pitchFamily="2" charset="-78"/>
              </a:rPr>
              <a:t> </a:t>
            </a:r>
            <a:r>
              <a:rPr lang="en" sz="1200">
                <a:cs typeface="B Nazanin" panose="00000700000000000000" pitchFamily="2" charset="-78"/>
              </a:rPr>
              <a:t>or read our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4"/>
              </a:rPr>
              <a:t>FAQs</a:t>
            </a:r>
            <a:r>
              <a:rPr lang="en" sz="1200" b="1">
                <a:cs typeface="B Nazanin" panose="00000700000000000000" pitchFamily="2" charset="-78"/>
              </a:rPr>
              <a:t>.</a:t>
            </a:r>
            <a:endParaRPr sz="1200" b="1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>
                <a:cs typeface="B Nazanin" panose="00000700000000000000" pitchFamily="2" charset="-78"/>
              </a:rPr>
              <a:t>An assortment of illustrations that are suitable for use in the presentation can be found in the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5" action="ppaction://hlinksldjump"/>
              </a:rPr>
              <a:t>alternative resources</a:t>
            </a:r>
            <a:r>
              <a:rPr lang="en" sz="1200">
                <a:cs typeface="B Nazanin" panose="00000700000000000000" pitchFamily="2" charset="-78"/>
              </a:rPr>
              <a:t> slide.</a:t>
            </a:r>
            <a:endParaRPr sz="120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>
                <a:cs typeface="B Nazanin" panose="00000700000000000000" pitchFamily="2" charset="-78"/>
              </a:rPr>
              <a:t>A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6" action="ppaction://hlinksldjump"/>
              </a:rPr>
              <a:t>thanks </a:t>
            </a:r>
            <a:r>
              <a:rPr lang="en" sz="1200">
                <a:cs typeface="B Nazanin" panose="00000700000000000000" pitchFamily="2" charset="-78"/>
              </a:rPr>
              <a:t>slide, which you must keep so that proper credits for our design are given.</a:t>
            </a:r>
            <a:endParaRPr sz="120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>
                <a:cs typeface="B Nazanin" panose="00000700000000000000" pitchFamily="2" charset="-78"/>
              </a:rPr>
              <a:t>A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7" action="ppaction://hlinksldjump"/>
              </a:rPr>
              <a:t>resources </a:t>
            </a:r>
            <a:r>
              <a:rPr lang="en" sz="1200">
                <a:cs typeface="B Nazanin" panose="00000700000000000000" pitchFamily="2" charset="-78"/>
              </a:rPr>
              <a:t>slide, where you’ll find links to all the elements used in the template.</a:t>
            </a:r>
            <a:endParaRPr sz="120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8" action="ppaction://hlinksldjump"/>
              </a:rPr>
              <a:t>Instructions for use</a:t>
            </a:r>
            <a:r>
              <a:rPr lang="en" sz="1200">
                <a:cs typeface="B Nazanin" panose="00000700000000000000" pitchFamily="2" charset="-78"/>
              </a:rPr>
              <a:t>.</a:t>
            </a:r>
            <a:endParaRPr sz="120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AutoNum type="arabicPeriod"/>
            </a:pPr>
            <a:r>
              <a:rPr lang="en" sz="1200">
                <a:cs typeface="B Nazanin" panose="00000700000000000000" pitchFamily="2" charset="-78"/>
              </a:rPr>
              <a:t>Final slides with: </a:t>
            </a:r>
            <a:endParaRPr sz="1200"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Char char="●"/>
            </a:pPr>
            <a:r>
              <a:rPr lang="en" sz="1200">
                <a:cs typeface="B Nazanin" panose="00000700000000000000" pitchFamily="2" charset="-78"/>
              </a:rPr>
              <a:t>The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9" action="ppaction://hlinksldjump"/>
              </a:rPr>
              <a:t> fonts and colors</a:t>
            </a:r>
            <a:r>
              <a:rPr lang="en" sz="1200">
                <a:cs typeface="B Nazanin" panose="00000700000000000000" pitchFamily="2" charset="-78"/>
              </a:rPr>
              <a:t> used in the template.</a:t>
            </a:r>
            <a:endParaRPr sz="1200"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Char char="●"/>
            </a:pPr>
            <a:r>
              <a:rPr lang="en" sz="1200">
                <a:cs typeface="B Nazanin" panose="00000700000000000000" pitchFamily="2" charset="-78"/>
              </a:rPr>
              <a:t>More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8" action="ppaction://hlinksldjump"/>
              </a:rPr>
              <a:t> infographic resources</a:t>
            </a:r>
            <a:r>
              <a:rPr lang="en" sz="1200">
                <a:cs typeface="B Nazanin" panose="00000700000000000000" pitchFamily="2" charset="-78"/>
              </a:rPr>
              <a:t>, whose size and color can be edited. </a:t>
            </a:r>
            <a:endParaRPr sz="1200"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Char char="●"/>
            </a:pPr>
            <a:r>
              <a:rPr lang="en" sz="1200">
                <a:cs typeface="B Nazanin" panose="00000700000000000000" pitchFamily="2" charset="-78"/>
              </a:rPr>
              <a:t>Sets of </a:t>
            </a:r>
            <a:r>
              <a:rPr lang="en" sz="1200" b="1">
                <a:uFill>
                  <a:noFill/>
                </a:uFill>
                <a:cs typeface="B Nazanin" panose="00000700000000000000" pitchFamily="2" charset="-78"/>
                <a:hlinkClick r:id="rId10" action="ppaction://hlinksldjump"/>
              </a:rPr>
              <a:t>customizable icons</a:t>
            </a:r>
            <a:r>
              <a:rPr lang="en" sz="1200">
                <a:cs typeface="B Nazanin" panose="00000700000000000000" pitchFamily="2" charset="-78"/>
              </a:rPr>
              <a:t> of the following themes: general, business, avatar, creative process, education, help &amp; support, medical, nature, performing arts, SEO &amp; marketing, and teamwork.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You can delete this slide when you’re done editing the presentation.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cs typeface="B Nazanin" panose="00000700000000000000" pitchFamily="2" charset="-78"/>
            </a:endParaRPr>
          </a:p>
        </p:txBody>
      </p:sp>
      <p:sp>
        <p:nvSpPr>
          <p:cNvPr id="833" name="Google Shape;833;p29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محتویات این قالب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57" name="Google Shape;1457;p47"/>
          <p:cNvCxnSpPr>
            <a:stCxn id="1458" idx="3"/>
          </p:cNvCxnSpPr>
          <p:nvPr/>
        </p:nvCxnSpPr>
        <p:spPr>
          <a:xfrm>
            <a:off x="2982500" y="2379013"/>
            <a:ext cx="7752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459" name="Google Shape;1459;p47"/>
          <p:cNvCxnSpPr/>
          <p:nvPr/>
        </p:nvCxnSpPr>
        <p:spPr>
          <a:xfrm>
            <a:off x="5022050" y="1525250"/>
            <a:ext cx="114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460" name="Google Shape;1460;p47"/>
          <p:cNvCxnSpPr/>
          <p:nvPr/>
        </p:nvCxnSpPr>
        <p:spPr>
          <a:xfrm>
            <a:off x="5022050" y="3250525"/>
            <a:ext cx="1148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461" name="Google Shape;1461;p47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 آتی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62" name="Google Shape;1462;p47"/>
          <p:cNvGrpSpPr/>
          <p:nvPr/>
        </p:nvGrpSpPr>
        <p:grpSpPr>
          <a:xfrm>
            <a:off x="3819730" y="1166719"/>
            <a:ext cx="1537683" cy="3976803"/>
            <a:chOff x="4501000" y="310400"/>
            <a:chExt cx="435025" cy="1125075"/>
          </a:xfrm>
        </p:grpSpPr>
        <p:sp>
          <p:nvSpPr>
            <p:cNvPr id="1463" name="Google Shape;1463;p47"/>
            <p:cNvSpPr/>
            <p:nvPr/>
          </p:nvSpPr>
          <p:spPr>
            <a:xfrm>
              <a:off x="4501000" y="310400"/>
              <a:ext cx="435025" cy="1125075"/>
            </a:xfrm>
            <a:custGeom>
              <a:avLst/>
              <a:gdLst/>
              <a:ahLst/>
              <a:cxnLst/>
              <a:rect l="l" t="t" r="r" b="b"/>
              <a:pathLst>
                <a:path w="17401" h="45003" extrusionOk="0">
                  <a:moveTo>
                    <a:pt x="13696" y="0"/>
                  </a:moveTo>
                  <a:cubicBezTo>
                    <a:pt x="12809" y="0"/>
                    <a:pt x="12195" y="407"/>
                    <a:pt x="11839" y="2512"/>
                  </a:cubicBezTo>
                  <a:cubicBezTo>
                    <a:pt x="11839" y="2512"/>
                    <a:pt x="11222" y="1660"/>
                    <a:pt x="10705" y="1401"/>
                  </a:cubicBezTo>
                  <a:cubicBezTo>
                    <a:pt x="10467" y="1284"/>
                    <a:pt x="10259" y="1235"/>
                    <a:pt x="10030" y="1235"/>
                  </a:cubicBezTo>
                  <a:cubicBezTo>
                    <a:pt x="9759" y="1235"/>
                    <a:pt x="9459" y="1302"/>
                    <a:pt x="9042" y="1401"/>
                  </a:cubicBezTo>
                  <a:cubicBezTo>
                    <a:pt x="8268" y="1587"/>
                    <a:pt x="7910" y="2509"/>
                    <a:pt x="7738" y="3212"/>
                  </a:cubicBezTo>
                  <a:cubicBezTo>
                    <a:pt x="7738" y="3212"/>
                    <a:pt x="7309" y="2522"/>
                    <a:pt x="6867" y="2412"/>
                  </a:cubicBezTo>
                  <a:cubicBezTo>
                    <a:pt x="6809" y="2397"/>
                    <a:pt x="6742" y="2391"/>
                    <a:pt x="6668" y="2391"/>
                  </a:cubicBezTo>
                  <a:cubicBezTo>
                    <a:pt x="6172" y="2391"/>
                    <a:pt x="5352" y="2698"/>
                    <a:pt x="4773" y="3137"/>
                  </a:cubicBezTo>
                  <a:cubicBezTo>
                    <a:pt x="4391" y="3425"/>
                    <a:pt x="4407" y="4392"/>
                    <a:pt x="4407" y="4392"/>
                  </a:cubicBezTo>
                  <a:cubicBezTo>
                    <a:pt x="4407" y="4392"/>
                    <a:pt x="3995" y="4099"/>
                    <a:pt x="3531" y="3986"/>
                  </a:cubicBezTo>
                  <a:cubicBezTo>
                    <a:pt x="3449" y="3966"/>
                    <a:pt x="3365" y="3957"/>
                    <a:pt x="3278" y="3957"/>
                  </a:cubicBezTo>
                  <a:cubicBezTo>
                    <a:pt x="2871" y="3957"/>
                    <a:pt x="2409" y="4157"/>
                    <a:pt x="1871" y="4430"/>
                  </a:cubicBezTo>
                  <a:cubicBezTo>
                    <a:pt x="1219" y="4762"/>
                    <a:pt x="985" y="6201"/>
                    <a:pt x="769" y="6977"/>
                  </a:cubicBezTo>
                  <a:cubicBezTo>
                    <a:pt x="553" y="7753"/>
                    <a:pt x="260" y="8726"/>
                    <a:pt x="408" y="10491"/>
                  </a:cubicBezTo>
                  <a:cubicBezTo>
                    <a:pt x="553" y="12256"/>
                    <a:pt x="1" y="16772"/>
                    <a:pt x="2030" y="19141"/>
                  </a:cubicBezTo>
                  <a:cubicBezTo>
                    <a:pt x="2030" y="19141"/>
                    <a:pt x="2442" y="21046"/>
                    <a:pt x="2025" y="27664"/>
                  </a:cubicBezTo>
                  <a:cubicBezTo>
                    <a:pt x="1963" y="28621"/>
                    <a:pt x="1168" y="39465"/>
                    <a:pt x="745" y="45003"/>
                  </a:cubicBezTo>
                  <a:lnTo>
                    <a:pt x="14070" y="45003"/>
                  </a:lnTo>
                  <a:cubicBezTo>
                    <a:pt x="13766" y="41561"/>
                    <a:pt x="12612" y="29187"/>
                    <a:pt x="12497" y="28104"/>
                  </a:cubicBezTo>
                  <a:cubicBezTo>
                    <a:pt x="12340" y="26632"/>
                    <a:pt x="12176" y="25258"/>
                    <a:pt x="12033" y="24002"/>
                  </a:cubicBezTo>
                  <a:cubicBezTo>
                    <a:pt x="11777" y="21714"/>
                    <a:pt x="11702" y="19957"/>
                    <a:pt x="12257" y="19109"/>
                  </a:cubicBezTo>
                  <a:cubicBezTo>
                    <a:pt x="12809" y="18257"/>
                    <a:pt x="17401" y="14616"/>
                    <a:pt x="16967" y="9588"/>
                  </a:cubicBezTo>
                  <a:cubicBezTo>
                    <a:pt x="16954" y="9515"/>
                    <a:pt x="16935" y="9445"/>
                    <a:pt x="16908" y="9380"/>
                  </a:cubicBezTo>
                  <a:cubicBezTo>
                    <a:pt x="16908" y="9380"/>
                    <a:pt x="16981" y="6645"/>
                    <a:pt x="16722" y="4468"/>
                  </a:cubicBezTo>
                  <a:cubicBezTo>
                    <a:pt x="16463" y="2291"/>
                    <a:pt x="16501" y="2067"/>
                    <a:pt x="15542" y="1070"/>
                  </a:cubicBezTo>
                  <a:cubicBezTo>
                    <a:pt x="14582" y="75"/>
                    <a:pt x="14582" y="0"/>
                    <a:pt x="13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47"/>
            <p:cNvSpPr/>
            <p:nvPr/>
          </p:nvSpPr>
          <p:spPr>
            <a:xfrm>
              <a:off x="4507550" y="416975"/>
              <a:ext cx="48650" cy="194575"/>
            </a:xfrm>
            <a:custGeom>
              <a:avLst/>
              <a:gdLst/>
              <a:ahLst/>
              <a:cxnLst/>
              <a:rect l="l" t="t" r="r" b="b"/>
              <a:pathLst>
                <a:path w="1946" h="7783" extrusionOk="0">
                  <a:moveTo>
                    <a:pt x="1946" y="0"/>
                  </a:moveTo>
                  <a:cubicBezTo>
                    <a:pt x="1838" y="51"/>
                    <a:pt x="1725" y="108"/>
                    <a:pt x="1609" y="167"/>
                  </a:cubicBezTo>
                  <a:cubicBezTo>
                    <a:pt x="957" y="499"/>
                    <a:pt x="723" y="1938"/>
                    <a:pt x="510" y="2714"/>
                  </a:cubicBezTo>
                  <a:cubicBezTo>
                    <a:pt x="294" y="3490"/>
                    <a:pt x="0" y="4463"/>
                    <a:pt x="146" y="6228"/>
                  </a:cubicBezTo>
                  <a:cubicBezTo>
                    <a:pt x="181" y="6627"/>
                    <a:pt x="178" y="7163"/>
                    <a:pt x="178" y="7783"/>
                  </a:cubicBezTo>
                  <a:cubicBezTo>
                    <a:pt x="237" y="7095"/>
                    <a:pt x="289" y="6408"/>
                    <a:pt x="299" y="5716"/>
                  </a:cubicBezTo>
                  <a:cubicBezTo>
                    <a:pt x="310" y="4926"/>
                    <a:pt x="410" y="4128"/>
                    <a:pt x="758" y="3412"/>
                  </a:cubicBezTo>
                  <a:cubicBezTo>
                    <a:pt x="934" y="3043"/>
                    <a:pt x="1269" y="2749"/>
                    <a:pt x="1606" y="2749"/>
                  </a:cubicBezTo>
                  <a:cubicBezTo>
                    <a:pt x="1661" y="2749"/>
                    <a:pt x="1716" y="2756"/>
                    <a:pt x="1771" y="2773"/>
                  </a:cubicBezTo>
                  <a:cubicBezTo>
                    <a:pt x="1774" y="1846"/>
                    <a:pt x="1833" y="919"/>
                    <a:pt x="1946" y="0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47"/>
            <p:cNvSpPr/>
            <p:nvPr/>
          </p:nvSpPr>
          <p:spPr>
            <a:xfrm>
              <a:off x="4833675" y="310400"/>
              <a:ext cx="18075" cy="5325"/>
            </a:xfrm>
            <a:custGeom>
              <a:avLst/>
              <a:gdLst/>
              <a:ahLst/>
              <a:cxnLst/>
              <a:rect l="l" t="t" r="r" b="b"/>
              <a:pathLst>
                <a:path w="723" h="213" extrusionOk="0">
                  <a:moveTo>
                    <a:pt x="389" y="0"/>
                  </a:moveTo>
                  <a:cubicBezTo>
                    <a:pt x="259" y="0"/>
                    <a:pt x="127" y="11"/>
                    <a:pt x="1" y="32"/>
                  </a:cubicBezTo>
                  <a:cubicBezTo>
                    <a:pt x="14" y="65"/>
                    <a:pt x="25" y="94"/>
                    <a:pt x="36" y="127"/>
                  </a:cubicBezTo>
                  <a:cubicBezTo>
                    <a:pt x="170" y="148"/>
                    <a:pt x="302" y="178"/>
                    <a:pt x="435" y="213"/>
                  </a:cubicBezTo>
                  <a:cubicBezTo>
                    <a:pt x="529" y="143"/>
                    <a:pt x="626" y="73"/>
                    <a:pt x="723" y="8"/>
                  </a:cubicBezTo>
                  <a:cubicBezTo>
                    <a:pt x="626" y="3"/>
                    <a:pt x="518" y="0"/>
                    <a:pt x="389" y="0"/>
                  </a:cubicBezTo>
                  <a:close/>
                </a:path>
              </a:pathLst>
            </a:custGeom>
            <a:solidFill>
              <a:srgbClr val="693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47"/>
            <p:cNvSpPr/>
            <p:nvPr/>
          </p:nvSpPr>
          <p:spPr>
            <a:xfrm>
              <a:off x="4534225" y="310400"/>
              <a:ext cx="391375" cy="258800"/>
            </a:xfrm>
            <a:custGeom>
              <a:avLst/>
              <a:gdLst/>
              <a:ahLst/>
              <a:cxnLst/>
              <a:rect l="l" t="t" r="r" b="b"/>
              <a:pathLst>
                <a:path w="15655" h="10352" extrusionOk="0">
                  <a:moveTo>
                    <a:pt x="12367" y="0"/>
                  </a:moveTo>
                  <a:cubicBezTo>
                    <a:pt x="11480" y="0"/>
                    <a:pt x="10866" y="407"/>
                    <a:pt x="10510" y="2512"/>
                  </a:cubicBezTo>
                  <a:cubicBezTo>
                    <a:pt x="10510" y="2512"/>
                    <a:pt x="9893" y="1660"/>
                    <a:pt x="9376" y="1401"/>
                  </a:cubicBezTo>
                  <a:cubicBezTo>
                    <a:pt x="9138" y="1284"/>
                    <a:pt x="8930" y="1235"/>
                    <a:pt x="8701" y="1235"/>
                  </a:cubicBezTo>
                  <a:cubicBezTo>
                    <a:pt x="8430" y="1235"/>
                    <a:pt x="8130" y="1302"/>
                    <a:pt x="7713" y="1401"/>
                  </a:cubicBezTo>
                  <a:cubicBezTo>
                    <a:pt x="6939" y="1587"/>
                    <a:pt x="6581" y="2509"/>
                    <a:pt x="6409" y="3212"/>
                  </a:cubicBezTo>
                  <a:cubicBezTo>
                    <a:pt x="6409" y="3212"/>
                    <a:pt x="5980" y="2522"/>
                    <a:pt x="5538" y="2412"/>
                  </a:cubicBezTo>
                  <a:cubicBezTo>
                    <a:pt x="5480" y="2397"/>
                    <a:pt x="5413" y="2391"/>
                    <a:pt x="5339" y="2391"/>
                  </a:cubicBezTo>
                  <a:cubicBezTo>
                    <a:pt x="4843" y="2391"/>
                    <a:pt x="4023" y="2698"/>
                    <a:pt x="3444" y="3137"/>
                  </a:cubicBezTo>
                  <a:cubicBezTo>
                    <a:pt x="3062" y="3425"/>
                    <a:pt x="3078" y="4392"/>
                    <a:pt x="3078" y="4392"/>
                  </a:cubicBezTo>
                  <a:cubicBezTo>
                    <a:pt x="3078" y="4392"/>
                    <a:pt x="2666" y="4099"/>
                    <a:pt x="2202" y="3986"/>
                  </a:cubicBezTo>
                  <a:cubicBezTo>
                    <a:pt x="2120" y="3966"/>
                    <a:pt x="2036" y="3957"/>
                    <a:pt x="1949" y="3957"/>
                  </a:cubicBezTo>
                  <a:cubicBezTo>
                    <a:pt x="1542" y="3957"/>
                    <a:pt x="1080" y="4157"/>
                    <a:pt x="542" y="4430"/>
                  </a:cubicBezTo>
                  <a:cubicBezTo>
                    <a:pt x="378" y="4514"/>
                    <a:pt x="238" y="4665"/>
                    <a:pt x="122" y="4861"/>
                  </a:cubicBezTo>
                  <a:cubicBezTo>
                    <a:pt x="38" y="5125"/>
                    <a:pt x="0" y="5400"/>
                    <a:pt x="6" y="5675"/>
                  </a:cubicBezTo>
                  <a:cubicBezTo>
                    <a:pt x="114" y="6443"/>
                    <a:pt x="407" y="6909"/>
                    <a:pt x="642" y="7173"/>
                  </a:cubicBezTo>
                  <a:cubicBezTo>
                    <a:pt x="911" y="7473"/>
                    <a:pt x="1561" y="9052"/>
                    <a:pt x="1860" y="9631"/>
                  </a:cubicBezTo>
                  <a:cubicBezTo>
                    <a:pt x="2124" y="10143"/>
                    <a:pt x="2774" y="10352"/>
                    <a:pt x="3286" y="10352"/>
                  </a:cubicBezTo>
                  <a:cubicBezTo>
                    <a:pt x="3453" y="10352"/>
                    <a:pt x="3605" y="10330"/>
                    <a:pt x="3725" y="10289"/>
                  </a:cubicBezTo>
                  <a:cubicBezTo>
                    <a:pt x="4385" y="10057"/>
                    <a:pt x="4565" y="9599"/>
                    <a:pt x="4565" y="9599"/>
                  </a:cubicBezTo>
                  <a:cubicBezTo>
                    <a:pt x="4565" y="9599"/>
                    <a:pt x="5147" y="10199"/>
                    <a:pt x="6031" y="10199"/>
                  </a:cubicBezTo>
                  <a:cubicBezTo>
                    <a:pt x="6160" y="10199"/>
                    <a:pt x="6297" y="10186"/>
                    <a:pt x="6438" y="10157"/>
                  </a:cubicBezTo>
                  <a:cubicBezTo>
                    <a:pt x="7352" y="9968"/>
                    <a:pt x="7449" y="9065"/>
                    <a:pt x="7449" y="9065"/>
                  </a:cubicBezTo>
                  <a:cubicBezTo>
                    <a:pt x="7449" y="9065"/>
                    <a:pt x="7818" y="9599"/>
                    <a:pt x="8346" y="9601"/>
                  </a:cubicBezTo>
                  <a:lnTo>
                    <a:pt x="8349" y="9599"/>
                  </a:lnTo>
                  <a:cubicBezTo>
                    <a:pt x="8729" y="9248"/>
                    <a:pt x="9187" y="8944"/>
                    <a:pt x="9623" y="8664"/>
                  </a:cubicBezTo>
                  <a:cubicBezTo>
                    <a:pt x="9931" y="8464"/>
                    <a:pt x="10224" y="8268"/>
                    <a:pt x="10556" y="8103"/>
                  </a:cubicBezTo>
                  <a:cubicBezTo>
                    <a:pt x="10127" y="7478"/>
                    <a:pt x="9901" y="6831"/>
                    <a:pt x="10047" y="6017"/>
                  </a:cubicBezTo>
                  <a:lnTo>
                    <a:pt x="10047" y="6017"/>
                  </a:lnTo>
                  <a:cubicBezTo>
                    <a:pt x="9872" y="6048"/>
                    <a:pt x="9704" y="6058"/>
                    <a:pt x="9538" y="6058"/>
                  </a:cubicBezTo>
                  <a:cubicBezTo>
                    <a:pt x="9147" y="6058"/>
                    <a:pt x="8770" y="5999"/>
                    <a:pt x="8365" y="5999"/>
                  </a:cubicBezTo>
                  <a:cubicBezTo>
                    <a:pt x="6894" y="5999"/>
                    <a:pt x="6441" y="5080"/>
                    <a:pt x="6320" y="4705"/>
                  </a:cubicBezTo>
                  <a:cubicBezTo>
                    <a:pt x="6212" y="4188"/>
                    <a:pt x="6314" y="4188"/>
                    <a:pt x="6287" y="3894"/>
                  </a:cubicBezTo>
                  <a:cubicBezTo>
                    <a:pt x="6262" y="3623"/>
                    <a:pt x="8774" y="3036"/>
                    <a:pt x="9088" y="3036"/>
                  </a:cubicBezTo>
                  <a:cubicBezTo>
                    <a:pt x="9102" y="3036"/>
                    <a:pt x="9112" y="3037"/>
                    <a:pt x="9117" y="3040"/>
                  </a:cubicBezTo>
                  <a:cubicBezTo>
                    <a:pt x="9591" y="2918"/>
                    <a:pt x="10057" y="2759"/>
                    <a:pt x="10510" y="2565"/>
                  </a:cubicBezTo>
                  <a:cubicBezTo>
                    <a:pt x="10882" y="2404"/>
                    <a:pt x="11256" y="2207"/>
                    <a:pt x="11658" y="2148"/>
                  </a:cubicBezTo>
                  <a:cubicBezTo>
                    <a:pt x="11671" y="2142"/>
                    <a:pt x="11682" y="2137"/>
                    <a:pt x="11696" y="2132"/>
                  </a:cubicBezTo>
                  <a:cubicBezTo>
                    <a:pt x="11859" y="2077"/>
                    <a:pt x="12011" y="2052"/>
                    <a:pt x="12152" y="2052"/>
                  </a:cubicBezTo>
                  <a:cubicBezTo>
                    <a:pt x="13599" y="2052"/>
                    <a:pt x="13999" y="4661"/>
                    <a:pt x="14374" y="5670"/>
                  </a:cubicBezTo>
                  <a:cubicBezTo>
                    <a:pt x="14692" y="6521"/>
                    <a:pt x="14886" y="7408"/>
                    <a:pt x="15150" y="8276"/>
                  </a:cubicBezTo>
                  <a:cubicBezTo>
                    <a:pt x="15293" y="8747"/>
                    <a:pt x="15493" y="9200"/>
                    <a:pt x="15654" y="9666"/>
                  </a:cubicBezTo>
                  <a:cubicBezTo>
                    <a:pt x="15649" y="9639"/>
                    <a:pt x="15644" y="9615"/>
                    <a:pt x="15638" y="9591"/>
                  </a:cubicBezTo>
                  <a:cubicBezTo>
                    <a:pt x="15619" y="9523"/>
                    <a:pt x="15600" y="9448"/>
                    <a:pt x="15579" y="9380"/>
                  </a:cubicBezTo>
                  <a:cubicBezTo>
                    <a:pt x="15579" y="9380"/>
                    <a:pt x="15652" y="6645"/>
                    <a:pt x="15393" y="4468"/>
                  </a:cubicBezTo>
                  <a:cubicBezTo>
                    <a:pt x="15134" y="2291"/>
                    <a:pt x="15172" y="2067"/>
                    <a:pt x="14213" y="1070"/>
                  </a:cubicBezTo>
                  <a:cubicBezTo>
                    <a:pt x="13253" y="75"/>
                    <a:pt x="13253" y="0"/>
                    <a:pt x="12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47"/>
            <p:cNvSpPr/>
            <p:nvPr/>
          </p:nvSpPr>
          <p:spPr>
            <a:xfrm>
              <a:off x="4572075" y="484750"/>
              <a:ext cx="226125" cy="84475"/>
            </a:xfrm>
            <a:custGeom>
              <a:avLst/>
              <a:gdLst/>
              <a:ahLst/>
              <a:cxnLst/>
              <a:rect l="l" t="t" r="r" b="b"/>
              <a:pathLst>
                <a:path w="9045" h="3379" extrusionOk="0">
                  <a:moveTo>
                    <a:pt x="5875" y="0"/>
                  </a:moveTo>
                  <a:cubicBezTo>
                    <a:pt x="5489" y="621"/>
                    <a:pt x="4688" y="1074"/>
                    <a:pt x="3943" y="1074"/>
                  </a:cubicBezTo>
                  <a:cubicBezTo>
                    <a:pt x="3603" y="1074"/>
                    <a:pt x="3274" y="979"/>
                    <a:pt x="3003" y="763"/>
                  </a:cubicBezTo>
                  <a:cubicBezTo>
                    <a:pt x="2656" y="1568"/>
                    <a:pt x="1848" y="2062"/>
                    <a:pt x="1044" y="2062"/>
                  </a:cubicBezTo>
                  <a:cubicBezTo>
                    <a:pt x="681" y="2062"/>
                    <a:pt x="319" y="1961"/>
                    <a:pt x="1" y="1744"/>
                  </a:cubicBezTo>
                  <a:lnTo>
                    <a:pt x="1" y="1744"/>
                  </a:lnTo>
                  <a:cubicBezTo>
                    <a:pt x="206" y="2067"/>
                    <a:pt x="327" y="2609"/>
                    <a:pt x="570" y="2886"/>
                  </a:cubicBezTo>
                  <a:cubicBezTo>
                    <a:pt x="892" y="3257"/>
                    <a:pt x="1259" y="3379"/>
                    <a:pt x="1605" y="3379"/>
                  </a:cubicBezTo>
                  <a:cubicBezTo>
                    <a:pt x="1825" y="3379"/>
                    <a:pt x="2037" y="3329"/>
                    <a:pt x="2224" y="3263"/>
                  </a:cubicBezTo>
                  <a:cubicBezTo>
                    <a:pt x="2884" y="3032"/>
                    <a:pt x="3068" y="2574"/>
                    <a:pt x="3068" y="2574"/>
                  </a:cubicBezTo>
                  <a:cubicBezTo>
                    <a:pt x="3068" y="2574"/>
                    <a:pt x="3649" y="3176"/>
                    <a:pt x="4534" y="3176"/>
                  </a:cubicBezTo>
                  <a:cubicBezTo>
                    <a:pt x="4663" y="3176"/>
                    <a:pt x="4797" y="3163"/>
                    <a:pt x="4938" y="3134"/>
                  </a:cubicBezTo>
                  <a:cubicBezTo>
                    <a:pt x="5854" y="2943"/>
                    <a:pt x="5948" y="2040"/>
                    <a:pt x="5948" y="2040"/>
                  </a:cubicBezTo>
                  <a:cubicBezTo>
                    <a:pt x="5948" y="2040"/>
                    <a:pt x="6059" y="2471"/>
                    <a:pt x="6832" y="2625"/>
                  </a:cubicBezTo>
                  <a:cubicBezTo>
                    <a:pt x="7266" y="2202"/>
                    <a:pt x="8530" y="1453"/>
                    <a:pt x="9045" y="1137"/>
                  </a:cubicBezTo>
                  <a:cubicBezTo>
                    <a:pt x="8883" y="905"/>
                    <a:pt x="8748" y="658"/>
                    <a:pt x="8646" y="393"/>
                  </a:cubicBezTo>
                  <a:cubicBezTo>
                    <a:pt x="8269" y="632"/>
                    <a:pt x="7824" y="759"/>
                    <a:pt x="7391" y="759"/>
                  </a:cubicBezTo>
                  <a:cubicBezTo>
                    <a:pt x="6797" y="759"/>
                    <a:pt x="6223" y="519"/>
                    <a:pt x="5875" y="0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47"/>
            <p:cNvSpPr/>
            <p:nvPr/>
          </p:nvSpPr>
          <p:spPr>
            <a:xfrm>
              <a:off x="4611150" y="420275"/>
              <a:ext cx="109250" cy="145175"/>
            </a:xfrm>
            <a:custGeom>
              <a:avLst/>
              <a:gdLst/>
              <a:ahLst/>
              <a:cxnLst/>
              <a:rect l="l" t="t" r="r" b="b"/>
              <a:pathLst>
                <a:path w="4370" h="5807" extrusionOk="0">
                  <a:moveTo>
                    <a:pt x="1" y="0"/>
                  </a:moveTo>
                  <a:cubicBezTo>
                    <a:pt x="246" y="380"/>
                    <a:pt x="486" y="730"/>
                    <a:pt x="1009" y="2301"/>
                  </a:cubicBezTo>
                  <a:cubicBezTo>
                    <a:pt x="1351" y="3334"/>
                    <a:pt x="1831" y="4802"/>
                    <a:pt x="1249" y="5481"/>
                  </a:cubicBezTo>
                  <a:cubicBezTo>
                    <a:pt x="1429" y="5306"/>
                    <a:pt x="1488" y="5206"/>
                    <a:pt x="1488" y="5206"/>
                  </a:cubicBezTo>
                  <a:cubicBezTo>
                    <a:pt x="1488" y="5206"/>
                    <a:pt x="2068" y="5807"/>
                    <a:pt x="2951" y="5807"/>
                  </a:cubicBezTo>
                  <a:cubicBezTo>
                    <a:pt x="3081" y="5807"/>
                    <a:pt x="3217" y="5794"/>
                    <a:pt x="3359" y="5764"/>
                  </a:cubicBezTo>
                  <a:cubicBezTo>
                    <a:pt x="4218" y="5586"/>
                    <a:pt x="4358" y="4724"/>
                    <a:pt x="4369" y="4627"/>
                  </a:cubicBezTo>
                  <a:cubicBezTo>
                    <a:pt x="4369" y="4627"/>
                    <a:pt x="4368" y="4627"/>
                    <a:pt x="4368" y="4627"/>
                  </a:cubicBezTo>
                  <a:cubicBezTo>
                    <a:pt x="4336" y="4627"/>
                    <a:pt x="4089" y="5159"/>
                    <a:pt x="3288" y="5376"/>
                  </a:cubicBezTo>
                  <a:cubicBezTo>
                    <a:pt x="3179" y="5406"/>
                    <a:pt x="3071" y="5419"/>
                    <a:pt x="2966" y="5419"/>
                  </a:cubicBezTo>
                  <a:cubicBezTo>
                    <a:pt x="2285" y="5419"/>
                    <a:pt x="1715" y="4883"/>
                    <a:pt x="1715" y="4883"/>
                  </a:cubicBezTo>
                  <a:cubicBezTo>
                    <a:pt x="1812" y="4072"/>
                    <a:pt x="1542" y="2846"/>
                    <a:pt x="793" y="1043"/>
                  </a:cubicBezTo>
                  <a:cubicBezTo>
                    <a:pt x="569" y="504"/>
                    <a:pt x="22" y="32"/>
                    <a:pt x="1" y="0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47"/>
            <p:cNvSpPr/>
            <p:nvPr/>
          </p:nvSpPr>
          <p:spPr>
            <a:xfrm>
              <a:off x="4687225" y="387900"/>
              <a:ext cx="68125" cy="39600"/>
            </a:xfrm>
            <a:custGeom>
              <a:avLst/>
              <a:gdLst/>
              <a:ahLst/>
              <a:cxnLst/>
              <a:rect l="l" t="t" r="r" b="b"/>
              <a:pathLst>
                <a:path w="2725" h="1584" extrusionOk="0">
                  <a:moveTo>
                    <a:pt x="2247" y="0"/>
                  </a:moveTo>
                  <a:cubicBezTo>
                    <a:pt x="1643" y="0"/>
                    <a:pt x="715" y="197"/>
                    <a:pt x="138" y="427"/>
                  </a:cubicBezTo>
                  <a:lnTo>
                    <a:pt x="25" y="476"/>
                  </a:lnTo>
                  <a:cubicBezTo>
                    <a:pt x="0" y="764"/>
                    <a:pt x="33" y="1004"/>
                    <a:pt x="165" y="1260"/>
                  </a:cubicBezTo>
                  <a:cubicBezTo>
                    <a:pt x="229" y="1376"/>
                    <a:pt x="307" y="1486"/>
                    <a:pt x="399" y="1583"/>
                  </a:cubicBezTo>
                  <a:cubicBezTo>
                    <a:pt x="809" y="1540"/>
                    <a:pt x="1714" y="1430"/>
                    <a:pt x="1943" y="1314"/>
                  </a:cubicBezTo>
                  <a:cubicBezTo>
                    <a:pt x="2299" y="1128"/>
                    <a:pt x="2506" y="926"/>
                    <a:pt x="2617" y="576"/>
                  </a:cubicBezTo>
                  <a:cubicBezTo>
                    <a:pt x="2725" y="225"/>
                    <a:pt x="2617" y="37"/>
                    <a:pt x="2617" y="37"/>
                  </a:cubicBezTo>
                  <a:cubicBezTo>
                    <a:pt x="2519" y="12"/>
                    <a:pt x="2392" y="0"/>
                    <a:pt x="2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47"/>
            <p:cNvSpPr/>
            <p:nvPr/>
          </p:nvSpPr>
          <p:spPr>
            <a:xfrm>
              <a:off x="4668500" y="398575"/>
              <a:ext cx="35450" cy="28925"/>
            </a:xfrm>
            <a:custGeom>
              <a:avLst/>
              <a:gdLst/>
              <a:ahLst/>
              <a:cxnLst/>
              <a:rect l="l" t="t" r="r" b="b"/>
              <a:pathLst>
                <a:path w="1418" h="1157" extrusionOk="0">
                  <a:moveTo>
                    <a:pt x="887" y="0"/>
                  </a:moveTo>
                  <a:cubicBezTo>
                    <a:pt x="784" y="41"/>
                    <a:pt x="0" y="308"/>
                    <a:pt x="1148" y="1156"/>
                  </a:cubicBezTo>
                  <a:cubicBezTo>
                    <a:pt x="1148" y="1156"/>
                    <a:pt x="1143" y="1151"/>
                    <a:pt x="1418" y="1113"/>
                  </a:cubicBezTo>
                  <a:cubicBezTo>
                    <a:pt x="1100" y="798"/>
                    <a:pt x="817" y="402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47"/>
            <p:cNvSpPr/>
            <p:nvPr/>
          </p:nvSpPr>
          <p:spPr>
            <a:xfrm>
              <a:off x="4714025" y="467900"/>
              <a:ext cx="33450" cy="82575"/>
            </a:xfrm>
            <a:custGeom>
              <a:avLst/>
              <a:gdLst/>
              <a:ahLst/>
              <a:cxnLst/>
              <a:rect l="l" t="t" r="r" b="b"/>
              <a:pathLst>
                <a:path w="1338" h="3303" extrusionOk="0">
                  <a:moveTo>
                    <a:pt x="1" y="0"/>
                  </a:moveTo>
                  <a:cubicBezTo>
                    <a:pt x="203" y="925"/>
                    <a:pt x="338" y="1857"/>
                    <a:pt x="278" y="2800"/>
                  </a:cubicBezTo>
                  <a:cubicBezTo>
                    <a:pt x="373" y="2918"/>
                    <a:pt x="708" y="3302"/>
                    <a:pt x="1156" y="3302"/>
                  </a:cubicBezTo>
                  <a:cubicBezTo>
                    <a:pt x="1168" y="3302"/>
                    <a:pt x="1180" y="3302"/>
                    <a:pt x="1192" y="3301"/>
                  </a:cubicBezTo>
                  <a:cubicBezTo>
                    <a:pt x="1238" y="3258"/>
                    <a:pt x="1286" y="3218"/>
                    <a:pt x="1337" y="3183"/>
                  </a:cubicBezTo>
                  <a:cubicBezTo>
                    <a:pt x="1108" y="3134"/>
                    <a:pt x="898" y="3021"/>
                    <a:pt x="731" y="2857"/>
                  </a:cubicBezTo>
                  <a:cubicBezTo>
                    <a:pt x="295" y="2436"/>
                    <a:pt x="365" y="1666"/>
                    <a:pt x="278" y="1108"/>
                  </a:cubicBezTo>
                  <a:cubicBezTo>
                    <a:pt x="224" y="758"/>
                    <a:pt x="168" y="410"/>
                    <a:pt x="33" y="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47"/>
            <p:cNvSpPr/>
            <p:nvPr/>
          </p:nvSpPr>
          <p:spPr>
            <a:xfrm>
              <a:off x="4577800" y="545300"/>
              <a:ext cx="70225" cy="23950"/>
            </a:xfrm>
            <a:custGeom>
              <a:avLst/>
              <a:gdLst/>
              <a:ahLst/>
              <a:cxnLst/>
              <a:rect l="l" t="t" r="r" b="b"/>
              <a:pathLst>
                <a:path w="2809" h="95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90"/>
                    <a:pt x="82" y="170"/>
                    <a:pt x="117" y="238"/>
                  </a:cubicBezTo>
                  <a:cubicBezTo>
                    <a:pt x="379" y="747"/>
                    <a:pt x="1029" y="957"/>
                    <a:pt x="1541" y="957"/>
                  </a:cubicBezTo>
                  <a:cubicBezTo>
                    <a:pt x="1709" y="957"/>
                    <a:pt x="1862" y="935"/>
                    <a:pt x="1982" y="893"/>
                  </a:cubicBezTo>
                  <a:cubicBezTo>
                    <a:pt x="2539" y="699"/>
                    <a:pt x="2755" y="340"/>
                    <a:pt x="2809" y="235"/>
                  </a:cubicBezTo>
                  <a:lnTo>
                    <a:pt x="2809" y="235"/>
                  </a:lnTo>
                  <a:cubicBezTo>
                    <a:pt x="2381" y="498"/>
                    <a:pt x="1896" y="703"/>
                    <a:pt x="1396" y="703"/>
                  </a:cubicBezTo>
                  <a:cubicBezTo>
                    <a:pt x="1301" y="703"/>
                    <a:pt x="1205" y="696"/>
                    <a:pt x="1109" y="680"/>
                  </a:cubicBezTo>
                  <a:cubicBezTo>
                    <a:pt x="661" y="607"/>
                    <a:pt x="300" y="332"/>
                    <a:pt x="1" y="1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47"/>
            <p:cNvSpPr/>
            <p:nvPr/>
          </p:nvSpPr>
          <p:spPr>
            <a:xfrm>
              <a:off x="4729600" y="438850"/>
              <a:ext cx="104100" cy="29550"/>
            </a:xfrm>
            <a:custGeom>
              <a:avLst/>
              <a:gdLst/>
              <a:ahLst/>
              <a:cxnLst/>
              <a:rect l="l" t="t" r="r" b="b"/>
              <a:pathLst>
                <a:path w="4164" h="1182" extrusionOk="0">
                  <a:moveTo>
                    <a:pt x="4164" y="1"/>
                  </a:moveTo>
                  <a:lnTo>
                    <a:pt x="4164" y="1"/>
                  </a:lnTo>
                  <a:cubicBezTo>
                    <a:pt x="4164" y="1"/>
                    <a:pt x="4096" y="28"/>
                    <a:pt x="3986" y="82"/>
                  </a:cubicBezTo>
                  <a:cubicBezTo>
                    <a:pt x="3935" y="109"/>
                    <a:pt x="3862" y="130"/>
                    <a:pt x="3789" y="165"/>
                  </a:cubicBezTo>
                  <a:cubicBezTo>
                    <a:pt x="3714" y="203"/>
                    <a:pt x="3625" y="230"/>
                    <a:pt x="3533" y="268"/>
                  </a:cubicBezTo>
                  <a:cubicBezTo>
                    <a:pt x="3487" y="284"/>
                    <a:pt x="3436" y="300"/>
                    <a:pt x="3388" y="319"/>
                  </a:cubicBezTo>
                  <a:cubicBezTo>
                    <a:pt x="3336" y="335"/>
                    <a:pt x="3285" y="354"/>
                    <a:pt x="3231" y="370"/>
                  </a:cubicBezTo>
                  <a:lnTo>
                    <a:pt x="3067" y="419"/>
                  </a:lnTo>
                  <a:cubicBezTo>
                    <a:pt x="3008" y="432"/>
                    <a:pt x="2951" y="451"/>
                    <a:pt x="2892" y="467"/>
                  </a:cubicBezTo>
                  <a:cubicBezTo>
                    <a:pt x="2773" y="497"/>
                    <a:pt x="2649" y="526"/>
                    <a:pt x="2525" y="551"/>
                  </a:cubicBezTo>
                  <a:lnTo>
                    <a:pt x="2334" y="591"/>
                  </a:lnTo>
                  <a:lnTo>
                    <a:pt x="2140" y="623"/>
                  </a:lnTo>
                  <a:cubicBezTo>
                    <a:pt x="1625" y="712"/>
                    <a:pt x="1092" y="772"/>
                    <a:pt x="687" y="826"/>
                  </a:cubicBezTo>
                  <a:cubicBezTo>
                    <a:pt x="485" y="852"/>
                    <a:pt x="313" y="882"/>
                    <a:pt x="192" y="901"/>
                  </a:cubicBezTo>
                  <a:cubicBezTo>
                    <a:pt x="70" y="923"/>
                    <a:pt x="0" y="939"/>
                    <a:pt x="0" y="939"/>
                  </a:cubicBezTo>
                  <a:cubicBezTo>
                    <a:pt x="0" y="939"/>
                    <a:pt x="68" y="966"/>
                    <a:pt x="184" y="1003"/>
                  </a:cubicBezTo>
                  <a:cubicBezTo>
                    <a:pt x="243" y="1020"/>
                    <a:pt x="316" y="1041"/>
                    <a:pt x="399" y="1060"/>
                  </a:cubicBezTo>
                  <a:cubicBezTo>
                    <a:pt x="483" y="1079"/>
                    <a:pt x="577" y="1103"/>
                    <a:pt x="679" y="1117"/>
                  </a:cubicBezTo>
                  <a:cubicBezTo>
                    <a:pt x="784" y="1133"/>
                    <a:pt x="898" y="1152"/>
                    <a:pt x="1016" y="1160"/>
                  </a:cubicBezTo>
                  <a:cubicBezTo>
                    <a:pt x="1137" y="1170"/>
                    <a:pt x="1264" y="1181"/>
                    <a:pt x="1396" y="1181"/>
                  </a:cubicBezTo>
                  <a:cubicBezTo>
                    <a:pt x="1420" y="1182"/>
                    <a:pt x="1443" y="1182"/>
                    <a:pt x="1467" y="1182"/>
                  </a:cubicBezTo>
                  <a:cubicBezTo>
                    <a:pt x="1580" y="1182"/>
                    <a:pt x="1692" y="1177"/>
                    <a:pt x="1806" y="1168"/>
                  </a:cubicBezTo>
                  <a:cubicBezTo>
                    <a:pt x="1943" y="1160"/>
                    <a:pt x="2083" y="1138"/>
                    <a:pt x="2226" y="1117"/>
                  </a:cubicBezTo>
                  <a:lnTo>
                    <a:pt x="2436" y="1076"/>
                  </a:lnTo>
                  <a:cubicBezTo>
                    <a:pt x="2506" y="1060"/>
                    <a:pt x="2574" y="1041"/>
                    <a:pt x="2641" y="1022"/>
                  </a:cubicBezTo>
                  <a:cubicBezTo>
                    <a:pt x="2709" y="1006"/>
                    <a:pt x="2776" y="984"/>
                    <a:pt x="2841" y="960"/>
                  </a:cubicBezTo>
                  <a:cubicBezTo>
                    <a:pt x="2908" y="936"/>
                    <a:pt x="2973" y="914"/>
                    <a:pt x="3035" y="885"/>
                  </a:cubicBezTo>
                  <a:cubicBezTo>
                    <a:pt x="3097" y="858"/>
                    <a:pt x="3156" y="834"/>
                    <a:pt x="3215" y="804"/>
                  </a:cubicBezTo>
                  <a:lnTo>
                    <a:pt x="3382" y="712"/>
                  </a:lnTo>
                  <a:cubicBezTo>
                    <a:pt x="3485" y="656"/>
                    <a:pt x="3582" y="591"/>
                    <a:pt x="3673" y="521"/>
                  </a:cubicBezTo>
                  <a:cubicBezTo>
                    <a:pt x="3751" y="462"/>
                    <a:pt x="3827" y="397"/>
                    <a:pt x="3897" y="327"/>
                  </a:cubicBezTo>
                  <a:cubicBezTo>
                    <a:pt x="3951" y="276"/>
                    <a:pt x="4002" y="219"/>
                    <a:pt x="4048" y="160"/>
                  </a:cubicBezTo>
                  <a:cubicBezTo>
                    <a:pt x="4126" y="60"/>
                    <a:pt x="4164" y="1"/>
                    <a:pt x="4164" y="1"/>
                  </a:cubicBezTo>
                  <a:close/>
                </a:path>
              </a:pathLst>
            </a:custGeom>
            <a:solidFill>
              <a:srgbClr val="642A1F">
                <a:alpha val="70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4" name="Google Shape;1474;p47"/>
          <p:cNvGrpSpPr/>
          <p:nvPr/>
        </p:nvGrpSpPr>
        <p:grpSpPr>
          <a:xfrm>
            <a:off x="3155408" y="2052091"/>
            <a:ext cx="1175916" cy="3091399"/>
            <a:chOff x="2557875" y="469400"/>
            <a:chExt cx="372975" cy="980525"/>
          </a:xfrm>
        </p:grpSpPr>
        <p:sp>
          <p:nvSpPr>
            <p:cNvPr id="1475" name="Google Shape;1475;p47"/>
            <p:cNvSpPr/>
            <p:nvPr/>
          </p:nvSpPr>
          <p:spPr>
            <a:xfrm>
              <a:off x="2557875" y="469400"/>
              <a:ext cx="372975" cy="980525"/>
            </a:xfrm>
            <a:custGeom>
              <a:avLst/>
              <a:gdLst/>
              <a:ahLst/>
              <a:cxnLst/>
              <a:rect l="l" t="t" r="r" b="b"/>
              <a:pathLst>
                <a:path w="14919" h="39221" extrusionOk="0">
                  <a:moveTo>
                    <a:pt x="11839" y="1"/>
                  </a:moveTo>
                  <a:cubicBezTo>
                    <a:pt x="11071" y="1"/>
                    <a:pt x="10540" y="351"/>
                    <a:pt x="10233" y="2170"/>
                  </a:cubicBezTo>
                  <a:cubicBezTo>
                    <a:pt x="10233" y="2170"/>
                    <a:pt x="9699" y="1437"/>
                    <a:pt x="9252" y="1214"/>
                  </a:cubicBezTo>
                  <a:cubicBezTo>
                    <a:pt x="9047" y="1111"/>
                    <a:pt x="8867" y="1069"/>
                    <a:pt x="8669" y="1069"/>
                  </a:cubicBezTo>
                  <a:cubicBezTo>
                    <a:pt x="8435" y="1069"/>
                    <a:pt x="8175" y="1128"/>
                    <a:pt x="7813" y="1214"/>
                  </a:cubicBezTo>
                  <a:cubicBezTo>
                    <a:pt x="7147" y="1373"/>
                    <a:pt x="6837" y="2170"/>
                    <a:pt x="6689" y="2777"/>
                  </a:cubicBezTo>
                  <a:cubicBezTo>
                    <a:pt x="6689" y="2777"/>
                    <a:pt x="6317" y="2181"/>
                    <a:pt x="5932" y="2087"/>
                  </a:cubicBezTo>
                  <a:cubicBezTo>
                    <a:pt x="5882" y="2074"/>
                    <a:pt x="5823" y="2068"/>
                    <a:pt x="5759" y="2068"/>
                  </a:cubicBezTo>
                  <a:cubicBezTo>
                    <a:pt x="5331" y="2068"/>
                    <a:pt x="4625" y="2335"/>
                    <a:pt x="4124" y="2712"/>
                  </a:cubicBezTo>
                  <a:cubicBezTo>
                    <a:pt x="3792" y="2963"/>
                    <a:pt x="3806" y="3798"/>
                    <a:pt x="3806" y="3798"/>
                  </a:cubicBezTo>
                  <a:cubicBezTo>
                    <a:pt x="3806" y="3798"/>
                    <a:pt x="3453" y="3545"/>
                    <a:pt x="3048" y="3448"/>
                  </a:cubicBezTo>
                  <a:cubicBezTo>
                    <a:pt x="2977" y="3431"/>
                    <a:pt x="2905" y="3423"/>
                    <a:pt x="2830" y="3423"/>
                  </a:cubicBezTo>
                  <a:cubicBezTo>
                    <a:pt x="2478" y="3423"/>
                    <a:pt x="2079" y="3595"/>
                    <a:pt x="1615" y="3830"/>
                  </a:cubicBezTo>
                  <a:cubicBezTo>
                    <a:pt x="1049" y="4119"/>
                    <a:pt x="847" y="5364"/>
                    <a:pt x="661" y="6035"/>
                  </a:cubicBezTo>
                  <a:cubicBezTo>
                    <a:pt x="475" y="6703"/>
                    <a:pt x="222" y="7546"/>
                    <a:pt x="348" y="9072"/>
                  </a:cubicBezTo>
                  <a:cubicBezTo>
                    <a:pt x="475" y="10597"/>
                    <a:pt x="1" y="14501"/>
                    <a:pt x="1752" y="16549"/>
                  </a:cubicBezTo>
                  <a:cubicBezTo>
                    <a:pt x="1752" y="16549"/>
                    <a:pt x="2108" y="18185"/>
                    <a:pt x="1747" y="23909"/>
                  </a:cubicBezTo>
                  <a:cubicBezTo>
                    <a:pt x="1690" y="24830"/>
                    <a:pt x="898" y="35526"/>
                    <a:pt x="602" y="39221"/>
                  </a:cubicBezTo>
                  <a:lnTo>
                    <a:pt x="11739" y="39221"/>
                  </a:lnTo>
                  <a:cubicBezTo>
                    <a:pt x="11513" y="35610"/>
                    <a:pt x="10896" y="25183"/>
                    <a:pt x="10801" y="24286"/>
                  </a:cubicBezTo>
                  <a:cubicBezTo>
                    <a:pt x="10666" y="23017"/>
                    <a:pt x="10524" y="21834"/>
                    <a:pt x="10402" y="20748"/>
                  </a:cubicBezTo>
                  <a:cubicBezTo>
                    <a:pt x="10179" y="18767"/>
                    <a:pt x="10114" y="17250"/>
                    <a:pt x="10594" y="16517"/>
                  </a:cubicBezTo>
                  <a:cubicBezTo>
                    <a:pt x="11071" y="15781"/>
                    <a:pt x="13084" y="12138"/>
                    <a:pt x="13817" y="11179"/>
                  </a:cubicBezTo>
                  <a:cubicBezTo>
                    <a:pt x="14509" y="10273"/>
                    <a:pt x="14919" y="9309"/>
                    <a:pt x="14665" y="8290"/>
                  </a:cubicBezTo>
                  <a:cubicBezTo>
                    <a:pt x="14649" y="8231"/>
                    <a:pt x="14633" y="8169"/>
                    <a:pt x="14614" y="8109"/>
                  </a:cubicBezTo>
                  <a:cubicBezTo>
                    <a:pt x="14614" y="8109"/>
                    <a:pt x="14679" y="5746"/>
                    <a:pt x="14455" y="3865"/>
                  </a:cubicBezTo>
                  <a:cubicBezTo>
                    <a:pt x="14232" y="1984"/>
                    <a:pt x="14264" y="1788"/>
                    <a:pt x="13434" y="928"/>
                  </a:cubicBezTo>
                  <a:cubicBezTo>
                    <a:pt x="12604" y="66"/>
                    <a:pt x="12604" y="1"/>
                    <a:pt x="118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47"/>
            <p:cNvSpPr/>
            <p:nvPr/>
          </p:nvSpPr>
          <p:spPr>
            <a:xfrm>
              <a:off x="2563475" y="561575"/>
              <a:ext cx="42125" cy="168175"/>
            </a:xfrm>
            <a:custGeom>
              <a:avLst/>
              <a:gdLst/>
              <a:ahLst/>
              <a:cxnLst/>
              <a:rect l="l" t="t" r="r" b="b"/>
              <a:pathLst>
                <a:path w="1685" h="6727" extrusionOk="0">
                  <a:moveTo>
                    <a:pt x="1685" y="0"/>
                  </a:moveTo>
                  <a:cubicBezTo>
                    <a:pt x="1590" y="44"/>
                    <a:pt x="1490" y="92"/>
                    <a:pt x="1391" y="143"/>
                  </a:cubicBezTo>
                  <a:cubicBezTo>
                    <a:pt x="828" y="429"/>
                    <a:pt x="625" y="1674"/>
                    <a:pt x="440" y="2345"/>
                  </a:cubicBezTo>
                  <a:cubicBezTo>
                    <a:pt x="254" y="3016"/>
                    <a:pt x="0" y="3857"/>
                    <a:pt x="127" y="5382"/>
                  </a:cubicBezTo>
                  <a:cubicBezTo>
                    <a:pt x="154" y="5727"/>
                    <a:pt x="154" y="6190"/>
                    <a:pt x="151" y="6727"/>
                  </a:cubicBezTo>
                  <a:cubicBezTo>
                    <a:pt x="205" y="6134"/>
                    <a:pt x="248" y="5538"/>
                    <a:pt x="256" y="4943"/>
                  </a:cubicBezTo>
                  <a:cubicBezTo>
                    <a:pt x="267" y="4261"/>
                    <a:pt x="353" y="3571"/>
                    <a:pt x="655" y="2948"/>
                  </a:cubicBezTo>
                  <a:cubicBezTo>
                    <a:pt x="808" y="2629"/>
                    <a:pt x="1098" y="2375"/>
                    <a:pt x="1391" y="2375"/>
                  </a:cubicBezTo>
                  <a:cubicBezTo>
                    <a:pt x="1438" y="2375"/>
                    <a:pt x="1486" y="2382"/>
                    <a:pt x="1534" y="2396"/>
                  </a:cubicBezTo>
                  <a:cubicBezTo>
                    <a:pt x="1534" y="1593"/>
                    <a:pt x="1585" y="793"/>
                    <a:pt x="1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47"/>
            <p:cNvSpPr/>
            <p:nvPr/>
          </p:nvSpPr>
          <p:spPr>
            <a:xfrm>
              <a:off x="2845475" y="469400"/>
              <a:ext cx="15650" cy="4625"/>
            </a:xfrm>
            <a:custGeom>
              <a:avLst/>
              <a:gdLst/>
              <a:ahLst/>
              <a:cxnLst/>
              <a:rect l="l" t="t" r="r" b="b"/>
              <a:pathLst>
                <a:path w="626" h="185" extrusionOk="0">
                  <a:moveTo>
                    <a:pt x="303" y="1"/>
                  </a:moveTo>
                  <a:cubicBezTo>
                    <a:pt x="201" y="1"/>
                    <a:pt x="100" y="11"/>
                    <a:pt x="1" y="28"/>
                  </a:cubicBezTo>
                  <a:cubicBezTo>
                    <a:pt x="11" y="55"/>
                    <a:pt x="22" y="82"/>
                    <a:pt x="33" y="109"/>
                  </a:cubicBezTo>
                  <a:cubicBezTo>
                    <a:pt x="149" y="128"/>
                    <a:pt x="265" y="155"/>
                    <a:pt x="378" y="184"/>
                  </a:cubicBezTo>
                  <a:cubicBezTo>
                    <a:pt x="459" y="122"/>
                    <a:pt x="542" y="63"/>
                    <a:pt x="626" y="6"/>
                  </a:cubicBezTo>
                  <a:cubicBezTo>
                    <a:pt x="542" y="1"/>
                    <a:pt x="448" y="1"/>
                    <a:pt x="337" y="1"/>
                  </a:cubicBezTo>
                  <a:cubicBezTo>
                    <a:pt x="326" y="1"/>
                    <a:pt x="314" y="1"/>
                    <a:pt x="303" y="1"/>
                  </a:cubicBezTo>
                  <a:close/>
                </a:path>
              </a:pathLst>
            </a:custGeom>
            <a:solidFill>
              <a:srgbClr val="EA92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47"/>
            <p:cNvSpPr/>
            <p:nvPr/>
          </p:nvSpPr>
          <p:spPr>
            <a:xfrm>
              <a:off x="2567175" y="709725"/>
              <a:ext cx="1500" cy="5875"/>
            </a:xfrm>
            <a:custGeom>
              <a:avLst/>
              <a:gdLst/>
              <a:ahLst/>
              <a:cxnLst/>
              <a:rect l="l" t="t" r="r" b="b"/>
              <a:pathLst>
                <a:path w="60" h="235" extrusionOk="0">
                  <a:moveTo>
                    <a:pt x="0" y="0"/>
                  </a:moveTo>
                  <a:cubicBezTo>
                    <a:pt x="0" y="76"/>
                    <a:pt x="3" y="154"/>
                    <a:pt x="3" y="235"/>
                  </a:cubicBezTo>
                  <a:cubicBezTo>
                    <a:pt x="22" y="221"/>
                    <a:pt x="41" y="210"/>
                    <a:pt x="60" y="200"/>
                  </a:cubicBezTo>
                  <a:cubicBezTo>
                    <a:pt x="38" y="132"/>
                    <a:pt x="19" y="68"/>
                    <a:pt x="0" y="0"/>
                  </a:cubicBezTo>
                  <a:close/>
                </a:path>
              </a:pathLst>
            </a:custGeom>
            <a:solidFill>
              <a:srgbClr val="F1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47"/>
            <p:cNvSpPr/>
            <p:nvPr/>
          </p:nvSpPr>
          <p:spPr>
            <a:xfrm>
              <a:off x="2755475" y="580300"/>
              <a:ext cx="89950" cy="22575"/>
            </a:xfrm>
            <a:custGeom>
              <a:avLst/>
              <a:gdLst/>
              <a:ahLst/>
              <a:cxnLst/>
              <a:rect l="l" t="t" r="r" b="b"/>
              <a:pathLst>
                <a:path w="3598" h="903" extrusionOk="0">
                  <a:moveTo>
                    <a:pt x="3598" y="1"/>
                  </a:moveTo>
                  <a:cubicBezTo>
                    <a:pt x="3342" y="178"/>
                    <a:pt x="3062" y="324"/>
                    <a:pt x="2771" y="432"/>
                  </a:cubicBezTo>
                  <a:cubicBezTo>
                    <a:pt x="2480" y="539"/>
                    <a:pt x="2178" y="618"/>
                    <a:pt x="1873" y="669"/>
                  </a:cubicBezTo>
                  <a:cubicBezTo>
                    <a:pt x="1566" y="720"/>
                    <a:pt x="1253" y="755"/>
                    <a:pt x="944" y="771"/>
                  </a:cubicBezTo>
                  <a:cubicBezTo>
                    <a:pt x="631" y="793"/>
                    <a:pt x="318" y="798"/>
                    <a:pt x="0" y="812"/>
                  </a:cubicBezTo>
                  <a:cubicBezTo>
                    <a:pt x="313" y="868"/>
                    <a:pt x="628" y="898"/>
                    <a:pt x="946" y="901"/>
                  </a:cubicBezTo>
                  <a:cubicBezTo>
                    <a:pt x="990" y="902"/>
                    <a:pt x="1033" y="902"/>
                    <a:pt x="1076" y="902"/>
                  </a:cubicBezTo>
                  <a:cubicBezTo>
                    <a:pt x="1353" y="902"/>
                    <a:pt x="1628" y="880"/>
                    <a:pt x="1900" y="833"/>
                  </a:cubicBezTo>
                  <a:cubicBezTo>
                    <a:pt x="2218" y="782"/>
                    <a:pt x="2528" y="688"/>
                    <a:pt x="2822" y="553"/>
                  </a:cubicBezTo>
                  <a:cubicBezTo>
                    <a:pt x="3113" y="421"/>
                    <a:pt x="3377" y="232"/>
                    <a:pt x="3598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47"/>
            <p:cNvSpPr/>
            <p:nvPr/>
          </p:nvSpPr>
          <p:spPr>
            <a:xfrm>
              <a:off x="2586575" y="469400"/>
              <a:ext cx="338350" cy="223800"/>
            </a:xfrm>
            <a:custGeom>
              <a:avLst/>
              <a:gdLst/>
              <a:ahLst/>
              <a:cxnLst/>
              <a:rect l="l" t="t" r="r" b="b"/>
              <a:pathLst>
                <a:path w="13534" h="8952" extrusionOk="0">
                  <a:moveTo>
                    <a:pt x="10693" y="1"/>
                  </a:moveTo>
                  <a:cubicBezTo>
                    <a:pt x="9925" y="1"/>
                    <a:pt x="9395" y="351"/>
                    <a:pt x="9087" y="2170"/>
                  </a:cubicBezTo>
                  <a:cubicBezTo>
                    <a:pt x="9087" y="2170"/>
                    <a:pt x="8554" y="1437"/>
                    <a:pt x="8106" y="1214"/>
                  </a:cubicBezTo>
                  <a:cubicBezTo>
                    <a:pt x="7900" y="1111"/>
                    <a:pt x="7721" y="1068"/>
                    <a:pt x="7521" y="1068"/>
                  </a:cubicBezTo>
                  <a:cubicBezTo>
                    <a:pt x="7288" y="1068"/>
                    <a:pt x="7028" y="1126"/>
                    <a:pt x="6667" y="1214"/>
                  </a:cubicBezTo>
                  <a:cubicBezTo>
                    <a:pt x="6002" y="1373"/>
                    <a:pt x="5692" y="2170"/>
                    <a:pt x="5544" y="2777"/>
                  </a:cubicBezTo>
                  <a:cubicBezTo>
                    <a:pt x="5544" y="2777"/>
                    <a:pt x="5172" y="2181"/>
                    <a:pt x="4786" y="2084"/>
                  </a:cubicBezTo>
                  <a:cubicBezTo>
                    <a:pt x="4737" y="2072"/>
                    <a:pt x="4680" y="2066"/>
                    <a:pt x="4616" y="2066"/>
                  </a:cubicBezTo>
                  <a:cubicBezTo>
                    <a:pt x="4189" y="2066"/>
                    <a:pt x="3480" y="2332"/>
                    <a:pt x="2978" y="2712"/>
                  </a:cubicBezTo>
                  <a:cubicBezTo>
                    <a:pt x="2647" y="2960"/>
                    <a:pt x="2660" y="3798"/>
                    <a:pt x="2660" y="3798"/>
                  </a:cubicBezTo>
                  <a:cubicBezTo>
                    <a:pt x="2660" y="3798"/>
                    <a:pt x="2307" y="3542"/>
                    <a:pt x="1903" y="3448"/>
                  </a:cubicBezTo>
                  <a:cubicBezTo>
                    <a:pt x="1831" y="3430"/>
                    <a:pt x="1757" y="3422"/>
                    <a:pt x="1680" y="3422"/>
                  </a:cubicBezTo>
                  <a:cubicBezTo>
                    <a:pt x="1329" y="3422"/>
                    <a:pt x="932" y="3593"/>
                    <a:pt x="469" y="3830"/>
                  </a:cubicBezTo>
                  <a:cubicBezTo>
                    <a:pt x="327" y="3903"/>
                    <a:pt x="208" y="4035"/>
                    <a:pt x="106" y="4205"/>
                  </a:cubicBezTo>
                  <a:cubicBezTo>
                    <a:pt x="33" y="4431"/>
                    <a:pt x="1" y="4668"/>
                    <a:pt x="6" y="4908"/>
                  </a:cubicBezTo>
                  <a:cubicBezTo>
                    <a:pt x="98" y="5571"/>
                    <a:pt x="351" y="5975"/>
                    <a:pt x="553" y="6202"/>
                  </a:cubicBezTo>
                  <a:cubicBezTo>
                    <a:pt x="787" y="6460"/>
                    <a:pt x="1348" y="7827"/>
                    <a:pt x="1607" y="8328"/>
                  </a:cubicBezTo>
                  <a:cubicBezTo>
                    <a:pt x="1837" y="8769"/>
                    <a:pt x="2400" y="8951"/>
                    <a:pt x="2842" y="8951"/>
                  </a:cubicBezTo>
                  <a:cubicBezTo>
                    <a:pt x="2985" y="8951"/>
                    <a:pt x="3116" y="8932"/>
                    <a:pt x="3218" y="8896"/>
                  </a:cubicBezTo>
                  <a:cubicBezTo>
                    <a:pt x="3789" y="8697"/>
                    <a:pt x="3948" y="8298"/>
                    <a:pt x="3948" y="8298"/>
                  </a:cubicBezTo>
                  <a:cubicBezTo>
                    <a:pt x="3948" y="8298"/>
                    <a:pt x="4449" y="8820"/>
                    <a:pt x="5215" y="8820"/>
                  </a:cubicBezTo>
                  <a:cubicBezTo>
                    <a:pt x="5326" y="8820"/>
                    <a:pt x="5443" y="8809"/>
                    <a:pt x="5565" y="8783"/>
                  </a:cubicBezTo>
                  <a:cubicBezTo>
                    <a:pt x="6358" y="8619"/>
                    <a:pt x="6436" y="7837"/>
                    <a:pt x="6436" y="7837"/>
                  </a:cubicBezTo>
                  <a:cubicBezTo>
                    <a:pt x="6436" y="7837"/>
                    <a:pt x="6758" y="8302"/>
                    <a:pt x="7217" y="8302"/>
                  </a:cubicBezTo>
                  <a:cubicBezTo>
                    <a:pt x="7411" y="8302"/>
                    <a:pt x="7630" y="8219"/>
                    <a:pt x="7858" y="7980"/>
                  </a:cubicBezTo>
                  <a:cubicBezTo>
                    <a:pt x="8327" y="7519"/>
                    <a:pt x="8546" y="7401"/>
                    <a:pt x="9103" y="7069"/>
                  </a:cubicBezTo>
                  <a:cubicBezTo>
                    <a:pt x="9122" y="7005"/>
                    <a:pt x="9155" y="6943"/>
                    <a:pt x="9195" y="6889"/>
                  </a:cubicBezTo>
                  <a:cubicBezTo>
                    <a:pt x="8847" y="6512"/>
                    <a:pt x="8791" y="5824"/>
                    <a:pt x="8764" y="5331"/>
                  </a:cubicBezTo>
                  <a:cubicBezTo>
                    <a:pt x="8761" y="5283"/>
                    <a:pt x="8764" y="5234"/>
                    <a:pt x="8775" y="5188"/>
                  </a:cubicBezTo>
                  <a:lnTo>
                    <a:pt x="8775" y="5188"/>
                  </a:lnTo>
                  <a:cubicBezTo>
                    <a:pt x="8593" y="5227"/>
                    <a:pt x="8420" y="5240"/>
                    <a:pt x="8250" y="5240"/>
                  </a:cubicBezTo>
                  <a:cubicBezTo>
                    <a:pt x="7909" y="5240"/>
                    <a:pt x="7582" y="5188"/>
                    <a:pt x="7228" y="5188"/>
                  </a:cubicBezTo>
                  <a:cubicBezTo>
                    <a:pt x="5959" y="5188"/>
                    <a:pt x="5565" y="4393"/>
                    <a:pt x="5460" y="4070"/>
                  </a:cubicBezTo>
                  <a:cubicBezTo>
                    <a:pt x="5369" y="3623"/>
                    <a:pt x="5457" y="3623"/>
                    <a:pt x="5433" y="3369"/>
                  </a:cubicBezTo>
                  <a:cubicBezTo>
                    <a:pt x="5410" y="3135"/>
                    <a:pt x="7577" y="2628"/>
                    <a:pt x="7854" y="2628"/>
                  </a:cubicBezTo>
                  <a:cubicBezTo>
                    <a:pt x="7867" y="2628"/>
                    <a:pt x="7876" y="2629"/>
                    <a:pt x="7880" y="2631"/>
                  </a:cubicBezTo>
                  <a:cubicBezTo>
                    <a:pt x="8292" y="2523"/>
                    <a:pt x="8697" y="2386"/>
                    <a:pt x="9087" y="2219"/>
                  </a:cubicBezTo>
                  <a:cubicBezTo>
                    <a:pt x="9405" y="2081"/>
                    <a:pt x="9731" y="1912"/>
                    <a:pt x="10079" y="1858"/>
                  </a:cubicBezTo>
                  <a:lnTo>
                    <a:pt x="10111" y="1844"/>
                  </a:lnTo>
                  <a:cubicBezTo>
                    <a:pt x="10252" y="1798"/>
                    <a:pt x="10383" y="1776"/>
                    <a:pt x="10506" y="1776"/>
                  </a:cubicBezTo>
                  <a:cubicBezTo>
                    <a:pt x="11758" y="1776"/>
                    <a:pt x="12102" y="4031"/>
                    <a:pt x="12429" y="4903"/>
                  </a:cubicBezTo>
                  <a:cubicBezTo>
                    <a:pt x="12704" y="5638"/>
                    <a:pt x="12871" y="6406"/>
                    <a:pt x="13097" y="7156"/>
                  </a:cubicBezTo>
                  <a:cubicBezTo>
                    <a:pt x="13221" y="7565"/>
                    <a:pt x="13394" y="7956"/>
                    <a:pt x="13534" y="8357"/>
                  </a:cubicBezTo>
                  <a:cubicBezTo>
                    <a:pt x="13528" y="8336"/>
                    <a:pt x="13526" y="8312"/>
                    <a:pt x="13520" y="8290"/>
                  </a:cubicBezTo>
                  <a:cubicBezTo>
                    <a:pt x="13507" y="8231"/>
                    <a:pt x="13488" y="8169"/>
                    <a:pt x="13469" y="8109"/>
                  </a:cubicBezTo>
                  <a:cubicBezTo>
                    <a:pt x="13469" y="8109"/>
                    <a:pt x="13534" y="5746"/>
                    <a:pt x="13310" y="3863"/>
                  </a:cubicBezTo>
                  <a:cubicBezTo>
                    <a:pt x="13086" y="1979"/>
                    <a:pt x="13119" y="1788"/>
                    <a:pt x="12289" y="925"/>
                  </a:cubicBezTo>
                  <a:cubicBezTo>
                    <a:pt x="11459" y="66"/>
                    <a:pt x="11459" y="1"/>
                    <a:pt x="10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47"/>
            <p:cNvSpPr/>
            <p:nvPr/>
          </p:nvSpPr>
          <p:spPr>
            <a:xfrm>
              <a:off x="2619325" y="620125"/>
              <a:ext cx="200250" cy="73025"/>
            </a:xfrm>
            <a:custGeom>
              <a:avLst/>
              <a:gdLst/>
              <a:ahLst/>
              <a:cxnLst/>
              <a:rect l="l" t="t" r="r" b="b"/>
              <a:pathLst>
                <a:path w="8010" h="2921" extrusionOk="0">
                  <a:moveTo>
                    <a:pt x="5077" y="0"/>
                  </a:moveTo>
                  <a:cubicBezTo>
                    <a:pt x="4744" y="538"/>
                    <a:pt x="4051" y="929"/>
                    <a:pt x="3407" y="929"/>
                  </a:cubicBezTo>
                  <a:cubicBezTo>
                    <a:pt x="3112" y="929"/>
                    <a:pt x="2828" y="847"/>
                    <a:pt x="2593" y="660"/>
                  </a:cubicBezTo>
                  <a:cubicBezTo>
                    <a:pt x="2294" y="1357"/>
                    <a:pt x="1595" y="1783"/>
                    <a:pt x="900" y="1783"/>
                  </a:cubicBezTo>
                  <a:cubicBezTo>
                    <a:pt x="587" y="1783"/>
                    <a:pt x="275" y="1697"/>
                    <a:pt x="0" y="1509"/>
                  </a:cubicBezTo>
                  <a:lnTo>
                    <a:pt x="0" y="1509"/>
                  </a:lnTo>
                  <a:cubicBezTo>
                    <a:pt x="178" y="1787"/>
                    <a:pt x="280" y="2256"/>
                    <a:pt x="491" y="2495"/>
                  </a:cubicBezTo>
                  <a:cubicBezTo>
                    <a:pt x="771" y="2815"/>
                    <a:pt x="1088" y="2920"/>
                    <a:pt x="1387" y="2920"/>
                  </a:cubicBezTo>
                  <a:cubicBezTo>
                    <a:pt x="1577" y="2920"/>
                    <a:pt x="1759" y="2878"/>
                    <a:pt x="1922" y="2822"/>
                  </a:cubicBezTo>
                  <a:cubicBezTo>
                    <a:pt x="2493" y="2622"/>
                    <a:pt x="2649" y="2226"/>
                    <a:pt x="2649" y="2226"/>
                  </a:cubicBezTo>
                  <a:cubicBezTo>
                    <a:pt x="2649" y="2226"/>
                    <a:pt x="3152" y="2745"/>
                    <a:pt x="3915" y="2745"/>
                  </a:cubicBezTo>
                  <a:cubicBezTo>
                    <a:pt x="4027" y="2745"/>
                    <a:pt x="4144" y="2734"/>
                    <a:pt x="4266" y="2708"/>
                  </a:cubicBezTo>
                  <a:cubicBezTo>
                    <a:pt x="5058" y="2544"/>
                    <a:pt x="5139" y="1765"/>
                    <a:pt x="5139" y="1765"/>
                  </a:cubicBezTo>
                  <a:cubicBezTo>
                    <a:pt x="5139" y="1765"/>
                    <a:pt x="5520" y="2107"/>
                    <a:pt x="6047" y="2107"/>
                  </a:cubicBezTo>
                  <a:cubicBezTo>
                    <a:pt x="6199" y="2107"/>
                    <a:pt x="6364" y="2079"/>
                    <a:pt x="6535" y="2005"/>
                  </a:cubicBezTo>
                  <a:cubicBezTo>
                    <a:pt x="7001" y="1547"/>
                    <a:pt x="7969" y="914"/>
                    <a:pt x="8009" y="860"/>
                  </a:cubicBezTo>
                  <a:cubicBezTo>
                    <a:pt x="7899" y="677"/>
                    <a:pt x="7702" y="375"/>
                    <a:pt x="7643" y="224"/>
                  </a:cubicBezTo>
                  <a:cubicBezTo>
                    <a:pt x="7286" y="506"/>
                    <a:pt x="6832" y="658"/>
                    <a:pt x="6391" y="658"/>
                  </a:cubicBezTo>
                  <a:cubicBezTo>
                    <a:pt x="5876" y="658"/>
                    <a:pt x="5379" y="450"/>
                    <a:pt x="5077" y="0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47"/>
            <p:cNvSpPr/>
            <p:nvPr/>
          </p:nvSpPr>
          <p:spPr>
            <a:xfrm>
              <a:off x="2653075" y="564325"/>
              <a:ext cx="94475" cy="125575"/>
            </a:xfrm>
            <a:custGeom>
              <a:avLst/>
              <a:gdLst/>
              <a:ahLst/>
              <a:cxnLst/>
              <a:rect l="l" t="t" r="r" b="b"/>
              <a:pathLst>
                <a:path w="3779" h="5023" extrusionOk="0">
                  <a:moveTo>
                    <a:pt x="0" y="1"/>
                  </a:moveTo>
                  <a:lnTo>
                    <a:pt x="0" y="1"/>
                  </a:lnTo>
                  <a:cubicBezTo>
                    <a:pt x="213" y="330"/>
                    <a:pt x="418" y="631"/>
                    <a:pt x="871" y="1990"/>
                  </a:cubicBezTo>
                  <a:cubicBezTo>
                    <a:pt x="1167" y="2884"/>
                    <a:pt x="1582" y="4151"/>
                    <a:pt x="1078" y="4738"/>
                  </a:cubicBezTo>
                  <a:cubicBezTo>
                    <a:pt x="1156" y="4668"/>
                    <a:pt x="1226" y="4587"/>
                    <a:pt x="1286" y="4501"/>
                  </a:cubicBezTo>
                  <a:cubicBezTo>
                    <a:pt x="1286" y="4501"/>
                    <a:pt x="1789" y="5023"/>
                    <a:pt x="2553" y="5023"/>
                  </a:cubicBezTo>
                  <a:cubicBezTo>
                    <a:pt x="2664" y="5023"/>
                    <a:pt x="2781" y="5012"/>
                    <a:pt x="2903" y="4986"/>
                  </a:cubicBezTo>
                  <a:cubicBezTo>
                    <a:pt x="3646" y="4830"/>
                    <a:pt x="3768" y="4086"/>
                    <a:pt x="3778" y="4000"/>
                  </a:cubicBezTo>
                  <a:cubicBezTo>
                    <a:pt x="3778" y="4000"/>
                    <a:pt x="3778" y="4000"/>
                    <a:pt x="3777" y="4000"/>
                  </a:cubicBezTo>
                  <a:cubicBezTo>
                    <a:pt x="3751" y="4000"/>
                    <a:pt x="3537" y="4463"/>
                    <a:pt x="2843" y="4652"/>
                  </a:cubicBezTo>
                  <a:cubicBezTo>
                    <a:pt x="2749" y="4678"/>
                    <a:pt x="2655" y="4689"/>
                    <a:pt x="2564" y="4689"/>
                  </a:cubicBezTo>
                  <a:cubicBezTo>
                    <a:pt x="1975" y="4689"/>
                    <a:pt x="1482" y="4226"/>
                    <a:pt x="1482" y="4226"/>
                  </a:cubicBezTo>
                  <a:cubicBezTo>
                    <a:pt x="1566" y="3523"/>
                    <a:pt x="1334" y="2464"/>
                    <a:pt x="685" y="904"/>
                  </a:cubicBezTo>
                  <a:cubicBezTo>
                    <a:pt x="493" y="437"/>
                    <a:pt x="19" y="28"/>
                    <a:pt x="0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47"/>
            <p:cNvSpPr/>
            <p:nvPr/>
          </p:nvSpPr>
          <p:spPr>
            <a:xfrm>
              <a:off x="2719500" y="536750"/>
              <a:ext cx="58225" cy="33875"/>
            </a:xfrm>
            <a:custGeom>
              <a:avLst/>
              <a:gdLst/>
              <a:ahLst/>
              <a:cxnLst/>
              <a:rect l="l" t="t" r="r" b="b"/>
              <a:pathLst>
                <a:path w="2329" h="1355" extrusionOk="0">
                  <a:moveTo>
                    <a:pt x="2048" y="0"/>
                  </a:moveTo>
                  <a:cubicBezTo>
                    <a:pt x="1443" y="0"/>
                    <a:pt x="92" y="355"/>
                    <a:pt x="92" y="355"/>
                  </a:cubicBezTo>
                  <a:cubicBezTo>
                    <a:pt x="68" y="603"/>
                    <a:pt x="0" y="853"/>
                    <a:pt x="116" y="1077"/>
                  </a:cubicBezTo>
                  <a:cubicBezTo>
                    <a:pt x="170" y="1177"/>
                    <a:pt x="240" y="1271"/>
                    <a:pt x="318" y="1354"/>
                  </a:cubicBezTo>
                  <a:cubicBezTo>
                    <a:pt x="671" y="1317"/>
                    <a:pt x="1456" y="1222"/>
                    <a:pt x="1650" y="1123"/>
                  </a:cubicBezTo>
                  <a:cubicBezTo>
                    <a:pt x="1959" y="961"/>
                    <a:pt x="2137" y="786"/>
                    <a:pt x="2234" y="484"/>
                  </a:cubicBezTo>
                  <a:cubicBezTo>
                    <a:pt x="2329" y="180"/>
                    <a:pt x="2234" y="18"/>
                    <a:pt x="2234" y="18"/>
                  </a:cubicBezTo>
                  <a:cubicBezTo>
                    <a:pt x="2186" y="6"/>
                    <a:pt x="2123" y="0"/>
                    <a:pt x="2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47"/>
            <p:cNvSpPr/>
            <p:nvPr/>
          </p:nvSpPr>
          <p:spPr>
            <a:xfrm>
              <a:off x="2710800" y="545600"/>
              <a:ext cx="22600" cy="25025"/>
            </a:xfrm>
            <a:custGeom>
              <a:avLst/>
              <a:gdLst/>
              <a:ahLst/>
              <a:cxnLst/>
              <a:rect l="l" t="t" r="r" b="b"/>
              <a:pathLst>
                <a:path w="904" h="1001" extrusionOk="0">
                  <a:moveTo>
                    <a:pt x="440" y="1"/>
                  </a:moveTo>
                  <a:lnTo>
                    <a:pt x="440" y="1"/>
                  </a:lnTo>
                  <a:cubicBezTo>
                    <a:pt x="354" y="36"/>
                    <a:pt x="1" y="537"/>
                    <a:pt x="666" y="1000"/>
                  </a:cubicBezTo>
                  <a:cubicBezTo>
                    <a:pt x="666" y="1000"/>
                    <a:pt x="664" y="998"/>
                    <a:pt x="903" y="963"/>
                  </a:cubicBezTo>
                  <a:cubicBezTo>
                    <a:pt x="626" y="693"/>
                    <a:pt x="381" y="348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47"/>
            <p:cNvSpPr/>
            <p:nvPr/>
          </p:nvSpPr>
          <p:spPr>
            <a:xfrm>
              <a:off x="2742075" y="605625"/>
              <a:ext cx="32950" cy="71375"/>
            </a:xfrm>
            <a:custGeom>
              <a:avLst/>
              <a:gdLst/>
              <a:ahLst/>
              <a:cxnLst/>
              <a:rect l="l" t="t" r="r" b="b"/>
              <a:pathLst>
                <a:path w="1318" h="2855" extrusionOk="0">
                  <a:moveTo>
                    <a:pt x="0" y="1"/>
                  </a:moveTo>
                  <a:lnTo>
                    <a:pt x="0" y="1"/>
                  </a:lnTo>
                  <a:cubicBezTo>
                    <a:pt x="175" y="798"/>
                    <a:pt x="288" y="1604"/>
                    <a:pt x="240" y="2421"/>
                  </a:cubicBezTo>
                  <a:cubicBezTo>
                    <a:pt x="321" y="2523"/>
                    <a:pt x="611" y="2854"/>
                    <a:pt x="997" y="2854"/>
                  </a:cubicBezTo>
                  <a:cubicBezTo>
                    <a:pt x="1098" y="2854"/>
                    <a:pt x="1206" y="2832"/>
                    <a:pt x="1318" y="2776"/>
                  </a:cubicBezTo>
                  <a:cubicBezTo>
                    <a:pt x="1059" y="2760"/>
                    <a:pt x="814" y="2650"/>
                    <a:pt x="631" y="2466"/>
                  </a:cubicBezTo>
                  <a:cubicBezTo>
                    <a:pt x="253" y="2105"/>
                    <a:pt x="315" y="1440"/>
                    <a:pt x="240" y="957"/>
                  </a:cubicBezTo>
                  <a:cubicBezTo>
                    <a:pt x="194" y="653"/>
                    <a:pt x="146" y="351"/>
                    <a:pt x="27" y="68"/>
                  </a:cubicBezTo>
                  <a:cubicBezTo>
                    <a:pt x="19" y="44"/>
                    <a:pt x="8" y="22"/>
                    <a:pt x="0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47"/>
            <p:cNvSpPr/>
            <p:nvPr/>
          </p:nvSpPr>
          <p:spPr>
            <a:xfrm>
              <a:off x="2624225" y="672525"/>
              <a:ext cx="60725" cy="20600"/>
            </a:xfrm>
            <a:custGeom>
              <a:avLst/>
              <a:gdLst/>
              <a:ahLst/>
              <a:cxnLst/>
              <a:rect l="l" t="t" r="r" b="b"/>
              <a:pathLst>
                <a:path w="2429" h="82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76"/>
                    <a:pt x="71" y="146"/>
                    <a:pt x="101" y="203"/>
                  </a:cubicBezTo>
                  <a:cubicBezTo>
                    <a:pt x="330" y="643"/>
                    <a:pt x="893" y="824"/>
                    <a:pt x="1335" y="824"/>
                  </a:cubicBezTo>
                  <a:cubicBezTo>
                    <a:pt x="1480" y="824"/>
                    <a:pt x="1612" y="805"/>
                    <a:pt x="1715" y="769"/>
                  </a:cubicBezTo>
                  <a:cubicBezTo>
                    <a:pt x="2197" y="602"/>
                    <a:pt x="2383" y="292"/>
                    <a:pt x="2429" y="200"/>
                  </a:cubicBezTo>
                  <a:lnTo>
                    <a:pt x="2429" y="200"/>
                  </a:lnTo>
                  <a:cubicBezTo>
                    <a:pt x="2059" y="430"/>
                    <a:pt x="1636" y="607"/>
                    <a:pt x="1201" y="607"/>
                  </a:cubicBezTo>
                  <a:cubicBezTo>
                    <a:pt x="1120" y="607"/>
                    <a:pt x="1039" y="601"/>
                    <a:pt x="958" y="588"/>
                  </a:cubicBezTo>
                  <a:cubicBezTo>
                    <a:pt x="572" y="523"/>
                    <a:pt x="260" y="286"/>
                    <a:pt x="1" y="1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47"/>
            <p:cNvSpPr/>
            <p:nvPr/>
          </p:nvSpPr>
          <p:spPr>
            <a:xfrm>
              <a:off x="2884875" y="534225"/>
              <a:ext cx="16125" cy="24875"/>
            </a:xfrm>
            <a:custGeom>
              <a:avLst/>
              <a:gdLst/>
              <a:ahLst/>
              <a:cxnLst/>
              <a:rect l="l" t="t" r="r" b="b"/>
              <a:pathLst>
                <a:path w="645" h="995" extrusionOk="0">
                  <a:moveTo>
                    <a:pt x="642" y="0"/>
                  </a:moveTo>
                  <a:cubicBezTo>
                    <a:pt x="623" y="14"/>
                    <a:pt x="602" y="30"/>
                    <a:pt x="586" y="49"/>
                  </a:cubicBezTo>
                  <a:cubicBezTo>
                    <a:pt x="567" y="65"/>
                    <a:pt x="545" y="81"/>
                    <a:pt x="526" y="105"/>
                  </a:cubicBezTo>
                  <a:lnTo>
                    <a:pt x="451" y="181"/>
                  </a:lnTo>
                  <a:cubicBezTo>
                    <a:pt x="427" y="208"/>
                    <a:pt x="400" y="237"/>
                    <a:pt x="370" y="267"/>
                  </a:cubicBezTo>
                  <a:lnTo>
                    <a:pt x="284" y="364"/>
                  </a:lnTo>
                  <a:cubicBezTo>
                    <a:pt x="252" y="399"/>
                    <a:pt x="225" y="431"/>
                    <a:pt x="192" y="469"/>
                  </a:cubicBezTo>
                  <a:cubicBezTo>
                    <a:pt x="163" y="504"/>
                    <a:pt x="133" y="542"/>
                    <a:pt x="101" y="577"/>
                  </a:cubicBezTo>
                  <a:lnTo>
                    <a:pt x="12" y="685"/>
                  </a:lnTo>
                  <a:cubicBezTo>
                    <a:pt x="9" y="687"/>
                    <a:pt x="6" y="690"/>
                    <a:pt x="1" y="696"/>
                  </a:cubicBezTo>
                  <a:cubicBezTo>
                    <a:pt x="12" y="717"/>
                    <a:pt x="20" y="739"/>
                    <a:pt x="28" y="763"/>
                  </a:cubicBezTo>
                  <a:cubicBezTo>
                    <a:pt x="58" y="841"/>
                    <a:pt x="90" y="917"/>
                    <a:pt x="120" y="995"/>
                  </a:cubicBezTo>
                  <a:cubicBezTo>
                    <a:pt x="160" y="965"/>
                    <a:pt x="200" y="933"/>
                    <a:pt x="235" y="898"/>
                  </a:cubicBezTo>
                  <a:cubicBezTo>
                    <a:pt x="273" y="860"/>
                    <a:pt x="311" y="822"/>
                    <a:pt x="346" y="782"/>
                  </a:cubicBezTo>
                  <a:cubicBezTo>
                    <a:pt x="378" y="741"/>
                    <a:pt x="411" y="701"/>
                    <a:pt x="440" y="655"/>
                  </a:cubicBezTo>
                  <a:cubicBezTo>
                    <a:pt x="467" y="612"/>
                    <a:pt x="494" y="569"/>
                    <a:pt x="518" y="523"/>
                  </a:cubicBezTo>
                  <a:cubicBezTo>
                    <a:pt x="540" y="480"/>
                    <a:pt x="559" y="437"/>
                    <a:pt x="575" y="391"/>
                  </a:cubicBezTo>
                  <a:cubicBezTo>
                    <a:pt x="591" y="351"/>
                    <a:pt x="605" y="310"/>
                    <a:pt x="615" y="267"/>
                  </a:cubicBezTo>
                  <a:cubicBezTo>
                    <a:pt x="623" y="232"/>
                    <a:pt x="632" y="197"/>
                    <a:pt x="637" y="159"/>
                  </a:cubicBezTo>
                  <a:cubicBezTo>
                    <a:pt x="640" y="127"/>
                    <a:pt x="642" y="97"/>
                    <a:pt x="642" y="73"/>
                  </a:cubicBezTo>
                  <a:cubicBezTo>
                    <a:pt x="645" y="49"/>
                    <a:pt x="645" y="25"/>
                    <a:pt x="642" y="0"/>
                  </a:cubicBezTo>
                  <a:close/>
                </a:path>
              </a:pathLst>
            </a:custGeom>
            <a:solidFill>
              <a:srgbClr val="924430">
                <a:alpha val="27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47"/>
            <p:cNvSpPr/>
            <p:nvPr/>
          </p:nvSpPr>
          <p:spPr>
            <a:xfrm>
              <a:off x="2725425" y="849100"/>
              <a:ext cx="1500" cy="6150"/>
            </a:xfrm>
            <a:custGeom>
              <a:avLst/>
              <a:gdLst/>
              <a:ahLst/>
              <a:cxnLst/>
              <a:rect l="l" t="t" r="r" b="b"/>
              <a:pathLst>
                <a:path w="60" h="246" extrusionOk="0">
                  <a:moveTo>
                    <a:pt x="0" y="1"/>
                  </a:moveTo>
                  <a:cubicBezTo>
                    <a:pt x="0" y="79"/>
                    <a:pt x="3" y="160"/>
                    <a:pt x="3" y="246"/>
                  </a:cubicBezTo>
                  <a:cubicBezTo>
                    <a:pt x="22" y="232"/>
                    <a:pt x="41" y="222"/>
                    <a:pt x="60" y="208"/>
                  </a:cubicBezTo>
                  <a:cubicBezTo>
                    <a:pt x="41" y="138"/>
                    <a:pt x="19" y="71"/>
                    <a:pt x="0" y="1"/>
                  </a:cubicBezTo>
                  <a:close/>
                </a:path>
              </a:pathLst>
            </a:custGeom>
            <a:solidFill>
              <a:srgbClr val="CB8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9" name="Google Shape;1489;p47"/>
          <p:cNvGrpSpPr/>
          <p:nvPr/>
        </p:nvGrpSpPr>
        <p:grpSpPr>
          <a:xfrm>
            <a:off x="4655408" y="2233073"/>
            <a:ext cx="1333184" cy="2910349"/>
            <a:chOff x="3470375" y="510900"/>
            <a:chExt cx="390425" cy="852300"/>
          </a:xfrm>
        </p:grpSpPr>
        <p:sp>
          <p:nvSpPr>
            <p:cNvPr id="1490" name="Google Shape;1490;p47"/>
            <p:cNvSpPr/>
            <p:nvPr/>
          </p:nvSpPr>
          <p:spPr>
            <a:xfrm>
              <a:off x="3470375" y="510900"/>
              <a:ext cx="390425" cy="852300"/>
            </a:xfrm>
            <a:custGeom>
              <a:avLst/>
              <a:gdLst/>
              <a:ahLst/>
              <a:cxnLst/>
              <a:rect l="l" t="t" r="r" b="b"/>
              <a:pathLst>
                <a:path w="15617" h="34092" extrusionOk="0">
                  <a:moveTo>
                    <a:pt x="12391" y="0"/>
                  </a:moveTo>
                  <a:cubicBezTo>
                    <a:pt x="11588" y="0"/>
                    <a:pt x="11033" y="367"/>
                    <a:pt x="10710" y="2272"/>
                  </a:cubicBezTo>
                  <a:cubicBezTo>
                    <a:pt x="10710" y="2272"/>
                    <a:pt x="10152" y="1504"/>
                    <a:pt x="9686" y="1269"/>
                  </a:cubicBezTo>
                  <a:cubicBezTo>
                    <a:pt x="9471" y="1162"/>
                    <a:pt x="9283" y="1118"/>
                    <a:pt x="9075" y="1118"/>
                  </a:cubicBezTo>
                  <a:cubicBezTo>
                    <a:pt x="8830" y="1118"/>
                    <a:pt x="8557" y="1179"/>
                    <a:pt x="8179" y="1269"/>
                  </a:cubicBezTo>
                  <a:cubicBezTo>
                    <a:pt x="7481" y="1439"/>
                    <a:pt x="7158" y="2272"/>
                    <a:pt x="6999" y="2905"/>
                  </a:cubicBezTo>
                  <a:cubicBezTo>
                    <a:pt x="6999" y="2905"/>
                    <a:pt x="6611" y="2283"/>
                    <a:pt x="6209" y="2183"/>
                  </a:cubicBezTo>
                  <a:cubicBezTo>
                    <a:pt x="6158" y="2170"/>
                    <a:pt x="6097" y="2164"/>
                    <a:pt x="6030" y="2164"/>
                  </a:cubicBezTo>
                  <a:cubicBezTo>
                    <a:pt x="5583" y="2164"/>
                    <a:pt x="4840" y="2442"/>
                    <a:pt x="4315" y="2838"/>
                  </a:cubicBezTo>
                  <a:cubicBezTo>
                    <a:pt x="3970" y="3099"/>
                    <a:pt x="3986" y="3975"/>
                    <a:pt x="3986" y="3975"/>
                  </a:cubicBezTo>
                  <a:cubicBezTo>
                    <a:pt x="3986" y="3975"/>
                    <a:pt x="3614" y="3708"/>
                    <a:pt x="3191" y="3606"/>
                  </a:cubicBezTo>
                  <a:cubicBezTo>
                    <a:pt x="3117" y="3588"/>
                    <a:pt x="3041" y="3580"/>
                    <a:pt x="2962" y="3580"/>
                  </a:cubicBezTo>
                  <a:cubicBezTo>
                    <a:pt x="2594" y="3580"/>
                    <a:pt x="2177" y="3761"/>
                    <a:pt x="1690" y="4007"/>
                  </a:cubicBezTo>
                  <a:cubicBezTo>
                    <a:pt x="1100" y="4306"/>
                    <a:pt x="890" y="5611"/>
                    <a:pt x="693" y="6311"/>
                  </a:cubicBezTo>
                  <a:cubicBezTo>
                    <a:pt x="499" y="7015"/>
                    <a:pt x="235" y="7896"/>
                    <a:pt x="367" y="9491"/>
                  </a:cubicBezTo>
                  <a:cubicBezTo>
                    <a:pt x="499" y="11086"/>
                    <a:pt x="1" y="15174"/>
                    <a:pt x="1836" y="17317"/>
                  </a:cubicBezTo>
                  <a:cubicBezTo>
                    <a:pt x="1836" y="17317"/>
                    <a:pt x="2210" y="19039"/>
                    <a:pt x="1830" y="25026"/>
                  </a:cubicBezTo>
                  <a:cubicBezTo>
                    <a:pt x="1771" y="25956"/>
                    <a:pt x="1394" y="31486"/>
                    <a:pt x="1192" y="34092"/>
                  </a:cubicBezTo>
                  <a:lnTo>
                    <a:pt x="12119" y="34092"/>
                  </a:lnTo>
                  <a:cubicBezTo>
                    <a:pt x="11895" y="31599"/>
                    <a:pt x="11400" y="26320"/>
                    <a:pt x="11305" y="25422"/>
                  </a:cubicBezTo>
                  <a:cubicBezTo>
                    <a:pt x="11165" y="24094"/>
                    <a:pt x="11017" y="22852"/>
                    <a:pt x="10888" y="21714"/>
                  </a:cubicBezTo>
                  <a:cubicBezTo>
                    <a:pt x="10653" y="19645"/>
                    <a:pt x="10586" y="18055"/>
                    <a:pt x="11090" y="17287"/>
                  </a:cubicBezTo>
                  <a:cubicBezTo>
                    <a:pt x="11591" y="16519"/>
                    <a:pt x="13596" y="14139"/>
                    <a:pt x="14364" y="13137"/>
                  </a:cubicBezTo>
                  <a:cubicBezTo>
                    <a:pt x="15089" y="12191"/>
                    <a:pt x="15617" y="9742"/>
                    <a:pt x="15350" y="8675"/>
                  </a:cubicBezTo>
                  <a:cubicBezTo>
                    <a:pt x="15337" y="8613"/>
                    <a:pt x="15318" y="8548"/>
                    <a:pt x="15296" y="8486"/>
                  </a:cubicBezTo>
                  <a:cubicBezTo>
                    <a:pt x="15296" y="8486"/>
                    <a:pt x="15364" y="6012"/>
                    <a:pt x="15129" y="4042"/>
                  </a:cubicBezTo>
                  <a:cubicBezTo>
                    <a:pt x="14892" y="2072"/>
                    <a:pt x="14927" y="1870"/>
                    <a:pt x="14059" y="970"/>
                  </a:cubicBezTo>
                  <a:cubicBezTo>
                    <a:pt x="13194" y="67"/>
                    <a:pt x="13192" y="0"/>
                    <a:pt x="123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47"/>
            <p:cNvSpPr/>
            <p:nvPr/>
          </p:nvSpPr>
          <p:spPr>
            <a:xfrm>
              <a:off x="3500300" y="510900"/>
              <a:ext cx="354175" cy="234150"/>
            </a:xfrm>
            <a:custGeom>
              <a:avLst/>
              <a:gdLst/>
              <a:ahLst/>
              <a:cxnLst/>
              <a:rect l="l" t="t" r="r" b="b"/>
              <a:pathLst>
                <a:path w="14167" h="9366" extrusionOk="0">
                  <a:moveTo>
                    <a:pt x="11192" y="0"/>
                  </a:moveTo>
                  <a:cubicBezTo>
                    <a:pt x="10391" y="0"/>
                    <a:pt x="9836" y="367"/>
                    <a:pt x="9513" y="2272"/>
                  </a:cubicBezTo>
                  <a:cubicBezTo>
                    <a:pt x="9513" y="2272"/>
                    <a:pt x="8955" y="1504"/>
                    <a:pt x="8486" y="1269"/>
                  </a:cubicBezTo>
                  <a:cubicBezTo>
                    <a:pt x="8271" y="1161"/>
                    <a:pt x="8083" y="1117"/>
                    <a:pt x="7874" y="1117"/>
                  </a:cubicBezTo>
                  <a:cubicBezTo>
                    <a:pt x="7629" y="1117"/>
                    <a:pt x="7356" y="1178"/>
                    <a:pt x="6980" y="1269"/>
                  </a:cubicBezTo>
                  <a:cubicBezTo>
                    <a:pt x="6284" y="1436"/>
                    <a:pt x="5958" y="2272"/>
                    <a:pt x="5802" y="2905"/>
                  </a:cubicBezTo>
                  <a:cubicBezTo>
                    <a:pt x="5802" y="2905"/>
                    <a:pt x="5414" y="2283"/>
                    <a:pt x="5012" y="2183"/>
                  </a:cubicBezTo>
                  <a:cubicBezTo>
                    <a:pt x="4959" y="2169"/>
                    <a:pt x="4898" y="2163"/>
                    <a:pt x="4830" y="2163"/>
                  </a:cubicBezTo>
                  <a:cubicBezTo>
                    <a:pt x="4381" y="2163"/>
                    <a:pt x="3642" y="2442"/>
                    <a:pt x="3118" y="2838"/>
                  </a:cubicBezTo>
                  <a:cubicBezTo>
                    <a:pt x="2773" y="3099"/>
                    <a:pt x="2787" y="3975"/>
                    <a:pt x="2787" y="3975"/>
                  </a:cubicBezTo>
                  <a:cubicBezTo>
                    <a:pt x="2787" y="3975"/>
                    <a:pt x="2417" y="3705"/>
                    <a:pt x="1994" y="3606"/>
                  </a:cubicBezTo>
                  <a:cubicBezTo>
                    <a:pt x="1920" y="3588"/>
                    <a:pt x="1844" y="3580"/>
                    <a:pt x="1765" y="3580"/>
                  </a:cubicBezTo>
                  <a:cubicBezTo>
                    <a:pt x="1397" y="3580"/>
                    <a:pt x="980" y="3761"/>
                    <a:pt x="493" y="4007"/>
                  </a:cubicBezTo>
                  <a:cubicBezTo>
                    <a:pt x="345" y="4083"/>
                    <a:pt x="218" y="4223"/>
                    <a:pt x="113" y="4398"/>
                  </a:cubicBezTo>
                  <a:cubicBezTo>
                    <a:pt x="38" y="4635"/>
                    <a:pt x="0" y="4886"/>
                    <a:pt x="8" y="5134"/>
                  </a:cubicBezTo>
                  <a:cubicBezTo>
                    <a:pt x="105" y="5829"/>
                    <a:pt x="369" y="6252"/>
                    <a:pt x="582" y="6489"/>
                  </a:cubicBezTo>
                  <a:cubicBezTo>
                    <a:pt x="825" y="6761"/>
                    <a:pt x="1415" y="8189"/>
                    <a:pt x="1684" y="8715"/>
                  </a:cubicBezTo>
                  <a:cubicBezTo>
                    <a:pt x="1922" y="9176"/>
                    <a:pt x="2511" y="9366"/>
                    <a:pt x="2974" y="9366"/>
                  </a:cubicBezTo>
                  <a:cubicBezTo>
                    <a:pt x="3126" y="9366"/>
                    <a:pt x="3264" y="9346"/>
                    <a:pt x="3371" y="9308"/>
                  </a:cubicBezTo>
                  <a:cubicBezTo>
                    <a:pt x="3967" y="9100"/>
                    <a:pt x="4134" y="8683"/>
                    <a:pt x="4134" y="8683"/>
                  </a:cubicBezTo>
                  <a:cubicBezTo>
                    <a:pt x="4134" y="8683"/>
                    <a:pt x="4659" y="9228"/>
                    <a:pt x="5458" y="9228"/>
                  </a:cubicBezTo>
                  <a:cubicBezTo>
                    <a:pt x="5575" y="9228"/>
                    <a:pt x="5698" y="9216"/>
                    <a:pt x="5826" y="9189"/>
                  </a:cubicBezTo>
                  <a:cubicBezTo>
                    <a:pt x="6654" y="9017"/>
                    <a:pt x="6737" y="8200"/>
                    <a:pt x="6737" y="8200"/>
                  </a:cubicBezTo>
                  <a:cubicBezTo>
                    <a:pt x="6737" y="8200"/>
                    <a:pt x="7074" y="8683"/>
                    <a:pt x="7551" y="8685"/>
                  </a:cubicBezTo>
                  <a:lnTo>
                    <a:pt x="7554" y="8683"/>
                  </a:lnTo>
                  <a:cubicBezTo>
                    <a:pt x="7899" y="8367"/>
                    <a:pt x="8314" y="8092"/>
                    <a:pt x="8707" y="7836"/>
                  </a:cubicBezTo>
                  <a:cubicBezTo>
                    <a:pt x="8985" y="7656"/>
                    <a:pt x="9251" y="7478"/>
                    <a:pt x="9548" y="7333"/>
                  </a:cubicBezTo>
                  <a:cubicBezTo>
                    <a:pt x="9160" y="6764"/>
                    <a:pt x="8958" y="6179"/>
                    <a:pt x="9087" y="5446"/>
                  </a:cubicBezTo>
                  <a:lnTo>
                    <a:pt x="9087" y="5446"/>
                  </a:lnTo>
                  <a:cubicBezTo>
                    <a:pt x="8933" y="5472"/>
                    <a:pt x="8783" y="5481"/>
                    <a:pt x="8637" y="5481"/>
                  </a:cubicBezTo>
                  <a:cubicBezTo>
                    <a:pt x="8280" y="5481"/>
                    <a:pt x="7937" y="5427"/>
                    <a:pt x="7567" y="5427"/>
                  </a:cubicBezTo>
                  <a:cubicBezTo>
                    <a:pt x="6236" y="5427"/>
                    <a:pt x="5826" y="4595"/>
                    <a:pt x="5716" y="4255"/>
                  </a:cubicBezTo>
                  <a:cubicBezTo>
                    <a:pt x="5619" y="3789"/>
                    <a:pt x="5713" y="3789"/>
                    <a:pt x="5686" y="3522"/>
                  </a:cubicBezTo>
                  <a:cubicBezTo>
                    <a:pt x="5663" y="3277"/>
                    <a:pt x="7938" y="2748"/>
                    <a:pt x="8221" y="2748"/>
                  </a:cubicBezTo>
                  <a:cubicBezTo>
                    <a:pt x="8233" y="2748"/>
                    <a:pt x="8242" y="2749"/>
                    <a:pt x="8246" y="2751"/>
                  </a:cubicBezTo>
                  <a:cubicBezTo>
                    <a:pt x="8677" y="2641"/>
                    <a:pt x="9100" y="2495"/>
                    <a:pt x="9510" y="2320"/>
                  </a:cubicBezTo>
                  <a:cubicBezTo>
                    <a:pt x="9844" y="2175"/>
                    <a:pt x="10184" y="1997"/>
                    <a:pt x="10547" y="1943"/>
                  </a:cubicBezTo>
                  <a:cubicBezTo>
                    <a:pt x="10558" y="1938"/>
                    <a:pt x="10569" y="1932"/>
                    <a:pt x="10580" y="1930"/>
                  </a:cubicBezTo>
                  <a:cubicBezTo>
                    <a:pt x="10727" y="1881"/>
                    <a:pt x="10864" y="1858"/>
                    <a:pt x="10993" y="1858"/>
                  </a:cubicBezTo>
                  <a:cubicBezTo>
                    <a:pt x="12303" y="1858"/>
                    <a:pt x="12664" y="4218"/>
                    <a:pt x="13005" y="5128"/>
                  </a:cubicBezTo>
                  <a:cubicBezTo>
                    <a:pt x="13293" y="5899"/>
                    <a:pt x="13469" y="6702"/>
                    <a:pt x="13706" y="7486"/>
                  </a:cubicBezTo>
                  <a:cubicBezTo>
                    <a:pt x="13835" y="7915"/>
                    <a:pt x="14016" y="8324"/>
                    <a:pt x="14164" y="8745"/>
                  </a:cubicBezTo>
                  <a:cubicBezTo>
                    <a:pt x="14164" y="8720"/>
                    <a:pt x="14158" y="8699"/>
                    <a:pt x="14153" y="8675"/>
                  </a:cubicBezTo>
                  <a:cubicBezTo>
                    <a:pt x="14137" y="8613"/>
                    <a:pt x="14118" y="8548"/>
                    <a:pt x="14099" y="8486"/>
                  </a:cubicBezTo>
                  <a:cubicBezTo>
                    <a:pt x="14099" y="8486"/>
                    <a:pt x="14167" y="6012"/>
                    <a:pt x="13929" y="4042"/>
                  </a:cubicBezTo>
                  <a:cubicBezTo>
                    <a:pt x="13695" y="2072"/>
                    <a:pt x="13727" y="1870"/>
                    <a:pt x="12862" y="970"/>
                  </a:cubicBezTo>
                  <a:cubicBezTo>
                    <a:pt x="11995" y="67"/>
                    <a:pt x="11995" y="0"/>
                    <a:pt x="111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47"/>
            <p:cNvSpPr/>
            <p:nvPr/>
          </p:nvSpPr>
          <p:spPr>
            <a:xfrm>
              <a:off x="3534650" y="668600"/>
              <a:ext cx="204550" cy="76450"/>
            </a:xfrm>
            <a:custGeom>
              <a:avLst/>
              <a:gdLst/>
              <a:ahLst/>
              <a:cxnLst/>
              <a:rect l="l" t="t" r="r" b="b"/>
              <a:pathLst>
                <a:path w="8182" h="3058" extrusionOk="0">
                  <a:moveTo>
                    <a:pt x="5315" y="1"/>
                  </a:moveTo>
                  <a:cubicBezTo>
                    <a:pt x="4967" y="563"/>
                    <a:pt x="4243" y="972"/>
                    <a:pt x="3569" y="972"/>
                  </a:cubicBezTo>
                  <a:cubicBezTo>
                    <a:pt x="3261" y="972"/>
                    <a:pt x="2963" y="887"/>
                    <a:pt x="2717" y="690"/>
                  </a:cubicBezTo>
                  <a:cubicBezTo>
                    <a:pt x="2403" y="1420"/>
                    <a:pt x="1672" y="1867"/>
                    <a:pt x="944" y="1867"/>
                  </a:cubicBezTo>
                  <a:cubicBezTo>
                    <a:pt x="616" y="1867"/>
                    <a:pt x="289" y="1776"/>
                    <a:pt x="1" y="1580"/>
                  </a:cubicBezTo>
                  <a:lnTo>
                    <a:pt x="1" y="1580"/>
                  </a:lnTo>
                  <a:cubicBezTo>
                    <a:pt x="186" y="1871"/>
                    <a:pt x="297" y="2361"/>
                    <a:pt x="515" y="2614"/>
                  </a:cubicBezTo>
                  <a:cubicBezTo>
                    <a:pt x="806" y="2948"/>
                    <a:pt x="1136" y="3057"/>
                    <a:pt x="1449" y="3057"/>
                  </a:cubicBezTo>
                  <a:cubicBezTo>
                    <a:pt x="1649" y="3057"/>
                    <a:pt x="1842" y="3013"/>
                    <a:pt x="2014" y="2954"/>
                  </a:cubicBezTo>
                  <a:cubicBezTo>
                    <a:pt x="2609" y="2744"/>
                    <a:pt x="2773" y="2329"/>
                    <a:pt x="2773" y="2329"/>
                  </a:cubicBezTo>
                  <a:cubicBezTo>
                    <a:pt x="2773" y="2329"/>
                    <a:pt x="3301" y="2873"/>
                    <a:pt x="4101" y="2873"/>
                  </a:cubicBezTo>
                  <a:cubicBezTo>
                    <a:pt x="4217" y="2873"/>
                    <a:pt x="4339" y="2862"/>
                    <a:pt x="4466" y="2835"/>
                  </a:cubicBezTo>
                  <a:cubicBezTo>
                    <a:pt x="5296" y="2663"/>
                    <a:pt x="5379" y="1846"/>
                    <a:pt x="5379" y="1846"/>
                  </a:cubicBezTo>
                  <a:cubicBezTo>
                    <a:pt x="5379" y="1846"/>
                    <a:pt x="5482" y="2237"/>
                    <a:pt x="6182" y="2375"/>
                  </a:cubicBezTo>
                  <a:cubicBezTo>
                    <a:pt x="6573" y="1992"/>
                    <a:pt x="7716" y="1313"/>
                    <a:pt x="8182" y="1027"/>
                  </a:cubicBezTo>
                  <a:cubicBezTo>
                    <a:pt x="8036" y="820"/>
                    <a:pt x="7915" y="593"/>
                    <a:pt x="7823" y="359"/>
                  </a:cubicBezTo>
                  <a:cubicBezTo>
                    <a:pt x="7484" y="574"/>
                    <a:pt x="7083" y="688"/>
                    <a:pt x="6692" y="688"/>
                  </a:cubicBezTo>
                  <a:cubicBezTo>
                    <a:pt x="6153" y="688"/>
                    <a:pt x="5632" y="471"/>
                    <a:pt x="5315" y="1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47"/>
            <p:cNvSpPr/>
            <p:nvPr/>
          </p:nvSpPr>
          <p:spPr>
            <a:xfrm>
              <a:off x="3570025" y="610250"/>
              <a:ext cx="98850" cy="131350"/>
            </a:xfrm>
            <a:custGeom>
              <a:avLst/>
              <a:gdLst/>
              <a:ahLst/>
              <a:cxnLst/>
              <a:rect l="l" t="t" r="r" b="b"/>
              <a:pathLst>
                <a:path w="3954" h="5254" extrusionOk="0">
                  <a:moveTo>
                    <a:pt x="0" y="1"/>
                  </a:moveTo>
                  <a:cubicBezTo>
                    <a:pt x="224" y="343"/>
                    <a:pt x="440" y="658"/>
                    <a:pt x="911" y="2081"/>
                  </a:cubicBezTo>
                  <a:cubicBezTo>
                    <a:pt x="1221" y="3016"/>
                    <a:pt x="1655" y="4342"/>
                    <a:pt x="1129" y="4959"/>
                  </a:cubicBezTo>
                  <a:cubicBezTo>
                    <a:pt x="1294" y="4800"/>
                    <a:pt x="1345" y="4709"/>
                    <a:pt x="1345" y="4709"/>
                  </a:cubicBezTo>
                  <a:cubicBezTo>
                    <a:pt x="1345" y="4709"/>
                    <a:pt x="1873" y="5253"/>
                    <a:pt x="2672" y="5253"/>
                  </a:cubicBezTo>
                  <a:cubicBezTo>
                    <a:pt x="2789" y="5253"/>
                    <a:pt x="2910" y="5242"/>
                    <a:pt x="3037" y="5215"/>
                  </a:cubicBezTo>
                  <a:cubicBezTo>
                    <a:pt x="3816" y="5054"/>
                    <a:pt x="3943" y="4272"/>
                    <a:pt x="3953" y="4183"/>
                  </a:cubicBezTo>
                  <a:cubicBezTo>
                    <a:pt x="3953" y="4183"/>
                    <a:pt x="3953" y="4183"/>
                    <a:pt x="3953" y="4183"/>
                  </a:cubicBezTo>
                  <a:cubicBezTo>
                    <a:pt x="3927" y="4183"/>
                    <a:pt x="3706" y="4668"/>
                    <a:pt x="2975" y="4868"/>
                  </a:cubicBezTo>
                  <a:cubicBezTo>
                    <a:pt x="2877" y="4894"/>
                    <a:pt x="2780" y="4906"/>
                    <a:pt x="2684" y="4906"/>
                  </a:cubicBezTo>
                  <a:cubicBezTo>
                    <a:pt x="2068" y="4906"/>
                    <a:pt x="1550" y="4420"/>
                    <a:pt x="1550" y="4420"/>
                  </a:cubicBezTo>
                  <a:cubicBezTo>
                    <a:pt x="1641" y="3687"/>
                    <a:pt x="1396" y="2577"/>
                    <a:pt x="720" y="947"/>
                  </a:cubicBezTo>
                  <a:cubicBezTo>
                    <a:pt x="518" y="456"/>
                    <a:pt x="22" y="31"/>
                    <a:pt x="0" y="1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47"/>
            <p:cNvSpPr/>
            <p:nvPr/>
          </p:nvSpPr>
          <p:spPr>
            <a:xfrm>
              <a:off x="3638800" y="581025"/>
              <a:ext cx="61750" cy="35800"/>
            </a:xfrm>
            <a:custGeom>
              <a:avLst/>
              <a:gdLst/>
              <a:ahLst/>
              <a:cxnLst/>
              <a:rect l="l" t="t" r="r" b="b"/>
              <a:pathLst>
                <a:path w="2470" h="1432" extrusionOk="0">
                  <a:moveTo>
                    <a:pt x="2035" y="0"/>
                  </a:moveTo>
                  <a:cubicBezTo>
                    <a:pt x="1489" y="0"/>
                    <a:pt x="648" y="177"/>
                    <a:pt x="125" y="386"/>
                  </a:cubicBezTo>
                  <a:lnTo>
                    <a:pt x="25" y="431"/>
                  </a:lnTo>
                  <a:cubicBezTo>
                    <a:pt x="1" y="690"/>
                    <a:pt x="30" y="908"/>
                    <a:pt x="149" y="1138"/>
                  </a:cubicBezTo>
                  <a:cubicBezTo>
                    <a:pt x="208" y="1243"/>
                    <a:pt x="281" y="1342"/>
                    <a:pt x="362" y="1431"/>
                  </a:cubicBezTo>
                  <a:cubicBezTo>
                    <a:pt x="734" y="1391"/>
                    <a:pt x="1553" y="1294"/>
                    <a:pt x="1758" y="1186"/>
                  </a:cubicBezTo>
                  <a:cubicBezTo>
                    <a:pt x="2081" y="1019"/>
                    <a:pt x="2267" y="836"/>
                    <a:pt x="2369" y="518"/>
                  </a:cubicBezTo>
                  <a:cubicBezTo>
                    <a:pt x="2469" y="200"/>
                    <a:pt x="2369" y="33"/>
                    <a:pt x="2369" y="33"/>
                  </a:cubicBezTo>
                  <a:cubicBezTo>
                    <a:pt x="2281" y="10"/>
                    <a:pt x="2166" y="0"/>
                    <a:pt x="20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47"/>
            <p:cNvSpPr/>
            <p:nvPr/>
          </p:nvSpPr>
          <p:spPr>
            <a:xfrm>
              <a:off x="3621900" y="590650"/>
              <a:ext cx="32075" cy="26175"/>
            </a:xfrm>
            <a:custGeom>
              <a:avLst/>
              <a:gdLst/>
              <a:ahLst/>
              <a:cxnLst/>
              <a:rect l="l" t="t" r="r" b="b"/>
              <a:pathLst>
                <a:path w="1283" h="1047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12" y="38"/>
                    <a:pt x="0" y="278"/>
                    <a:pt x="1038" y="1046"/>
                  </a:cubicBezTo>
                  <a:cubicBezTo>
                    <a:pt x="1038" y="1046"/>
                    <a:pt x="1035" y="1044"/>
                    <a:pt x="1283" y="1009"/>
                  </a:cubicBezTo>
                  <a:cubicBezTo>
                    <a:pt x="995" y="723"/>
                    <a:pt x="741" y="364"/>
                    <a:pt x="8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47"/>
            <p:cNvSpPr/>
            <p:nvPr/>
          </p:nvSpPr>
          <p:spPr>
            <a:xfrm>
              <a:off x="3663125" y="653300"/>
              <a:ext cx="30200" cy="74775"/>
            </a:xfrm>
            <a:custGeom>
              <a:avLst/>
              <a:gdLst/>
              <a:ahLst/>
              <a:cxnLst/>
              <a:rect l="l" t="t" r="r" b="b"/>
              <a:pathLst>
                <a:path w="1208" h="2991" extrusionOk="0">
                  <a:moveTo>
                    <a:pt x="0" y="1"/>
                  </a:moveTo>
                  <a:cubicBezTo>
                    <a:pt x="184" y="839"/>
                    <a:pt x="302" y="1682"/>
                    <a:pt x="251" y="2534"/>
                  </a:cubicBezTo>
                  <a:cubicBezTo>
                    <a:pt x="335" y="2644"/>
                    <a:pt x="639" y="2990"/>
                    <a:pt x="1044" y="2990"/>
                  </a:cubicBezTo>
                  <a:cubicBezTo>
                    <a:pt x="1054" y="2990"/>
                    <a:pt x="1065" y="2990"/>
                    <a:pt x="1076" y="2989"/>
                  </a:cubicBezTo>
                  <a:cubicBezTo>
                    <a:pt x="1119" y="2952"/>
                    <a:pt x="1162" y="2917"/>
                    <a:pt x="1208" y="2884"/>
                  </a:cubicBezTo>
                  <a:cubicBezTo>
                    <a:pt x="1000" y="2838"/>
                    <a:pt x="812" y="2736"/>
                    <a:pt x="661" y="2588"/>
                  </a:cubicBezTo>
                  <a:cubicBezTo>
                    <a:pt x="265" y="2208"/>
                    <a:pt x="329" y="1510"/>
                    <a:pt x="251" y="1006"/>
                  </a:cubicBezTo>
                  <a:cubicBezTo>
                    <a:pt x="203" y="688"/>
                    <a:pt x="151" y="373"/>
                    <a:pt x="30" y="74"/>
                  </a:cubicBezTo>
                  <a:cubicBezTo>
                    <a:pt x="19" y="49"/>
                    <a:pt x="9" y="25"/>
                    <a:pt x="0" y="1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47"/>
            <p:cNvSpPr/>
            <p:nvPr/>
          </p:nvSpPr>
          <p:spPr>
            <a:xfrm>
              <a:off x="3539850" y="723450"/>
              <a:ext cx="63550" cy="21575"/>
            </a:xfrm>
            <a:custGeom>
              <a:avLst/>
              <a:gdLst/>
              <a:ahLst/>
              <a:cxnLst/>
              <a:rect l="l" t="t" r="r" b="b"/>
              <a:pathLst>
                <a:path w="2542" h="863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78"/>
                    <a:pt x="73" y="151"/>
                    <a:pt x="105" y="210"/>
                  </a:cubicBezTo>
                  <a:cubicBezTo>
                    <a:pt x="343" y="674"/>
                    <a:pt x="934" y="863"/>
                    <a:pt x="1397" y="863"/>
                  </a:cubicBezTo>
                  <a:cubicBezTo>
                    <a:pt x="1548" y="863"/>
                    <a:pt x="1685" y="843"/>
                    <a:pt x="1792" y="806"/>
                  </a:cubicBezTo>
                  <a:cubicBezTo>
                    <a:pt x="2299" y="628"/>
                    <a:pt x="2493" y="305"/>
                    <a:pt x="2541" y="210"/>
                  </a:cubicBezTo>
                  <a:lnTo>
                    <a:pt x="2541" y="210"/>
                  </a:lnTo>
                  <a:cubicBezTo>
                    <a:pt x="2154" y="450"/>
                    <a:pt x="1715" y="635"/>
                    <a:pt x="1262" y="635"/>
                  </a:cubicBezTo>
                  <a:cubicBezTo>
                    <a:pt x="1176" y="635"/>
                    <a:pt x="1089" y="629"/>
                    <a:pt x="1002" y="614"/>
                  </a:cubicBezTo>
                  <a:cubicBezTo>
                    <a:pt x="598" y="547"/>
                    <a:pt x="270" y="299"/>
                    <a:pt x="0" y="0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47"/>
            <p:cNvSpPr/>
            <p:nvPr/>
          </p:nvSpPr>
          <p:spPr>
            <a:xfrm>
              <a:off x="3812675" y="578675"/>
              <a:ext cx="16800" cy="26075"/>
            </a:xfrm>
            <a:custGeom>
              <a:avLst/>
              <a:gdLst/>
              <a:ahLst/>
              <a:cxnLst/>
              <a:rect l="l" t="t" r="r" b="b"/>
              <a:pathLst>
                <a:path w="672" h="1043" extrusionOk="0">
                  <a:moveTo>
                    <a:pt x="669" y="0"/>
                  </a:moveTo>
                  <a:cubicBezTo>
                    <a:pt x="648" y="16"/>
                    <a:pt x="629" y="35"/>
                    <a:pt x="610" y="54"/>
                  </a:cubicBezTo>
                  <a:cubicBezTo>
                    <a:pt x="591" y="70"/>
                    <a:pt x="569" y="89"/>
                    <a:pt x="545" y="113"/>
                  </a:cubicBezTo>
                  <a:lnTo>
                    <a:pt x="470" y="191"/>
                  </a:lnTo>
                  <a:cubicBezTo>
                    <a:pt x="443" y="221"/>
                    <a:pt x="416" y="251"/>
                    <a:pt x="383" y="283"/>
                  </a:cubicBezTo>
                  <a:lnTo>
                    <a:pt x="292" y="383"/>
                  </a:lnTo>
                  <a:cubicBezTo>
                    <a:pt x="259" y="418"/>
                    <a:pt x="230" y="455"/>
                    <a:pt x="198" y="493"/>
                  </a:cubicBezTo>
                  <a:cubicBezTo>
                    <a:pt x="165" y="528"/>
                    <a:pt x="136" y="569"/>
                    <a:pt x="103" y="604"/>
                  </a:cubicBezTo>
                  <a:lnTo>
                    <a:pt x="9" y="717"/>
                  </a:lnTo>
                  <a:lnTo>
                    <a:pt x="1" y="728"/>
                  </a:lnTo>
                  <a:lnTo>
                    <a:pt x="25" y="800"/>
                  </a:lnTo>
                  <a:cubicBezTo>
                    <a:pt x="57" y="881"/>
                    <a:pt x="92" y="962"/>
                    <a:pt x="122" y="1043"/>
                  </a:cubicBezTo>
                  <a:cubicBezTo>
                    <a:pt x="165" y="1011"/>
                    <a:pt x="206" y="976"/>
                    <a:pt x="243" y="940"/>
                  </a:cubicBezTo>
                  <a:cubicBezTo>
                    <a:pt x="284" y="903"/>
                    <a:pt x="321" y="862"/>
                    <a:pt x="357" y="819"/>
                  </a:cubicBezTo>
                  <a:cubicBezTo>
                    <a:pt x="394" y="779"/>
                    <a:pt x="427" y="733"/>
                    <a:pt x="459" y="687"/>
                  </a:cubicBezTo>
                  <a:cubicBezTo>
                    <a:pt x="489" y="644"/>
                    <a:pt x="515" y="596"/>
                    <a:pt x="540" y="550"/>
                  </a:cubicBezTo>
                  <a:cubicBezTo>
                    <a:pt x="564" y="504"/>
                    <a:pt x="583" y="458"/>
                    <a:pt x="602" y="412"/>
                  </a:cubicBezTo>
                  <a:cubicBezTo>
                    <a:pt x="618" y="369"/>
                    <a:pt x="631" y="326"/>
                    <a:pt x="642" y="283"/>
                  </a:cubicBezTo>
                  <a:cubicBezTo>
                    <a:pt x="650" y="245"/>
                    <a:pt x="658" y="208"/>
                    <a:pt x="664" y="170"/>
                  </a:cubicBezTo>
                  <a:cubicBezTo>
                    <a:pt x="666" y="135"/>
                    <a:pt x="669" y="105"/>
                    <a:pt x="669" y="78"/>
                  </a:cubicBezTo>
                  <a:cubicBezTo>
                    <a:pt x="672" y="54"/>
                    <a:pt x="672" y="27"/>
                    <a:pt x="669" y="0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47"/>
            <p:cNvSpPr/>
            <p:nvPr/>
          </p:nvSpPr>
          <p:spPr>
            <a:xfrm>
              <a:off x="3677200" y="627025"/>
              <a:ext cx="94150" cy="26675"/>
            </a:xfrm>
            <a:custGeom>
              <a:avLst/>
              <a:gdLst/>
              <a:ahLst/>
              <a:cxnLst/>
              <a:rect l="l" t="t" r="r" b="b"/>
              <a:pathLst>
                <a:path w="3766" h="1067" extrusionOk="0">
                  <a:moveTo>
                    <a:pt x="3765" y="1"/>
                  </a:moveTo>
                  <a:cubicBezTo>
                    <a:pt x="3765" y="1"/>
                    <a:pt x="3706" y="25"/>
                    <a:pt x="3606" y="71"/>
                  </a:cubicBezTo>
                  <a:cubicBezTo>
                    <a:pt x="3560" y="98"/>
                    <a:pt x="3493" y="117"/>
                    <a:pt x="3428" y="149"/>
                  </a:cubicBezTo>
                  <a:cubicBezTo>
                    <a:pt x="3361" y="181"/>
                    <a:pt x="3280" y="206"/>
                    <a:pt x="3197" y="241"/>
                  </a:cubicBezTo>
                  <a:cubicBezTo>
                    <a:pt x="3154" y="257"/>
                    <a:pt x="3110" y="270"/>
                    <a:pt x="3065" y="287"/>
                  </a:cubicBezTo>
                  <a:cubicBezTo>
                    <a:pt x="3019" y="300"/>
                    <a:pt x="2973" y="319"/>
                    <a:pt x="2922" y="332"/>
                  </a:cubicBezTo>
                  <a:lnTo>
                    <a:pt x="2774" y="378"/>
                  </a:lnTo>
                  <a:cubicBezTo>
                    <a:pt x="2720" y="392"/>
                    <a:pt x="2668" y="405"/>
                    <a:pt x="2615" y="421"/>
                  </a:cubicBezTo>
                  <a:cubicBezTo>
                    <a:pt x="2509" y="448"/>
                    <a:pt x="2396" y="472"/>
                    <a:pt x="2283" y="497"/>
                  </a:cubicBezTo>
                  <a:lnTo>
                    <a:pt x="2111" y="532"/>
                  </a:lnTo>
                  <a:lnTo>
                    <a:pt x="1935" y="564"/>
                  </a:lnTo>
                  <a:cubicBezTo>
                    <a:pt x="1469" y="645"/>
                    <a:pt x="987" y="696"/>
                    <a:pt x="620" y="747"/>
                  </a:cubicBezTo>
                  <a:cubicBezTo>
                    <a:pt x="437" y="772"/>
                    <a:pt x="281" y="796"/>
                    <a:pt x="173" y="815"/>
                  </a:cubicBezTo>
                  <a:cubicBezTo>
                    <a:pt x="63" y="834"/>
                    <a:pt x="1" y="850"/>
                    <a:pt x="1" y="850"/>
                  </a:cubicBezTo>
                  <a:cubicBezTo>
                    <a:pt x="1" y="850"/>
                    <a:pt x="60" y="871"/>
                    <a:pt x="165" y="904"/>
                  </a:cubicBezTo>
                  <a:cubicBezTo>
                    <a:pt x="219" y="920"/>
                    <a:pt x="284" y="939"/>
                    <a:pt x="359" y="957"/>
                  </a:cubicBezTo>
                  <a:cubicBezTo>
                    <a:pt x="434" y="976"/>
                    <a:pt x="523" y="995"/>
                    <a:pt x="615" y="1009"/>
                  </a:cubicBezTo>
                  <a:cubicBezTo>
                    <a:pt x="707" y="1022"/>
                    <a:pt x="809" y="1041"/>
                    <a:pt x="917" y="1049"/>
                  </a:cubicBezTo>
                  <a:cubicBezTo>
                    <a:pt x="1025" y="1057"/>
                    <a:pt x="1141" y="1065"/>
                    <a:pt x="1262" y="1065"/>
                  </a:cubicBezTo>
                  <a:cubicBezTo>
                    <a:pt x="1290" y="1066"/>
                    <a:pt x="1319" y="1066"/>
                    <a:pt x="1348" y="1066"/>
                  </a:cubicBezTo>
                  <a:cubicBezTo>
                    <a:pt x="1442" y="1066"/>
                    <a:pt x="1536" y="1063"/>
                    <a:pt x="1631" y="1055"/>
                  </a:cubicBezTo>
                  <a:cubicBezTo>
                    <a:pt x="1758" y="1046"/>
                    <a:pt x="1884" y="1028"/>
                    <a:pt x="2011" y="1009"/>
                  </a:cubicBezTo>
                  <a:lnTo>
                    <a:pt x="2202" y="971"/>
                  </a:lnTo>
                  <a:cubicBezTo>
                    <a:pt x="2264" y="957"/>
                    <a:pt x="2326" y="939"/>
                    <a:pt x="2388" y="922"/>
                  </a:cubicBezTo>
                  <a:cubicBezTo>
                    <a:pt x="2450" y="906"/>
                    <a:pt x="2509" y="887"/>
                    <a:pt x="2569" y="866"/>
                  </a:cubicBezTo>
                  <a:cubicBezTo>
                    <a:pt x="2628" y="844"/>
                    <a:pt x="2687" y="823"/>
                    <a:pt x="2744" y="799"/>
                  </a:cubicBezTo>
                  <a:cubicBezTo>
                    <a:pt x="2798" y="774"/>
                    <a:pt x="2854" y="750"/>
                    <a:pt x="2908" y="726"/>
                  </a:cubicBezTo>
                  <a:lnTo>
                    <a:pt x="3059" y="642"/>
                  </a:lnTo>
                  <a:cubicBezTo>
                    <a:pt x="3151" y="591"/>
                    <a:pt x="3237" y="532"/>
                    <a:pt x="3323" y="470"/>
                  </a:cubicBezTo>
                  <a:cubicBezTo>
                    <a:pt x="3393" y="413"/>
                    <a:pt x="3461" y="357"/>
                    <a:pt x="3525" y="295"/>
                  </a:cubicBezTo>
                  <a:cubicBezTo>
                    <a:pt x="3574" y="246"/>
                    <a:pt x="3620" y="195"/>
                    <a:pt x="3663" y="144"/>
                  </a:cubicBezTo>
                  <a:cubicBezTo>
                    <a:pt x="3733" y="52"/>
                    <a:pt x="3765" y="1"/>
                    <a:pt x="3765" y="1"/>
                  </a:cubicBezTo>
                  <a:close/>
                </a:path>
              </a:pathLst>
            </a:custGeom>
            <a:solidFill>
              <a:srgbClr val="0F1C4D">
                <a:alpha val="35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00" name="Google Shape;1500;p47"/>
          <p:cNvSpPr txBox="1">
            <a:spLocks noGrp="1"/>
          </p:cNvSpPr>
          <p:nvPr>
            <p:ph type="subTitle" idx="4294967295"/>
          </p:nvPr>
        </p:nvSpPr>
        <p:spPr>
          <a:xfrm>
            <a:off x="846800" y="3044025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01" name="Google Shape;1501;p47"/>
          <p:cNvSpPr txBox="1">
            <a:spLocks noGrp="1"/>
          </p:cNvSpPr>
          <p:nvPr>
            <p:ph type="subTitle" idx="4294967295"/>
          </p:nvPr>
        </p:nvSpPr>
        <p:spPr>
          <a:xfrm>
            <a:off x="728600" y="2778425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امنیت برابر حقوق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502" name="Google Shape;1502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2190250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03" name="Google Shape;1503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1924650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بازپس گیری آزادی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504" name="Google Shape;1504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3915525"/>
            <a:ext cx="21357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05" name="Google Shape;1505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3649925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به بحران ها پاسخ دهید</a:t>
            </a:r>
            <a:endParaRPr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458" name="Google Shape;1458;p47"/>
          <p:cNvSpPr txBox="1">
            <a:spLocks noGrp="1"/>
          </p:cNvSpPr>
          <p:nvPr>
            <p:ph type="subTitle" idx="4294967295"/>
          </p:nvPr>
        </p:nvSpPr>
        <p:spPr>
          <a:xfrm>
            <a:off x="728600" y="2172313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02</a:t>
            </a:r>
            <a:endParaRPr sz="2400">
              <a:solidFill>
                <a:schemeClr val="accent1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506" name="Google Shape;1506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1318538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01</a:t>
            </a:r>
            <a:endParaRPr sz="2400">
              <a:solidFill>
                <a:schemeClr val="accent1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507" name="Google Shape;1507;p47"/>
          <p:cNvSpPr txBox="1">
            <a:spLocks noGrp="1"/>
          </p:cNvSpPr>
          <p:nvPr>
            <p:ph type="subTitle" idx="4294967295"/>
          </p:nvPr>
        </p:nvSpPr>
        <p:spPr>
          <a:xfrm>
            <a:off x="6170100" y="3043813"/>
            <a:ext cx="2253900" cy="41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03</a:t>
            </a:r>
            <a:endParaRPr sz="2400">
              <a:solidFill>
                <a:schemeClr val="accent1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2" name="Google Shape;1512;p48"/>
          <p:cNvGrpSpPr/>
          <p:nvPr/>
        </p:nvGrpSpPr>
        <p:grpSpPr>
          <a:xfrm>
            <a:off x="7176646" y="3373271"/>
            <a:ext cx="698665" cy="698523"/>
            <a:chOff x="2685925" y="2072075"/>
            <a:chExt cx="369000" cy="368925"/>
          </a:xfrm>
        </p:grpSpPr>
        <p:sp>
          <p:nvSpPr>
            <p:cNvPr id="1513" name="Google Shape;1513;p48"/>
            <p:cNvSpPr/>
            <p:nvPr/>
          </p:nvSpPr>
          <p:spPr>
            <a:xfrm>
              <a:off x="2707525" y="2072075"/>
              <a:ext cx="238600" cy="174400"/>
            </a:xfrm>
            <a:custGeom>
              <a:avLst/>
              <a:gdLst/>
              <a:ahLst/>
              <a:cxnLst/>
              <a:rect l="l" t="t" r="r" b="b"/>
              <a:pathLst>
                <a:path w="9544" h="6976" extrusionOk="0">
                  <a:moveTo>
                    <a:pt x="1299" y="0"/>
                  </a:moveTo>
                  <a:cubicBezTo>
                    <a:pt x="583" y="0"/>
                    <a:pt x="1" y="581"/>
                    <a:pt x="2" y="1297"/>
                  </a:cubicBezTo>
                  <a:lnTo>
                    <a:pt x="2" y="2595"/>
                  </a:lnTo>
                  <a:lnTo>
                    <a:pt x="435" y="3095"/>
                  </a:lnTo>
                  <a:lnTo>
                    <a:pt x="2" y="3459"/>
                  </a:lnTo>
                  <a:lnTo>
                    <a:pt x="2" y="5188"/>
                  </a:lnTo>
                  <a:lnTo>
                    <a:pt x="1429" y="6473"/>
                  </a:lnTo>
                  <a:lnTo>
                    <a:pt x="2595" y="6975"/>
                  </a:lnTo>
                  <a:lnTo>
                    <a:pt x="3028" y="6975"/>
                  </a:lnTo>
                  <a:cubicBezTo>
                    <a:pt x="3176" y="6974"/>
                    <a:pt x="3321" y="6950"/>
                    <a:pt x="3461" y="6906"/>
                  </a:cubicBezTo>
                  <a:cubicBezTo>
                    <a:pt x="3893" y="6785"/>
                    <a:pt x="4249" y="6445"/>
                    <a:pt x="4420" y="6012"/>
                  </a:cubicBezTo>
                  <a:cubicBezTo>
                    <a:pt x="4620" y="5537"/>
                    <a:pt x="5133" y="5188"/>
                    <a:pt x="5652" y="5188"/>
                  </a:cubicBezTo>
                  <a:cubicBezTo>
                    <a:pt x="6195" y="5179"/>
                    <a:pt x="6677" y="4834"/>
                    <a:pt x="6862" y="4323"/>
                  </a:cubicBezTo>
                  <a:lnTo>
                    <a:pt x="7018" y="4323"/>
                  </a:lnTo>
                  <a:lnTo>
                    <a:pt x="8168" y="4919"/>
                  </a:lnTo>
                  <a:lnTo>
                    <a:pt x="8678" y="4323"/>
                  </a:lnTo>
                  <a:lnTo>
                    <a:pt x="9543" y="4323"/>
                  </a:lnTo>
                  <a:lnTo>
                    <a:pt x="9543" y="1972"/>
                  </a:lnTo>
                  <a:lnTo>
                    <a:pt x="8676" y="864"/>
                  </a:lnTo>
                  <a:lnTo>
                    <a:pt x="6688" y="864"/>
                  </a:lnTo>
                  <a:cubicBezTo>
                    <a:pt x="6634" y="814"/>
                    <a:pt x="6576" y="768"/>
                    <a:pt x="6516" y="727"/>
                  </a:cubicBezTo>
                  <a:cubicBezTo>
                    <a:pt x="5928" y="260"/>
                    <a:pt x="5155" y="0"/>
                    <a:pt x="4403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48"/>
            <p:cNvSpPr/>
            <p:nvPr/>
          </p:nvSpPr>
          <p:spPr>
            <a:xfrm>
              <a:off x="2870450" y="2090200"/>
              <a:ext cx="75675" cy="104850"/>
            </a:xfrm>
            <a:custGeom>
              <a:avLst/>
              <a:gdLst/>
              <a:ahLst/>
              <a:cxnLst/>
              <a:rect l="l" t="t" r="r" b="b"/>
              <a:pathLst>
                <a:path w="3027" h="4194" extrusionOk="0">
                  <a:moveTo>
                    <a:pt x="1" y="1"/>
                  </a:moveTo>
                  <a:lnTo>
                    <a:pt x="1" y="4117"/>
                  </a:lnTo>
                  <a:cubicBezTo>
                    <a:pt x="156" y="3975"/>
                    <a:pt x="276" y="3797"/>
                    <a:pt x="345" y="3598"/>
                  </a:cubicBezTo>
                  <a:lnTo>
                    <a:pt x="501" y="3598"/>
                  </a:lnTo>
                  <a:lnTo>
                    <a:pt x="1651" y="4194"/>
                  </a:lnTo>
                  <a:lnTo>
                    <a:pt x="2161" y="3598"/>
                  </a:lnTo>
                  <a:lnTo>
                    <a:pt x="3026" y="3598"/>
                  </a:lnTo>
                  <a:lnTo>
                    <a:pt x="3026" y="1245"/>
                  </a:lnTo>
                  <a:lnTo>
                    <a:pt x="2161" y="139"/>
                  </a:lnTo>
                  <a:lnTo>
                    <a:pt x="172" y="139"/>
                  </a:lnTo>
                  <a:cubicBezTo>
                    <a:pt x="119" y="89"/>
                    <a:pt x="61" y="42"/>
                    <a:pt x="1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48"/>
            <p:cNvSpPr/>
            <p:nvPr/>
          </p:nvSpPr>
          <p:spPr>
            <a:xfrm>
              <a:off x="2882975" y="2093675"/>
              <a:ext cx="171950" cy="239250"/>
            </a:xfrm>
            <a:custGeom>
              <a:avLst/>
              <a:gdLst/>
              <a:ahLst/>
              <a:cxnLst/>
              <a:rect l="l" t="t" r="r" b="b"/>
              <a:pathLst>
                <a:path w="6878" h="9570" extrusionOk="0">
                  <a:moveTo>
                    <a:pt x="5582" y="0"/>
                  </a:moveTo>
                  <a:cubicBezTo>
                    <a:pt x="5581" y="0"/>
                    <a:pt x="5580" y="0"/>
                    <a:pt x="5579" y="0"/>
                  </a:cubicBezTo>
                  <a:lnTo>
                    <a:pt x="4283" y="0"/>
                  </a:lnTo>
                  <a:lnTo>
                    <a:pt x="3885" y="485"/>
                  </a:lnTo>
                  <a:lnTo>
                    <a:pt x="3418" y="0"/>
                  </a:lnTo>
                  <a:lnTo>
                    <a:pt x="1660" y="0"/>
                  </a:lnTo>
                  <a:lnTo>
                    <a:pt x="1660" y="3460"/>
                  </a:lnTo>
                  <a:lnTo>
                    <a:pt x="0" y="3460"/>
                  </a:lnTo>
                  <a:cubicBezTo>
                    <a:pt x="60" y="3682"/>
                    <a:pt x="173" y="3887"/>
                    <a:pt x="329" y="4057"/>
                  </a:cubicBezTo>
                  <a:cubicBezTo>
                    <a:pt x="480" y="4214"/>
                    <a:pt x="662" y="4337"/>
                    <a:pt x="864" y="4418"/>
                  </a:cubicBezTo>
                  <a:cubicBezTo>
                    <a:pt x="1339" y="4617"/>
                    <a:pt x="1660" y="5159"/>
                    <a:pt x="1660" y="5677"/>
                  </a:cubicBezTo>
                  <a:cubicBezTo>
                    <a:pt x="1660" y="6231"/>
                    <a:pt x="2023" y="6706"/>
                    <a:pt x="2525" y="6889"/>
                  </a:cubicBezTo>
                  <a:lnTo>
                    <a:pt x="2525" y="7044"/>
                  </a:lnTo>
                  <a:lnTo>
                    <a:pt x="2041" y="8099"/>
                  </a:lnTo>
                  <a:lnTo>
                    <a:pt x="2525" y="8704"/>
                  </a:lnTo>
                  <a:lnTo>
                    <a:pt x="2525" y="9570"/>
                  </a:lnTo>
                  <a:lnTo>
                    <a:pt x="4956" y="9570"/>
                  </a:lnTo>
                  <a:lnTo>
                    <a:pt x="6012" y="8704"/>
                  </a:lnTo>
                  <a:lnTo>
                    <a:pt x="6012" y="6716"/>
                  </a:lnTo>
                  <a:cubicBezTo>
                    <a:pt x="6566" y="6102"/>
                    <a:pt x="6878" y="5232"/>
                    <a:pt x="6878" y="4401"/>
                  </a:cubicBezTo>
                  <a:lnTo>
                    <a:pt x="6878" y="1297"/>
                  </a:lnTo>
                  <a:cubicBezTo>
                    <a:pt x="6878" y="582"/>
                    <a:pt x="6297" y="0"/>
                    <a:pt x="5582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48"/>
            <p:cNvSpPr/>
            <p:nvPr/>
          </p:nvSpPr>
          <p:spPr>
            <a:xfrm>
              <a:off x="2794025" y="2269725"/>
              <a:ext cx="239300" cy="171275"/>
            </a:xfrm>
            <a:custGeom>
              <a:avLst/>
              <a:gdLst/>
              <a:ahLst/>
              <a:cxnLst/>
              <a:rect l="l" t="t" r="r" b="b"/>
              <a:pathLst>
                <a:path w="9572" h="6851" extrusionOk="0">
                  <a:moveTo>
                    <a:pt x="6083" y="1"/>
                  </a:moveTo>
                  <a:cubicBezTo>
                    <a:pt x="5646" y="124"/>
                    <a:pt x="5290" y="443"/>
                    <a:pt x="5124" y="866"/>
                  </a:cubicBezTo>
                  <a:cubicBezTo>
                    <a:pt x="5043" y="1055"/>
                    <a:pt x="4919" y="1222"/>
                    <a:pt x="4760" y="1351"/>
                  </a:cubicBezTo>
                  <a:cubicBezTo>
                    <a:pt x="4527" y="1551"/>
                    <a:pt x="4230" y="1662"/>
                    <a:pt x="3922" y="1662"/>
                  </a:cubicBezTo>
                  <a:cubicBezTo>
                    <a:pt x="3379" y="1672"/>
                    <a:pt x="2897" y="2016"/>
                    <a:pt x="2712" y="2528"/>
                  </a:cubicBezTo>
                  <a:lnTo>
                    <a:pt x="2556" y="2528"/>
                  </a:lnTo>
                  <a:lnTo>
                    <a:pt x="1690" y="1878"/>
                  </a:lnTo>
                  <a:lnTo>
                    <a:pt x="866" y="2528"/>
                  </a:lnTo>
                  <a:lnTo>
                    <a:pt x="1" y="3582"/>
                  </a:lnTo>
                  <a:lnTo>
                    <a:pt x="1" y="4811"/>
                  </a:lnTo>
                  <a:lnTo>
                    <a:pt x="866" y="5986"/>
                  </a:lnTo>
                  <a:lnTo>
                    <a:pt x="2885" y="5986"/>
                  </a:lnTo>
                  <a:cubicBezTo>
                    <a:pt x="2938" y="6037"/>
                    <a:pt x="2996" y="6082"/>
                    <a:pt x="3058" y="6123"/>
                  </a:cubicBezTo>
                  <a:cubicBezTo>
                    <a:pt x="3651" y="6592"/>
                    <a:pt x="4384" y="6848"/>
                    <a:pt x="5141" y="6850"/>
                  </a:cubicBezTo>
                  <a:lnTo>
                    <a:pt x="8274" y="6850"/>
                  </a:lnTo>
                  <a:cubicBezTo>
                    <a:pt x="8275" y="6850"/>
                    <a:pt x="8276" y="6850"/>
                    <a:pt x="8277" y="6850"/>
                  </a:cubicBezTo>
                  <a:cubicBezTo>
                    <a:pt x="8991" y="6850"/>
                    <a:pt x="9572" y="6268"/>
                    <a:pt x="9570" y="5554"/>
                  </a:cubicBezTo>
                  <a:lnTo>
                    <a:pt x="9570" y="4257"/>
                  </a:lnTo>
                  <a:lnTo>
                    <a:pt x="8991" y="3859"/>
                  </a:lnTo>
                  <a:lnTo>
                    <a:pt x="9570" y="3392"/>
                  </a:lnTo>
                  <a:lnTo>
                    <a:pt x="9570" y="1661"/>
                  </a:lnTo>
                  <a:lnTo>
                    <a:pt x="6083" y="1661"/>
                  </a:lnTo>
                  <a:lnTo>
                    <a:pt x="6083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48"/>
            <p:cNvSpPr/>
            <p:nvPr/>
          </p:nvSpPr>
          <p:spPr>
            <a:xfrm>
              <a:off x="2685925" y="2201775"/>
              <a:ext cx="171975" cy="217575"/>
            </a:xfrm>
            <a:custGeom>
              <a:avLst/>
              <a:gdLst/>
              <a:ahLst/>
              <a:cxnLst/>
              <a:rect l="l" t="t" r="r" b="b"/>
              <a:pathLst>
                <a:path w="6879" h="8703" extrusionOk="0">
                  <a:moveTo>
                    <a:pt x="868" y="0"/>
                  </a:moveTo>
                  <a:lnTo>
                    <a:pt x="868" y="2045"/>
                  </a:lnTo>
                  <a:cubicBezTo>
                    <a:pt x="311" y="2665"/>
                    <a:pt x="4" y="3468"/>
                    <a:pt x="2" y="4302"/>
                  </a:cubicBezTo>
                  <a:lnTo>
                    <a:pt x="2" y="7406"/>
                  </a:lnTo>
                  <a:cubicBezTo>
                    <a:pt x="1" y="8122"/>
                    <a:pt x="583" y="8703"/>
                    <a:pt x="1299" y="8703"/>
                  </a:cubicBezTo>
                  <a:lnTo>
                    <a:pt x="2595" y="8703"/>
                  </a:lnTo>
                  <a:lnTo>
                    <a:pt x="3080" y="8124"/>
                  </a:lnTo>
                  <a:lnTo>
                    <a:pt x="3461" y="8703"/>
                  </a:lnTo>
                  <a:lnTo>
                    <a:pt x="5190" y="8703"/>
                  </a:lnTo>
                  <a:lnTo>
                    <a:pt x="5190" y="5244"/>
                  </a:lnTo>
                  <a:lnTo>
                    <a:pt x="6878" y="5244"/>
                  </a:lnTo>
                  <a:cubicBezTo>
                    <a:pt x="6757" y="4807"/>
                    <a:pt x="6438" y="4451"/>
                    <a:pt x="6014" y="4284"/>
                  </a:cubicBezTo>
                  <a:cubicBezTo>
                    <a:pt x="5539" y="4086"/>
                    <a:pt x="5190" y="3602"/>
                    <a:pt x="5190" y="3084"/>
                  </a:cubicBezTo>
                  <a:cubicBezTo>
                    <a:pt x="5190" y="2530"/>
                    <a:pt x="4828" y="2055"/>
                    <a:pt x="4325" y="1872"/>
                  </a:cubicBezTo>
                  <a:lnTo>
                    <a:pt x="4325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48"/>
            <p:cNvSpPr/>
            <p:nvPr/>
          </p:nvSpPr>
          <p:spPr>
            <a:xfrm>
              <a:off x="2870450" y="2269725"/>
              <a:ext cx="162875" cy="171275"/>
            </a:xfrm>
            <a:custGeom>
              <a:avLst/>
              <a:gdLst/>
              <a:ahLst/>
              <a:cxnLst/>
              <a:rect l="l" t="t" r="r" b="b"/>
              <a:pathLst>
                <a:path w="6515" h="6851" extrusionOk="0">
                  <a:moveTo>
                    <a:pt x="3026" y="1"/>
                  </a:moveTo>
                  <a:cubicBezTo>
                    <a:pt x="2589" y="124"/>
                    <a:pt x="2233" y="443"/>
                    <a:pt x="2067" y="866"/>
                  </a:cubicBezTo>
                  <a:cubicBezTo>
                    <a:pt x="1988" y="1055"/>
                    <a:pt x="1862" y="1222"/>
                    <a:pt x="1703" y="1351"/>
                  </a:cubicBezTo>
                  <a:cubicBezTo>
                    <a:pt x="1470" y="1551"/>
                    <a:pt x="1173" y="1662"/>
                    <a:pt x="866" y="1662"/>
                  </a:cubicBezTo>
                  <a:cubicBezTo>
                    <a:pt x="864" y="1662"/>
                    <a:pt x="862" y="1662"/>
                    <a:pt x="860" y="1662"/>
                  </a:cubicBezTo>
                  <a:cubicBezTo>
                    <a:pt x="540" y="1662"/>
                    <a:pt x="231" y="1785"/>
                    <a:pt x="1" y="2009"/>
                  </a:cubicBezTo>
                  <a:lnTo>
                    <a:pt x="1" y="6123"/>
                  </a:lnTo>
                  <a:cubicBezTo>
                    <a:pt x="594" y="6592"/>
                    <a:pt x="1327" y="6848"/>
                    <a:pt x="2084" y="6850"/>
                  </a:cubicBezTo>
                  <a:lnTo>
                    <a:pt x="5217" y="6850"/>
                  </a:lnTo>
                  <a:cubicBezTo>
                    <a:pt x="5218" y="6850"/>
                    <a:pt x="5219" y="6850"/>
                    <a:pt x="5220" y="6850"/>
                  </a:cubicBezTo>
                  <a:cubicBezTo>
                    <a:pt x="5934" y="6850"/>
                    <a:pt x="6515" y="6268"/>
                    <a:pt x="6513" y="5554"/>
                  </a:cubicBezTo>
                  <a:lnTo>
                    <a:pt x="6513" y="4257"/>
                  </a:lnTo>
                  <a:lnTo>
                    <a:pt x="5934" y="3859"/>
                  </a:lnTo>
                  <a:lnTo>
                    <a:pt x="6513" y="3392"/>
                  </a:lnTo>
                  <a:lnTo>
                    <a:pt x="6515" y="1661"/>
                  </a:lnTo>
                  <a:lnTo>
                    <a:pt x="3026" y="1661"/>
                  </a:lnTo>
                  <a:lnTo>
                    <a:pt x="3026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48"/>
            <p:cNvSpPr/>
            <p:nvPr/>
          </p:nvSpPr>
          <p:spPr>
            <a:xfrm>
              <a:off x="2979225" y="2354500"/>
              <a:ext cx="54075" cy="21650"/>
            </a:xfrm>
            <a:custGeom>
              <a:avLst/>
              <a:gdLst/>
              <a:ahLst/>
              <a:cxnLst/>
              <a:rect l="l" t="t" r="r" b="b"/>
              <a:pathLst>
                <a:path w="2163" h="866" extrusionOk="0">
                  <a:moveTo>
                    <a:pt x="0" y="1"/>
                  </a:moveTo>
                  <a:lnTo>
                    <a:pt x="0" y="866"/>
                  </a:lnTo>
                  <a:lnTo>
                    <a:pt x="2162" y="866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48"/>
            <p:cNvSpPr/>
            <p:nvPr/>
          </p:nvSpPr>
          <p:spPr>
            <a:xfrm>
              <a:off x="2707600" y="2136900"/>
              <a:ext cx="54075" cy="21650"/>
            </a:xfrm>
            <a:custGeom>
              <a:avLst/>
              <a:gdLst/>
              <a:ahLst/>
              <a:cxnLst/>
              <a:rect l="l" t="t" r="r" b="b"/>
              <a:pathLst>
                <a:path w="2163" h="866" extrusionOk="0">
                  <a:moveTo>
                    <a:pt x="1" y="0"/>
                  </a:moveTo>
                  <a:lnTo>
                    <a:pt x="1" y="866"/>
                  </a:lnTo>
                  <a:lnTo>
                    <a:pt x="2163" y="866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48"/>
            <p:cNvSpPr/>
            <p:nvPr/>
          </p:nvSpPr>
          <p:spPr>
            <a:xfrm>
              <a:off x="2968450" y="2093675"/>
              <a:ext cx="21650" cy="54075"/>
            </a:xfrm>
            <a:custGeom>
              <a:avLst/>
              <a:gdLst/>
              <a:ahLst/>
              <a:cxnLst/>
              <a:rect l="l" t="t" r="r" b="b"/>
              <a:pathLst>
                <a:path w="866" h="2163" extrusionOk="0">
                  <a:moveTo>
                    <a:pt x="0" y="0"/>
                  </a:moveTo>
                  <a:lnTo>
                    <a:pt x="0" y="2162"/>
                  </a:lnTo>
                  <a:lnTo>
                    <a:pt x="866" y="2162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48"/>
            <p:cNvSpPr/>
            <p:nvPr/>
          </p:nvSpPr>
          <p:spPr>
            <a:xfrm>
              <a:off x="2750825" y="2365325"/>
              <a:ext cx="21675" cy="54075"/>
            </a:xfrm>
            <a:custGeom>
              <a:avLst/>
              <a:gdLst/>
              <a:ahLst/>
              <a:cxnLst/>
              <a:rect l="l" t="t" r="r" b="b"/>
              <a:pathLst>
                <a:path w="867" h="2163" extrusionOk="0">
                  <a:moveTo>
                    <a:pt x="1" y="0"/>
                  </a:moveTo>
                  <a:lnTo>
                    <a:pt x="1" y="2162"/>
                  </a:lnTo>
                  <a:lnTo>
                    <a:pt x="866" y="2162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" name="Google Shape;1523;p48"/>
          <p:cNvGrpSpPr/>
          <p:nvPr/>
        </p:nvGrpSpPr>
        <p:grpSpPr>
          <a:xfrm>
            <a:off x="4244989" y="3373247"/>
            <a:ext cx="698759" cy="698570"/>
            <a:chOff x="863875" y="2072050"/>
            <a:chExt cx="369050" cy="368950"/>
          </a:xfrm>
        </p:grpSpPr>
        <p:sp>
          <p:nvSpPr>
            <p:cNvPr id="1524" name="Google Shape;1524;p48"/>
            <p:cNvSpPr/>
            <p:nvPr/>
          </p:nvSpPr>
          <p:spPr>
            <a:xfrm>
              <a:off x="863875" y="2224075"/>
              <a:ext cx="369025" cy="108100"/>
            </a:xfrm>
            <a:custGeom>
              <a:avLst/>
              <a:gdLst/>
              <a:ahLst/>
              <a:cxnLst/>
              <a:rect l="l" t="t" r="r" b="b"/>
              <a:pathLst>
                <a:path w="14761" h="4324" extrusionOk="0">
                  <a:moveTo>
                    <a:pt x="433" y="0"/>
                  </a:moveTo>
                  <a:cubicBezTo>
                    <a:pt x="194" y="0"/>
                    <a:pt x="0" y="195"/>
                    <a:pt x="3" y="433"/>
                  </a:cubicBezTo>
                  <a:lnTo>
                    <a:pt x="3" y="3459"/>
                  </a:lnTo>
                  <a:lnTo>
                    <a:pt x="817" y="4324"/>
                  </a:lnTo>
                  <a:lnTo>
                    <a:pt x="12396" y="4324"/>
                  </a:lnTo>
                  <a:lnTo>
                    <a:pt x="14759" y="3459"/>
                  </a:lnTo>
                  <a:lnTo>
                    <a:pt x="14759" y="433"/>
                  </a:lnTo>
                  <a:cubicBezTo>
                    <a:pt x="14760" y="195"/>
                    <a:pt x="14568" y="0"/>
                    <a:pt x="14331" y="0"/>
                  </a:cubicBezTo>
                  <a:cubicBezTo>
                    <a:pt x="14330" y="0"/>
                    <a:pt x="14329" y="0"/>
                    <a:pt x="14328" y="0"/>
                  </a:cubicBezTo>
                  <a:lnTo>
                    <a:pt x="436" y="0"/>
                  </a:lnTo>
                  <a:cubicBezTo>
                    <a:pt x="435" y="0"/>
                    <a:pt x="434" y="0"/>
                    <a:pt x="433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" name="Google Shape;1525;p48"/>
            <p:cNvSpPr/>
            <p:nvPr/>
          </p:nvSpPr>
          <p:spPr>
            <a:xfrm>
              <a:off x="1048350" y="2224100"/>
              <a:ext cx="184550" cy="108075"/>
            </a:xfrm>
            <a:custGeom>
              <a:avLst/>
              <a:gdLst/>
              <a:ahLst/>
              <a:cxnLst/>
              <a:rect l="l" t="t" r="r" b="b"/>
              <a:pathLst>
                <a:path w="7382" h="4323" extrusionOk="0">
                  <a:moveTo>
                    <a:pt x="6951" y="1"/>
                  </a:moveTo>
                  <a:cubicBezTo>
                    <a:pt x="6949" y="1"/>
                    <a:pt x="6947" y="1"/>
                    <a:pt x="6946" y="1"/>
                  </a:cubicBezTo>
                  <a:lnTo>
                    <a:pt x="0" y="1"/>
                  </a:lnTo>
                  <a:lnTo>
                    <a:pt x="0" y="4323"/>
                  </a:lnTo>
                  <a:lnTo>
                    <a:pt x="5017" y="4323"/>
                  </a:lnTo>
                  <a:lnTo>
                    <a:pt x="7380" y="3458"/>
                  </a:lnTo>
                  <a:lnTo>
                    <a:pt x="7380" y="432"/>
                  </a:lnTo>
                  <a:cubicBezTo>
                    <a:pt x="7381" y="195"/>
                    <a:pt x="7189" y="1"/>
                    <a:pt x="6951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" name="Google Shape;1526;p48"/>
            <p:cNvSpPr/>
            <p:nvPr/>
          </p:nvSpPr>
          <p:spPr>
            <a:xfrm>
              <a:off x="931675" y="2072050"/>
              <a:ext cx="276725" cy="206200"/>
            </a:xfrm>
            <a:custGeom>
              <a:avLst/>
              <a:gdLst/>
              <a:ahLst/>
              <a:cxnLst/>
              <a:rect l="l" t="t" r="r" b="b"/>
              <a:pathLst>
                <a:path w="11069" h="8248" extrusionOk="0">
                  <a:moveTo>
                    <a:pt x="7981" y="0"/>
                  </a:moveTo>
                  <a:cubicBezTo>
                    <a:pt x="7907" y="0"/>
                    <a:pt x="7832" y="19"/>
                    <a:pt x="7764" y="60"/>
                  </a:cubicBezTo>
                  <a:lnTo>
                    <a:pt x="4669" y="1850"/>
                  </a:lnTo>
                  <a:lnTo>
                    <a:pt x="278" y="4383"/>
                  </a:lnTo>
                  <a:cubicBezTo>
                    <a:pt x="70" y="4505"/>
                    <a:pt x="1" y="4772"/>
                    <a:pt x="122" y="4972"/>
                  </a:cubicBezTo>
                  <a:lnTo>
                    <a:pt x="2007" y="8248"/>
                  </a:lnTo>
                  <a:lnTo>
                    <a:pt x="5689" y="8248"/>
                  </a:lnTo>
                  <a:lnTo>
                    <a:pt x="10791" y="5301"/>
                  </a:lnTo>
                  <a:cubicBezTo>
                    <a:pt x="10997" y="5181"/>
                    <a:pt x="11068" y="4917"/>
                    <a:pt x="10945" y="4712"/>
                  </a:cubicBezTo>
                  <a:lnTo>
                    <a:pt x="8352" y="215"/>
                  </a:lnTo>
                  <a:cubicBezTo>
                    <a:pt x="8274" y="78"/>
                    <a:pt x="8129" y="0"/>
                    <a:pt x="7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" name="Google Shape;1527;p48"/>
            <p:cNvSpPr/>
            <p:nvPr/>
          </p:nvSpPr>
          <p:spPr>
            <a:xfrm>
              <a:off x="1048400" y="2072050"/>
              <a:ext cx="160000" cy="206200"/>
            </a:xfrm>
            <a:custGeom>
              <a:avLst/>
              <a:gdLst/>
              <a:ahLst/>
              <a:cxnLst/>
              <a:rect l="l" t="t" r="r" b="b"/>
              <a:pathLst>
                <a:path w="6400" h="8248" extrusionOk="0">
                  <a:moveTo>
                    <a:pt x="3312" y="0"/>
                  </a:moveTo>
                  <a:cubicBezTo>
                    <a:pt x="3238" y="0"/>
                    <a:pt x="3163" y="19"/>
                    <a:pt x="3095" y="60"/>
                  </a:cubicBezTo>
                  <a:lnTo>
                    <a:pt x="0" y="1850"/>
                  </a:lnTo>
                  <a:lnTo>
                    <a:pt x="0" y="8248"/>
                  </a:lnTo>
                  <a:lnTo>
                    <a:pt x="1020" y="8248"/>
                  </a:lnTo>
                  <a:lnTo>
                    <a:pt x="6122" y="5301"/>
                  </a:lnTo>
                  <a:cubicBezTo>
                    <a:pt x="6328" y="5181"/>
                    <a:pt x="6399" y="4917"/>
                    <a:pt x="6276" y="4712"/>
                  </a:cubicBezTo>
                  <a:lnTo>
                    <a:pt x="3683" y="215"/>
                  </a:lnTo>
                  <a:cubicBezTo>
                    <a:pt x="3605" y="78"/>
                    <a:pt x="3460" y="0"/>
                    <a:pt x="3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" name="Google Shape;1528;p48"/>
            <p:cNvSpPr/>
            <p:nvPr/>
          </p:nvSpPr>
          <p:spPr>
            <a:xfrm>
              <a:off x="929475" y="2267300"/>
              <a:ext cx="237900" cy="21650"/>
            </a:xfrm>
            <a:custGeom>
              <a:avLst/>
              <a:gdLst/>
              <a:ahLst/>
              <a:cxnLst/>
              <a:rect l="l" t="t" r="r" b="b"/>
              <a:pathLst>
                <a:path w="9516" h="866" extrusionOk="0">
                  <a:moveTo>
                    <a:pt x="9082" y="0"/>
                  </a:moveTo>
                  <a:cubicBezTo>
                    <a:pt x="9081" y="0"/>
                    <a:pt x="9080" y="0"/>
                    <a:pt x="9079" y="0"/>
                  </a:cubicBezTo>
                  <a:lnTo>
                    <a:pt x="433" y="0"/>
                  </a:lnTo>
                  <a:cubicBezTo>
                    <a:pt x="194" y="0"/>
                    <a:pt x="1" y="194"/>
                    <a:pt x="1" y="433"/>
                  </a:cubicBezTo>
                  <a:cubicBezTo>
                    <a:pt x="1" y="672"/>
                    <a:pt x="194" y="866"/>
                    <a:pt x="433" y="866"/>
                  </a:cubicBezTo>
                  <a:lnTo>
                    <a:pt x="9079" y="866"/>
                  </a:lnTo>
                  <a:cubicBezTo>
                    <a:pt x="9081" y="866"/>
                    <a:pt x="9083" y="866"/>
                    <a:pt x="9085" y="866"/>
                  </a:cubicBezTo>
                  <a:cubicBezTo>
                    <a:pt x="9323" y="866"/>
                    <a:pt x="9515" y="672"/>
                    <a:pt x="9512" y="433"/>
                  </a:cubicBezTo>
                  <a:cubicBezTo>
                    <a:pt x="9515" y="195"/>
                    <a:pt x="9322" y="0"/>
                    <a:pt x="9082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9" name="Google Shape;1529;p48"/>
            <p:cNvSpPr/>
            <p:nvPr/>
          </p:nvSpPr>
          <p:spPr>
            <a:xfrm>
              <a:off x="1048400" y="2267300"/>
              <a:ext cx="118875" cy="21650"/>
            </a:xfrm>
            <a:custGeom>
              <a:avLst/>
              <a:gdLst/>
              <a:ahLst/>
              <a:cxnLst/>
              <a:rect l="l" t="t" r="r" b="b"/>
              <a:pathLst>
                <a:path w="4755" h="866" extrusionOk="0">
                  <a:moveTo>
                    <a:pt x="0" y="0"/>
                  </a:moveTo>
                  <a:lnTo>
                    <a:pt x="0" y="866"/>
                  </a:lnTo>
                  <a:lnTo>
                    <a:pt x="4324" y="866"/>
                  </a:lnTo>
                  <a:cubicBezTo>
                    <a:pt x="4561" y="866"/>
                    <a:pt x="4755" y="672"/>
                    <a:pt x="4755" y="433"/>
                  </a:cubicBezTo>
                  <a:cubicBezTo>
                    <a:pt x="4755" y="194"/>
                    <a:pt x="4561" y="0"/>
                    <a:pt x="432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0" name="Google Shape;1530;p48"/>
            <p:cNvSpPr/>
            <p:nvPr/>
          </p:nvSpPr>
          <p:spPr>
            <a:xfrm>
              <a:off x="863875" y="2310525"/>
              <a:ext cx="369050" cy="130475"/>
            </a:xfrm>
            <a:custGeom>
              <a:avLst/>
              <a:gdLst/>
              <a:ahLst/>
              <a:cxnLst/>
              <a:rect l="l" t="t" r="r" b="b"/>
              <a:pathLst>
                <a:path w="14762" h="5219" extrusionOk="0">
                  <a:moveTo>
                    <a:pt x="3" y="1"/>
                  </a:moveTo>
                  <a:lnTo>
                    <a:pt x="3" y="4785"/>
                  </a:lnTo>
                  <a:cubicBezTo>
                    <a:pt x="0" y="5024"/>
                    <a:pt x="192" y="5218"/>
                    <a:pt x="430" y="5218"/>
                  </a:cubicBezTo>
                  <a:cubicBezTo>
                    <a:pt x="432" y="5218"/>
                    <a:pt x="434" y="5218"/>
                    <a:pt x="436" y="5218"/>
                  </a:cubicBezTo>
                  <a:lnTo>
                    <a:pt x="14328" y="5218"/>
                  </a:lnTo>
                  <a:cubicBezTo>
                    <a:pt x="14330" y="5218"/>
                    <a:pt x="14331" y="5218"/>
                    <a:pt x="14333" y="5218"/>
                  </a:cubicBezTo>
                  <a:cubicBezTo>
                    <a:pt x="14570" y="5218"/>
                    <a:pt x="14762" y="5024"/>
                    <a:pt x="14760" y="4785"/>
                  </a:cubicBezTo>
                  <a:lnTo>
                    <a:pt x="14760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1" name="Google Shape;1531;p48"/>
            <p:cNvSpPr/>
            <p:nvPr/>
          </p:nvSpPr>
          <p:spPr>
            <a:xfrm>
              <a:off x="1048400" y="2310525"/>
              <a:ext cx="184500" cy="130475"/>
            </a:xfrm>
            <a:custGeom>
              <a:avLst/>
              <a:gdLst/>
              <a:ahLst/>
              <a:cxnLst/>
              <a:rect l="l" t="t" r="r" b="b"/>
              <a:pathLst>
                <a:path w="7380" h="5219" extrusionOk="0">
                  <a:moveTo>
                    <a:pt x="0" y="1"/>
                  </a:moveTo>
                  <a:lnTo>
                    <a:pt x="0" y="5218"/>
                  </a:lnTo>
                  <a:lnTo>
                    <a:pt x="6945" y="5218"/>
                  </a:lnTo>
                  <a:cubicBezTo>
                    <a:pt x="6947" y="5218"/>
                    <a:pt x="6949" y="5218"/>
                    <a:pt x="6951" y="5218"/>
                  </a:cubicBezTo>
                  <a:cubicBezTo>
                    <a:pt x="7187" y="5218"/>
                    <a:pt x="7379" y="5024"/>
                    <a:pt x="7378" y="4785"/>
                  </a:cubicBezTo>
                  <a:lnTo>
                    <a:pt x="7378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2" name="Google Shape;1532;p48"/>
            <p:cNvSpPr/>
            <p:nvPr/>
          </p:nvSpPr>
          <p:spPr>
            <a:xfrm>
              <a:off x="1036475" y="2137675"/>
              <a:ext cx="67275" cy="86425"/>
            </a:xfrm>
            <a:custGeom>
              <a:avLst/>
              <a:gdLst/>
              <a:ahLst/>
              <a:cxnLst/>
              <a:rect l="l" t="t" r="r" b="b"/>
              <a:pathLst>
                <a:path w="2691" h="3457" extrusionOk="0">
                  <a:moveTo>
                    <a:pt x="2200" y="0"/>
                  </a:moveTo>
                  <a:cubicBezTo>
                    <a:pt x="2019" y="0"/>
                    <a:pt x="1855" y="114"/>
                    <a:pt x="1800" y="292"/>
                  </a:cubicBezTo>
                  <a:lnTo>
                    <a:pt x="1150" y="2219"/>
                  </a:lnTo>
                  <a:lnTo>
                    <a:pt x="779" y="1856"/>
                  </a:lnTo>
                  <a:cubicBezTo>
                    <a:pt x="697" y="1769"/>
                    <a:pt x="586" y="1726"/>
                    <a:pt x="476" y="1726"/>
                  </a:cubicBezTo>
                  <a:cubicBezTo>
                    <a:pt x="366" y="1726"/>
                    <a:pt x="256" y="1769"/>
                    <a:pt x="173" y="1856"/>
                  </a:cubicBezTo>
                  <a:cubicBezTo>
                    <a:pt x="0" y="2021"/>
                    <a:pt x="0" y="2297"/>
                    <a:pt x="173" y="2462"/>
                  </a:cubicBezTo>
                  <a:lnTo>
                    <a:pt x="1039" y="3327"/>
                  </a:lnTo>
                  <a:cubicBezTo>
                    <a:pt x="1125" y="3415"/>
                    <a:pt x="1234" y="3456"/>
                    <a:pt x="1343" y="3456"/>
                  </a:cubicBezTo>
                  <a:cubicBezTo>
                    <a:pt x="1517" y="3456"/>
                    <a:pt x="1687" y="3351"/>
                    <a:pt x="1747" y="3163"/>
                  </a:cubicBezTo>
                  <a:lnTo>
                    <a:pt x="2612" y="569"/>
                  </a:lnTo>
                  <a:cubicBezTo>
                    <a:pt x="2691" y="344"/>
                    <a:pt x="2570" y="94"/>
                    <a:pt x="2345" y="25"/>
                  </a:cubicBezTo>
                  <a:cubicBezTo>
                    <a:pt x="2296" y="8"/>
                    <a:pt x="2248" y="0"/>
                    <a:pt x="2200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3" name="Google Shape;1533;p48"/>
            <p:cNvSpPr/>
            <p:nvPr/>
          </p:nvSpPr>
          <p:spPr>
            <a:xfrm>
              <a:off x="1048400" y="2137700"/>
              <a:ext cx="55350" cy="86400"/>
            </a:xfrm>
            <a:custGeom>
              <a:avLst/>
              <a:gdLst/>
              <a:ahLst/>
              <a:cxnLst/>
              <a:rect l="l" t="t" r="r" b="b"/>
              <a:pathLst>
                <a:path w="2214" h="3456" extrusionOk="0">
                  <a:moveTo>
                    <a:pt x="1726" y="0"/>
                  </a:moveTo>
                  <a:cubicBezTo>
                    <a:pt x="1543" y="0"/>
                    <a:pt x="1378" y="114"/>
                    <a:pt x="1323" y="293"/>
                  </a:cubicBezTo>
                  <a:lnTo>
                    <a:pt x="675" y="2220"/>
                  </a:lnTo>
                  <a:lnTo>
                    <a:pt x="304" y="1857"/>
                  </a:lnTo>
                  <a:cubicBezTo>
                    <a:pt x="226" y="1773"/>
                    <a:pt x="118" y="1726"/>
                    <a:pt x="6" y="1726"/>
                  </a:cubicBezTo>
                  <a:cubicBezTo>
                    <a:pt x="4" y="1726"/>
                    <a:pt x="2" y="1726"/>
                    <a:pt x="0" y="1726"/>
                  </a:cubicBezTo>
                  <a:lnTo>
                    <a:pt x="0" y="2764"/>
                  </a:lnTo>
                  <a:lnTo>
                    <a:pt x="562" y="3326"/>
                  </a:lnTo>
                  <a:cubicBezTo>
                    <a:pt x="648" y="3414"/>
                    <a:pt x="757" y="3455"/>
                    <a:pt x="866" y="3455"/>
                  </a:cubicBezTo>
                  <a:cubicBezTo>
                    <a:pt x="1040" y="3455"/>
                    <a:pt x="1210" y="3350"/>
                    <a:pt x="1270" y="3162"/>
                  </a:cubicBezTo>
                  <a:lnTo>
                    <a:pt x="2135" y="568"/>
                  </a:lnTo>
                  <a:cubicBezTo>
                    <a:pt x="2214" y="343"/>
                    <a:pt x="2093" y="93"/>
                    <a:pt x="1869" y="24"/>
                  </a:cubicBezTo>
                  <a:cubicBezTo>
                    <a:pt x="1821" y="8"/>
                    <a:pt x="1773" y="0"/>
                    <a:pt x="1726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34" name="Google Shape;1534;p48"/>
          <p:cNvGrpSpPr/>
          <p:nvPr/>
        </p:nvGrpSpPr>
        <p:grpSpPr>
          <a:xfrm>
            <a:off x="1273170" y="3414996"/>
            <a:ext cx="700937" cy="615071"/>
            <a:chOff x="2685350" y="1561700"/>
            <a:chExt cx="370200" cy="324850"/>
          </a:xfrm>
        </p:grpSpPr>
        <p:sp>
          <p:nvSpPr>
            <p:cNvPr id="1535" name="Google Shape;1535;p48"/>
            <p:cNvSpPr/>
            <p:nvPr/>
          </p:nvSpPr>
          <p:spPr>
            <a:xfrm>
              <a:off x="2685350" y="1648300"/>
              <a:ext cx="370200" cy="238250"/>
            </a:xfrm>
            <a:custGeom>
              <a:avLst/>
              <a:gdLst/>
              <a:ahLst/>
              <a:cxnLst/>
              <a:rect l="l" t="t" r="r" b="b"/>
              <a:pathLst>
                <a:path w="14808" h="9530" extrusionOk="0">
                  <a:moveTo>
                    <a:pt x="7419" y="1"/>
                  </a:moveTo>
                  <a:cubicBezTo>
                    <a:pt x="3416" y="1"/>
                    <a:pt x="242" y="4333"/>
                    <a:pt x="104" y="4514"/>
                  </a:cubicBezTo>
                  <a:cubicBezTo>
                    <a:pt x="0" y="4665"/>
                    <a:pt x="0" y="4864"/>
                    <a:pt x="104" y="5017"/>
                  </a:cubicBezTo>
                  <a:cubicBezTo>
                    <a:pt x="242" y="5198"/>
                    <a:pt x="3416" y="9530"/>
                    <a:pt x="7419" y="9530"/>
                  </a:cubicBezTo>
                  <a:cubicBezTo>
                    <a:pt x="11420" y="9530"/>
                    <a:pt x="14565" y="5198"/>
                    <a:pt x="14704" y="5017"/>
                  </a:cubicBezTo>
                  <a:cubicBezTo>
                    <a:pt x="14808" y="4864"/>
                    <a:pt x="14808" y="4665"/>
                    <a:pt x="14704" y="4514"/>
                  </a:cubicBezTo>
                  <a:cubicBezTo>
                    <a:pt x="14565" y="4333"/>
                    <a:pt x="11420" y="1"/>
                    <a:pt x="74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6" name="Google Shape;1536;p48"/>
            <p:cNvSpPr/>
            <p:nvPr/>
          </p:nvSpPr>
          <p:spPr>
            <a:xfrm>
              <a:off x="2870800" y="1648300"/>
              <a:ext cx="184750" cy="238250"/>
            </a:xfrm>
            <a:custGeom>
              <a:avLst/>
              <a:gdLst/>
              <a:ahLst/>
              <a:cxnLst/>
              <a:rect l="l" t="t" r="r" b="b"/>
              <a:pathLst>
                <a:path w="7390" h="9530" extrusionOk="0">
                  <a:moveTo>
                    <a:pt x="1" y="1"/>
                  </a:moveTo>
                  <a:lnTo>
                    <a:pt x="1" y="9530"/>
                  </a:lnTo>
                  <a:cubicBezTo>
                    <a:pt x="4002" y="9530"/>
                    <a:pt x="7147" y="5198"/>
                    <a:pt x="7286" y="5017"/>
                  </a:cubicBezTo>
                  <a:cubicBezTo>
                    <a:pt x="7390" y="4864"/>
                    <a:pt x="7390" y="4665"/>
                    <a:pt x="7286" y="4514"/>
                  </a:cubicBezTo>
                  <a:cubicBezTo>
                    <a:pt x="7147" y="4333"/>
                    <a:pt x="400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7" name="Google Shape;1537;p48"/>
            <p:cNvSpPr/>
            <p:nvPr/>
          </p:nvSpPr>
          <p:spPr>
            <a:xfrm>
              <a:off x="2860000" y="1561700"/>
              <a:ext cx="21650" cy="64950"/>
            </a:xfrm>
            <a:custGeom>
              <a:avLst/>
              <a:gdLst/>
              <a:ahLst/>
              <a:cxnLst/>
              <a:rect l="l" t="t" r="r" b="b"/>
              <a:pathLst>
                <a:path w="866" h="2598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2165"/>
                  </a:lnTo>
                  <a:cubicBezTo>
                    <a:pt x="0" y="2404"/>
                    <a:pt x="194" y="2598"/>
                    <a:pt x="433" y="2598"/>
                  </a:cubicBezTo>
                  <a:cubicBezTo>
                    <a:pt x="672" y="2598"/>
                    <a:pt x="866" y="2404"/>
                    <a:pt x="866" y="2165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8" name="Google Shape;1538;p48"/>
            <p:cNvSpPr/>
            <p:nvPr/>
          </p:nvSpPr>
          <p:spPr>
            <a:xfrm>
              <a:off x="2760975" y="1587775"/>
              <a:ext cx="46400" cy="59225"/>
            </a:xfrm>
            <a:custGeom>
              <a:avLst/>
              <a:gdLst/>
              <a:ahLst/>
              <a:cxnLst/>
              <a:rect l="l" t="t" r="r" b="b"/>
              <a:pathLst>
                <a:path w="1856" h="2369" extrusionOk="0">
                  <a:moveTo>
                    <a:pt x="494" y="1"/>
                  </a:moveTo>
                  <a:cubicBezTo>
                    <a:pt x="421" y="1"/>
                    <a:pt x="347" y="19"/>
                    <a:pt x="279" y="59"/>
                  </a:cubicBezTo>
                  <a:cubicBezTo>
                    <a:pt x="72" y="178"/>
                    <a:pt x="1" y="444"/>
                    <a:pt x="120" y="650"/>
                  </a:cubicBezTo>
                  <a:lnTo>
                    <a:pt x="986" y="2151"/>
                  </a:lnTo>
                  <a:cubicBezTo>
                    <a:pt x="1066" y="2291"/>
                    <a:pt x="1212" y="2368"/>
                    <a:pt x="1362" y="2368"/>
                  </a:cubicBezTo>
                  <a:cubicBezTo>
                    <a:pt x="1435" y="2368"/>
                    <a:pt x="1510" y="2350"/>
                    <a:pt x="1577" y="2310"/>
                  </a:cubicBezTo>
                  <a:cubicBezTo>
                    <a:pt x="1785" y="2191"/>
                    <a:pt x="1856" y="1926"/>
                    <a:pt x="1736" y="1719"/>
                  </a:cubicBezTo>
                  <a:lnTo>
                    <a:pt x="871" y="218"/>
                  </a:lnTo>
                  <a:cubicBezTo>
                    <a:pt x="791" y="79"/>
                    <a:pt x="644" y="1"/>
                    <a:pt x="494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9" name="Google Shape;1539;p48"/>
            <p:cNvSpPr/>
            <p:nvPr/>
          </p:nvSpPr>
          <p:spPr>
            <a:xfrm>
              <a:off x="2934225" y="1587775"/>
              <a:ext cx="46425" cy="59225"/>
            </a:xfrm>
            <a:custGeom>
              <a:avLst/>
              <a:gdLst/>
              <a:ahLst/>
              <a:cxnLst/>
              <a:rect l="l" t="t" r="r" b="b"/>
              <a:pathLst>
                <a:path w="1857" h="2369" extrusionOk="0">
                  <a:moveTo>
                    <a:pt x="1363" y="1"/>
                  </a:moveTo>
                  <a:cubicBezTo>
                    <a:pt x="1213" y="1"/>
                    <a:pt x="1067" y="79"/>
                    <a:pt x="987" y="218"/>
                  </a:cubicBezTo>
                  <a:lnTo>
                    <a:pt x="120" y="1719"/>
                  </a:lnTo>
                  <a:cubicBezTo>
                    <a:pt x="0" y="1926"/>
                    <a:pt x="71" y="2191"/>
                    <a:pt x="279" y="2310"/>
                  </a:cubicBezTo>
                  <a:cubicBezTo>
                    <a:pt x="347" y="2350"/>
                    <a:pt x="422" y="2368"/>
                    <a:pt x="495" y="2368"/>
                  </a:cubicBezTo>
                  <a:cubicBezTo>
                    <a:pt x="645" y="2368"/>
                    <a:pt x="790" y="2291"/>
                    <a:pt x="870" y="2151"/>
                  </a:cubicBezTo>
                  <a:lnTo>
                    <a:pt x="1737" y="650"/>
                  </a:lnTo>
                  <a:cubicBezTo>
                    <a:pt x="1857" y="444"/>
                    <a:pt x="1785" y="178"/>
                    <a:pt x="1578" y="59"/>
                  </a:cubicBezTo>
                  <a:cubicBezTo>
                    <a:pt x="1510" y="19"/>
                    <a:pt x="1436" y="1"/>
                    <a:pt x="1363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0" name="Google Shape;1540;p48"/>
            <p:cNvSpPr/>
            <p:nvPr/>
          </p:nvSpPr>
          <p:spPr>
            <a:xfrm>
              <a:off x="2870800" y="1561700"/>
              <a:ext cx="10900" cy="64950"/>
            </a:xfrm>
            <a:custGeom>
              <a:avLst/>
              <a:gdLst/>
              <a:ahLst/>
              <a:cxnLst/>
              <a:rect l="l" t="t" r="r" b="b"/>
              <a:pathLst>
                <a:path w="436" h="2598" extrusionOk="0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lnTo>
                    <a:pt x="1" y="2598"/>
                  </a:lnTo>
                  <a:cubicBezTo>
                    <a:pt x="3" y="2598"/>
                    <a:pt x="5" y="2598"/>
                    <a:pt x="7" y="2598"/>
                  </a:cubicBezTo>
                  <a:cubicBezTo>
                    <a:pt x="243" y="2598"/>
                    <a:pt x="435" y="2403"/>
                    <a:pt x="434" y="2165"/>
                  </a:cubicBezTo>
                  <a:lnTo>
                    <a:pt x="434" y="433"/>
                  </a:lnTo>
                  <a:cubicBezTo>
                    <a:pt x="435" y="194"/>
                    <a:pt x="243" y="0"/>
                    <a:pt x="7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1" name="Google Shape;1541;p48"/>
            <p:cNvSpPr/>
            <p:nvPr/>
          </p:nvSpPr>
          <p:spPr>
            <a:xfrm>
              <a:off x="2795000" y="1691625"/>
              <a:ext cx="151625" cy="151625"/>
            </a:xfrm>
            <a:custGeom>
              <a:avLst/>
              <a:gdLst/>
              <a:ahLst/>
              <a:cxnLst/>
              <a:rect l="l" t="t" r="r" b="b"/>
              <a:pathLst>
                <a:path w="6065" h="6065" extrusionOk="0">
                  <a:moveTo>
                    <a:pt x="2600" y="910"/>
                  </a:moveTo>
                  <a:lnTo>
                    <a:pt x="2600" y="2850"/>
                  </a:lnTo>
                  <a:lnTo>
                    <a:pt x="1231" y="4226"/>
                  </a:lnTo>
                  <a:cubicBezTo>
                    <a:pt x="992" y="3874"/>
                    <a:pt x="865" y="3457"/>
                    <a:pt x="868" y="3032"/>
                  </a:cubicBezTo>
                  <a:cubicBezTo>
                    <a:pt x="866" y="2002"/>
                    <a:pt x="1592" y="1116"/>
                    <a:pt x="2600" y="910"/>
                  </a:cubicBezTo>
                  <a:close/>
                  <a:moveTo>
                    <a:pt x="3466" y="910"/>
                  </a:moveTo>
                  <a:cubicBezTo>
                    <a:pt x="4474" y="1116"/>
                    <a:pt x="5198" y="2003"/>
                    <a:pt x="5198" y="3032"/>
                  </a:cubicBezTo>
                  <a:cubicBezTo>
                    <a:pt x="5199" y="3459"/>
                    <a:pt x="5074" y="3876"/>
                    <a:pt x="4834" y="4228"/>
                  </a:cubicBezTo>
                  <a:lnTo>
                    <a:pt x="3466" y="2851"/>
                  </a:lnTo>
                  <a:lnTo>
                    <a:pt x="3466" y="910"/>
                  </a:lnTo>
                  <a:close/>
                  <a:moveTo>
                    <a:pt x="2600" y="4080"/>
                  </a:moveTo>
                  <a:lnTo>
                    <a:pt x="2600" y="5155"/>
                  </a:lnTo>
                  <a:cubicBezTo>
                    <a:pt x="2328" y="5097"/>
                    <a:pt x="2068" y="4988"/>
                    <a:pt x="1837" y="4834"/>
                  </a:cubicBezTo>
                  <a:lnTo>
                    <a:pt x="2600" y="4080"/>
                  </a:lnTo>
                  <a:close/>
                  <a:moveTo>
                    <a:pt x="3466" y="4080"/>
                  </a:moveTo>
                  <a:lnTo>
                    <a:pt x="4227" y="4834"/>
                  </a:lnTo>
                  <a:cubicBezTo>
                    <a:pt x="3996" y="4988"/>
                    <a:pt x="3738" y="5097"/>
                    <a:pt x="3466" y="5155"/>
                  </a:cubicBezTo>
                  <a:lnTo>
                    <a:pt x="3466" y="4080"/>
                  </a:lnTo>
                  <a:close/>
                  <a:moveTo>
                    <a:pt x="3033" y="0"/>
                  </a:moveTo>
                  <a:cubicBezTo>
                    <a:pt x="1360" y="0"/>
                    <a:pt x="1" y="1360"/>
                    <a:pt x="1" y="3032"/>
                  </a:cubicBezTo>
                  <a:cubicBezTo>
                    <a:pt x="1" y="4699"/>
                    <a:pt x="1357" y="6064"/>
                    <a:pt x="3033" y="6064"/>
                  </a:cubicBezTo>
                  <a:cubicBezTo>
                    <a:pt x="4712" y="6064"/>
                    <a:pt x="6065" y="4687"/>
                    <a:pt x="6065" y="3032"/>
                  </a:cubicBezTo>
                  <a:cubicBezTo>
                    <a:pt x="6065" y="1361"/>
                    <a:pt x="4704" y="0"/>
                    <a:pt x="303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2" name="Google Shape;1542;p48"/>
            <p:cNvSpPr/>
            <p:nvPr/>
          </p:nvSpPr>
          <p:spPr>
            <a:xfrm>
              <a:off x="2870800" y="1691625"/>
              <a:ext cx="75825" cy="151625"/>
            </a:xfrm>
            <a:custGeom>
              <a:avLst/>
              <a:gdLst/>
              <a:ahLst/>
              <a:cxnLst/>
              <a:rect l="l" t="t" r="r" b="b"/>
              <a:pathLst>
                <a:path w="3033" h="6065" extrusionOk="0">
                  <a:moveTo>
                    <a:pt x="434" y="910"/>
                  </a:moveTo>
                  <a:cubicBezTo>
                    <a:pt x="1442" y="1116"/>
                    <a:pt x="2166" y="2003"/>
                    <a:pt x="2166" y="3032"/>
                  </a:cubicBezTo>
                  <a:cubicBezTo>
                    <a:pt x="2167" y="3459"/>
                    <a:pt x="2042" y="3876"/>
                    <a:pt x="1802" y="4228"/>
                  </a:cubicBezTo>
                  <a:lnTo>
                    <a:pt x="434" y="2851"/>
                  </a:lnTo>
                  <a:lnTo>
                    <a:pt x="434" y="910"/>
                  </a:lnTo>
                  <a:close/>
                  <a:moveTo>
                    <a:pt x="434" y="4080"/>
                  </a:moveTo>
                  <a:lnTo>
                    <a:pt x="1195" y="4834"/>
                  </a:lnTo>
                  <a:cubicBezTo>
                    <a:pt x="964" y="4988"/>
                    <a:pt x="706" y="5097"/>
                    <a:pt x="434" y="5155"/>
                  </a:cubicBezTo>
                  <a:lnTo>
                    <a:pt x="434" y="4080"/>
                  </a:lnTo>
                  <a:close/>
                  <a:moveTo>
                    <a:pt x="1" y="0"/>
                  </a:moveTo>
                  <a:lnTo>
                    <a:pt x="1" y="6064"/>
                  </a:lnTo>
                  <a:cubicBezTo>
                    <a:pt x="1680" y="6064"/>
                    <a:pt x="3033" y="4687"/>
                    <a:pt x="3033" y="3032"/>
                  </a:cubicBezTo>
                  <a:cubicBezTo>
                    <a:pt x="3033" y="1361"/>
                    <a:pt x="1672" y="0"/>
                    <a:pt x="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43" name="Google Shape;1543;p48"/>
          <p:cNvSpPr txBox="1">
            <a:spLocks noGrp="1"/>
          </p:cNvSpPr>
          <p:nvPr>
            <p:ph type="title" idx="6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استراتژی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4" name="Google Shape;1544;p48"/>
          <p:cNvSpPr txBox="1">
            <a:spLocks noGrp="1"/>
          </p:cNvSpPr>
          <p:nvPr>
            <p:ph type="ctrTitle" idx="2"/>
          </p:nvPr>
        </p:nvSpPr>
        <p:spPr>
          <a:xfrm>
            <a:off x="3545832" y="1998800"/>
            <a:ext cx="2044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5" name="Google Shape;1545;p48"/>
          <p:cNvSpPr txBox="1">
            <a:spLocks noGrp="1"/>
          </p:cNvSpPr>
          <p:nvPr>
            <p:ph type="ctrTitle"/>
          </p:nvPr>
        </p:nvSpPr>
        <p:spPr>
          <a:xfrm>
            <a:off x="566700" y="1998800"/>
            <a:ext cx="21123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6" name="Google Shape;1546;p48"/>
          <p:cNvSpPr txBox="1">
            <a:spLocks noGrp="1"/>
          </p:cNvSpPr>
          <p:nvPr>
            <p:ph type="subTitle" idx="1"/>
          </p:nvPr>
        </p:nvSpPr>
        <p:spPr>
          <a:xfrm>
            <a:off x="703800" y="2147706"/>
            <a:ext cx="18381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547" name="Google Shape;1547;p48"/>
          <p:cNvSpPr txBox="1">
            <a:spLocks noGrp="1"/>
          </p:cNvSpPr>
          <p:nvPr>
            <p:ph type="subTitle" idx="3"/>
          </p:nvPr>
        </p:nvSpPr>
        <p:spPr>
          <a:xfrm>
            <a:off x="3545832" y="2147706"/>
            <a:ext cx="20448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548" name="Google Shape;1548;p48"/>
          <p:cNvSpPr txBox="1">
            <a:spLocks noGrp="1"/>
          </p:cNvSpPr>
          <p:nvPr>
            <p:ph type="ctrTitle" idx="4"/>
          </p:nvPr>
        </p:nvSpPr>
        <p:spPr>
          <a:xfrm>
            <a:off x="6467575" y="1998800"/>
            <a:ext cx="211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49" name="Google Shape;1549;p48"/>
          <p:cNvSpPr txBox="1">
            <a:spLocks noGrp="1"/>
          </p:cNvSpPr>
          <p:nvPr>
            <p:ph type="subTitle" idx="5"/>
          </p:nvPr>
        </p:nvSpPr>
        <p:spPr>
          <a:xfrm>
            <a:off x="6607675" y="2147706"/>
            <a:ext cx="18366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1550" name="Google Shape;1550;p48"/>
          <p:cNvCxnSpPr/>
          <p:nvPr/>
        </p:nvCxnSpPr>
        <p:spPr>
          <a:xfrm>
            <a:off x="2207425" y="3769525"/>
            <a:ext cx="1700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oval" w="med" len="med"/>
          </a:ln>
        </p:spPr>
      </p:cxnSp>
      <p:cxnSp>
        <p:nvCxnSpPr>
          <p:cNvPr id="1551" name="Google Shape;1551;p48"/>
          <p:cNvCxnSpPr/>
          <p:nvPr/>
        </p:nvCxnSpPr>
        <p:spPr>
          <a:xfrm>
            <a:off x="5225225" y="3769525"/>
            <a:ext cx="1700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49"/>
          <p:cNvSpPr/>
          <p:nvPr/>
        </p:nvSpPr>
        <p:spPr>
          <a:xfrm>
            <a:off x="2848832" y="3388844"/>
            <a:ext cx="603662" cy="402311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57" name="Google Shape;1557;p49"/>
          <p:cNvSpPr/>
          <p:nvPr/>
        </p:nvSpPr>
        <p:spPr>
          <a:xfrm rot="-9000103">
            <a:off x="1234619" y="3388846"/>
            <a:ext cx="603657" cy="402316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58" name="Google Shape;1558;p49"/>
          <p:cNvSpPr/>
          <p:nvPr/>
        </p:nvSpPr>
        <p:spPr>
          <a:xfrm rot="-9000103">
            <a:off x="5672819" y="3388846"/>
            <a:ext cx="603657" cy="402316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59" name="Google Shape;1559;p49"/>
          <p:cNvSpPr/>
          <p:nvPr/>
        </p:nvSpPr>
        <p:spPr>
          <a:xfrm rot="-8283678" flipH="1">
            <a:off x="7305713" y="3388853"/>
            <a:ext cx="603673" cy="402312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1560" name="Google Shape;1560;p49"/>
          <p:cNvCxnSpPr>
            <a:stCxn id="1561" idx="0"/>
            <a:endCxn id="1562" idx="0"/>
          </p:cNvCxnSpPr>
          <p:nvPr/>
        </p:nvCxnSpPr>
        <p:spPr>
          <a:xfrm rot="-5400000" flipH="1">
            <a:off x="4558799" y="-403275"/>
            <a:ext cx="600" cy="4445400"/>
          </a:xfrm>
          <a:prstGeom prst="bentConnector3">
            <a:avLst>
              <a:gd name="adj1" fmla="val -39687500"/>
            </a:avLst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oval" w="med" len="med"/>
            <a:tailEnd type="oval" w="med" len="med"/>
          </a:ln>
        </p:spPr>
      </p:cxnSp>
      <p:sp>
        <p:nvSpPr>
          <p:cNvPr id="1563" name="Google Shape;1563;p49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موارد کلیدی اقدام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64" name="Google Shape;1564;p49"/>
          <p:cNvSpPr txBox="1">
            <a:spLocks noGrp="1"/>
          </p:cNvSpPr>
          <p:nvPr>
            <p:ph type="subTitle" idx="4294967295"/>
          </p:nvPr>
        </p:nvSpPr>
        <p:spPr>
          <a:xfrm flipH="1">
            <a:off x="1148550" y="2543025"/>
            <a:ext cx="2375700" cy="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65" name="Google Shape;1565;p49"/>
          <p:cNvSpPr/>
          <p:nvPr/>
        </p:nvSpPr>
        <p:spPr>
          <a:xfrm>
            <a:off x="4019625" y="1038225"/>
            <a:ext cx="1104900" cy="11046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66" name="Google Shape;1566;p49"/>
          <p:cNvSpPr txBox="1">
            <a:spLocks noGrp="1"/>
          </p:cNvSpPr>
          <p:nvPr>
            <p:ph type="ctrTitle" idx="4294967295"/>
          </p:nvPr>
        </p:nvSpPr>
        <p:spPr>
          <a:xfrm flipH="1">
            <a:off x="3664350" y="1301693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cs typeface="B Nazanin" panose="00000700000000000000" pitchFamily="2" charset="-78"/>
              </a:rPr>
              <a:t>Goal</a:t>
            </a:r>
            <a:endParaRPr sz="200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61" name="Google Shape;1561;p49"/>
          <p:cNvSpPr txBox="1">
            <a:spLocks noGrp="1"/>
          </p:cNvSpPr>
          <p:nvPr>
            <p:ph type="subTitle" idx="4294967295"/>
          </p:nvPr>
        </p:nvSpPr>
        <p:spPr>
          <a:xfrm flipH="1">
            <a:off x="1579349" y="1819125"/>
            <a:ext cx="15141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اقدام کلیدی 01</a:t>
            </a:r>
            <a:endParaRPr dirty="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567" name="Google Shape;1567;p49"/>
          <p:cNvSpPr txBox="1">
            <a:spLocks noGrp="1"/>
          </p:cNvSpPr>
          <p:nvPr>
            <p:ph type="subTitle" idx="4294967295"/>
          </p:nvPr>
        </p:nvSpPr>
        <p:spPr>
          <a:xfrm flipH="1">
            <a:off x="5593950" y="2543025"/>
            <a:ext cx="2375700" cy="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62" name="Google Shape;1562;p49"/>
          <p:cNvSpPr txBox="1">
            <a:spLocks noGrp="1"/>
          </p:cNvSpPr>
          <p:nvPr>
            <p:ph type="subTitle" idx="4294967295"/>
          </p:nvPr>
        </p:nvSpPr>
        <p:spPr>
          <a:xfrm flipH="1">
            <a:off x="6024749" y="1819125"/>
            <a:ext cx="15141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اقدام کلیدی 02</a:t>
            </a:r>
            <a:endParaRPr lang="en-US" dirty="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568" name="Google Shape;1568;p49"/>
          <p:cNvSpPr txBox="1">
            <a:spLocks noGrp="1"/>
          </p:cNvSpPr>
          <p:nvPr>
            <p:ph type="subTitle" idx="4294967295"/>
          </p:nvPr>
        </p:nvSpPr>
        <p:spPr>
          <a:xfrm flipH="1">
            <a:off x="720000" y="3728789"/>
            <a:ext cx="163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69" name="Google Shape;1569;p49"/>
          <p:cNvSpPr txBox="1">
            <a:spLocks noGrp="1"/>
          </p:cNvSpPr>
          <p:nvPr>
            <p:ph type="subTitle" idx="4294967295"/>
          </p:nvPr>
        </p:nvSpPr>
        <p:spPr>
          <a:xfrm flipH="1">
            <a:off x="2352900" y="3728789"/>
            <a:ext cx="163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70" name="Google Shape;1570;p49"/>
          <p:cNvSpPr txBox="1">
            <a:spLocks noGrp="1"/>
          </p:cNvSpPr>
          <p:nvPr>
            <p:ph type="subTitle" idx="4294967295"/>
          </p:nvPr>
        </p:nvSpPr>
        <p:spPr>
          <a:xfrm flipH="1">
            <a:off x="5158200" y="3728789"/>
            <a:ext cx="163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71" name="Google Shape;1571;p49"/>
          <p:cNvSpPr txBox="1">
            <a:spLocks noGrp="1"/>
          </p:cNvSpPr>
          <p:nvPr>
            <p:ph type="subTitle" idx="4294967295"/>
          </p:nvPr>
        </p:nvSpPr>
        <p:spPr>
          <a:xfrm flipH="1">
            <a:off x="6791100" y="3728789"/>
            <a:ext cx="163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572" name="Google Shape;1572;p49"/>
          <p:cNvSpPr txBox="1">
            <a:spLocks noGrp="1"/>
          </p:cNvSpPr>
          <p:nvPr>
            <p:ph type="subTitle" idx="4294967295"/>
          </p:nvPr>
        </p:nvSpPr>
        <p:spPr>
          <a:xfrm>
            <a:off x="1289625" y="3470638"/>
            <a:ext cx="493500" cy="2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A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573" name="Google Shape;1573;p49"/>
          <p:cNvSpPr txBox="1">
            <a:spLocks noGrp="1"/>
          </p:cNvSpPr>
          <p:nvPr>
            <p:ph type="subTitle" idx="4294967295"/>
          </p:nvPr>
        </p:nvSpPr>
        <p:spPr>
          <a:xfrm flipH="1">
            <a:off x="2922600" y="3470638"/>
            <a:ext cx="493500" cy="2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B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574" name="Google Shape;1574;p49"/>
          <p:cNvSpPr txBox="1">
            <a:spLocks noGrp="1"/>
          </p:cNvSpPr>
          <p:nvPr>
            <p:ph type="subTitle" idx="4294967295"/>
          </p:nvPr>
        </p:nvSpPr>
        <p:spPr>
          <a:xfrm flipH="1">
            <a:off x="5672897" y="3470600"/>
            <a:ext cx="603600" cy="2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C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575" name="Google Shape;1575;p49"/>
          <p:cNvSpPr txBox="1">
            <a:spLocks noGrp="1"/>
          </p:cNvSpPr>
          <p:nvPr>
            <p:ph type="subTitle" idx="4294967295"/>
          </p:nvPr>
        </p:nvSpPr>
        <p:spPr>
          <a:xfrm flipH="1">
            <a:off x="7305750" y="3470600"/>
            <a:ext cx="603600" cy="2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D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cxnSp>
        <p:nvCxnSpPr>
          <p:cNvPr id="1576" name="Google Shape;1576;p49"/>
          <p:cNvCxnSpPr/>
          <p:nvPr/>
        </p:nvCxnSpPr>
        <p:spPr>
          <a:xfrm>
            <a:off x="1538600" y="3223193"/>
            <a:ext cx="16329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oval" w="med" len="med"/>
            <a:tailEnd type="oval" w="med" len="med"/>
          </a:ln>
        </p:spPr>
      </p:cxnSp>
      <p:cxnSp>
        <p:nvCxnSpPr>
          <p:cNvPr id="1577" name="Google Shape;1577;p49"/>
          <p:cNvCxnSpPr/>
          <p:nvPr/>
        </p:nvCxnSpPr>
        <p:spPr>
          <a:xfrm>
            <a:off x="5965350" y="3223193"/>
            <a:ext cx="16329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" name="Google Shape;1587;p51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نقشه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588" name="Google Shape;1588;p51"/>
          <p:cNvGrpSpPr/>
          <p:nvPr/>
        </p:nvGrpSpPr>
        <p:grpSpPr>
          <a:xfrm>
            <a:off x="1542807" y="1333621"/>
            <a:ext cx="6058140" cy="3227392"/>
            <a:chOff x="233350" y="949250"/>
            <a:chExt cx="7137300" cy="3802300"/>
          </a:xfrm>
        </p:grpSpPr>
        <p:sp>
          <p:nvSpPr>
            <p:cNvPr id="1589" name="Google Shape;1589;p5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0" name="Google Shape;1590;p5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1" name="Google Shape;1591;p5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2" name="Google Shape;1592;p5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3" name="Google Shape;1593;p5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4" name="Google Shape;1594;p5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5" name="Google Shape;1595;p5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6" name="Google Shape;1596;p5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7" name="Google Shape;1597;p5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8" name="Google Shape;1598;p5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9" name="Google Shape;1599;p5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0" name="Google Shape;1600;p5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1" name="Google Shape;1601;p5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2" name="Google Shape;1602;p5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3" name="Google Shape;1603;p5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4" name="Google Shape;1604;p5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5" name="Google Shape;1605;p5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6" name="Google Shape;1606;p5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7" name="Google Shape;1607;p5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8" name="Google Shape;1608;p5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9" name="Google Shape;1609;p5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0" name="Google Shape;1610;p5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1" name="Google Shape;1611;p5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2" name="Google Shape;1612;p5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3" name="Google Shape;1613;p5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4" name="Google Shape;1614;p5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5" name="Google Shape;1615;p5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6" name="Google Shape;1616;p5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7" name="Google Shape;1617;p5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8" name="Google Shape;1618;p5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9" name="Google Shape;1619;p5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0" name="Google Shape;1620;p5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1" name="Google Shape;1621;p5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2" name="Google Shape;1622;p5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3" name="Google Shape;1623;p5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4" name="Google Shape;1624;p5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5" name="Google Shape;1625;p5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6" name="Google Shape;1626;p5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7" name="Google Shape;1627;p5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8" name="Google Shape;1628;p5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9" name="Google Shape;1629;p5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0" name="Google Shape;1630;p5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1" name="Google Shape;1631;p5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2" name="Google Shape;1632;p5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3" name="Google Shape;1633;p5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4" name="Google Shape;1634;p5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5" name="Google Shape;1635;p5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6" name="Google Shape;1636;p5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7" name="Google Shape;1637;p5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8" name="Google Shape;1638;p5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9" name="Google Shape;1639;p5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40" name="Google Shape;1640;p51"/>
          <p:cNvSpPr/>
          <p:nvPr/>
        </p:nvSpPr>
        <p:spPr>
          <a:xfrm>
            <a:off x="1154123" y="2058422"/>
            <a:ext cx="87" cy="12817"/>
          </a:xfrm>
          <a:custGeom>
            <a:avLst/>
            <a:gdLst/>
            <a:ahLst/>
            <a:cxnLst/>
            <a:rect l="l" t="t" r="r" b="b"/>
            <a:pathLst>
              <a:path w="1" h="147" extrusionOk="0">
                <a:moveTo>
                  <a:pt x="0" y="147"/>
                </a:moveTo>
                <a:lnTo>
                  <a:pt x="0" y="0"/>
                </a:lnTo>
                <a:cubicBezTo>
                  <a:pt x="0" y="49"/>
                  <a:pt x="0" y="98"/>
                  <a:pt x="0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1" name="Google Shape;1641;p51"/>
          <p:cNvSpPr/>
          <p:nvPr/>
        </p:nvSpPr>
        <p:spPr>
          <a:xfrm>
            <a:off x="924464" y="2064787"/>
            <a:ext cx="87" cy="10725"/>
          </a:xfrm>
          <a:custGeom>
            <a:avLst/>
            <a:gdLst/>
            <a:ahLst/>
            <a:cxnLst/>
            <a:rect l="l" t="t" r="r" b="b"/>
            <a:pathLst>
              <a:path w="1" h="123" extrusionOk="0">
                <a:moveTo>
                  <a:pt x="0" y="123"/>
                </a:moveTo>
                <a:lnTo>
                  <a:pt x="0" y="1"/>
                </a:lnTo>
                <a:cubicBezTo>
                  <a:pt x="0" y="49"/>
                  <a:pt x="0" y="74"/>
                  <a:pt x="0" y="1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2" name="Google Shape;1642;p51"/>
          <p:cNvSpPr/>
          <p:nvPr/>
        </p:nvSpPr>
        <p:spPr>
          <a:xfrm>
            <a:off x="681989" y="2052057"/>
            <a:ext cx="87" cy="6452"/>
          </a:xfrm>
          <a:custGeom>
            <a:avLst/>
            <a:gdLst/>
            <a:ahLst/>
            <a:cxnLst/>
            <a:rect l="l" t="t" r="r" b="b"/>
            <a:pathLst>
              <a:path w="1" h="74" extrusionOk="0">
                <a:moveTo>
                  <a:pt x="1" y="73"/>
                </a:moveTo>
                <a:lnTo>
                  <a:pt x="1" y="0"/>
                </a:lnTo>
                <a:cubicBezTo>
                  <a:pt x="1" y="25"/>
                  <a:pt x="1" y="49"/>
                  <a:pt x="1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3" name="Google Shape;1643;p51"/>
          <p:cNvSpPr/>
          <p:nvPr/>
        </p:nvSpPr>
        <p:spPr>
          <a:xfrm>
            <a:off x="746704" y="2706580"/>
            <a:ext cx="3368" cy="9587"/>
          </a:xfrm>
          <a:custGeom>
            <a:avLst/>
            <a:gdLst/>
            <a:ahLst/>
            <a:cxnLst/>
            <a:rect l="l" t="t" r="r" b="b"/>
            <a:pathLst>
              <a:path w="26" h="74" extrusionOk="0">
                <a:moveTo>
                  <a:pt x="25" y="0"/>
                </a:moveTo>
                <a:cubicBezTo>
                  <a:pt x="1" y="0"/>
                  <a:pt x="1" y="49"/>
                  <a:pt x="1" y="73"/>
                </a:cubicBezTo>
                <a:cubicBezTo>
                  <a:pt x="1" y="49"/>
                  <a:pt x="25" y="24"/>
                  <a:pt x="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4" name="Google Shape;1644;p51"/>
          <p:cNvSpPr/>
          <p:nvPr/>
        </p:nvSpPr>
        <p:spPr>
          <a:xfrm>
            <a:off x="746704" y="2716037"/>
            <a:ext cx="130" cy="13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5" name="Google Shape;1645;p51"/>
          <p:cNvSpPr/>
          <p:nvPr/>
        </p:nvSpPr>
        <p:spPr>
          <a:xfrm>
            <a:off x="6544599" y="3639854"/>
            <a:ext cx="252877" cy="274257"/>
          </a:xfrm>
          <a:custGeom>
            <a:avLst/>
            <a:gdLst/>
            <a:ahLst/>
            <a:cxnLst/>
            <a:rect l="l" t="t" r="r" b="b"/>
            <a:pathLst>
              <a:path w="1952" h="2117" extrusionOk="0">
                <a:moveTo>
                  <a:pt x="1049" y="0"/>
                </a:moveTo>
                <a:lnTo>
                  <a:pt x="635" y="98"/>
                </a:lnTo>
                <a:cubicBezTo>
                  <a:pt x="586" y="147"/>
                  <a:pt x="562" y="220"/>
                  <a:pt x="537" y="293"/>
                </a:cubicBezTo>
                <a:cubicBezTo>
                  <a:pt x="537" y="293"/>
                  <a:pt x="537" y="293"/>
                  <a:pt x="537" y="318"/>
                </a:cubicBezTo>
                <a:cubicBezTo>
                  <a:pt x="447" y="287"/>
                  <a:pt x="347" y="267"/>
                  <a:pt x="267" y="267"/>
                </a:cubicBezTo>
                <a:cubicBezTo>
                  <a:pt x="217" y="267"/>
                  <a:pt x="175" y="275"/>
                  <a:pt x="147" y="293"/>
                </a:cubicBezTo>
                <a:lnTo>
                  <a:pt x="147" y="318"/>
                </a:lnTo>
                <a:cubicBezTo>
                  <a:pt x="123" y="342"/>
                  <a:pt x="147" y="366"/>
                  <a:pt x="123" y="366"/>
                </a:cubicBezTo>
                <a:cubicBezTo>
                  <a:pt x="123" y="391"/>
                  <a:pt x="123" y="391"/>
                  <a:pt x="123" y="415"/>
                </a:cubicBezTo>
                <a:cubicBezTo>
                  <a:pt x="123" y="440"/>
                  <a:pt x="110" y="440"/>
                  <a:pt x="98" y="440"/>
                </a:cubicBezTo>
                <a:cubicBezTo>
                  <a:pt x="86" y="440"/>
                  <a:pt x="74" y="440"/>
                  <a:pt x="74" y="464"/>
                </a:cubicBezTo>
                <a:cubicBezTo>
                  <a:pt x="25" y="683"/>
                  <a:pt x="1" y="927"/>
                  <a:pt x="1" y="1147"/>
                </a:cubicBezTo>
                <a:cubicBezTo>
                  <a:pt x="25" y="1220"/>
                  <a:pt x="25" y="1293"/>
                  <a:pt x="50" y="1366"/>
                </a:cubicBezTo>
                <a:cubicBezTo>
                  <a:pt x="50" y="1391"/>
                  <a:pt x="50" y="1391"/>
                  <a:pt x="50" y="1415"/>
                </a:cubicBezTo>
                <a:cubicBezTo>
                  <a:pt x="50" y="1415"/>
                  <a:pt x="98" y="1513"/>
                  <a:pt x="147" y="1635"/>
                </a:cubicBezTo>
                <a:cubicBezTo>
                  <a:pt x="196" y="1708"/>
                  <a:pt x="245" y="1781"/>
                  <a:pt x="293" y="1854"/>
                </a:cubicBezTo>
                <a:lnTo>
                  <a:pt x="318" y="1854"/>
                </a:lnTo>
                <a:cubicBezTo>
                  <a:pt x="415" y="1927"/>
                  <a:pt x="318" y="1903"/>
                  <a:pt x="415" y="1976"/>
                </a:cubicBezTo>
                <a:cubicBezTo>
                  <a:pt x="440" y="1976"/>
                  <a:pt x="489" y="2000"/>
                  <a:pt x="513" y="2025"/>
                </a:cubicBezTo>
                <a:cubicBezTo>
                  <a:pt x="537" y="2049"/>
                  <a:pt x="562" y="2049"/>
                  <a:pt x="610" y="2074"/>
                </a:cubicBezTo>
                <a:cubicBezTo>
                  <a:pt x="610" y="2074"/>
                  <a:pt x="659" y="2098"/>
                  <a:pt x="635" y="2098"/>
                </a:cubicBezTo>
                <a:cubicBezTo>
                  <a:pt x="635" y="2106"/>
                  <a:pt x="640" y="2109"/>
                  <a:pt x="649" y="2109"/>
                </a:cubicBezTo>
                <a:cubicBezTo>
                  <a:pt x="667" y="2109"/>
                  <a:pt x="700" y="2098"/>
                  <a:pt x="732" y="2098"/>
                </a:cubicBezTo>
                <a:cubicBezTo>
                  <a:pt x="757" y="2098"/>
                  <a:pt x="732" y="2098"/>
                  <a:pt x="732" y="2074"/>
                </a:cubicBezTo>
                <a:lnTo>
                  <a:pt x="806" y="2074"/>
                </a:lnTo>
                <a:cubicBezTo>
                  <a:pt x="822" y="2074"/>
                  <a:pt x="827" y="2096"/>
                  <a:pt x="822" y="2103"/>
                </a:cubicBezTo>
                <a:lnTo>
                  <a:pt x="822" y="2103"/>
                </a:lnTo>
                <a:cubicBezTo>
                  <a:pt x="816" y="2101"/>
                  <a:pt x="811" y="2100"/>
                  <a:pt x="806" y="2098"/>
                </a:cubicBezTo>
                <a:lnTo>
                  <a:pt x="806" y="2098"/>
                </a:lnTo>
                <a:cubicBezTo>
                  <a:pt x="810" y="2103"/>
                  <a:pt x="814" y="2105"/>
                  <a:pt x="817" y="2105"/>
                </a:cubicBezTo>
                <a:cubicBezTo>
                  <a:pt x="819" y="2105"/>
                  <a:pt x="821" y="2104"/>
                  <a:pt x="822" y="2103"/>
                </a:cubicBezTo>
                <a:lnTo>
                  <a:pt x="822" y="2103"/>
                </a:lnTo>
                <a:cubicBezTo>
                  <a:pt x="854" y="2112"/>
                  <a:pt x="891" y="2116"/>
                  <a:pt x="928" y="2116"/>
                </a:cubicBezTo>
                <a:cubicBezTo>
                  <a:pt x="970" y="2116"/>
                  <a:pt x="1013" y="2110"/>
                  <a:pt x="1049" y="2098"/>
                </a:cubicBezTo>
                <a:cubicBezTo>
                  <a:pt x="1171" y="2074"/>
                  <a:pt x="1269" y="2049"/>
                  <a:pt x="1367" y="2000"/>
                </a:cubicBezTo>
                <a:cubicBezTo>
                  <a:pt x="1537" y="1903"/>
                  <a:pt x="1684" y="1781"/>
                  <a:pt x="1781" y="1610"/>
                </a:cubicBezTo>
                <a:cubicBezTo>
                  <a:pt x="1757" y="1610"/>
                  <a:pt x="1732" y="1683"/>
                  <a:pt x="1708" y="1683"/>
                </a:cubicBezTo>
                <a:cubicBezTo>
                  <a:pt x="1708" y="1635"/>
                  <a:pt x="1757" y="1635"/>
                  <a:pt x="1757" y="1586"/>
                </a:cubicBezTo>
                <a:cubicBezTo>
                  <a:pt x="1757" y="1561"/>
                  <a:pt x="1806" y="1513"/>
                  <a:pt x="1854" y="1513"/>
                </a:cubicBezTo>
                <a:lnTo>
                  <a:pt x="1854" y="1488"/>
                </a:lnTo>
                <a:lnTo>
                  <a:pt x="1879" y="1464"/>
                </a:lnTo>
                <a:cubicBezTo>
                  <a:pt x="1903" y="1366"/>
                  <a:pt x="1903" y="1342"/>
                  <a:pt x="1928" y="1342"/>
                </a:cubicBezTo>
                <a:cubicBezTo>
                  <a:pt x="1928" y="1293"/>
                  <a:pt x="1952" y="1269"/>
                  <a:pt x="1952" y="1220"/>
                </a:cubicBezTo>
                <a:cubicBezTo>
                  <a:pt x="1952" y="1147"/>
                  <a:pt x="1952" y="1074"/>
                  <a:pt x="1952" y="1000"/>
                </a:cubicBezTo>
                <a:cubicBezTo>
                  <a:pt x="1952" y="1000"/>
                  <a:pt x="1952" y="1011"/>
                  <a:pt x="1945" y="1011"/>
                </a:cubicBezTo>
                <a:cubicBezTo>
                  <a:pt x="1941" y="1011"/>
                  <a:pt x="1936" y="1009"/>
                  <a:pt x="1928" y="1000"/>
                </a:cubicBezTo>
                <a:cubicBezTo>
                  <a:pt x="1903" y="976"/>
                  <a:pt x="1903" y="927"/>
                  <a:pt x="1928" y="903"/>
                </a:cubicBezTo>
                <a:cubicBezTo>
                  <a:pt x="1949" y="903"/>
                  <a:pt x="1913" y="826"/>
                  <a:pt x="1888" y="826"/>
                </a:cubicBezTo>
                <a:cubicBezTo>
                  <a:pt x="1884" y="826"/>
                  <a:pt x="1881" y="827"/>
                  <a:pt x="1879" y="830"/>
                </a:cubicBezTo>
                <a:cubicBezTo>
                  <a:pt x="1879" y="830"/>
                  <a:pt x="1879" y="767"/>
                  <a:pt x="1891" y="767"/>
                </a:cubicBezTo>
                <a:cubicBezTo>
                  <a:pt x="1894" y="767"/>
                  <a:pt x="1898" y="771"/>
                  <a:pt x="1903" y="781"/>
                </a:cubicBezTo>
                <a:cubicBezTo>
                  <a:pt x="1903" y="757"/>
                  <a:pt x="1879" y="732"/>
                  <a:pt x="1879" y="732"/>
                </a:cubicBezTo>
                <a:lnTo>
                  <a:pt x="1879" y="781"/>
                </a:lnTo>
                <a:cubicBezTo>
                  <a:pt x="1830" y="683"/>
                  <a:pt x="1830" y="635"/>
                  <a:pt x="1806" y="610"/>
                </a:cubicBezTo>
                <a:lnTo>
                  <a:pt x="1806" y="635"/>
                </a:lnTo>
                <a:cubicBezTo>
                  <a:pt x="1781" y="586"/>
                  <a:pt x="1757" y="561"/>
                  <a:pt x="1757" y="537"/>
                </a:cubicBezTo>
                <a:lnTo>
                  <a:pt x="1757" y="537"/>
                </a:lnTo>
                <a:lnTo>
                  <a:pt x="1806" y="561"/>
                </a:lnTo>
                <a:cubicBezTo>
                  <a:pt x="1757" y="513"/>
                  <a:pt x="1732" y="464"/>
                  <a:pt x="1684" y="415"/>
                </a:cubicBezTo>
                <a:lnTo>
                  <a:pt x="1684" y="440"/>
                </a:lnTo>
                <a:cubicBezTo>
                  <a:pt x="1635" y="415"/>
                  <a:pt x="1562" y="318"/>
                  <a:pt x="1464" y="269"/>
                </a:cubicBezTo>
                <a:cubicBezTo>
                  <a:pt x="1391" y="196"/>
                  <a:pt x="1318" y="171"/>
                  <a:pt x="1245" y="147"/>
                </a:cubicBezTo>
                <a:lnTo>
                  <a:pt x="1245" y="171"/>
                </a:lnTo>
                <a:lnTo>
                  <a:pt x="1196" y="147"/>
                </a:lnTo>
                <a:cubicBezTo>
                  <a:pt x="1196" y="147"/>
                  <a:pt x="1245" y="122"/>
                  <a:pt x="1245" y="122"/>
                </a:cubicBezTo>
                <a:cubicBezTo>
                  <a:pt x="1245" y="122"/>
                  <a:pt x="1147" y="49"/>
                  <a:pt x="104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6" name="Google Shape;1646;p51"/>
          <p:cNvSpPr/>
          <p:nvPr/>
        </p:nvSpPr>
        <p:spPr>
          <a:xfrm>
            <a:off x="5742129" y="1930388"/>
            <a:ext cx="237072" cy="249772"/>
          </a:xfrm>
          <a:custGeom>
            <a:avLst/>
            <a:gdLst/>
            <a:ahLst/>
            <a:cxnLst/>
            <a:rect l="l" t="t" r="r" b="b"/>
            <a:pathLst>
              <a:path w="1830" h="1928" extrusionOk="0">
                <a:moveTo>
                  <a:pt x="927" y="1"/>
                </a:moveTo>
                <a:lnTo>
                  <a:pt x="512" y="25"/>
                </a:lnTo>
                <a:lnTo>
                  <a:pt x="439" y="98"/>
                </a:lnTo>
                <a:lnTo>
                  <a:pt x="390" y="98"/>
                </a:lnTo>
                <a:cubicBezTo>
                  <a:pt x="366" y="98"/>
                  <a:pt x="342" y="122"/>
                  <a:pt x="317" y="122"/>
                </a:cubicBezTo>
                <a:lnTo>
                  <a:pt x="244" y="171"/>
                </a:lnTo>
                <a:cubicBezTo>
                  <a:pt x="206" y="190"/>
                  <a:pt x="182" y="210"/>
                  <a:pt x="162" y="229"/>
                </a:cubicBezTo>
                <a:lnTo>
                  <a:pt x="162" y="229"/>
                </a:lnTo>
                <a:cubicBezTo>
                  <a:pt x="165" y="226"/>
                  <a:pt x="168" y="223"/>
                  <a:pt x="171" y="220"/>
                </a:cubicBezTo>
                <a:lnTo>
                  <a:pt x="171" y="220"/>
                </a:lnTo>
                <a:lnTo>
                  <a:pt x="146" y="244"/>
                </a:lnTo>
                <a:cubicBezTo>
                  <a:pt x="152" y="239"/>
                  <a:pt x="157" y="234"/>
                  <a:pt x="162" y="229"/>
                </a:cubicBezTo>
                <a:lnTo>
                  <a:pt x="162" y="229"/>
                </a:lnTo>
                <a:cubicBezTo>
                  <a:pt x="96" y="299"/>
                  <a:pt x="72" y="369"/>
                  <a:pt x="49" y="440"/>
                </a:cubicBezTo>
                <a:cubicBezTo>
                  <a:pt x="49" y="464"/>
                  <a:pt x="25" y="488"/>
                  <a:pt x="0" y="513"/>
                </a:cubicBezTo>
                <a:lnTo>
                  <a:pt x="0" y="561"/>
                </a:lnTo>
                <a:lnTo>
                  <a:pt x="0" y="610"/>
                </a:lnTo>
                <a:cubicBezTo>
                  <a:pt x="0" y="610"/>
                  <a:pt x="49" y="635"/>
                  <a:pt x="49" y="683"/>
                </a:cubicBezTo>
                <a:cubicBezTo>
                  <a:pt x="73" y="708"/>
                  <a:pt x="73" y="732"/>
                  <a:pt x="98" y="757"/>
                </a:cubicBezTo>
                <a:cubicBezTo>
                  <a:pt x="73" y="903"/>
                  <a:pt x="98" y="1049"/>
                  <a:pt x="146" y="1196"/>
                </a:cubicBezTo>
                <a:cubicBezTo>
                  <a:pt x="171" y="1342"/>
                  <a:pt x="244" y="1464"/>
                  <a:pt x="317" y="1561"/>
                </a:cubicBezTo>
                <a:cubicBezTo>
                  <a:pt x="415" y="1708"/>
                  <a:pt x="561" y="1830"/>
                  <a:pt x="707" y="1927"/>
                </a:cubicBezTo>
                <a:lnTo>
                  <a:pt x="1146" y="1927"/>
                </a:lnTo>
                <a:cubicBezTo>
                  <a:pt x="1244" y="1854"/>
                  <a:pt x="1317" y="1781"/>
                  <a:pt x="1390" y="1732"/>
                </a:cubicBezTo>
                <a:cubicBezTo>
                  <a:pt x="1464" y="1708"/>
                  <a:pt x="1512" y="1659"/>
                  <a:pt x="1561" y="1586"/>
                </a:cubicBezTo>
                <a:lnTo>
                  <a:pt x="1561" y="1586"/>
                </a:lnTo>
                <a:cubicBezTo>
                  <a:pt x="1553" y="1594"/>
                  <a:pt x="1548" y="1597"/>
                  <a:pt x="1545" y="1597"/>
                </a:cubicBezTo>
                <a:cubicBezTo>
                  <a:pt x="1539" y="1597"/>
                  <a:pt x="1545" y="1586"/>
                  <a:pt x="1561" y="1586"/>
                </a:cubicBezTo>
                <a:cubicBezTo>
                  <a:pt x="1585" y="1561"/>
                  <a:pt x="1634" y="1513"/>
                  <a:pt x="1634" y="1513"/>
                </a:cubicBezTo>
                <a:cubicBezTo>
                  <a:pt x="1634" y="1513"/>
                  <a:pt x="1634" y="1513"/>
                  <a:pt x="1683" y="1415"/>
                </a:cubicBezTo>
                <a:cubicBezTo>
                  <a:pt x="1707" y="1391"/>
                  <a:pt x="1707" y="1342"/>
                  <a:pt x="1732" y="1318"/>
                </a:cubicBezTo>
                <a:cubicBezTo>
                  <a:pt x="1756" y="1269"/>
                  <a:pt x="1781" y="1196"/>
                  <a:pt x="1805" y="1147"/>
                </a:cubicBezTo>
                <a:cubicBezTo>
                  <a:pt x="1829" y="1001"/>
                  <a:pt x="1829" y="854"/>
                  <a:pt x="1781" y="708"/>
                </a:cubicBezTo>
                <a:cubicBezTo>
                  <a:pt x="1707" y="586"/>
                  <a:pt x="1634" y="464"/>
                  <a:pt x="1512" y="366"/>
                </a:cubicBezTo>
                <a:cubicBezTo>
                  <a:pt x="1464" y="342"/>
                  <a:pt x="1415" y="318"/>
                  <a:pt x="1390" y="269"/>
                </a:cubicBezTo>
                <a:lnTo>
                  <a:pt x="1317" y="220"/>
                </a:lnTo>
                <a:lnTo>
                  <a:pt x="1244" y="220"/>
                </a:lnTo>
                <a:cubicBezTo>
                  <a:pt x="1220" y="171"/>
                  <a:pt x="1195" y="147"/>
                  <a:pt x="1171" y="122"/>
                </a:cubicBezTo>
                <a:lnTo>
                  <a:pt x="1122" y="98"/>
                </a:lnTo>
                <a:cubicBezTo>
                  <a:pt x="1049" y="49"/>
                  <a:pt x="1000" y="25"/>
                  <a:pt x="9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7" name="Google Shape;1647;p51"/>
          <p:cNvSpPr/>
          <p:nvPr/>
        </p:nvSpPr>
        <p:spPr>
          <a:xfrm>
            <a:off x="1539792" y="2396827"/>
            <a:ext cx="130" cy="13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8" name="Google Shape;1648;p51"/>
          <p:cNvSpPr/>
          <p:nvPr/>
        </p:nvSpPr>
        <p:spPr>
          <a:xfrm>
            <a:off x="4139771" y="2058421"/>
            <a:ext cx="259225" cy="268687"/>
          </a:xfrm>
          <a:custGeom>
            <a:avLst/>
            <a:gdLst/>
            <a:ahLst/>
            <a:cxnLst/>
            <a:rect l="l" t="t" r="r" b="b"/>
            <a:pathLst>
              <a:path w="2001" h="2074" extrusionOk="0">
                <a:moveTo>
                  <a:pt x="1001" y="1"/>
                </a:moveTo>
                <a:cubicBezTo>
                  <a:pt x="928" y="25"/>
                  <a:pt x="879" y="25"/>
                  <a:pt x="830" y="49"/>
                </a:cubicBezTo>
                <a:lnTo>
                  <a:pt x="684" y="123"/>
                </a:lnTo>
                <a:lnTo>
                  <a:pt x="660" y="123"/>
                </a:lnTo>
                <a:cubicBezTo>
                  <a:pt x="538" y="123"/>
                  <a:pt x="416" y="147"/>
                  <a:pt x="318" y="220"/>
                </a:cubicBezTo>
                <a:cubicBezTo>
                  <a:pt x="220" y="269"/>
                  <a:pt x="147" y="366"/>
                  <a:pt x="99" y="464"/>
                </a:cubicBezTo>
                <a:cubicBezTo>
                  <a:pt x="50" y="537"/>
                  <a:pt x="50" y="610"/>
                  <a:pt x="25" y="683"/>
                </a:cubicBezTo>
                <a:lnTo>
                  <a:pt x="25" y="659"/>
                </a:lnTo>
                <a:cubicBezTo>
                  <a:pt x="25" y="805"/>
                  <a:pt x="1" y="781"/>
                  <a:pt x="25" y="903"/>
                </a:cubicBezTo>
                <a:cubicBezTo>
                  <a:pt x="50" y="903"/>
                  <a:pt x="99" y="1025"/>
                  <a:pt x="123" y="1049"/>
                </a:cubicBezTo>
                <a:lnTo>
                  <a:pt x="196" y="1196"/>
                </a:lnTo>
                <a:cubicBezTo>
                  <a:pt x="220" y="1244"/>
                  <a:pt x="245" y="1293"/>
                  <a:pt x="245" y="1318"/>
                </a:cubicBezTo>
                <a:cubicBezTo>
                  <a:pt x="294" y="1391"/>
                  <a:pt x="367" y="1488"/>
                  <a:pt x="391" y="1537"/>
                </a:cubicBezTo>
                <a:cubicBezTo>
                  <a:pt x="440" y="1659"/>
                  <a:pt x="513" y="1781"/>
                  <a:pt x="586" y="1879"/>
                </a:cubicBezTo>
                <a:lnTo>
                  <a:pt x="586" y="2001"/>
                </a:lnTo>
                <a:cubicBezTo>
                  <a:pt x="660" y="1976"/>
                  <a:pt x="708" y="1927"/>
                  <a:pt x="757" y="1903"/>
                </a:cubicBezTo>
                <a:cubicBezTo>
                  <a:pt x="903" y="2025"/>
                  <a:pt x="1099" y="2074"/>
                  <a:pt x="1294" y="2074"/>
                </a:cubicBezTo>
                <a:cubicBezTo>
                  <a:pt x="1440" y="2049"/>
                  <a:pt x="1611" y="1976"/>
                  <a:pt x="1708" y="1854"/>
                </a:cubicBezTo>
                <a:lnTo>
                  <a:pt x="1830" y="1757"/>
                </a:lnTo>
                <a:lnTo>
                  <a:pt x="1928" y="1635"/>
                </a:lnTo>
                <a:lnTo>
                  <a:pt x="1928" y="1635"/>
                </a:lnTo>
                <a:cubicBezTo>
                  <a:pt x="1909" y="1653"/>
                  <a:pt x="1898" y="1661"/>
                  <a:pt x="1893" y="1661"/>
                </a:cubicBezTo>
                <a:cubicBezTo>
                  <a:pt x="1886" y="1661"/>
                  <a:pt x="1898" y="1640"/>
                  <a:pt x="1928" y="1610"/>
                </a:cubicBezTo>
                <a:cubicBezTo>
                  <a:pt x="1977" y="1513"/>
                  <a:pt x="1977" y="1488"/>
                  <a:pt x="1977" y="1488"/>
                </a:cubicBezTo>
                <a:lnTo>
                  <a:pt x="1977" y="1488"/>
                </a:lnTo>
                <a:cubicBezTo>
                  <a:pt x="1977" y="1488"/>
                  <a:pt x="1975" y="1490"/>
                  <a:pt x="1973" y="1490"/>
                </a:cubicBezTo>
                <a:cubicBezTo>
                  <a:pt x="1967" y="1490"/>
                  <a:pt x="1958" y="1476"/>
                  <a:pt x="1977" y="1366"/>
                </a:cubicBezTo>
                <a:cubicBezTo>
                  <a:pt x="2001" y="1244"/>
                  <a:pt x="2001" y="1122"/>
                  <a:pt x="1977" y="1001"/>
                </a:cubicBezTo>
                <a:cubicBezTo>
                  <a:pt x="1928" y="854"/>
                  <a:pt x="1855" y="732"/>
                  <a:pt x="1757" y="610"/>
                </a:cubicBezTo>
                <a:cubicBezTo>
                  <a:pt x="1757" y="562"/>
                  <a:pt x="1733" y="513"/>
                  <a:pt x="1708" y="464"/>
                </a:cubicBezTo>
                <a:lnTo>
                  <a:pt x="1659" y="391"/>
                </a:lnTo>
                <a:cubicBezTo>
                  <a:pt x="1659" y="391"/>
                  <a:pt x="1659" y="366"/>
                  <a:pt x="1635" y="342"/>
                </a:cubicBezTo>
                <a:cubicBezTo>
                  <a:pt x="1635" y="318"/>
                  <a:pt x="1611" y="293"/>
                  <a:pt x="1586" y="269"/>
                </a:cubicBezTo>
                <a:cubicBezTo>
                  <a:pt x="1586" y="244"/>
                  <a:pt x="1562" y="220"/>
                  <a:pt x="1562" y="220"/>
                </a:cubicBezTo>
                <a:cubicBezTo>
                  <a:pt x="1538" y="196"/>
                  <a:pt x="1513" y="171"/>
                  <a:pt x="1513" y="171"/>
                </a:cubicBezTo>
                <a:cubicBezTo>
                  <a:pt x="1464" y="123"/>
                  <a:pt x="1416" y="98"/>
                  <a:pt x="1367" y="74"/>
                </a:cubicBezTo>
                <a:cubicBezTo>
                  <a:pt x="1318" y="49"/>
                  <a:pt x="1245" y="25"/>
                  <a:pt x="11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49" name="Google Shape;1649;p51"/>
          <p:cNvSpPr/>
          <p:nvPr/>
        </p:nvSpPr>
        <p:spPr>
          <a:xfrm>
            <a:off x="2506186" y="2206358"/>
            <a:ext cx="249638" cy="291358"/>
          </a:xfrm>
          <a:custGeom>
            <a:avLst/>
            <a:gdLst/>
            <a:ahLst/>
            <a:cxnLst/>
            <a:rect l="l" t="t" r="r" b="b"/>
            <a:pathLst>
              <a:path w="1927" h="2249" extrusionOk="0">
                <a:moveTo>
                  <a:pt x="829" y="988"/>
                </a:moveTo>
                <a:cubicBezTo>
                  <a:pt x="829" y="988"/>
                  <a:pt x="829" y="1013"/>
                  <a:pt x="854" y="1013"/>
                </a:cubicBezTo>
                <a:cubicBezTo>
                  <a:pt x="854" y="1037"/>
                  <a:pt x="854" y="1037"/>
                  <a:pt x="829" y="1037"/>
                </a:cubicBezTo>
                <a:cubicBezTo>
                  <a:pt x="805" y="1037"/>
                  <a:pt x="829" y="1013"/>
                  <a:pt x="829" y="988"/>
                </a:cubicBezTo>
                <a:close/>
                <a:moveTo>
                  <a:pt x="735" y="0"/>
                </a:moveTo>
                <a:cubicBezTo>
                  <a:pt x="665" y="0"/>
                  <a:pt x="598" y="13"/>
                  <a:pt x="537" y="37"/>
                </a:cubicBezTo>
                <a:cubicBezTo>
                  <a:pt x="366" y="135"/>
                  <a:pt x="220" y="281"/>
                  <a:pt x="171" y="452"/>
                </a:cubicBezTo>
                <a:lnTo>
                  <a:pt x="171" y="427"/>
                </a:lnTo>
                <a:cubicBezTo>
                  <a:pt x="122" y="500"/>
                  <a:pt x="98" y="598"/>
                  <a:pt x="73" y="671"/>
                </a:cubicBezTo>
                <a:cubicBezTo>
                  <a:pt x="73" y="720"/>
                  <a:pt x="49" y="769"/>
                  <a:pt x="49" y="817"/>
                </a:cubicBezTo>
                <a:cubicBezTo>
                  <a:pt x="49" y="866"/>
                  <a:pt x="49" y="939"/>
                  <a:pt x="24" y="988"/>
                </a:cubicBezTo>
                <a:cubicBezTo>
                  <a:pt x="0" y="1159"/>
                  <a:pt x="24" y="1354"/>
                  <a:pt x="73" y="1525"/>
                </a:cubicBezTo>
                <a:lnTo>
                  <a:pt x="73" y="1500"/>
                </a:lnTo>
                <a:cubicBezTo>
                  <a:pt x="98" y="1574"/>
                  <a:pt x="122" y="1671"/>
                  <a:pt x="122" y="1744"/>
                </a:cubicBezTo>
                <a:cubicBezTo>
                  <a:pt x="124" y="1742"/>
                  <a:pt x="127" y="1741"/>
                  <a:pt x="130" y="1741"/>
                </a:cubicBezTo>
                <a:cubicBezTo>
                  <a:pt x="159" y="1741"/>
                  <a:pt x="222" y="1844"/>
                  <a:pt x="244" y="1866"/>
                </a:cubicBezTo>
                <a:cubicBezTo>
                  <a:pt x="293" y="1915"/>
                  <a:pt x="342" y="1964"/>
                  <a:pt x="390" y="1988"/>
                </a:cubicBezTo>
                <a:cubicBezTo>
                  <a:pt x="439" y="2037"/>
                  <a:pt x="488" y="2086"/>
                  <a:pt x="561" y="2110"/>
                </a:cubicBezTo>
                <a:cubicBezTo>
                  <a:pt x="634" y="2159"/>
                  <a:pt x="683" y="2183"/>
                  <a:pt x="756" y="2208"/>
                </a:cubicBezTo>
                <a:lnTo>
                  <a:pt x="854" y="2232"/>
                </a:lnTo>
                <a:lnTo>
                  <a:pt x="927" y="2232"/>
                </a:lnTo>
                <a:cubicBezTo>
                  <a:pt x="1008" y="2242"/>
                  <a:pt x="1089" y="2248"/>
                  <a:pt x="1169" y="2248"/>
                </a:cubicBezTo>
                <a:cubicBezTo>
                  <a:pt x="1284" y="2248"/>
                  <a:pt x="1398" y="2236"/>
                  <a:pt x="1512" y="2208"/>
                </a:cubicBezTo>
                <a:lnTo>
                  <a:pt x="1659" y="2208"/>
                </a:lnTo>
                <a:cubicBezTo>
                  <a:pt x="1659" y="2086"/>
                  <a:pt x="1659" y="1988"/>
                  <a:pt x="1634" y="1891"/>
                </a:cubicBezTo>
                <a:lnTo>
                  <a:pt x="1634" y="1842"/>
                </a:lnTo>
                <a:cubicBezTo>
                  <a:pt x="1707" y="1793"/>
                  <a:pt x="1756" y="1720"/>
                  <a:pt x="1805" y="1622"/>
                </a:cubicBezTo>
                <a:cubicBezTo>
                  <a:pt x="1854" y="1549"/>
                  <a:pt x="1902" y="1427"/>
                  <a:pt x="1927" y="1330"/>
                </a:cubicBezTo>
                <a:lnTo>
                  <a:pt x="1927" y="1330"/>
                </a:lnTo>
                <a:cubicBezTo>
                  <a:pt x="1917" y="1350"/>
                  <a:pt x="1911" y="1358"/>
                  <a:pt x="1907" y="1358"/>
                </a:cubicBezTo>
                <a:cubicBezTo>
                  <a:pt x="1902" y="1358"/>
                  <a:pt x="1902" y="1344"/>
                  <a:pt x="1902" y="1330"/>
                </a:cubicBezTo>
                <a:cubicBezTo>
                  <a:pt x="1927" y="1183"/>
                  <a:pt x="1902" y="1183"/>
                  <a:pt x="1902" y="1183"/>
                </a:cubicBezTo>
                <a:cubicBezTo>
                  <a:pt x="1902" y="1159"/>
                  <a:pt x="1902" y="1183"/>
                  <a:pt x="1878" y="1013"/>
                </a:cubicBezTo>
                <a:cubicBezTo>
                  <a:pt x="1805" y="744"/>
                  <a:pt x="1659" y="500"/>
                  <a:pt x="1439" y="305"/>
                </a:cubicBezTo>
                <a:lnTo>
                  <a:pt x="1342" y="232"/>
                </a:lnTo>
                <a:lnTo>
                  <a:pt x="1220" y="159"/>
                </a:lnTo>
                <a:cubicBezTo>
                  <a:pt x="1171" y="135"/>
                  <a:pt x="1146" y="110"/>
                  <a:pt x="1098" y="86"/>
                </a:cubicBezTo>
                <a:cubicBezTo>
                  <a:pt x="1049" y="61"/>
                  <a:pt x="1000" y="37"/>
                  <a:pt x="951" y="37"/>
                </a:cubicBezTo>
                <a:cubicBezTo>
                  <a:pt x="878" y="13"/>
                  <a:pt x="805" y="0"/>
                  <a:pt x="7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50" name="Google Shape;1650;p51"/>
          <p:cNvSpPr/>
          <p:nvPr/>
        </p:nvSpPr>
        <p:spPr>
          <a:xfrm>
            <a:off x="3099888" y="3322795"/>
            <a:ext cx="246658" cy="261561"/>
          </a:xfrm>
          <a:custGeom>
            <a:avLst/>
            <a:gdLst/>
            <a:ahLst/>
            <a:cxnLst/>
            <a:rect l="l" t="t" r="r" b="b"/>
            <a:pathLst>
              <a:path w="1904" h="2019" extrusionOk="0">
                <a:moveTo>
                  <a:pt x="611" y="0"/>
                </a:moveTo>
                <a:cubicBezTo>
                  <a:pt x="613" y="3"/>
                  <a:pt x="616" y="6"/>
                  <a:pt x="619" y="9"/>
                </a:cubicBezTo>
                <a:lnTo>
                  <a:pt x="619" y="9"/>
                </a:lnTo>
                <a:lnTo>
                  <a:pt x="635" y="0"/>
                </a:lnTo>
                <a:close/>
                <a:moveTo>
                  <a:pt x="619" y="9"/>
                </a:moveTo>
                <a:lnTo>
                  <a:pt x="123" y="269"/>
                </a:lnTo>
                <a:cubicBezTo>
                  <a:pt x="123" y="318"/>
                  <a:pt x="123" y="366"/>
                  <a:pt x="123" y="415"/>
                </a:cubicBezTo>
                <a:lnTo>
                  <a:pt x="123" y="683"/>
                </a:lnTo>
                <a:cubicBezTo>
                  <a:pt x="123" y="708"/>
                  <a:pt x="123" y="708"/>
                  <a:pt x="123" y="732"/>
                </a:cubicBezTo>
                <a:cubicBezTo>
                  <a:pt x="123" y="732"/>
                  <a:pt x="98" y="732"/>
                  <a:pt x="98" y="757"/>
                </a:cubicBezTo>
                <a:cubicBezTo>
                  <a:pt x="74" y="830"/>
                  <a:pt x="50" y="879"/>
                  <a:pt x="25" y="952"/>
                </a:cubicBezTo>
                <a:cubicBezTo>
                  <a:pt x="25" y="1000"/>
                  <a:pt x="1" y="1049"/>
                  <a:pt x="1" y="1074"/>
                </a:cubicBezTo>
                <a:cubicBezTo>
                  <a:pt x="1" y="1147"/>
                  <a:pt x="1" y="1196"/>
                  <a:pt x="1" y="1244"/>
                </a:cubicBezTo>
                <a:cubicBezTo>
                  <a:pt x="1" y="1464"/>
                  <a:pt x="98" y="1659"/>
                  <a:pt x="245" y="1805"/>
                </a:cubicBezTo>
                <a:cubicBezTo>
                  <a:pt x="318" y="1878"/>
                  <a:pt x="416" y="1952"/>
                  <a:pt x="538" y="1976"/>
                </a:cubicBezTo>
                <a:cubicBezTo>
                  <a:pt x="562" y="1976"/>
                  <a:pt x="562" y="2000"/>
                  <a:pt x="586" y="2000"/>
                </a:cubicBezTo>
                <a:cubicBezTo>
                  <a:pt x="635" y="2013"/>
                  <a:pt x="690" y="2019"/>
                  <a:pt x="745" y="2019"/>
                </a:cubicBezTo>
                <a:cubicBezTo>
                  <a:pt x="800" y="2019"/>
                  <a:pt x="855" y="2013"/>
                  <a:pt x="903" y="2000"/>
                </a:cubicBezTo>
                <a:cubicBezTo>
                  <a:pt x="1001" y="2000"/>
                  <a:pt x="1123" y="1976"/>
                  <a:pt x="1220" y="1952"/>
                </a:cubicBezTo>
                <a:lnTo>
                  <a:pt x="1220" y="1927"/>
                </a:lnTo>
                <a:cubicBezTo>
                  <a:pt x="1256" y="1909"/>
                  <a:pt x="1269" y="1905"/>
                  <a:pt x="1276" y="1905"/>
                </a:cubicBezTo>
                <a:cubicBezTo>
                  <a:pt x="1283" y="1905"/>
                  <a:pt x="1283" y="1910"/>
                  <a:pt x="1298" y="1910"/>
                </a:cubicBezTo>
                <a:cubicBezTo>
                  <a:pt x="1307" y="1910"/>
                  <a:pt x="1320" y="1908"/>
                  <a:pt x="1342" y="1903"/>
                </a:cubicBezTo>
                <a:cubicBezTo>
                  <a:pt x="1342" y="1830"/>
                  <a:pt x="1489" y="1830"/>
                  <a:pt x="1489" y="1781"/>
                </a:cubicBezTo>
                <a:cubicBezTo>
                  <a:pt x="1489" y="1781"/>
                  <a:pt x="1537" y="1757"/>
                  <a:pt x="1537" y="1757"/>
                </a:cubicBezTo>
                <a:cubicBezTo>
                  <a:pt x="1537" y="1760"/>
                  <a:pt x="1538" y="1761"/>
                  <a:pt x="1540" y="1761"/>
                </a:cubicBezTo>
                <a:cubicBezTo>
                  <a:pt x="1551" y="1761"/>
                  <a:pt x="1590" y="1704"/>
                  <a:pt x="1611" y="1683"/>
                </a:cubicBezTo>
                <a:cubicBezTo>
                  <a:pt x="1619" y="1675"/>
                  <a:pt x="1621" y="1673"/>
                  <a:pt x="1621" y="1673"/>
                </a:cubicBezTo>
                <a:cubicBezTo>
                  <a:pt x="1619" y="1673"/>
                  <a:pt x="1603" y="1683"/>
                  <a:pt x="1586" y="1683"/>
                </a:cubicBezTo>
                <a:lnTo>
                  <a:pt x="1635" y="1635"/>
                </a:lnTo>
                <a:cubicBezTo>
                  <a:pt x="1647" y="1622"/>
                  <a:pt x="1659" y="1616"/>
                  <a:pt x="1666" y="1616"/>
                </a:cubicBezTo>
                <a:cubicBezTo>
                  <a:pt x="1672" y="1616"/>
                  <a:pt x="1672" y="1622"/>
                  <a:pt x="1659" y="1635"/>
                </a:cubicBezTo>
                <a:cubicBezTo>
                  <a:pt x="1733" y="1561"/>
                  <a:pt x="1781" y="1464"/>
                  <a:pt x="1830" y="1366"/>
                </a:cubicBezTo>
                <a:cubicBezTo>
                  <a:pt x="1879" y="1244"/>
                  <a:pt x="1903" y="1074"/>
                  <a:pt x="1879" y="927"/>
                </a:cubicBezTo>
                <a:cubicBezTo>
                  <a:pt x="1855" y="781"/>
                  <a:pt x="1781" y="635"/>
                  <a:pt x="1684" y="513"/>
                </a:cubicBezTo>
                <a:cubicBezTo>
                  <a:pt x="1611" y="464"/>
                  <a:pt x="1537" y="415"/>
                  <a:pt x="1464" y="366"/>
                </a:cubicBezTo>
                <a:lnTo>
                  <a:pt x="1464" y="366"/>
                </a:lnTo>
                <a:cubicBezTo>
                  <a:pt x="1464" y="415"/>
                  <a:pt x="1513" y="439"/>
                  <a:pt x="1513" y="464"/>
                </a:cubicBezTo>
                <a:cubicBezTo>
                  <a:pt x="1489" y="439"/>
                  <a:pt x="1464" y="415"/>
                  <a:pt x="1440" y="415"/>
                </a:cubicBezTo>
                <a:cubicBezTo>
                  <a:pt x="1416" y="415"/>
                  <a:pt x="1367" y="342"/>
                  <a:pt x="1367" y="293"/>
                </a:cubicBezTo>
                <a:lnTo>
                  <a:pt x="1342" y="293"/>
                </a:lnTo>
                <a:lnTo>
                  <a:pt x="1342" y="269"/>
                </a:lnTo>
                <a:cubicBezTo>
                  <a:pt x="1294" y="244"/>
                  <a:pt x="1220" y="220"/>
                  <a:pt x="1172" y="171"/>
                </a:cubicBezTo>
                <a:cubicBezTo>
                  <a:pt x="1098" y="147"/>
                  <a:pt x="1050" y="147"/>
                  <a:pt x="1001" y="122"/>
                </a:cubicBezTo>
                <a:cubicBezTo>
                  <a:pt x="996" y="118"/>
                  <a:pt x="994" y="116"/>
                  <a:pt x="994" y="116"/>
                </a:cubicBezTo>
                <a:lnTo>
                  <a:pt x="994" y="116"/>
                </a:lnTo>
                <a:cubicBezTo>
                  <a:pt x="993" y="116"/>
                  <a:pt x="1020" y="147"/>
                  <a:pt x="1001" y="147"/>
                </a:cubicBezTo>
                <a:cubicBezTo>
                  <a:pt x="977" y="147"/>
                  <a:pt x="952" y="147"/>
                  <a:pt x="952" y="122"/>
                </a:cubicBezTo>
                <a:cubicBezTo>
                  <a:pt x="952" y="98"/>
                  <a:pt x="928" y="86"/>
                  <a:pt x="906" y="86"/>
                </a:cubicBezTo>
                <a:cubicBezTo>
                  <a:pt x="888" y="86"/>
                  <a:pt x="872" y="95"/>
                  <a:pt x="876" y="113"/>
                </a:cubicBezTo>
                <a:lnTo>
                  <a:pt x="876" y="113"/>
                </a:lnTo>
                <a:cubicBezTo>
                  <a:pt x="862" y="92"/>
                  <a:pt x="812" y="74"/>
                  <a:pt x="855" y="74"/>
                </a:cubicBezTo>
                <a:cubicBezTo>
                  <a:pt x="830" y="74"/>
                  <a:pt x="806" y="49"/>
                  <a:pt x="806" y="49"/>
                </a:cubicBezTo>
                <a:lnTo>
                  <a:pt x="806" y="49"/>
                </a:lnTo>
                <a:lnTo>
                  <a:pt x="830" y="74"/>
                </a:lnTo>
                <a:cubicBezTo>
                  <a:pt x="757" y="49"/>
                  <a:pt x="733" y="25"/>
                  <a:pt x="684" y="25"/>
                </a:cubicBezTo>
                <a:lnTo>
                  <a:pt x="708" y="49"/>
                </a:lnTo>
                <a:cubicBezTo>
                  <a:pt x="665" y="49"/>
                  <a:pt x="641" y="30"/>
                  <a:pt x="619" y="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51" name="Google Shape;1651;p51"/>
          <p:cNvSpPr/>
          <p:nvPr/>
        </p:nvSpPr>
        <p:spPr>
          <a:xfrm>
            <a:off x="4326774" y="2646604"/>
            <a:ext cx="211810" cy="254177"/>
          </a:xfrm>
          <a:custGeom>
            <a:avLst/>
            <a:gdLst/>
            <a:ahLst/>
            <a:cxnLst/>
            <a:rect l="l" t="t" r="r" b="b"/>
            <a:pathLst>
              <a:path w="1635" h="1962" extrusionOk="0">
                <a:moveTo>
                  <a:pt x="659" y="1"/>
                </a:moveTo>
                <a:cubicBezTo>
                  <a:pt x="513" y="25"/>
                  <a:pt x="367" y="123"/>
                  <a:pt x="269" y="220"/>
                </a:cubicBezTo>
                <a:cubicBezTo>
                  <a:pt x="196" y="294"/>
                  <a:pt x="147" y="367"/>
                  <a:pt x="98" y="464"/>
                </a:cubicBezTo>
                <a:cubicBezTo>
                  <a:pt x="50" y="586"/>
                  <a:pt x="25" y="684"/>
                  <a:pt x="25" y="806"/>
                </a:cubicBezTo>
                <a:cubicBezTo>
                  <a:pt x="1" y="879"/>
                  <a:pt x="1" y="952"/>
                  <a:pt x="25" y="1001"/>
                </a:cubicBezTo>
                <a:cubicBezTo>
                  <a:pt x="25" y="1147"/>
                  <a:pt x="74" y="1294"/>
                  <a:pt x="147" y="1415"/>
                </a:cubicBezTo>
                <a:cubicBezTo>
                  <a:pt x="220" y="1562"/>
                  <a:pt x="318" y="1684"/>
                  <a:pt x="464" y="1781"/>
                </a:cubicBezTo>
                <a:cubicBezTo>
                  <a:pt x="562" y="1879"/>
                  <a:pt x="708" y="1952"/>
                  <a:pt x="830" y="1952"/>
                </a:cubicBezTo>
                <a:cubicBezTo>
                  <a:pt x="860" y="1958"/>
                  <a:pt x="891" y="1961"/>
                  <a:pt x="921" y="1961"/>
                </a:cubicBezTo>
                <a:cubicBezTo>
                  <a:pt x="1011" y="1961"/>
                  <a:pt x="1098" y="1934"/>
                  <a:pt x="1171" y="1879"/>
                </a:cubicBezTo>
                <a:cubicBezTo>
                  <a:pt x="1245" y="1879"/>
                  <a:pt x="1293" y="1830"/>
                  <a:pt x="1342" y="1781"/>
                </a:cubicBezTo>
                <a:cubicBezTo>
                  <a:pt x="1318" y="1781"/>
                  <a:pt x="1318" y="1781"/>
                  <a:pt x="1342" y="1757"/>
                </a:cubicBezTo>
                <a:cubicBezTo>
                  <a:pt x="1415" y="1684"/>
                  <a:pt x="1415" y="1684"/>
                  <a:pt x="1415" y="1684"/>
                </a:cubicBezTo>
                <a:cubicBezTo>
                  <a:pt x="1415" y="1659"/>
                  <a:pt x="1415" y="1684"/>
                  <a:pt x="1440" y="1586"/>
                </a:cubicBezTo>
                <a:cubicBezTo>
                  <a:pt x="1488" y="1464"/>
                  <a:pt x="1513" y="1415"/>
                  <a:pt x="1537" y="1294"/>
                </a:cubicBezTo>
                <a:cubicBezTo>
                  <a:pt x="1562" y="1220"/>
                  <a:pt x="1586" y="1172"/>
                  <a:pt x="1586" y="1098"/>
                </a:cubicBezTo>
                <a:cubicBezTo>
                  <a:pt x="1610" y="1050"/>
                  <a:pt x="1610" y="976"/>
                  <a:pt x="1635" y="903"/>
                </a:cubicBezTo>
                <a:cubicBezTo>
                  <a:pt x="1635" y="830"/>
                  <a:pt x="1635" y="781"/>
                  <a:pt x="1635" y="708"/>
                </a:cubicBezTo>
                <a:lnTo>
                  <a:pt x="1635" y="586"/>
                </a:lnTo>
                <a:lnTo>
                  <a:pt x="1610" y="489"/>
                </a:lnTo>
                <a:cubicBezTo>
                  <a:pt x="1586" y="416"/>
                  <a:pt x="1562" y="318"/>
                  <a:pt x="1513" y="245"/>
                </a:cubicBezTo>
                <a:cubicBezTo>
                  <a:pt x="1440" y="147"/>
                  <a:pt x="1318" y="98"/>
                  <a:pt x="1196" y="74"/>
                </a:cubicBezTo>
                <a:lnTo>
                  <a:pt x="1025" y="74"/>
                </a:lnTo>
                <a:cubicBezTo>
                  <a:pt x="903" y="25"/>
                  <a:pt x="781" y="1"/>
                  <a:pt x="65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52" name="Google Shape;1652;p51"/>
          <p:cNvSpPr/>
          <p:nvPr/>
        </p:nvSpPr>
        <p:spPr>
          <a:xfrm>
            <a:off x="6299407" y="2420055"/>
            <a:ext cx="208571" cy="303406"/>
          </a:xfrm>
          <a:custGeom>
            <a:avLst/>
            <a:gdLst/>
            <a:ahLst/>
            <a:cxnLst/>
            <a:rect l="l" t="t" r="r" b="b"/>
            <a:pathLst>
              <a:path w="1610" h="2342" extrusionOk="0">
                <a:moveTo>
                  <a:pt x="708" y="0"/>
                </a:moveTo>
                <a:lnTo>
                  <a:pt x="98" y="171"/>
                </a:lnTo>
                <a:cubicBezTo>
                  <a:pt x="49" y="342"/>
                  <a:pt x="0" y="512"/>
                  <a:pt x="25" y="707"/>
                </a:cubicBezTo>
                <a:cubicBezTo>
                  <a:pt x="25" y="829"/>
                  <a:pt x="25" y="976"/>
                  <a:pt x="73" y="1098"/>
                </a:cubicBezTo>
                <a:cubicBezTo>
                  <a:pt x="122" y="1293"/>
                  <a:pt x="195" y="1488"/>
                  <a:pt x="293" y="1659"/>
                </a:cubicBezTo>
                <a:cubicBezTo>
                  <a:pt x="390" y="1854"/>
                  <a:pt x="537" y="2000"/>
                  <a:pt x="732" y="2122"/>
                </a:cubicBezTo>
                <a:cubicBezTo>
                  <a:pt x="756" y="2171"/>
                  <a:pt x="805" y="2220"/>
                  <a:pt x="854" y="2244"/>
                </a:cubicBezTo>
                <a:cubicBezTo>
                  <a:pt x="842" y="2232"/>
                  <a:pt x="842" y="2226"/>
                  <a:pt x="845" y="2226"/>
                </a:cubicBezTo>
                <a:cubicBezTo>
                  <a:pt x="848" y="2226"/>
                  <a:pt x="854" y="2232"/>
                  <a:pt x="854" y="2244"/>
                </a:cubicBezTo>
                <a:cubicBezTo>
                  <a:pt x="911" y="2272"/>
                  <a:pt x="923" y="2279"/>
                  <a:pt x="928" y="2279"/>
                </a:cubicBezTo>
                <a:cubicBezTo>
                  <a:pt x="931" y="2279"/>
                  <a:pt x="929" y="2275"/>
                  <a:pt x="940" y="2275"/>
                </a:cubicBezTo>
                <a:cubicBezTo>
                  <a:pt x="951" y="2275"/>
                  <a:pt x="974" y="2278"/>
                  <a:pt x="1025" y="2293"/>
                </a:cubicBezTo>
                <a:lnTo>
                  <a:pt x="1147" y="2342"/>
                </a:lnTo>
                <a:lnTo>
                  <a:pt x="1537" y="2122"/>
                </a:lnTo>
                <a:cubicBezTo>
                  <a:pt x="1586" y="1951"/>
                  <a:pt x="1610" y="1756"/>
                  <a:pt x="1610" y="1585"/>
                </a:cubicBezTo>
                <a:cubicBezTo>
                  <a:pt x="1586" y="1439"/>
                  <a:pt x="1537" y="1293"/>
                  <a:pt x="1512" y="1171"/>
                </a:cubicBezTo>
                <a:cubicBezTo>
                  <a:pt x="1464" y="1073"/>
                  <a:pt x="1415" y="1000"/>
                  <a:pt x="1366" y="927"/>
                </a:cubicBezTo>
                <a:cubicBezTo>
                  <a:pt x="1342" y="903"/>
                  <a:pt x="1293" y="854"/>
                  <a:pt x="1220" y="781"/>
                </a:cubicBezTo>
                <a:cubicBezTo>
                  <a:pt x="1220" y="781"/>
                  <a:pt x="1220" y="756"/>
                  <a:pt x="1220" y="756"/>
                </a:cubicBezTo>
                <a:cubicBezTo>
                  <a:pt x="1220" y="659"/>
                  <a:pt x="1171" y="610"/>
                  <a:pt x="1147" y="537"/>
                </a:cubicBezTo>
                <a:cubicBezTo>
                  <a:pt x="1122" y="464"/>
                  <a:pt x="1098" y="415"/>
                  <a:pt x="1073" y="390"/>
                </a:cubicBezTo>
                <a:cubicBezTo>
                  <a:pt x="1049" y="342"/>
                  <a:pt x="1000" y="293"/>
                  <a:pt x="976" y="220"/>
                </a:cubicBezTo>
                <a:cubicBezTo>
                  <a:pt x="976" y="220"/>
                  <a:pt x="951" y="195"/>
                  <a:pt x="951" y="195"/>
                </a:cubicBezTo>
                <a:cubicBezTo>
                  <a:pt x="878" y="122"/>
                  <a:pt x="805" y="49"/>
                  <a:pt x="7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53" name="Google Shape;1653;p51"/>
          <p:cNvSpPr txBox="1">
            <a:spLocks noGrp="1"/>
          </p:cNvSpPr>
          <p:nvPr>
            <p:ph type="subTitle" idx="4294967295"/>
          </p:nvPr>
        </p:nvSpPr>
        <p:spPr>
          <a:xfrm>
            <a:off x="3401625" y="4105925"/>
            <a:ext cx="2835132" cy="6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این را با اطلاعات مربوطه پر کنید</a:t>
            </a:r>
            <a:endParaRPr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52"/>
          <p:cNvSpPr txBox="1">
            <a:spLocks noGrp="1"/>
          </p:cNvSpPr>
          <p:nvPr>
            <p:ph type="title" idx="2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حقایق کلیدی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59" name="Google Shape;1659;p52"/>
          <p:cNvSpPr txBox="1">
            <a:spLocks noGrp="1"/>
          </p:cNvSpPr>
          <p:nvPr>
            <p:ph type="subTitle" idx="4"/>
          </p:nvPr>
        </p:nvSpPr>
        <p:spPr>
          <a:xfrm>
            <a:off x="1530825" y="4181375"/>
            <a:ext cx="3756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کودکان به آموزش و پرورش دسترسی ندارند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660" name="Google Shape;1660;p52"/>
          <p:cNvSpPr txBox="1">
            <a:spLocks noGrp="1"/>
          </p:cNvSpPr>
          <p:nvPr>
            <p:ph type="title" idx="3"/>
          </p:nvPr>
        </p:nvSpPr>
        <p:spPr>
          <a:xfrm>
            <a:off x="1017975" y="3132650"/>
            <a:ext cx="4782300" cy="11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61M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61" name="Google Shape;1661;p52"/>
          <p:cNvSpPr txBox="1">
            <a:spLocks noGrp="1"/>
          </p:cNvSpPr>
          <p:nvPr>
            <p:ph type="subTitle" idx="1"/>
          </p:nvPr>
        </p:nvSpPr>
        <p:spPr>
          <a:xfrm>
            <a:off x="1050375" y="2165442"/>
            <a:ext cx="47175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مردم به دلیل درگیری آواره شده اند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662" name="Google Shape;1662;p52"/>
          <p:cNvSpPr txBox="1">
            <a:spLocks noGrp="1"/>
          </p:cNvSpPr>
          <p:nvPr>
            <p:ph type="title"/>
          </p:nvPr>
        </p:nvSpPr>
        <p:spPr>
          <a:xfrm>
            <a:off x="1017975" y="1213975"/>
            <a:ext cx="4782300" cy="109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70,8M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663" name="Google Shape;1663;p52"/>
          <p:cNvGrpSpPr/>
          <p:nvPr/>
        </p:nvGrpSpPr>
        <p:grpSpPr>
          <a:xfrm>
            <a:off x="5633242" y="1259991"/>
            <a:ext cx="2319883" cy="6900304"/>
            <a:chOff x="5633242" y="1259991"/>
            <a:chExt cx="2319883" cy="6900304"/>
          </a:xfrm>
        </p:grpSpPr>
        <p:sp>
          <p:nvSpPr>
            <p:cNvPr id="1664" name="Google Shape;1664;p52"/>
            <p:cNvSpPr/>
            <p:nvPr/>
          </p:nvSpPr>
          <p:spPr>
            <a:xfrm>
              <a:off x="6837086" y="1450009"/>
              <a:ext cx="457767" cy="697571"/>
            </a:xfrm>
            <a:custGeom>
              <a:avLst/>
              <a:gdLst/>
              <a:ahLst/>
              <a:cxnLst/>
              <a:rect l="l" t="t" r="r" b="b"/>
              <a:pathLst>
                <a:path w="4541" h="6920" extrusionOk="0">
                  <a:moveTo>
                    <a:pt x="2905" y="0"/>
                  </a:moveTo>
                  <a:lnTo>
                    <a:pt x="1240" y="1099"/>
                  </a:lnTo>
                  <a:cubicBezTo>
                    <a:pt x="1356" y="1938"/>
                    <a:pt x="943" y="2746"/>
                    <a:pt x="607" y="3519"/>
                  </a:cubicBezTo>
                  <a:cubicBezTo>
                    <a:pt x="270" y="4295"/>
                    <a:pt x="0" y="5206"/>
                    <a:pt x="375" y="5964"/>
                  </a:cubicBezTo>
                  <a:cubicBezTo>
                    <a:pt x="673" y="6563"/>
                    <a:pt x="1350" y="6920"/>
                    <a:pt x="2021" y="6920"/>
                  </a:cubicBezTo>
                  <a:cubicBezTo>
                    <a:pt x="2095" y="6920"/>
                    <a:pt x="2169" y="6916"/>
                    <a:pt x="2242" y="6907"/>
                  </a:cubicBezTo>
                  <a:cubicBezTo>
                    <a:pt x="2981" y="6818"/>
                    <a:pt x="3638" y="6327"/>
                    <a:pt x="4021" y="5691"/>
                  </a:cubicBezTo>
                  <a:cubicBezTo>
                    <a:pt x="4406" y="5053"/>
                    <a:pt x="4541" y="4290"/>
                    <a:pt x="4509" y="3546"/>
                  </a:cubicBezTo>
                  <a:cubicBezTo>
                    <a:pt x="4444" y="2202"/>
                    <a:pt x="3870" y="935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5" name="Google Shape;1665;p52"/>
            <p:cNvSpPr/>
            <p:nvPr/>
          </p:nvSpPr>
          <p:spPr>
            <a:xfrm>
              <a:off x="6568635" y="3755923"/>
              <a:ext cx="1384490" cy="2773952"/>
            </a:xfrm>
            <a:custGeom>
              <a:avLst/>
              <a:gdLst/>
              <a:ahLst/>
              <a:cxnLst/>
              <a:rect l="l" t="t" r="r" b="b"/>
              <a:pathLst>
                <a:path w="13734" h="27518" extrusionOk="0">
                  <a:moveTo>
                    <a:pt x="3156" y="1"/>
                  </a:moveTo>
                  <a:lnTo>
                    <a:pt x="1" y="26170"/>
                  </a:lnTo>
                  <a:cubicBezTo>
                    <a:pt x="979" y="26067"/>
                    <a:pt x="1926" y="26023"/>
                    <a:pt x="2829" y="26023"/>
                  </a:cubicBezTo>
                  <a:cubicBezTo>
                    <a:pt x="8096" y="26023"/>
                    <a:pt x="11882" y="27517"/>
                    <a:pt x="11882" y="27517"/>
                  </a:cubicBezTo>
                  <a:cubicBezTo>
                    <a:pt x="13733" y="12658"/>
                    <a:pt x="10085" y="1103"/>
                    <a:pt x="10085" y="1103"/>
                  </a:cubicBezTo>
                  <a:lnTo>
                    <a:pt x="31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6" name="Google Shape;1666;p52"/>
            <p:cNvSpPr/>
            <p:nvPr/>
          </p:nvSpPr>
          <p:spPr>
            <a:xfrm>
              <a:off x="5633242" y="1570874"/>
              <a:ext cx="1423704" cy="1285566"/>
            </a:xfrm>
            <a:custGeom>
              <a:avLst/>
              <a:gdLst/>
              <a:ahLst/>
              <a:cxnLst/>
              <a:rect l="l" t="t" r="r" b="b"/>
              <a:pathLst>
                <a:path w="14123" h="12753" extrusionOk="0">
                  <a:moveTo>
                    <a:pt x="1501" y="1"/>
                  </a:moveTo>
                  <a:cubicBezTo>
                    <a:pt x="1395" y="1"/>
                    <a:pt x="1354" y="119"/>
                    <a:pt x="1354" y="119"/>
                  </a:cubicBezTo>
                  <a:lnTo>
                    <a:pt x="2023" y="1569"/>
                  </a:lnTo>
                  <a:lnTo>
                    <a:pt x="1788" y="1714"/>
                  </a:lnTo>
                  <a:cubicBezTo>
                    <a:pt x="1245" y="633"/>
                    <a:pt x="960" y="406"/>
                    <a:pt x="817" y="406"/>
                  </a:cubicBezTo>
                  <a:cubicBezTo>
                    <a:pt x="713" y="406"/>
                    <a:pt x="684" y="526"/>
                    <a:pt x="684" y="526"/>
                  </a:cubicBezTo>
                  <a:lnTo>
                    <a:pt x="1519" y="1905"/>
                  </a:lnTo>
                  <a:lnTo>
                    <a:pt x="1303" y="2097"/>
                  </a:lnTo>
                  <a:cubicBezTo>
                    <a:pt x="608" y="1410"/>
                    <a:pt x="290" y="1237"/>
                    <a:pt x="146" y="1237"/>
                  </a:cubicBezTo>
                  <a:cubicBezTo>
                    <a:pt x="0" y="1237"/>
                    <a:pt x="31" y="1412"/>
                    <a:pt x="31" y="1412"/>
                  </a:cubicBezTo>
                  <a:lnTo>
                    <a:pt x="1080" y="2266"/>
                  </a:lnTo>
                  <a:lnTo>
                    <a:pt x="913" y="2434"/>
                  </a:lnTo>
                  <a:cubicBezTo>
                    <a:pt x="498" y="2167"/>
                    <a:pt x="283" y="2085"/>
                    <a:pt x="177" y="2085"/>
                  </a:cubicBezTo>
                  <a:cubicBezTo>
                    <a:pt x="4" y="2085"/>
                    <a:pt x="112" y="2299"/>
                    <a:pt x="112" y="2299"/>
                  </a:cubicBezTo>
                  <a:lnTo>
                    <a:pt x="1363" y="3056"/>
                  </a:lnTo>
                  <a:cubicBezTo>
                    <a:pt x="2020" y="4137"/>
                    <a:pt x="2810" y="4253"/>
                    <a:pt x="2810" y="4253"/>
                  </a:cubicBezTo>
                  <a:lnTo>
                    <a:pt x="5601" y="11760"/>
                  </a:lnTo>
                  <a:cubicBezTo>
                    <a:pt x="5833" y="12381"/>
                    <a:pt x="6419" y="12752"/>
                    <a:pt x="7032" y="12752"/>
                  </a:cubicBezTo>
                  <a:cubicBezTo>
                    <a:pt x="7275" y="12752"/>
                    <a:pt x="7523" y="12694"/>
                    <a:pt x="7755" y="12569"/>
                  </a:cubicBezTo>
                  <a:lnTo>
                    <a:pt x="9323" y="11720"/>
                  </a:lnTo>
                  <a:lnTo>
                    <a:pt x="14122" y="9117"/>
                  </a:lnTo>
                  <a:lnTo>
                    <a:pt x="13842" y="6451"/>
                  </a:lnTo>
                  <a:cubicBezTo>
                    <a:pt x="13830" y="6324"/>
                    <a:pt x="13722" y="6238"/>
                    <a:pt x="13607" y="6238"/>
                  </a:cubicBezTo>
                  <a:cubicBezTo>
                    <a:pt x="13568" y="6238"/>
                    <a:pt x="13529" y="6247"/>
                    <a:pt x="13492" y="6268"/>
                  </a:cubicBezTo>
                  <a:lnTo>
                    <a:pt x="8590" y="9003"/>
                  </a:lnTo>
                  <a:lnTo>
                    <a:pt x="8590" y="9006"/>
                  </a:lnTo>
                  <a:lnTo>
                    <a:pt x="7334" y="9707"/>
                  </a:lnTo>
                  <a:cubicBezTo>
                    <a:pt x="6757" y="8785"/>
                    <a:pt x="3656" y="3646"/>
                    <a:pt x="3656" y="3646"/>
                  </a:cubicBezTo>
                  <a:lnTo>
                    <a:pt x="3893" y="3067"/>
                  </a:lnTo>
                  <a:cubicBezTo>
                    <a:pt x="3998" y="2797"/>
                    <a:pt x="4020" y="2504"/>
                    <a:pt x="3952" y="2221"/>
                  </a:cubicBezTo>
                  <a:cubicBezTo>
                    <a:pt x="3793" y="1498"/>
                    <a:pt x="3979" y="978"/>
                    <a:pt x="3979" y="978"/>
                  </a:cubicBezTo>
                  <a:cubicBezTo>
                    <a:pt x="3971" y="978"/>
                    <a:pt x="3963" y="978"/>
                    <a:pt x="3955" y="978"/>
                  </a:cubicBezTo>
                  <a:cubicBezTo>
                    <a:pt x="3432" y="978"/>
                    <a:pt x="3510" y="2005"/>
                    <a:pt x="3510" y="2005"/>
                  </a:cubicBezTo>
                  <a:lnTo>
                    <a:pt x="3117" y="2229"/>
                  </a:lnTo>
                  <a:lnTo>
                    <a:pt x="2508" y="1577"/>
                  </a:lnTo>
                  <a:cubicBezTo>
                    <a:pt x="1967" y="264"/>
                    <a:pt x="1660" y="1"/>
                    <a:pt x="1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6520852" y="2185986"/>
              <a:ext cx="557768" cy="552512"/>
            </a:xfrm>
            <a:custGeom>
              <a:avLst/>
              <a:gdLst/>
              <a:ahLst/>
              <a:cxnLst/>
              <a:rect l="l" t="t" r="r" b="b"/>
              <a:pathLst>
                <a:path w="5533" h="5481" extrusionOk="0">
                  <a:moveTo>
                    <a:pt x="5015" y="1"/>
                  </a:moveTo>
                  <a:cubicBezTo>
                    <a:pt x="4976" y="1"/>
                    <a:pt x="4937" y="11"/>
                    <a:pt x="4900" y="31"/>
                  </a:cubicBezTo>
                  <a:lnTo>
                    <a:pt x="1" y="2764"/>
                  </a:lnTo>
                  <a:cubicBezTo>
                    <a:pt x="116" y="3281"/>
                    <a:pt x="329" y="4119"/>
                    <a:pt x="733" y="5480"/>
                  </a:cubicBezTo>
                  <a:lnTo>
                    <a:pt x="5533" y="2877"/>
                  </a:lnTo>
                  <a:lnTo>
                    <a:pt x="5253" y="212"/>
                  </a:lnTo>
                  <a:cubicBezTo>
                    <a:pt x="5238" y="87"/>
                    <a:pt x="5130" y="1"/>
                    <a:pt x="50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8" name="Google Shape;1668;p52"/>
            <p:cNvSpPr/>
            <p:nvPr/>
          </p:nvSpPr>
          <p:spPr>
            <a:xfrm>
              <a:off x="6394238" y="3779007"/>
              <a:ext cx="1227130" cy="3985729"/>
            </a:xfrm>
            <a:custGeom>
              <a:avLst/>
              <a:gdLst/>
              <a:ahLst/>
              <a:cxnLst/>
              <a:rect l="l" t="t" r="r" b="b"/>
              <a:pathLst>
                <a:path w="12173" h="39539" extrusionOk="0">
                  <a:moveTo>
                    <a:pt x="3771" y="1"/>
                  </a:moveTo>
                  <a:cubicBezTo>
                    <a:pt x="3771" y="1"/>
                    <a:pt x="3143" y="3251"/>
                    <a:pt x="2404" y="7158"/>
                  </a:cubicBezTo>
                  <a:cubicBezTo>
                    <a:pt x="2316" y="7630"/>
                    <a:pt x="2224" y="8112"/>
                    <a:pt x="2132" y="8597"/>
                  </a:cubicBezTo>
                  <a:cubicBezTo>
                    <a:pt x="1146" y="13825"/>
                    <a:pt x="79" y="19624"/>
                    <a:pt x="52" y="20319"/>
                  </a:cubicBezTo>
                  <a:cubicBezTo>
                    <a:pt x="1" y="21731"/>
                    <a:pt x="386" y="23125"/>
                    <a:pt x="1151" y="24313"/>
                  </a:cubicBezTo>
                  <a:lnTo>
                    <a:pt x="5784" y="31511"/>
                  </a:lnTo>
                  <a:lnTo>
                    <a:pt x="8244" y="35335"/>
                  </a:lnTo>
                  <a:lnTo>
                    <a:pt x="8416" y="35601"/>
                  </a:lnTo>
                  <a:lnTo>
                    <a:pt x="8667" y="35989"/>
                  </a:lnTo>
                  <a:lnTo>
                    <a:pt x="10952" y="39538"/>
                  </a:lnTo>
                  <a:lnTo>
                    <a:pt x="12173" y="38595"/>
                  </a:lnTo>
                  <a:cubicBezTo>
                    <a:pt x="11790" y="37275"/>
                    <a:pt x="11348" y="35887"/>
                    <a:pt x="10863" y="34488"/>
                  </a:cubicBezTo>
                  <a:cubicBezTo>
                    <a:pt x="10791" y="34265"/>
                    <a:pt x="10712" y="34044"/>
                    <a:pt x="10634" y="33823"/>
                  </a:cubicBezTo>
                  <a:lnTo>
                    <a:pt x="10623" y="33788"/>
                  </a:lnTo>
                  <a:cubicBezTo>
                    <a:pt x="10165" y="32497"/>
                    <a:pt x="9675" y="31209"/>
                    <a:pt x="9166" y="29972"/>
                  </a:cubicBezTo>
                  <a:cubicBezTo>
                    <a:pt x="8007" y="27164"/>
                    <a:pt x="6748" y="24623"/>
                    <a:pt x="5552" y="22933"/>
                  </a:cubicBezTo>
                  <a:cubicBezTo>
                    <a:pt x="5097" y="22289"/>
                    <a:pt x="4652" y="21772"/>
                    <a:pt x="4223" y="21405"/>
                  </a:cubicBezTo>
                  <a:lnTo>
                    <a:pt x="6193" y="13529"/>
                  </a:lnTo>
                  <a:lnTo>
                    <a:pt x="7023" y="10219"/>
                  </a:lnTo>
                  <a:lnTo>
                    <a:pt x="7379" y="8813"/>
                  </a:lnTo>
                  <a:lnTo>
                    <a:pt x="8920" y="2650"/>
                  </a:lnTo>
                  <a:lnTo>
                    <a:pt x="7002" y="1664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9" name="Google Shape;1669;p52"/>
            <p:cNvSpPr/>
            <p:nvPr/>
          </p:nvSpPr>
          <p:spPr>
            <a:xfrm>
              <a:off x="6922066" y="3848059"/>
              <a:ext cx="843557" cy="4016878"/>
            </a:xfrm>
            <a:custGeom>
              <a:avLst/>
              <a:gdLst/>
              <a:ahLst/>
              <a:cxnLst/>
              <a:rect l="l" t="t" r="r" b="b"/>
              <a:pathLst>
                <a:path w="8368" h="39848" extrusionOk="0">
                  <a:moveTo>
                    <a:pt x="1874" y="0"/>
                  </a:moveTo>
                  <a:lnTo>
                    <a:pt x="1766" y="981"/>
                  </a:lnTo>
                  <a:lnTo>
                    <a:pt x="1089" y="7136"/>
                  </a:lnTo>
                  <a:lnTo>
                    <a:pt x="1076" y="8707"/>
                  </a:lnTo>
                  <a:lnTo>
                    <a:pt x="1062" y="10033"/>
                  </a:lnTo>
                  <a:lnTo>
                    <a:pt x="1049" y="11588"/>
                  </a:lnTo>
                  <a:cubicBezTo>
                    <a:pt x="1019" y="11992"/>
                    <a:pt x="990" y="12412"/>
                    <a:pt x="957" y="12846"/>
                  </a:cubicBezTo>
                  <a:cubicBezTo>
                    <a:pt x="734" y="16064"/>
                    <a:pt x="494" y="19982"/>
                    <a:pt x="316" y="22251"/>
                  </a:cubicBezTo>
                  <a:cubicBezTo>
                    <a:pt x="243" y="23170"/>
                    <a:pt x="184" y="23817"/>
                    <a:pt x="138" y="24035"/>
                  </a:cubicBezTo>
                  <a:cubicBezTo>
                    <a:pt x="1" y="24684"/>
                    <a:pt x="324" y="27503"/>
                    <a:pt x="548" y="30828"/>
                  </a:cubicBezTo>
                  <a:cubicBezTo>
                    <a:pt x="634" y="32087"/>
                    <a:pt x="704" y="33415"/>
                    <a:pt x="731" y="34728"/>
                  </a:cubicBezTo>
                  <a:cubicBezTo>
                    <a:pt x="736" y="34949"/>
                    <a:pt x="742" y="35172"/>
                    <a:pt x="742" y="35393"/>
                  </a:cubicBezTo>
                  <a:cubicBezTo>
                    <a:pt x="752" y="36466"/>
                    <a:pt x="726" y="37517"/>
                    <a:pt x="650" y="38495"/>
                  </a:cubicBezTo>
                  <a:cubicBezTo>
                    <a:pt x="615" y="38964"/>
                    <a:pt x="569" y="39417"/>
                    <a:pt x="507" y="39845"/>
                  </a:cubicBezTo>
                  <a:lnTo>
                    <a:pt x="507" y="39848"/>
                  </a:lnTo>
                  <a:lnTo>
                    <a:pt x="2181" y="39799"/>
                  </a:lnTo>
                  <a:lnTo>
                    <a:pt x="2189" y="39748"/>
                  </a:lnTo>
                  <a:cubicBezTo>
                    <a:pt x="2253" y="39481"/>
                    <a:pt x="2547" y="38228"/>
                    <a:pt x="2879" y="36536"/>
                  </a:cubicBezTo>
                  <a:lnTo>
                    <a:pt x="2887" y="36498"/>
                  </a:lnTo>
                  <a:cubicBezTo>
                    <a:pt x="2960" y="36126"/>
                    <a:pt x="3032" y="35736"/>
                    <a:pt x="3108" y="35326"/>
                  </a:cubicBezTo>
                  <a:cubicBezTo>
                    <a:pt x="3132" y="35194"/>
                    <a:pt x="3156" y="35057"/>
                    <a:pt x="3180" y="34916"/>
                  </a:cubicBezTo>
                  <a:cubicBezTo>
                    <a:pt x="3197" y="34814"/>
                    <a:pt x="3216" y="34714"/>
                    <a:pt x="3234" y="34609"/>
                  </a:cubicBezTo>
                  <a:cubicBezTo>
                    <a:pt x="3531" y="32906"/>
                    <a:pt x="3803" y="31012"/>
                    <a:pt x="3930" y="29290"/>
                  </a:cubicBezTo>
                  <a:cubicBezTo>
                    <a:pt x="4048" y="27643"/>
                    <a:pt x="4032" y="26158"/>
                    <a:pt x="3763" y="25159"/>
                  </a:cubicBezTo>
                  <a:lnTo>
                    <a:pt x="6290" y="11763"/>
                  </a:lnTo>
                  <a:cubicBezTo>
                    <a:pt x="6290" y="11763"/>
                    <a:pt x="6398" y="11227"/>
                    <a:pt x="6573" y="10502"/>
                  </a:cubicBezTo>
                  <a:cubicBezTo>
                    <a:pt x="6681" y="10065"/>
                    <a:pt x="6808" y="9564"/>
                    <a:pt x="6950" y="9068"/>
                  </a:cubicBezTo>
                  <a:cubicBezTo>
                    <a:pt x="7096" y="8554"/>
                    <a:pt x="7258" y="8047"/>
                    <a:pt x="7422" y="7635"/>
                  </a:cubicBezTo>
                  <a:cubicBezTo>
                    <a:pt x="8368" y="5255"/>
                    <a:pt x="6579" y="189"/>
                    <a:pt x="6579" y="189"/>
                  </a:cubicBezTo>
                  <a:lnTo>
                    <a:pt x="18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6973176" y="7255872"/>
              <a:ext cx="648192" cy="608862"/>
            </a:xfrm>
            <a:custGeom>
              <a:avLst/>
              <a:gdLst/>
              <a:ahLst/>
              <a:cxnLst/>
              <a:rect l="l" t="t" r="r" b="b"/>
              <a:pathLst>
                <a:path w="6430" h="6040" extrusionOk="0">
                  <a:moveTo>
                    <a:pt x="5120" y="0"/>
                  </a:moveTo>
                  <a:cubicBezTo>
                    <a:pt x="4360" y="372"/>
                    <a:pt x="3555" y="642"/>
                    <a:pt x="2725" y="803"/>
                  </a:cubicBezTo>
                  <a:cubicBezTo>
                    <a:pt x="2649" y="819"/>
                    <a:pt x="2576" y="830"/>
                    <a:pt x="2501" y="844"/>
                  </a:cubicBezTo>
                  <a:cubicBezTo>
                    <a:pt x="2029" y="921"/>
                    <a:pt x="1550" y="961"/>
                    <a:pt x="1072" y="961"/>
                  </a:cubicBezTo>
                  <a:cubicBezTo>
                    <a:pt x="788" y="961"/>
                    <a:pt x="504" y="947"/>
                    <a:pt x="221" y="919"/>
                  </a:cubicBezTo>
                  <a:lnTo>
                    <a:pt x="221" y="919"/>
                  </a:lnTo>
                  <a:cubicBezTo>
                    <a:pt x="227" y="1140"/>
                    <a:pt x="232" y="1364"/>
                    <a:pt x="232" y="1585"/>
                  </a:cubicBezTo>
                  <a:cubicBezTo>
                    <a:pt x="243" y="2657"/>
                    <a:pt x="219" y="3708"/>
                    <a:pt x="143" y="4686"/>
                  </a:cubicBezTo>
                  <a:cubicBezTo>
                    <a:pt x="108" y="5158"/>
                    <a:pt x="62" y="5608"/>
                    <a:pt x="0" y="6039"/>
                  </a:cubicBezTo>
                  <a:lnTo>
                    <a:pt x="1671" y="5991"/>
                  </a:lnTo>
                  <a:lnTo>
                    <a:pt x="1682" y="5939"/>
                  </a:lnTo>
                  <a:cubicBezTo>
                    <a:pt x="1746" y="5673"/>
                    <a:pt x="2038" y="4422"/>
                    <a:pt x="2372" y="2727"/>
                  </a:cubicBezTo>
                  <a:lnTo>
                    <a:pt x="2377" y="2690"/>
                  </a:lnTo>
                  <a:cubicBezTo>
                    <a:pt x="2450" y="2318"/>
                    <a:pt x="2525" y="1927"/>
                    <a:pt x="2598" y="1520"/>
                  </a:cubicBezTo>
                  <a:cubicBezTo>
                    <a:pt x="2622" y="1385"/>
                    <a:pt x="2647" y="1248"/>
                    <a:pt x="2673" y="1110"/>
                  </a:cubicBezTo>
                  <a:lnTo>
                    <a:pt x="2924" y="1498"/>
                  </a:lnTo>
                  <a:lnTo>
                    <a:pt x="5209" y="5047"/>
                  </a:lnTo>
                  <a:lnTo>
                    <a:pt x="6430" y="4104"/>
                  </a:lnTo>
                  <a:cubicBezTo>
                    <a:pt x="6047" y="2784"/>
                    <a:pt x="5605" y="1396"/>
                    <a:pt x="5120" y="0"/>
                  </a:cubicBezTo>
                  <a:close/>
                </a:path>
              </a:pathLst>
            </a:custGeom>
            <a:solidFill>
              <a:srgbClr val="7E3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1" name="Google Shape;1671;p52"/>
            <p:cNvSpPr/>
            <p:nvPr/>
          </p:nvSpPr>
          <p:spPr>
            <a:xfrm>
              <a:off x="6531135" y="7859694"/>
              <a:ext cx="657265" cy="300601"/>
            </a:xfrm>
            <a:custGeom>
              <a:avLst/>
              <a:gdLst/>
              <a:ahLst/>
              <a:cxnLst/>
              <a:rect l="l" t="t" r="r" b="b"/>
              <a:pathLst>
                <a:path w="6520" h="2982" extrusionOk="0">
                  <a:moveTo>
                    <a:pt x="6056" y="1"/>
                  </a:moveTo>
                  <a:lnTo>
                    <a:pt x="4385" y="52"/>
                  </a:lnTo>
                  <a:lnTo>
                    <a:pt x="931" y="1696"/>
                  </a:lnTo>
                  <a:cubicBezTo>
                    <a:pt x="1" y="2071"/>
                    <a:pt x="393" y="2622"/>
                    <a:pt x="945" y="2622"/>
                  </a:cubicBezTo>
                  <a:cubicBezTo>
                    <a:pt x="965" y="2622"/>
                    <a:pt x="984" y="2621"/>
                    <a:pt x="1003" y="2620"/>
                  </a:cubicBezTo>
                  <a:cubicBezTo>
                    <a:pt x="4730" y="2334"/>
                    <a:pt x="6520" y="2981"/>
                    <a:pt x="6274" y="618"/>
                  </a:cubicBezTo>
                  <a:lnTo>
                    <a:pt x="6056" y="1"/>
                  </a:ln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2" name="Google Shape;1672;p52"/>
            <p:cNvSpPr/>
            <p:nvPr/>
          </p:nvSpPr>
          <p:spPr>
            <a:xfrm>
              <a:off x="7055737" y="2168647"/>
              <a:ext cx="410791" cy="311185"/>
            </a:xfrm>
            <a:custGeom>
              <a:avLst/>
              <a:gdLst/>
              <a:ahLst/>
              <a:cxnLst/>
              <a:rect l="l" t="t" r="r" b="b"/>
              <a:pathLst>
                <a:path w="4075" h="3087" extrusionOk="0">
                  <a:moveTo>
                    <a:pt x="1189" y="0"/>
                  </a:moveTo>
                  <a:cubicBezTo>
                    <a:pt x="932" y="0"/>
                    <a:pt x="676" y="8"/>
                    <a:pt x="421" y="34"/>
                  </a:cubicBezTo>
                  <a:cubicBezTo>
                    <a:pt x="213" y="206"/>
                    <a:pt x="38" y="416"/>
                    <a:pt x="60" y="699"/>
                  </a:cubicBezTo>
                  <a:cubicBezTo>
                    <a:pt x="84" y="985"/>
                    <a:pt x="421" y="1130"/>
                    <a:pt x="402" y="1427"/>
                  </a:cubicBezTo>
                  <a:cubicBezTo>
                    <a:pt x="383" y="1707"/>
                    <a:pt x="0" y="1828"/>
                    <a:pt x="87" y="2136"/>
                  </a:cubicBezTo>
                  <a:cubicBezTo>
                    <a:pt x="173" y="2440"/>
                    <a:pt x="510" y="2588"/>
                    <a:pt x="631" y="2877"/>
                  </a:cubicBezTo>
                  <a:cubicBezTo>
                    <a:pt x="658" y="2944"/>
                    <a:pt x="674" y="3014"/>
                    <a:pt x="674" y="3087"/>
                  </a:cubicBezTo>
                  <a:cubicBezTo>
                    <a:pt x="882" y="3006"/>
                    <a:pt x="1132" y="3003"/>
                    <a:pt x="1353" y="3003"/>
                  </a:cubicBezTo>
                  <a:cubicBezTo>
                    <a:pt x="1534" y="3003"/>
                    <a:pt x="1731" y="3001"/>
                    <a:pt x="1895" y="2917"/>
                  </a:cubicBezTo>
                  <a:cubicBezTo>
                    <a:pt x="2078" y="2825"/>
                    <a:pt x="2129" y="2653"/>
                    <a:pt x="2205" y="2478"/>
                  </a:cubicBezTo>
                  <a:cubicBezTo>
                    <a:pt x="2275" y="2313"/>
                    <a:pt x="2377" y="2190"/>
                    <a:pt x="2550" y="2122"/>
                  </a:cubicBezTo>
                  <a:cubicBezTo>
                    <a:pt x="2725" y="2055"/>
                    <a:pt x="2919" y="2057"/>
                    <a:pt x="3097" y="2001"/>
                  </a:cubicBezTo>
                  <a:cubicBezTo>
                    <a:pt x="3469" y="1888"/>
                    <a:pt x="3741" y="1559"/>
                    <a:pt x="3886" y="1209"/>
                  </a:cubicBezTo>
                  <a:cubicBezTo>
                    <a:pt x="4013" y="896"/>
                    <a:pt x="4056" y="559"/>
                    <a:pt x="4075" y="220"/>
                  </a:cubicBezTo>
                  <a:cubicBezTo>
                    <a:pt x="3564" y="85"/>
                    <a:pt x="3040" y="17"/>
                    <a:pt x="2511" y="17"/>
                  </a:cubicBezTo>
                  <a:cubicBezTo>
                    <a:pt x="2491" y="17"/>
                    <a:pt x="2470" y="17"/>
                    <a:pt x="2450" y="18"/>
                  </a:cubicBezTo>
                  <a:cubicBezTo>
                    <a:pt x="2418" y="18"/>
                    <a:pt x="2387" y="18"/>
                    <a:pt x="2355" y="18"/>
                  </a:cubicBezTo>
                  <a:cubicBezTo>
                    <a:pt x="1966" y="18"/>
                    <a:pt x="1576" y="0"/>
                    <a:pt x="1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6690411" y="2171974"/>
              <a:ext cx="957066" cy="1835760"/>
            </a:xfrm>
            <a:custGeom>
              <a:avLst/>
              <a:gdLst/>
              <a:ahLst/>
              <a:cxnLst/>
              <a:rect l="l" t="t" r="r" b="b"/>
              <a:pathLst>
                <a:path w="9494" h="18211" extrusionOk="0">
                  <a:moveTo>
                    <a:pt x="4045" y="1"/>
                  </a:moveTo>
                  <a:cubicBezTo>
                    <a:pt x="3980" y="9"/>
                    <a:pt x="3913" y="14"/>
                    <a:pt x="3845" y="25"/>
                  </a:cubicBezTo>
                  <a:lnTo>
                    <a:pt x="3748" y="41"/>
                  </a:lnTo>
                  <a:cubicBezTo>
                    <a:pt x="3713" y="47"/>
                    <a:pt x="3673" y="52"/>
                    <a:pt x="3641" y="60"/>
                  </a:cubicBezTo>
                  <a:cubicBezTo>
                    <a:pt x="3638" y="60"/>
                    <a:pt x="3633" y="60"/>
                    <a:pt x="3633" y="63"/>
                  </a:cubicBezTo>
                  <a:cubicBezTo>
                    <a:pt x="3239" y="135"/>
                    <a:pt x="2892" y="354"/>
                    <a:pt x="2657" y="677"/>
                  </a:cubicBezTo>
                  <a:cubicBezTo>
                    <a:pt x="2576" y="782"/>
                    <a:pt x="2490" y="906"/>
                    <a:pt x="2393" y="1038"/>
                  </a:cubicBezTo>
                  <a:cubicBezTo>
                    <a:pt x="2156" y="1362"/>
                    <a:pt x="1598" y="2227"/>
                    <a:pt x="1048" y="3092"/>
                  </a:cubicBezTo>
                  <a:cubicBezTo>
                    <a:pt x="178" y="4463"/>
                    <a:pt x="0" y="6161"/>
                    <a:pt x="566" y="7683"/>
                  </a:cubicBezTo>
                  <a:lnTo>
                    <a:pt x="841" y="8427"/>
                  </a:lnTo>
                  <a:lnTo>
                    <a:pt x="1237" y="10817"/>
                  </a:lnTo>
                  <a:lnTo>
                    <a:pt x="1396" y="11793"/>
                  </a:lnTo>
                  <a:cubicBezTo>
                    <a:pt x="1498" y="12421"/>
                    <a:pt x="1479" y="13060"/>
                    <a:pt x="1339" y="13679"/>
                  </a:cubicBezTo>
                  <a:cubicBezTo>
                    <a:pt x="914" y="15566"/>
                    <a:pt x="1035" y="15188"/>
                    <a:pt x="372" y="17813"/>
                  </a:cubicBezTo>
                  <a:cubicBezTo>
                    <a:pt x="1665" y="18074"/>
                    <a:pt x="2873" y="18211"/>
                    <a:pt x="4146" y="18211"/>
                  </a:cubicBezTo>
                  <a:cubicBezTo>
                    <a:pt x="5659" y="18211"/>
                    <a:pt x="7263" y="18018"/>
                    <a:pt x="9208" y="17611"/>
                  </a:cubicBezTo>
                  <a:cubicBezTo>
                    <a:pt x="8836" y="16285"/>
                    <a:pt x="8936" y="16538"/>
                    <a:pt x="8621" y="15202"/>
                  </a:cubicBezTo>
                  <a:cubicBezTo>
                    <a:pt x="8308" y="13900"/>
                    <a:pt x="7893" y="12607"/>
                    <a:pt x="8022" y="11251"/>
                  </a:cubicBezTo>
                  <a:cubicBezTo>
                    <a:pt x="8165" y="9715"/>
                    <a:pt x="8688" y="8222"/>
                    <a:pt x="9017" y="6703"/>
                  </a:cubicBezTo>
                  <a:cubicBezTo>
                    <a:pt x="9089" y="6385"/>
                    <a:pt x="9149" y="6059"/>
                    <a:pt x="9197" y="5738"/>
                  </a:cubicBezTo>
                  <a:cubicBezTo>
                    <a:pt x="9359" y="4625"/>
                    <a:pt x="9494" y="3418"/>
                    <a:pt x="9378" y="2262"/>
                  </a:cubicBezTo>
                  <a:cubicBezTo>
                    <a:pt x="9324" y="1742"/>
                    <a:pt x="9275" y="1216"/>
                    <a:pt x="9108" y="728"/>
                  </a:cubicBezTo>
                  <a:cubicBezTo>
                    <a:pt x="9095" y="691"/>
                    <a:pt x="9068" y="661"/>
                    <a:pt x="9033" y="645"/>
                  </a:cubicBezTo>
                  <a:cubicBezTo>
                    <a:pt x="8656" y="480"/>
                    <a:pt x="8268" y="343"/>
                    <a:pt x="7871" y="232"/>
                  </a:cubicBezTo>
                  <a:cubicBezTo>
                    <a:pt x="7815" y="219"/>
                    <a:pt x="7758" y="203"/>
                    <a:pt x="7699" y="187"/>
                  </a:cubicBezTo>
                  <a:cubicBezTo>
                    <a:pt x="7680" y="526"/>
                    <a:pt x="7637" y="863"/>
                    <a:pt x="7508" y="1176"/>
                  </a:cubicBezTo>
                  <a:cubicBezTo>
                    <a:pt x="7365" y="1526"/>
                    <a:pt x="7093" y="1855"/>
                    <a:pt x="6721" y="1968"/>
                  </a:cubicBezTo>
                  <a:cubicBezTo>
                    <a:pt x="6543" y="2024"/>
                    <a:pt x="6343" y="2024"/>
                    <a:pt x="6174" y="2089"/>
                  </a:cubicBezTo>
                  <a:cubicBezTo>
                    <a:pt x="6004" y="2154"/>
                    <a:pt x="5899" y="2280"/>
                    <a:pt x="5829" y="2445"/>
                  </a:cubicBezTo>
                  <a:cubicBezTo>
                    <a:pt x="5753" y="2617"/>
                    <a:pt x="5702" y="2792"/>
                    <a:pt x="5519" y="2884"/>
                  </a:cubicBezTo>
                  <a:cubicBezTo>
                    <a:pt x="5355" y="2965"/>
                    <a:pt x="5158" y="2970"/>
                    <a:pt x="4977" y="2970"/>
                  </a:cubicBezTo>
                  <a:cubicBezTo>
                    <a:pt x="4756" y="2970"/>
                    <a:pt x="4506" y="2970"/>
                    <a:pt x="4298" y="3054"/>
                  </a:cubicBezTo>
                  <a:cubicBezTo>
                    <a:pt x="4298" y="2981"/>
                    <a:pt x="4282" y="2911"/>
                    <a:pt x="4255" y="2844"/>
                  </a:cubicBezTo>
                  <a:cubicBezTo>
                    <a:pt x="4134" y="2555"/>
                    <a:pt x="3794" y="2404"/>
                    <a:pt x="3711" y="2100"/>
                  </a:cubicBezTo>
                  <a:cubicBezTo>
                    <a:pt x="3627" y="1798"/>
                    <a:pt x="4007" y="1674"/>
                    <a:pt x="4026" y="1394"/>
                  </a:cubicBezTo>
                  <a:cubicBezTo>
                    <a:pt x="4045" y="1097"/>
                    <a:pt x="3708" y="947"/>
                    <a:pt x="3684" y="666"/>
                  </a:cubicBezTo>
                  <a:cubicBezTo>
                    <a:pt x="3662" y="386"/>
                    <a:pt x="3837" y="173"/>
                    <a:pt x="4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6690411" y="2174393"/>
              <a:ext cx="525812" cy="1183047"/>
            </a:xfrm>
            <a:custGeom>
              <a:avLst/>
              <a:gdLst/>
              <a:ahLst/>
              <a:cxnLst/>
              <a:rect l="l" t="t" r="r" b="b"/>
              <a:pathLst>
                <a:path w="5216" h="11736" extrusionOk="0">
                  <a:moveTo>
                    <a:pt x="3845" y="1"/>
                  </a:moveTo>
                  <a:lnTo>
                    <a:pt x="3748" y="17"/>
                  </a:lnTo>
                  <a:cubicBezTo>
                    <a:pt x="3713" y="23"/>
                    <a:pt x="3676" y="28"/>
                    <a:pt x="3641" y="36"/>
                  </a:cubicBezTo>
                  <a:cubicBezTo>
                    <a:pt x="3638" y="36"/>
                    <a:pt x="3633" y="36"/>
                    <a:pt x="3633" y="39"/>
                  </a:cubicBezTo>
                  <a:cubicBezTo>
                    <a:pt x="3239" y="111"/>
                    <a:pt x="2892" y="332"/>
                    <a:pt x="2657" y="653"/>
                  </a:cubicBezTo>
                  <a:cubicBezTo>
                    <a:pt x="2576" y="761"/>
                    <a:pt x="2487" y="885"/>
                    <a:pt x="2393" y="1014"/>
                  </a:cubicBezTo>
                  <a:cubicBezTo>
                    <a:pt x="2156" y="1340"/>
                    <a:pt x="1598" y="2205"/>
                    <a:pt x="1048" y="3070"/>
                  </a:cubicBezTo>
                  <a:cubicBezTo>
                    <a:pt x="178" y="4439"/>
                    <a:pt x="0" y="6140"/>
                    <a:pt x="566" y="7662"/>
                  </a:cubicBezTo>
                  <a:lnTo>
                    <a:pt x="841" y="8403"/>
                  </a:lnTo>
                  <a:lnTo>
                    <a:pt x="1237" y="10793"/>
                  </a:lnTo>
                  <a:cubicBezTo>
                    <a:pt x="1458" y="11125"/>
                    <a:pt x="1711" y="11429"/>
                    <a:pt x="1997" y="11707"/>
                  </a:cubicBezTo>
                  <a:cubicBezTo>
                    <a:pt x="2017" y="11726"/>
                    <a:pt x="2043" y="11735"/>
                    <a:pt x="2068" y="11735"/>
                  </a:cubicBezTo>
                  <a:cubicBezTo>
                    <a:pt x="2094" y="11735"/>
                    <a:pt x="2119" y="11726"/>
                    <a:pt x="2140" y="11707"/>
                  </a:cubicBezTo>
                  <a:cubicBezTo>
                    <a:pt x="2856" y="11110"/>
                    <a:pt x="3756" y="10787"/>
                    <a:pt x="4679" y="10787"/>
                  </a:cubicBezTo>
                  <a:cubicBezTo>
                    <a:pt x="4819" y="10787"/>
                    <a:pt x="4959" y="10795"/>
                    <a:pt x="5099" y="10810"/>
                  </a:cubicBezTo>
                  <a:cubicBezTo>
                    <a:pt x="5102" y="10810"/>
                    <a:pt x="5105" y="10810"/>
                    <a:pt x="5108" y="10810"/>
                  </a:cubicBezTo>
                  <a:cubicBezTo>
                    <a:pt x="5185" y="10810"/>
                    <a:pt x="5216" y="10718"/>
                    <a:pt x="5185" y="10659"/>
                  </a:cubicBezTo>
                  <a:cubicBezTo>
                    <a:pt x="4468" y="9257"/>
                    <a:pt x="3743" y="7845"/>
                    <a:pt x="3293" y="6331"/>
                  </a:cubicBezTo>
                  <a:cubicBezTo>
                    <a:pt x="2886" y="4957"/>
                    <a:pt x="2722" y="3491"/>
                    <a:pt x="3007" y="2079"/>
                  </a:cubicBezTo>
                  <a:cubicBezTo>
                    <a:pt x="3153" y="1338"/>
                    <a:pt x="3436" y="634"/>
                    <a:pt x="38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7241525" y="7669274"/>
              <a:ext cx="491537" cy="410881"/>
            </a:xfrm>
            <a:custGeom>
              <a:avLst/>
              <a:gdLst/>
              <a:ahLst/>
              <a:cxnLst/>
              <a:rect l="l" t="t" r="r" b="b"/>
              <a:pathLst>
                <a:path w="4876" h="4076" extrusionOk="0">
                  <a:moveTo>
                    <a:pt x="3768" y="1"/>
                  </a:moveTo>
                  <a:lnTo>
                    <a:pt x="2547" y="946"/>
                  </a:lnTo>
                  <a:lnTo>
                    <a:pt x="1927" y="2663"/>
                  </a:lnTo>
                  <a:lnTo>
                    <a:pt x="429" y="3237"/>
                  </a:lnTo>
                  <a:cubicBezTo>
                    <a:pt x="1" y="3399"/>
                    <a:pt x="84" y="4032"/>
                    <a:pt x="537" y="4075"/>
                  </a:cubicBezTo>
                  <a:cubicBezTo>
                    <a:pt x="537" y="4075"/>
                    <a:pt x="2361" y="3924"/>
                    <a:pt x="2887" y="3814"/>
                  </a:cubicBezTo>
                  <a:cubicBezTo>
                    <a:pt x="3067" y="3779"/>
                    <a:pt x="3229" y="3687"/>
                    <a:pt x="3353" y="3552"/>
                  </a:cubicBezTo>
                  <a:cubicBezTo>
                    <a:pt x="4347" y="2485"/>
                    <a:pt x="4876" y="1644"/>
                    <a:pt x="4730" y="987"/>
                  </a:cubicBezTo>
                  <a:cubicBezTo>
                    <a:pt x="4700" y="866"/>
                    <a:pt x="3911" y="146"/>
                    <a:pt x="3768" y="1"/>
                  </a:cubicBez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6" name="Google Shape;1676;p52"/>
            <p:cNvSpPr/>
            <p:nvPr/>
          </p:nvSpPr>
          <p:spPr>
            <a:xfrm>
              <a:off x="7159266" y="1890526"/>
              <a:ext cx="261696" cy="440014"/>
            </a:xfrm>
            <a:custGeom>
              <a:avLst/>
              <a:gdLst/>
              <a:ahLst/>
              <a:cxnLst/>
              <a:rect l="l" t="t" r="r" b="b"/>
              <a:pathLst>
                <a:path w="2596" h="4365" extrusionOk="0">
                  <a:moveTo>
                    <a:pt x="208" y="1"/>
                  </a:moveTo>
                  <a:lnTo>
                    <a:pt x="175" y="470"/>
                  </a:lnTo>
                  <a:lnTo>
                    <a:pt x="68" y="2000"/>
                  </a:lnTo>
                  <a:lnTo>
                    <a:pt x="0" y="2998"/>
                  </a:lnTo>
                  <a:cubicBezTo>
                    <a:pt x="0" y="3000"/>
                    <a:pt x="0" y="3006"/>
                    <a:pt x="0" y="3008"/>
                  </a:cubicBezTo>
                  <a:cubicBezTo>
                    <a:pt x="3" y="3035"/>
                    <a:pt x="3" y="3089"/>
                    <a:pt x="3" y="3157"/>
                  </a:cubicBezTo>
                  <a:cubicBezTo>
                    <a:pt x="14" y="3582"/>
                    <a:pt x="218" y="3984"/>
                    <a:pt x="574" y="4199"/>
                  </a:cubicBezTo>
                  <a:cubicBezTo>
                    <a:pt x="747" y="4309"/>
                    <a:pt x="946" y="4365"/>
                    <a:pt x="1145" y="4365"/>
                  </a:cubicBezTo>
                  <a:cubicBezTo>
                    <a:pt x="1254" y="4365"/>
                    <a:pt x="1363" y="4348"/>
                    <a:pt x="1469" y="4315"/>
                  </a:cubicBezTo>
                  <a:cubicBezTo>
                    <a:pt x="2029" y="4151"/>
                    <a:pt x="2404" y="3604"/>
                    <a:pt x="2420" y="3027"/>
                  </a:cubicBezTo>
                  <a:lnTo>
                    <a:pt x="2434" y="2561"/>
                  </a:lnTo>
                  <a:lnTo>
                    <a:pt x="2595" y="60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7" name="Google Shape;1677;p52"/>
            <p:cNvSpPr/>
            <p:nvPr/>
          </p:nvSpPr>
          <p:spPr>
            <a:xfrm>
              <a:off x="7159266" y="1900103"/>
              <a:ext cx="244559" cy="293746"/>
            </a:xfrm>
            <a:custGeom>
              <a:avLst/>
              <a:gdLst/>
              <a:ahLst/>
              <a:cxnLst/>
              <a:rect l="l" t="t" r="r" b="b"/>
              <a:pathLst>
                <a:path w="2426" h="2914" extrusionOk="0">
                  <a:moveTo>
                    <a:pt x="2258" y="0"/>
                  </a:moveTo>
                  <a:lnTo>
                    <a:pt x="178" y="375"/>
                  </a:lnTo>
                  <a:lnTo>
                    <a:pt x="70" y="1905"/>
                  </a:lnTo>
                  <a:lnTo>
                    <a:pt x="0" y="2903"/>
                  </a:lnTo>
                  <a:cubicBezTo>
                    <a:pt x="0" y="2905"/>
                    <a:pt x="0" y="2911"/>
                    <a:pt x="0" y="2913"/>
                  </a:cubicBezTo>
                  <a:cubicBezTo>
                    <a:pt x="2425" y="2873"/>
                    <a:pt x="2258" y="0"/>
                    <a:pt x="22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8" name="Google Shape;1678;p52"/>
            <p:cNvSpPr/>
            <p:nvPr/>
          </p:nvSpPr>
          <p:spPr>
            <a:xfrm>
              <a:off x="6964506" y="1336099"/>
              <a:ext cx="653333" cy="759162"/>
            </a:xfrm>
            <a:custGeom>
              <a:avLst/>
              <a:gdLst/>
              <a:ahLst/>
              <a:cxnLst/>
              <a:rect l="l" t="t" r="r" b="b"/>
              <a:pathLst>
                <a:path w="6481" h="7531" extrusionOk="0">
                  <a:moveTo>
                    <a:pt x="3396" y="0"/>
                  </a:moveTo>
                  <a:cubicBezTo>
                    <a:pt x="2762" y="0"/>
                    <a:pt x="2117" y="182"/>
                    <a:pt x="1625" y="540"/>
                  </a:cubicBezTo>
                  <a:cubicBezTo>
                    <a:pt x="1331" y="758"/>
                    <a:pt x="1078" y="1025"/>
                    <a:pt x="879" y="1332"/>
                  </a:cubicBezTo>
                  <a:cubicBezTo>
                    <a:pt x="561" y="1812"/>
                    <a:pt x="243" y="2380"/>
                    <a:pt x="221" y="2944"/>
                  </a:cubicBezTo>
                  <a:cubicBezTo>
                    <a:pt x="205" y="3334"/>
                    <a:pt x="164" y="3722"/>
                    <a:pt x="121" y="4110"/>
                  </a:cubicBezTo>
                  <a:cubicBezTo>
                    <a:pt x="108" y="4229"/>
                    <a:pt x="94" y="4348"/>
                    <a:pt x="84" y="4466"/>
                  </a:cubicBezTo>
                  <a:cubicBezTo>
                    <a:pt x="0" y="5226"/>
                    <a:pt x="119" y="5970"/>
                    <a:pt x="542" y="6617"/>
                  </a:cubicBezTo>
                  <a:cubicBezTo>
                    <a:pt x="923" y="7201"/>
                    <a:pt x="1566" y="7531"/>
                    <a:pt x="2232" y="7531"/>
                  </a:cubicBezTo>
                  <a:cubicBezTo>
                    <a:pt x="2475" y="7531"/>
                    <a:pt x="2721" y="7487"/>
                    <a:pt x="2959" y="7395"/>
                  </a:cubicBezTo>
                  <a:cubicBezTo>
                    <a:pt x="3414" y="7220"/>
                    <a:pt x="3953" y="6891"/>
                    <a:pt x="4562" y="6312"/>
                  </a:cubicBezTo>
                  <a:cubicBezTo>
                    <a:pt x="4999" y="5867"/>
                    <a:pt x="5314" y="5323"/>
                    <a:pt x="5484" y="4725"/>
                  </a:cubicBezTo>
                  <a:cubicBezTo>
                    <a:pt x="5484" y="4725"/>
                    <a:pt x="6481" y="4709"/>
                    <a:pt x="6424" y="3690"/>
                  </a:cubicBezTo>
                  <a:cubicBezTo>
                    <a:pt x="6424" y="3690"/>
                    <a:pt x="6385" y="2985"/>
                    <a:pt x="5918" y="2985"/>
                  </a:cubicBezTo>
                  <a:cubicBezTo>
                    <a:pt x="5823" y="2985"/>
                    <a:pt x="5711" y="3014"/>
                    <a:pt x="5578" y="3084"/>
                  </a:cubicBezTo>
                  <a:cubicBezTo>
                    <a:pt x="5893" y="1947"/>
                    <a:pt x="5740" y="693"/>
                    <a:pt x="4487" y="198"/>
                  </a:cubicBezTo>
                  <a:cubicBezTo>
                    <a:pt x="4151" y="65"/>
                    <a:pt x="3776" y="0"/>
                    <a:pt x="3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9" name="Google Shape;1679;p52"/>
            <p:cNvSpPr/>
            <p:nvPr/>
          </p:nvSpPr>
          <p:spPr>
            <a:xfrm>
              <a:off x="7125597" y="1585994"/>
              <a:ext cx="68448" cy="99898"/>
            </a:xfrm>
            <a:custGeom>
              <a:avLst/>
              <a:gdLst/>
              <a:ahLst/>
              <a:cxnLst/>
              <a:rect l="l" t="t" r="r" b="b"/>
              <a:pathLst>
                <a:path w="679" h="991" extrusionOk="0">
                  <a:moveTo>
                    <a:pt x="554" y="1"/>
                  </a:moveTo>
                  <a:cubicBezTo>
                    <a:pt x="553" y="1"/>
                    <a:pt x="551" y="1"/>
                    <a:pt x="550" y="1"/>
                  </a:cubicBezTo>
                  <a:cubicBezTo>
                    <a:pt x="402" y="12"/>
                    <a:pt x="261" y="77"/>
                    <a:pt x="159" y="187"/>
                  </a:cubicBezTo>
                  <a:cubicBezTo>
                    <a:pt x="54" y="300"/>
                    <a:pt x="0" y="454"/>
                    <a:pt x="8" y="607"/>
                  </a:cubicBezTo>
                  <a:cubicBezTo>
                    <a:pt x="16" y="761"/>
                    <a:pt x="86" y="952"/>
                    <a:pt x="256" y="985"/>
                  </a:cubicBezTo>
                  <a:cubicBezTo>
                    <a:pt x="275" y="988"/>
                    <a:pt x="292" y="990"/>
                    <a:pt x="310" y="990"/>
                  </a:cubicBezTo>
                  <a:cubicBezTo>
                    <a:pt x="467" y="990"/>
                    <a:pt x="565" y="842"/>
                    <a:pt x="609" y="699"/>
                  </a:cubicBezTo>
                  <a:cubicBezTo>
                    <a:pt x="655" y="548"/>
                    <a:pt x="674" y="386"/>
                    <a:pt x="660" y="227"/>
                  </a:cubicBezTo>
                  <a:cubicBezTo>
                    <a:pt x="679" y="206"/>
                    <a:pt x="632" y="1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0" name="Google Shape;1680;p52"/>
            <p:cNvSpPr/>
            <p:nvPr/>
          </p:nvSpPr>
          <p:spPr>
            <a:xfrm>
              <a:off x="7035878" y="2171974"/>
              <a:ext cx="448392" cy="348080"/>
            </a:xfrm>
            <a:custGeom>
              <a:avLst/>
              <a:gdLst/>
              <a:ahLst/>
              <a:cxnLst/>
              <a:rect l="l" t="t" r="r" b="b"/>
              <a:pathLst>
                <a:path w="4448" h="3453" extrusionOk="0">
                  <a:moveTo>
                    <a:pt x="615" y="1"/>
                  </a:moveTo>
                  <a:cubicBezTo>
                    <a:pt x="515" y="9"/>
                    <a:pt x="418" y="22"/>
                    <a:pt x="319" y="41"/>
                  </a:cubicBezTo>
                  <a:cubicBezTo>
                    <a:pt x="251" y="114"/>
                    <a:pt x="195" y="197"/>
                    <a:pt x="154" y="286"/>
                  </a:cubicBezTo>
                  <a:cubicBezTo>
                    <a:pt x="30" y="572"/>
                    <a:pt x="71" y="839"/>
                    <a:pt x="259" y="1076"/>
                  </a:cubicBezTo>
                  <a:cubicBezTo>
                    <a:pt x="340" y="1176"/>
                    <a:pt x="462" y="1300"/>
                    <a:pt x="408" y="1440"/>
                  </a:cubicBezTo>
                  <a:cubicBezTo>
                    <a:pt x="356" y="1561"/>
                    <a:pt x="235" y="1645"/>
                    <a:pt x="165" y="1755"/>
                  </a:cubicBezTo>
                  <a:cubicBezTo>
                    <a:pt x="1" y="2014"/>
                    <a:pt x="149" y="2307"/>
                    <a:pt x="335" y="2510"/>
                  </a:cubicBezTo>
                  <a:cubicBezTo>
                    <a:pt x="451" y="2636"/>
                    <a:pt x="599" y="2752"/>
                    <a:pt x="666" y="2914"/>
                  </a:cubicBezTo>
                  <a:cubicBezTo>
                    <a:pt x="701" y="2995"/>
                    <a:pt x="707" y="3084"/>
                    <a:pt x="680" y="3167"/>
                  </a:cubicBezTo>
                  <a:cubicBezTo>
                    <a:pt x="626" y="3210"/>
                    <a:pt x="580" y="3261"/>
                    <a:pt x="545" y="3321"/>
                  </a:cubicBezTo>
                  <a:cubicBezTo>
                    <a:pt x="508" y="3385"/>
                    <a:pt x="562" y="3452"/>
                    <a:pt x="625" y="3452"/>
                  </a:cubicBezTo>
                  <a:cubicBezTo>
                    <a:pt x="639" y="3452"/>
                    <a:pt x="653" y="3449"/>
                    <a:pt x="666" y="3442"/>
                  </a:cubicBezTo>
                  <a:cubicBezTo>
                    <a:pt x="736" y="3404"/>
                    <a:pt x="790" y="3348"/>
                    <a:pt x="823" y="3278"/>
                  </a:cubicBezTo>
                  <a:cubicBezTo>
                    <a:pt x="991" y="3156"/>
                    <a:pt x="1227" y="3147"/>
                    <a:pt x="1445" y="3147"/>
                  </a:cubicBezTo>
                  <a:cubicBezTo>
                    <a:pt x="1484" y="3147"/>
                    <a:pt x="1522" y="3147"/>
                    <a:pt x="1558" y="3147"/>
                  </a:cubicBezTo>
                  <a:cubicBezTo>
                    <a:pt x="1600" y="3147"/>
                    <a:pt x="1641" y="3147"/>
                    <a:pt x="1680" y="3145"/>
                  </a:cubicBezTo>
                  <a:cubicBezTo>
                    <a:pt x="1860" y="3137"/>
                    <a:pt x="2049" y="3113"/>
                    <a:pt x="2208" y="3022"/>
                  </a:cubicBezTo>
                  <a:cubicBezTo>
                    <a:pt x="2364" y="2935"/>
                    <a:pt x="2448" y="2792"/>
                    <a:pt x="2512" y="2633"/>
                  </a:cubicBezTo>
                  <a:cubicBezTo>
                    <a:pt x="2550" y="2545"/>
                    <a:pt x="2580" y="2453"/>
                    <a:pt x="2639" y="2377"/>
                  </a:cubicBezTo>
                  <a:cubicBezTo>
                    <a:pt x="2709" y="2286"/>
                    <a:pt x="2811" y="2245"/>
                    <a:pt x="2919" y="2221"/>
                  </a:cubicBezTo>
                  <a:cubicBezTo>
                    <a:pt x="3100" y="2181"/>
                    <a:pt x="3280" y="2173"/>
                    <a:pt x="3453" y="2097"/>
                  </a:cubicBezTo>
                  <a:cubicBezTo>
                    <a:pt x="3795" y="1954"/>
                    <a:pt x="4056" y="1658"/>
                    <a:pt x="4213" y="1316"/>
                  </a:cubicBezTo>
                  <a:cubicBezTo>
                    <a:pt x="4369" y="976"/>
                    <a:pt x="4420" y="604"/>
                    <a:pt x="4447" y="235"/>
                  </a:cubicBezTo>
                  <a:cubicBezTo>
                    <a:pt x="4391" y="219"/>
                    <a:pt x="4334" y="203"/>
                    <a:pt x="4269" y="184"/>
                  </a:cubicBezTo>
                  <a:cubicBezTo>
                    <a:pt x="4250" y="523"/>
                    <a:pt x="4210" y="863"/>
                    <a:pt x="4081" y="1176"/>
                  </a:cubicBezTo>
                  <a:cubicBezTo>
                    <a:pt x="3935" y="1523"/>
                    <a:pt x="3663" y="1852"/>
                    <a:pt x="3294" y="1968"/>
                  </a:cubicBezTo>
                  <a:cubicBezTo>
                    <a:pt x="3113" y="2022"/>
                    <a:pt x="2916" y="2022"/>
                    <a:pt x="2747" y="2086"/>
                  </a:cubicBezTo>
                  <a:cubicBezTo>
                    <a:pt x="2577" y="2154"/>
                    <a:pt x="2469" y="2280"/>
                    <a:pt x="2399" y="2445"/>
                  </a:cubicBezTo>
                  <a:cubicBezTo>
                    <a:pt x="2324" y="2617"/>
                    <a:pt x="2272" y="2792"/>
                    <a:pt x="2092" y="2881"/>
                  </a:cubicBezTo>
                  <a:cubicBezTo>
                    <a:pt x="1925" y="2965"/>
                    <a:pt x="1728" y="2968"/>
                    <a:pt x="1548" y="2968"/>
                  </a:cubicBezTo>
                  <a:cubicBezTo>
                    <a:pt x="1329" y="2968"/>
                    <a:pt x="1079" y="2970"/>
                    <a:pt x="868" y="3051"/>
                  </a:cubicBezTo>
                  <a:cubicBezTo>
                    <a:pt x="868" y="2978"/>
                    <a:pt x="855" y="2908"/>
                    <a:pt x="828" y="2844"/>
                  </a:cubicBezTo>
                  <a:cubicBezTo>
                    <a:pt x="704" y="2553"/>
                    <a:pt x="367" y="2402"/>
                    <a:pt x="281" y="2100"/>
                  </a:cubicBezTo>
                  <a:cubicBezTo>
                    <a:pt x="197" y="1795"/>
                    <a:pt x="577" y="1671"/>
                    <a:pt x="596" y="1391"/>
                  </a:cubicBezTo>
                  <a:cubicBezTo>
                    <a:pt x="618" y="1095"/>
                    <a:pt x="278" y="947"/>
                    <a:pt x="254" y="664"/>
                  </a:cubicBezTo>
                  <a:cubicBezTo>
                    <a:pt x="233" y="383"/>
                    <a:pt x="408" y="170"/>
                    <a:pt x="6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1" name="Google Shape;1681;p52"/>
            <p:cNvSpPr/>
            <p:nvPr/>
          </p:nvSpPr>
          <p:spPr>
            <a:xfrm>
              <a:off x="6316616" y="3551188"/>
              <a:ext cx="1405559" cy="3065379"/>
            </a:xfrm>
            <a:custGeom>
              <a:avLst/>
              <a:gdLst/>
              <a:ahLst/>
              <a:cxnLst/>
              <a:rect l="l" t="t" r="r" b="b"/>
              <a:pathLst>
                <a:path w="13943" h="30409" extrusionOk="0">
                  <a:moveTo>
                    <a:pt x="5050" y="0"/>
                  </a:moveTo>
                  <a:cubicBezTo>
                    <a:pt x="5050" y="0"/>
                    <a:pt x="4522" y="1226"/>
                    <a:pt x="3840" y="4530"/>
                  </a:cubicBezTo>
                  <a:cubicBezTo>
                    <a:pt x="2331" y="11811"/>
                    <a:pt x="0" y="25102"/>
                    <a:pt x="442" y="28726"/>
                  </a:cubicBezTo>
                  <a:cubicBezTo>
                    <a:pt x="442" y="28726"/>
                    <a:pt x="2159" y="30409"/>
                    <a:pt x="4935" y="30409"/>
                  </a:cubicBezTo>
                  <a:cubicBezTo>
                    <a:pt x="5785" y="30409"/>
                    <a:pt x="6734" y="30251"/>
                    <a:pt x="7764" y="29839"/>
                  </a:cubicBezTo>
                  <a:cubicBezTo>
                    <a:pt x="7764" y="29839"/>
                    <a:pt x="8235" y="19117"/>
                    <a:pt x="11464" y="12075"/>
                  </a:cubicBezTo>
                  <a:cubicBezTo>
                    <a:pt x="11668" y="11631"/>
                    <a:pt x="11895" y="11199"/>
                    <a:pt x="12126" y="10766"/>
                  </a:cubicBezTo>
                  <a:cubicBezTo>
                    <a:pt x="12506" y="10051"/>
                    <a:pt x="13943" y="6901"/>
                    <a:pt x="12520" y="2366"/>
                  </a:cubicBezTo>
                  <a:lnTo>
                    <a:pt x="50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6899788" y="3288490"/>
              <a:ext cx="775109" cy="1753301"/>
            </a:xfrm>
            <a:custGeom>
              <a:avLst/>
              <a:gdLst/>
              <a:ahLst/>
              <a:cxnLst/>
              <a:rect l="l" t="t" r="r" b="b"/>
              <a:pathLst>
                <a:path w="7689" h="17393" extrusionOk="0">
                  <a:moveTo>
                    <a:pt x="1" y="0"/>
                  </a:moveTo>
                  <a:cubicBezTo>
                    <a:pt x="1" y="0"/>
                    <a:pt x="3412" y="8200"/>
                    <a:pt x="1" y="15813"/>
                  </a:cubicBezTo>
                  <a:cubicBezTo>
                    <a:pt x="1" y="15813"/>
                    <a:pt x="815" y="17393"/>
                    <a:pt x="2340" y="17393"/>
                  </a:cubicBezTo>
                  <a:cubicBezTo>
                    <a:pt x="2663" y="17393"/>
                    <a:pt x="3018" y="17322"/>
                    <a:pt x="3404" y="17150"/>
                  </a:cubicBezTo>
                  <a:cubicBezTo>
                    <a:pt x="3401" y="17150"/>
                    <a:pt x="7689" y="10386"/>
                    <a:pt x="4819" y="3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6973176" y="3377400"/>
              <a:ext cx="466436" cy="1147060"/>
            </a:xfrm>
            <a:custGeom>
              <a:avLst/>
              <a:gdLst/>
              <a:ahLst/>
              <a:cxnLst/>
              <a:rect l="l" t="t" r="r" b="b"/>
              <a:pathLst>
                <a:path w="4627" h="11379" extrusionOk="0">
                  <a:moveTo>
                    <a:pt x="531" y="0"/>
                  </a:moveTo>
                  <a:cubicBezTo>
                    <a:pt x="383" y="0"/>
                    <a:pt x="234" y="12"/>
                    <a:pt x="87" y="37"/>
                  </a:cubicBezTo>
                  <a:cubicBezTo>
                    <a:pt x="8" y="48"/>
                    <a:pt x="0" y="164"/>
                    <a:pt x="65" y="196"/>
                  </a:cubicBezTo>
                  <a:cubicBezTo>
                    <a:pt x="1329" y="878"/>
                    <a:pt x="2097" y="2161"/>
                    <a:pt x="2544" y="3486"/>
                  </a:cubicBezTo>
                  <a:cubicBezTo>
                    <a:pt x="3059" y="5022"/>
                    <a:pt x="3150" y="6647"/>
                    <a:pt x="3415" y="8237"/>
                  </a:cubicBezTo>
                  <a:cubicBezTo>
                    <a:pt x="3574" y="9186"/>
                    <a:pt x="3800" y="10129"/>
                    <a:pt x="4201" y="11007"/>
                  </a:cubicBezTo>
                  <a:cubicBezTo>
                    <a:pt x="4215" y="11039"/>
                    <a:pt x="4240" y="11052"/>
                    <a:pt x="4266" y="11052"/>
                  </a:cubicBezTo>
                  <a:cubicBezTo>
                    <a:pt x="4295" y="11052"/>
                    <a:pt x="4326" y="11036"/>
                    <a:pt x="4344" y="11010"/>
                  </a:cubicBezTo>
                  <a:cubicBezTo>
                    <a:pt x="4374" y="11113"/>
                    <a:pt x="4404" y="11215"/>
                    <a:pt x="4436" y="11317"/>
                  </a:cubicBezTo>
                  <a:cubicBezTo>
                    <a:pt x="4450" y="11360"/>
                    <a:pt x="4485" y="11379"/>
                    <a:pt x="4520" y="11379"/>
                  </a:cubicBezTo>
                  <a:cubicBezTo>
                    <a:pt x="4573" y="11379"/>
                    <a:pt x="4627" y="11336"/>
                    <a:pt x="4606" y="11269"/>
                  </a:cubicBezTo>
                  <a:cubicBezTo>
                    <a:pt x="4121" y="9752"/>
                    <a:pt x="4007" y="8156"/>
                    <a:pt x="3843" y="6580"/>
                  </a:cubicBezTo>
                  <a:cubicBezTo>
                    <a:pt x="3695" y="5176"/>
                    <a:pt x="3495" y="3759"/>
                    <a:pt x="2962" y="2441"/>
                  </a:cubicBezTo>
                  <a:cubicBezTo>
                    <a:pt x="2684" y="1751"/>
                    <a:pt x="2315" y="1102"/>
                    <a:pt x="1835" y="533"/>
                  </a:cubicBezTo>
                  <a:lnTo>
                    <a:pt x="1835" y="533"/>
                  </a:lnTo>
                  <a:cubicBezTo>
                    <a:pt x="1846" y="537"/>
                    <a:pt x="1857" y="539"/>
                    <a:pt x="1867" y="539"/>
                  </a:cubicBezTo>
                  <a:cubicBezTo>
                    <a:pt x="1946" y="539"/>
                    <a:pt x="1997" y="424"/>
                    <a:pt x="1914" y="377"/>
                  </a:cubicBezTo>
                  <a:cubicBezTo>
                    <a:pt x="1491" y="129"/>
                    <a:pt x="1013" y="0"/>
                    <a:pt x="531" y="0"/>
                  </a:cubicBezTo>
                  <a:close/>
                </a:path>
              </a:pathLst>
            </a:custGeom>
            <a:solidFill>
              <a:srgbClr val="BA4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6308149" y="2994442"/>
              <a:ext cx="695572" cy="423381"/>
            </a:xfrm>
            <a:custGeom>
              <a:avLst/>
              <a:gdLst/>
              <a:ahLst/>
              <a:cxnLst/>
              <a:rect l="l" t="t" r="r" b="b"/>
              <a:pathLst>
                <a:path w="6900" h="4200" extrusionOk="0">
                  <a:moveTo>
                    <a:pt x="4727" y="1"/>
                  </a:moveTo>
                  <a:cubicBezTo>
                    <a:pt x="4643" y="1"/>
                    <a:pt x="4559" y="51"/>
                    <a:pt x="4538" y="155"/>
                  </a:cubicBezTo>
                  <a:cubicBezTo>
                    <a:pt x="4377" y="993"/>
                    <a:pt x="4326" y="2120"/>
                    <a:pt x="4326" y="2120"/>
                  </a:cubicBezTo>
                  <a:cubicBezTo>
                    <a:pt x="4258" y="2464"/>
                    <a:pt x="3302" y="2591"/>
                    <a:pt x="2879" y="2629"/>
                  </a:cubicBezTo>
                  <a:cubicBezTo>
                    <a:pt x="2852" y="2632"/>
                    <a:pt x="2825" y="2633"/>
                    <a:pt x="2798" y="2633"/>
                  </a:cubicBezTo>
                  <a:cubicBezTo>
                    <a:pt x="2696" y="2633"/>
                    <a:pt x="2595" y="2612"/>
                    <a:pt x="2501" y="2570"/>
                  </a:cubicBezTo>
                  <a:cubicBezTo>
                    <a:pt x="1580" y="2128"/>
                    <a:pt x="1029" y="2008"/>
                    <a:pt x="703" y="2008"/>
                  </a:cubicBezTo>
                  <a:cubicBezTo>
                    <a:pt x="574" y="2008"/>
                    <a:pt x="480" y="2027"/>
                    <a:pt x="413" y="2052"/>
                  </a:cubicBezTo>
                  <a:cubicBezTo>
                    <a:pt x="324" y="2087"/>
                    <a:pt x="321" y="2211"/>
                    <a:pt x="407" y="2254"/>
                  </a:cubicBezTo>
                  <a:lnTo>
                    <a:pt x="1755" y="2920"/>
                  </a:lnTo>
                  <a:cubicBezTo>
                    <a:pt x="1267" y="2742"/>
                    <a:pt x="906" y="2680"/>
                    <a:pt x="642" y="2680"/>
                  </a:cubicBezTo>
                  <a:cubicBezTo>
                    <a:pt x="355" y="2680"/>
                    <a:pt x="181" y="2753"/>
                    <a:pt x="79" y="2826"/>
                  </a:cubicBezTo>
                  <a:cubicBezTo>
                    <a:pt x="1" y="2885"/>
                    <a:pt x="19" y="3006"/>
                    <a:pt x="111" y="3036"/>
                  </a:cubicBezTo>
                  <a:cubicBezTo>
                    <a:pt x="725" y="3241"/>
                    <a:pt x="2005" y="3709"/>
                    <a:pt x="2558" y="3912"/>
                  </a:cubicBezTo>
                  <a:cubicBezTo>
                    <a:pt x="2663" y="3951"/>
                    <a:pt x="2773" y="3970"/>
                    <a:pt x="2884" y="3970"/>
                  </a:cubicBezTo>
                  <a:cubicBezTo>
                    <a:pt x="2955" y="3970"/>
                    <a:pt x="3026" y="3962"/>
                    <a:pt x="3097" y="3947"/>
                  </a:cubicBezTo>
                  <a:lnTo>
                    <a:pt x="4266" y="3685"/>
                  </a:lnTo>
                  <a:cubicBezTo>
                    <a:pt x="4405" y="3654"/>
                    <a:pt x="4547" y="3639"/>
                    <a:pt x="4689" y="3639"/>
                  </a:cubicBezTo>
                  <a:cubicBezTo>
                    <a:pt x="4906" y="3639"/>
                    <a:pt x="5124" y="3675"/>
                    <a:pt x="5333" y="3747"/>
                  </a:cubicBezTo>
                  <a:cubicBezTo>
                    <a:pt x="5848" y="3925"/>
                    <a:pt x="6371" y="4076"/>
                    <a:pt x="6899" y="4200"/>
                  </a:cubicBezTo>
                  <a:lnTo>
                    <a:pt x="6845" y="2491"/>
                  </a:lnTo>
                  <a:cubicBezTo>
                    <a:pt x="6788" y="2498"/>
                    <a:pt x="6730" y="2501"/>
                    <a:pt x="6673" y="2501"/>
                  </a:cubicBezTo>
                  <a:cubicBezTo>
                    <a:pt x="6254" y="2501"/>
                    <a:pt x="5870" y="2340"/>
                    <a:pt x="5870" y="2340"/>
                  </a:cubicBezTo>
                  <a:cubicBezTo>
                    <a:pt x="5253" y="2168"/>
                    <a:pt x="5013" y="1009"/>
                    <a:pt x="4924" y="174"/>
                  </a:cubicBezTo>
                  <a:cubicBezTo>
                    <a:pt x="4910" y="59"/>
                    <a:pt x="4818" y="1"/>
                    <a:pt x="47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6845755" y="2237497"/>
              <a:ext cx="866340" cy="1268833"/>
            </a:xfrm>
            <a:custGeom>
              <a:avLst/>
              <a:gdLst/>
              <a:ahLst/>
              <a:cxnLst/>
              <a:rect l="l" t="t" r="r" b="b"/>
              <a:pathLst>
                <a:path w="8594" h="12587" extrusionOk="0">
                  <a:moveTo>
                    <a:pt x="7192" y="0"/>
                  </a:moveTo>
                  <a:cubicBezTo>
                    <a:pt x="6716" y="0"/>
                    <a:pt x="6170" y="549"/>
                    <a:pt x="6101" y="1474"/>
                  </a:cubicBezTo>
                  <a:cubicBezTo>
                    <a:pt x="6010" y="2730"/>
                    <a:pt x="5934" y="4727"/>
                    <a:pt x="5875" y="6492"/>
                  </a:cubicBezTo>
                  <a:cubicBezTo>
                    <a:pt x="5808" y="8481"/>
                    <a:pt x="5767" y="10173"/>
                    <a:pt x="5767" y="10173"/>
                  </a:cubicBezTo>
                  <a:cubicBezTo>
                    <a:pt x="5767" y="10173"/>
                    <a:pt x="1827" y="9846"/>
                    <a:pt x="618" y="9846"/>
                  </a:cubicBezTo>
                  <a:cubicBezTo>
                    <a:pt x="589" y="9846"/>
                    <a:pt x="562" y="9846"/>
                    <a:pt x="537" y="9847"/>
                  </a:cubicBezTo>
                  <a:lnTo>
                    <a:pt x="0" y="11256"/>
                  </a:lnTo>
                  <a:cubicBezTo>
                    <a:pt x="2003" y="11934"/>
                    <a:pt x="5303" y="12586"/>
                    <a:pt x="6543" y="12586"/>
                  </a:cubicBezTo>
                  <a:cubicBezTo>
                    <a:pt x="6659" y="12586"/>
                    <a:pt x="6757" y="12581"/>
                    <a:pt x="6834" y="12569"/>
                  </a:cubicBezTo>
                  <a:cubicBezTo>
                    <a:pt x="7352" y="12488"/>
                    <a:pt x="7866" y="12162"/>
                    <a:pt x="7980" y="11647"/>
                  </a:cubicBezTo>
                  <a:cubicBezTo>
                    <a:pt x="8400" y="9752"/>
                    <a:pt x="8548" y="7971"/>
                    <a:pt x="8567" y="6427"/>
                  </a:cubicBezTo>
                  <a:cubicBezTo>
                    <a:pt x="8594" y="4032"/>
                    <a:pt x="8311" y="2194"/>
                    <a:pt x="8252" y="1350"/>
                  </a:cubicBezTo>
                  <a:cubicBezTo>
                    <a:pt x="8209" y="752"/>
                    <a:pt x="7866" y="86"/>
                    <a:pt x="7274" y="6"/>
                  </a:cubicBezTo>
                  <a:cubicBezTo>
                    <a:pt x="7247" y="2"/>
                    <a:pt x="7220" y="0"/>
                    <a:pt x="7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6899788" y="3167423"/>
              <a:ext cx="1019365" cy="1849973"/>
            </a:xfrm>
            <a:custGeom>
              <a:avLst/>
              <a:gdLst/>
              <a:ahLst/>
              <a:cxnLst/>
              <a:rect l="l" t="t" r="r" b="b"/>
              <a:pathLst>
                <a:path w="10112" h="18352" extrusionOk="0">
                  <a:moveTo>
                    <a:pt x="2541" y="0"/>
                  </a:moveTo>
                  <a:cubicBezTo>
                    <a:pt x="1823" y="0"/>
                    <a:pt x="972" y="163"/>
                    <a:pt x="1" y="624"/>
                  </a:cubicBezTo>
                  <a:cubicBezTo>
                    <a:pt x="1" y="624"/>
                    <a:pt x="3698" y="2020"/>
                    <a:pt x="4695" y="11269"/>
                  </a:cubicBezTo>
                  <a:cubicBezTo>
                    <a:pt x="4876" y="12945"/>
                    <a:pt x="5339" y="14583"/>
                    <a:pt x="6120" y="16076"/>
                  </a:cubicBezTo>
                  <a:cubicBezTo>
                    <a:pt x="6745" y="17273"/>
                    <a:pt x="7554" y="18351"/>
                    <a:pt x="8436" y="18351"/>
                  </a:cubicBezTo>
                  <a:cubicBezTo>
                    <a:pt x="8638" y="18351"/>
                    <a:pt x="8844" y="18295"/>
                    <a:pt x="9052" y="18170"/>
                  </a:cubicBezTo>
                  <a:cubicBezTo>
                    <a:pt x="9095" y="18143"/>
                    <a:pt x="9131" y="18100"/>
                    <a:pt x="9147" y="18054"/>
                  </a:cubicBezTo>
                  <a:cubicBezTo>
                    <a:pt x="9314" y="17601"/>
                    <a:pt x="10111" y="15120"/>
                    <a:pt x="9233" y="11185"/>
                  </a:cubicBezTo>
                  <a:cubicBezTo>
                    <a:pt x="8853" y="9482"/>
                    <a:pt x="7983" y="7941"/>
                    <a:pt x="6805" y="6650"/>
                  </a:cubicBezTo>
                  <a:cubicBezTo>
                    <a:pt x="6026" y="5793"/>
                    <a:pt x="5172" y="4128"/>
                    <a:pt x="5231" y="948"/>
                  </a:cubicBezTo>
                  <a:cubicBezTo>
                    <a:pt x="5231" y="948"/>
                    <a:pt x="4273" y="0"/>
                    <a:pt x="2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7428725" y="2230542"/>
              <a:ext cx="283370" cy="682853"/>
            </a:xfrm>
            <a:custGeom>
              <a:avLst/>
              <a:gdLst/>
              <a:ahLst/>
              <a:cxnLst/>
              <a:rect l="l" t="t" r="r" b="b"/>
              <a:pathLst>
                <a:path w="2811" h="6774" extrusionOk="0">
                  <a:moveTo>
                    <a:pt x="1435" y="0"/>
                  </a:moveTo>
                  <a:cubicBezTo>
                    <a:pt x="936" y="0"/>
                    <a:pt x="159" y="696"/>
                    <a:pt x="92" y="1629"/>
                  </a:cubicBezTo>
                  <a:cubicBezTo>
                    <a:pt x="0" y="2885"/>
                    <a:pt x="151" y="4796"/>
                    <a:pt x="92" y="6561"/>
                  </a:cubicBezTo>
                  <a:cubicBezTo>
                    <a:pt x="421" y="6666"/>
                    <a:pt x="885" y="6774"/>
                    <a:pt x="1411" y="6774"/>
                  </a:cubicBezTo>
                  <a:cubicBezTo>
                    <a:pt x="1842" y="6774"/>
                    <a:pt x="2313" y="6701"/>
                    <a:pt x="2784" y="6496"/>
                  </a:cubicBezTo>
                  <a:cubicBezTo>
                    <a:pt x="2811" y="4101"/>
                    <a:pt x="2528" y="2263"/>
                    <a:pt x="2469" y="1419"/>
                  </a:cubicBezTo>
                  <a:cubicBezTo>
                    <a:pt x="2426" y="821"/>
                    <a:pt x="2094" y="85"/>
                    <a:pt x="1501" y="4"/>
                  </a:cubicBezTo>
                  <a:cubicBezTo>
                    <a:pt x="1480" y="2"/>
                    <a:pt x="1458" y="0"/>
                    <a:pt x="14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6882651" y="1259991"/>
              <a:ext cx="814525" cy="905128"/>
            </a:xfrm>
            <a:custGeom>
              <a:avLst/>
              <a:gdLst/>
              <a:ahLst/>
              <a:cxnLst/>
              <a:rect l="l" t="t" r="r" b="b"/>
              <a:pathLst>
                <a:path w="8080" h="8979" extrusionOk="0">
                  <a:moveTo>
                    <a:pt x="4709" y="0"/>
                  </a:moveTo>
                  <a:cubicBezTo>
                    <a:pt x="4615" y="0"/>
                    <a:pt x="4522" y="6"/>
                    <a:pt x="4428" y="18"/>
                  </a:cubicBezTo>
                  <a:cubicBezTo>
                    <a:pt x="3644" y="112"/>
                    <a:pt x="1375" y="573"/>
                    <a:pt x="300" y="2427"/>
                  </a:cubicBezTo>
                  <a:cubicBezTo>
                    <a:pt x="138" y="2707"/>
                    <a:pt x="1" y="3020"/>
                    <a:pt x="20" y="3346"/>
                  </a:cubicBezTo>
                  <a:cubicBezTo>
                    <a:pt x="39" y="3669"/>
                    <a:pt x="260" y="4000"/>
                    <a:pt x="580" y="4046"/>
                  </a:cubicBezTo>
                  <a:cubicBezTo>
                    <a:pt x="609" y="4050"/>
                    <a:pt x="638" y="4052"/>
                    <a:pt x="666" y="4052"/>
                  </a:cubicBezTo>
                  <a:cubicBezTo>
                    <a:pt x="827" y="4052"/>
                    <a:pt x="984" y="3993"/>
                    <a:pt x="1135" y="3933"/>
                  </a:cubicBezTo>
                  <a:cubicBezTo>
                    <a:pt x="2000" y="3591"/>
                    <a:pt x="2882" y="3240"/>
                    <a:pt x="3588" y="2637"/>
                  </a:cubicBezTo>
                  <a:lnTo>
                    <a:pt x="3588" y="2637"/>
                  </a:lnTo>
                  <a:cubicBezTo>
                    <a:pt x="3563" y="2861"/>
                    <a:pt x="3466" y="3068"/>
                    <a:pt x="3313" y="3235"/>
                  </a:cubicBezTo>
                  <a:cubicBezTo>
                    <a:pt x="3801" y="3111"/>
                    <a:pt x="4253" y="2885"/>
                    <a:pt x="4647" y="2572"/>
                  </a:cubicBezTo>
                  <a:lnTo>
                    <a:pt x="4647" y="2648"/>
                  </a:lnTo>
                  <a:lnTo>
                    <a:pt x="4601" y="2693"/>
                  </a:lnTo>
                  <a:cubicBezTo>
                    <a:pt x="4625" y="2750"/>
                    <a:pt x="4644" y="2809"/>
                    <a:pt x="4666" y="2869"/>
                  </a:cubicBezTo>
                  <a:cubicBezTo>
                    <a:pt x="4695" y="3020"/>
                    <a:pt x="4741" y="3165"/>
                    <a:pt x="4803" y="3302"/>
                  </a:cubicBezTo>
                  <a:cubicBezTo>
                    <a:pt x="5134" y="4491"/>
                    <a:pt x="5132" y="5747"/>
                    <a:pt x="4798" y="6932"/>
                  </a:cubicBezTo>
                  <a:cubicBezTo>
                    <a:pt x="4657" y="7415"/>
                    <a:pt x="4466" y="7943"/>
                    <a:pt x="4679" y="8401"/>
                  </a:cubicBezTo>
                  <a:cubicBezTo>
                    <a:pt x="4862" y="8792"/>
                    <a:pt x="5293" y="8978"/>
                    <a:pt x="5733" y="8978"/>
                  </a:cubicBezTo>
                  <a:cubicBezTo>
                    <a:pt x="5943" y="8978"/>
                    <a:pt x="6154" y="8936"/>
                    <a:pt x="6342" y="8854"/>
                  </a:cubicBezTo>
                  <a:cubicBezTo>
                    <a:pt x="7261" y="8449"/>
                    <a:pt x="7711" y="7399"/>
                    <a:pt x="7864" y="6410"/>
                  </a:cubicBezTo>
                  <a:cubicBezTo>
                    <a:pt x="8080" y="5000"/>
                    <a:pt x="7848" y="3534"/>
                    <a:pt x="7239" y="2249"/>
                  </a:cubicBezTo>
                  <a:cubicBezTo>
                    <a:pt x="7177" y="1823"/>
                    <a:pt x="7018" y="1416"/>
                    <a:pt x="6767" y="1063"/>
                  </a:cubicBezTo>
                  <a:cubicBezTo>
                    <a:pt x="6300" y="412"/>
                    <a:pt x="5508" y="0"/>
                    <a:pt x="4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7104629" y="2117136"/>
              <a:ext cx="375508" cy="915309"/>
            </a:xfrm>
            <a:custGeom>
              <a:avLst/>
              <a:gdLst/>
              <a:ahLst/>
              <a:cxnLst/>
              <a:rect l="l" t="t" r="r" b="b"/>
              <a:pathLst>
                <a:path w="3725" h="9080" extrusionOk="0">
                  <a:moveTo>
                    <a:pt x="3388" y="0"/>
                  </a:moveTo>
                  <a:lnTo>
                    <a:pt x="3143" y="289"/>
                  </a:lnTo>
                  <a:cubicBezTo>
                    <a:pt x="3078" y="260"/>
                    <a:pt x="3011" y="246"/>
                    <a:pt x="2944" y="246"/>
                  </a:cubicBezTo>
                  <a:cubicBezTo>
                    <a:pt x="2774" y="246"/>
                    <a:pt x="2609" y="336"/>
                    <a:pt x="2520" y="491"/>
                  </a:cubicBezTo>
                  <a:cubicBezTo>
                    <a:pt x="2393" y="709"/>
                    <a:pt x="2450" y="987"/>
                    <a:pt x="2652" y="1135"/>
                  </a:cubicBezTo>
                  <a:cubicBezTo>
                    <a:pt x="2639" y="1134"/>
                    <a:pt x="2627" y="1134"/>
                    <a:pt x="2614" y="1134"/>
                  </a:cubicBezTo>
                  <a:cubicBezTo>
                    <a:pt x="2421" y="1134"/>
                    <a:pt x="2222" y="1192"/>
                    <a:pt x="2075" y="1318"/>
                  </a:cubicBezTo>
                  <a:cubicBezTo>
                    <a:pt x="1919" y="1453"/>
                    <a:pt x="1833" y="1677"/>
                    <a:pt x="1890" y="1876"/>
                  </a:cubicBezTo>
                  <a:cubicBezTo>
                    <a:pt x="1937" y="2052"/>
                    <a:pt x="2111" y="2191"/>
                    <a:pt x="2290" y="2191"/>
                  </a:cubicBezTo>
                  <a:cubicBezTo>
                    <a:pt x="2303" y="2191"/>
                    <a:pt x="2315" y="2190"/>
                    <a:pt x="2328" y="2188"/>
                  </a:cubicBezTo>
                  <a:lnTo>
                    <a:pt x="2328" y="2188"/>
                  </a:lnTo>
                  <a:cubicBezTo>
                    <a:pt x="2086" y="2233"/>
                    <a:pt x="1852" y="2396"/>
                    <a:pt x="1801" y="2636"/>
                  </a:cubicBezTo>
                  <a:cubicBezTo>
                    <a:pt x="1752" y="2862"/>
                    <a:pt x="1939" y="3123"/>
                    <a:pt x="2161" y="3123"/>
                  </a:cubicBezTo>
                  <a:cubicBezTo>
                    <a:pt x="2182" y="3123"/>
                    <a:pt x="2204" y="3121"/>
                    <a:pt x="2226" y="3116"/>
                  </a:cubicBezTo>
                  <a:lnTo>
                    <a:pt x="2226" y="3116"/>
                  </a:lnTo>
                  <a:cubicBezTo>
                    <a:pt x="1949" y="3253"/>
                    <a:pt x="1658" y="3407"/>
                    <a:pt x="1499" y="3673"/>
                  </a:cubicBezTo>
                  <a:cubicBezTo>
                    <a:pt x="1343" y="3940"/>
                    <a:pt x="1394" y="4355"/>
                    <a:pt x="1679" y="4474"/>
                  </a:cubicBezTo>
                  <a:cubicBezTo>
                    <a:pt x="1372" y="4509"/>
                    <a:pt x="1054" y="4649"/>
                    <a:pt x="914" y="4921"/>
                  </a:cubicBezTo>
                  <a:cubicBezTo>
                    <a:pt x="774" y="5196"/>
                    <a:pt x="898" y="5603"/>
                    <a:pt x="1200" y="5670"/>
                  </a:cubicBezTo>
                  <a:cubicBezTo>
                    <a:pt x="946" y="5805"/>
                    <a:pt x="685" y="5969"/>
                    <a:pt x="564" y="6228"/>
                  </a:cubicBezTo>
                  <a:cubicBezTo>
                    <a:pt x="445" y="6489"/>
                    <a:pt x="548" y="6869"/>
                    <a:pt x="828" y="6931"/>
                  </a:cubicBezTo>
                  <a:cubicBezTo>
                    <a:pt x="1" y="7449"/>
                    <a:pt x="89" y="8680"/>
                    <a:pt x="979" y="9079"/>
                  </a:cubicBezTo>
                  <a:cubicBezTo>
                    <a:pt x="868" y="8686"/>
                    <a:pt x="965" y="8260"/>
                    <a:pt x="1235" y="7953"/>
                  </a:cubicBezTo>
                  <a:cubicBezTo>
                    <a:pt x="1383" y="7786"/>
                    <a:pt x="1580" y="7659"/>
                    <a:pt x="1679" y="7459"/>
                  </a:cubicBezTo>
                  <a:cubicBezTo>
                    <a:pt x="1776" y="7260"/>
                    <a:pt x="1698" y="6950"/>
                    <a:pt x="1477" y="6931"/>
                  </a:cubicBezTo>
                  <a:cubicBezTo>
                    <a:pt x="1706" y="6877"/>
                    <a:pt x="1830" y="6608"/>
                    <a:pt x="1803" y="6376"/>
                  </a:cubicBezTo>
                  <a:cubicBezTo>
                    <a:pt x="1779" y="6142"/>
                    <a:pt x="1644" y="5934"/>
                    <a:pt x="1512" y="5740"/>
                  </a:cubicBezTo>
                  <a:cubicBezTo>
                    <a:pt x="1970" y="5624"/>
                    <a:pt x="2164" y="5080"/>
                    <a:pt x="1881" y="4703"/>
                  </a:cubicBezTo>
                  <a:cubicBezTo>
                    <a:pt x="2140" y="4568"/>
                    <a:pt x="2402" y="4406"/>
                    <a:pt x="2536" y="4148"/>
                  </a:cubicBezTo>
                  <a:cubicBezTo>
                    <a:pt x="2671" y="3892"/>
                    <a:pt x="2625" y="3517"/>
                    <a:pt x="2369" y="3380"/>
                  </a:cubicBezTo>
                  <a:cubicBezTo>
                    <a:pt x="2205" y="2765"/>
                    <a:pt x="2544" y="2127"/>
                    <a:pt x="3145" y="1919"/>
                  </a:cubicBezTo>
                  <a:cubicBezTo>
                    <a:pt x="3232" y="1701"/>
                    <a:pt x="3188" y="1453"/>
                    <a:pt x="3032" y="1278"/>
                  </a:cubicBezTo>
                  <a:cubicBezTo>
                    <a:pt x="3547" y="1078"/>
                    <a:pt x="3725" y="437"/>
                    <a:pt x="3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90" name="Google Shape;1690;p52"/>
          <p:cNvSpPr/>
          <p:nvPr/>
        </p:nvSpPr>
        <p:spPr>
          <a:xfrm>
            <a:off x="1779575" y="2823275"/>
            <a:ext cx="3259100" cy="130950"/>
          </a:xfrm>
          <a:custGeom>
            <a:avLst/>
            <a:gdLst/>
            <a:ahLst/>
            <a:cxnLst/>
            <a:rect l="l" t="t" r="r" b="b"/>
            <a:pathLst>
              <a:path w="130364" h="5238" extrusionOk="0">
                <a:moveTo>
                  <a:pt x="64929" y="1418"/>
                </a:moveTo>
                <a:lnTo>
                  <a:pt x="64975" y="1464"/>
                </a:lnTo>
                <a:cubicBezTo>
                  <a:pt x="64975" y="1488"/>
                  <a:pt x="64975" y="1512"/>
                  <a:pt x="64975" y="1537"/>
                </a:cubicBezTo>
                <a:lnTo>
                  <a:pt x="64975" y="1586"/>
                </a:lnTo>
                <a:cubicBezTo>
                  <a:pt x="64975" y="1610"/>
                  <a:pt x="64975" y="1610"/>
                  <a:pt x="64951" y="1610"/>
                </a:cubicBezTo>
                <a:cubicBezTo>
                  <a:pt x="64926" y="1610"/>
                  <a:pt x="64926" y="1634"/>
                  <a:pt x="64877" y="1756"/>
                </a:cubicBezTo>
                <a:cubicBezTo>
                  <a:pt x="64853" y="1756"/>
                  <a:pt x="64853" y="1708"/>
                  <a:pt x="64877" y="1610"/>
                </a:cubicBezTo>
                <a:cubicBezTo>
                  <a:pt x="64895" y="1558"/>
                  <a:pt x="64912" y="1494"/>
                  <a:pt x="64929" y="1418"/>
                </a:cubicBezTo>
                <a:close/>
                <a:moveTo>
                  <a:pt x="110267" y="1781"/>
                </a:moveTo>
                <a:lnTo>
                  <a:pt x="110267" y="1781"/>
                </a:lnTo>
                <a:cubicBezTo>
                  <a:pt x="110267" y="1781"/>
                  <a:pt x="110267" y="1781"/>
                  <a:pt x="110267" y="1781"/>
                </a:cubicBezTo>
                <a:close/>
                <a:moveTo>
                  <a:pt x="46390" y="1708"/>
                </a:moveTo>
                <a:cubicBezTo>
                  <a:pt x="46390" y="1708"/>
                  <a:pt x="46390" y="1732"/>
                  <a:pt x="46390" y="1732"/>
                </a:cubicBezTo>
                <a:cubicBezTo>
                  <a:pt x="46390" y="1732"/>
                  <a:pt x="46390" y="1781"/>
                  <a:pt x="46414" y="1805"/>
                </a:cubicBezTo>
                <a:lnTo>
                  <a:pt x="46414" y="1781"/>
                </a:lnTo>
                <a:cubicBezTo>
                  <a:pt x="46414" y="1756"/>
                  <a:pt x="46414" y="1732"/>
                  <a:pt x="46390" y="1708"/>
                </a:cubicBezTo>
                <a:close/>
                <a:moveTo>
                  <a:pt x="25269" y="1732"/>
                </a:moveTo>
                <a:lnTo>
                  <a:pt x="25269" y="1756"/>
                </a:lnTo>
                <a:cubicBezTo>
                  <a:pt x="25269" y="1756"/>
                  <a:pt x="25269" y="1805"/>
                  <a:pt x="25293" y="1829"/>
                </a:cubicBezTo>
                <a:cubicBezTo>
                  <a:pt x="25293" y="1829"/>
                  <a:pt x="25293" y="1805"/>
                  <a:pt x="25293" y="1805"/>
                </a:cubicBezTo>
                <a:cubicBezTo>
                  <a:pt x="25293" y="1781"/>
                  <a:pt x="25293" y="1756"/>
                  <a:pt x="25269" y="1732"/>
                </a:cubicBezTo>
                <a:close/>
                <a:moveTo>
                  <a:pt x="107535" y="1512"/>
                </a:moveTo>
                <a:lnTo>
                  <a:pt x="107608" y="1537"/>
                </a:lnTo>
                <a:cubicBezTo>
                  <a:pt x="107608" y="1561"/>
                  <a:pt x="107608" y="1586"/>
                  <a:pt x="107584" y="1610"/>
                </a:cubicBezTo>
                <a:lnTo>
                  <a:pt x="107584" y="1659"/>
                </a:lnTo>
                <a:cubicBezTo>
                  <a:pt x="107584" y="1683"/>
                  <a:pt x="107584" y="1683"/>
                  <a:pt x="107559" y="1683"/>
                </a:cubicBezTo>
                <a:cubicBezTo>
                  <a:pt x="107535" y="1708"/>
                  <a:pt x="107535" y="1708"/>
                  <a:pt x="107486" y="1829"/>
                </a:cubicBezTo>
                <a:cubicBezTo>
                  <a:pt x="107462" y="1829"/>
                  <a:pt x="107462" y="1781"/>
                  <a:pt x="107486" y="1708"/>
                </a:cubicBezTo>
                <a:cubicBezTo>
                  <a:pt x="107503" y="1642"/>
                  <a:pt x="107519" y="1577"/>
                  <a:pt x="107535" y="1512"/>
                </a:cubicBezTo>
                <a:close/>
                <a:moveTo>
                  <a:pt x="67658" y="1781"/>
                </a:moveTo>
                <a:lnTo>
                  <a:pt x="67707" y="1854"/>
                </a:lnTo>
                <a:cubicBezTo>
                  <a:pt x="67682" y="1829"/>
                  <a:pt x="67658" y="1805"/>
                  <a:pt x="67658" y="1781"/>
                </a:cubicBezTo>
                <a:close/>
                <a:moveTo>
                  <a:pt x="110267" y="1781"/>
                </a:moveTo>
                <a:lnTo>
                  <a:pt x="110267" y="1805"/>
                </a:lnTo>
                <a:cubicBezTo>
                  <a:pt x="110267" y="1805"/>
                  <a:pt x="110267" y="1854"/>
                  <a:pt x="110291" y="1878"/>
                </a:cubicBezTo>
                <a:cubicBezTo>
                  <a:pt x="110291" y="1878"/>
                  <a:pt x="110291" y="1854"/>
                  <a:pt x="110291" y="1854"/>
                </a:cubicBezTo>
                <a:cubicBezTo>
                  <a:pt x="110291" y="1829"/>
                  <a:pt x="110267" y="1805"/>
                  <a:pt x="110267" y="1781"/>
                </a:cubicBezTo>
                <a:close/>
                <a:moveTo>
                  <a:pt x="4171" y="1854"/>
                </a:moveTo>
                <a:lnTo>
                  <a:pt x="4220" y="1927"/>
                </a:lnTo>
                <a:cubicBezTo>
                  <a:pt x="4196" y="1903"/>
                  <a:pt x="4171" y="1878"/>
                  <a:pt x="4171" y="1854"/>
                </a:cubicBezTo>
                <a:close/>
                <a:moveTo>
                  <a:pt x="88950" y="1878"/>
                </a:moveTo>
                <a:lnTo>
                  <a:pt x="88999" y="1951"/>
                </a:lnTo>
                <a:cubicBezTo>
                  <a:pt x="88974" y="1927"/>
                  <a:pt x="88950" y="1903"/>
                  <a:pt x="88950" y="1878"/>
                </a:cubicBezTo>
                <a:close/>
                <a:moveTo>
                  <a:pt x="35268" y="4244"/>
                </a:moveTo>
                <a:cubicBezTo>
                  <a:pt x="35268" y="4244"/>
                  <a:pt x="35268" y="4244"/>
                  <a:pt x="35268" y="4244"/>
                </a:cubicBezTo>
                <a:lnTo>
                  <a:pt x="35268" y="4244"/>
                </a:lnTo>
                <a:close/>
                <a:moveTo>
                  <a:pt x="22829" y="4659"/>
                </a:moveTo>
                <a:cubicBezTo>
                  <a:pt x="22826" y="4661"/>
                  <a:pt x="22822" y="4663"/>
                  <a:pt x="22818" y="4664"/>
                </a:cubicBezTo>
                <a:lnTo>
                  <a:pt x="22818" y="4664"/>
                </a:lnTo>
                <a:cubicBezTo>
                  <a:pt x="22821" y="4663"/>
                  <a:pt x="22825" y="4661"/>
                  <a:pt x="22829" y="4659"/>
                </a:cubicBezTo>
                <a:close/>
                <a:moveTo>
                  <a:pt x="85999" y="4683"/>
                </a:moveTo>
                <a:lnTo>
                  <a:pt x="85999" y="4683"/>
                </a:lnTo>
                <a:cubicBezTo>
                  <a:pt x="85990" y="4686"/>
                  <a:pt x="85982" y="4689"/>
                  <a:pt x="85974" y="4692"/>
                </a:cubicBezTo>
                <a:lnTo>
                  <a:pt x="85974" y="4692"/>
                </a:lnTo>
                <a:cubicBezTo>
                  <a:pt x="85981" y="4690"/>
                  <a:pt x="85989" y="4687"/>
                  <a:pt x="85999" y="4683"/>
                </a:cubicBezTo>
                <a:close/>
                <a:moveTo>
                  <a:pt x="85758" y="4790"/>
                </a:moveTo>
                <a:lnTo>
                  <a:pt x="85560" y="4878"/>
                </a:lnTo>
                <a:cubicBezTo>
                  <a:pt x="85629" y="4861"/>
                  <a:pt x="85697" y="4832"/>
                  <a:pt x="85758" y="4790"/>
                </a:cubicBezTo>
                <a:close/>
                <a:moveTo>
                  <a:pt x="66292" y="0"/>
                </a:moveTo>
                <a:lnTo>
                  <a:pt x="66243" y="49"/>
                </a:lnTo>
                <a:lnTo>
                  <a:pt x="66243" y="25"/>
                </a:lnTo>
                <a:cubicBezTo>
                  <a:pt x="66170" y="98"/>
                  <a:pt x="66073" y="171"/>
                  <a:pt x="65975" y="244"/>
                </a:cubicBezTo>
                <a:cubicBezTo>
                  <a:pt x="65926" y="269"/>
                  <a:pt x="65877" y="317"/>
                  <a:pt x="65804" y="342"/>
                </a:cubicBezTo>
                <a:lnTo>
                  <a:pt x="65731" y="390"/>
                </a:lnTo>
                <a:lnTo>
                  <a:pt x="65707" y="390"/>
                </a:lnTo>
                <a:lnTo>
                  <a:pt x="65658" y="415"/>
                </a:lnTo>
                <a:lnTo>
                  <a:pt x="65536" y="439"/>
                </a:lnTo>
                <a:cubicBezTo>
                  <a:pt x="65487" y="439"/>
                  <a:pt x="65414" y="464"/>
                  <a:pt x="65341" y="464"/>
                </a:cubicBezTo>
                <a:cubicBezTo>
                  <a:pt x="65292" y="586"/>
                  <a:pt x="65243" y="732"/>
                  <a:pt x="65194" y="854"/>
                </a:cubicBezTo>
                <a:cubicBezTo>
                  <a:pt x="65170" y="927"/>
                  <a:pt x="65146" y="1025"/>
                  <a:pt x="65121" y="1098"/>
                </a:cubicBezTo>
                <a:lnTo>
                  <a:pt x="65024" y="1366"/>
                </a:lnTo>
                <a:lnTo>
                  <a:pt x="64975" y="1317"/>
                </a:lnTo>
                <a:cubicBezTo>
                  <a:pt x="64975" y="1244"/>
                  <a:pt x="64999" y="1147"/>
                  <a:pt x="65024" y="1073"/>
                </a:cubicBezTo>
                <a:lnTo>
                  <a:pt x="65024" y="1073"/>
                </a:lnTo>
                <a:cubicBezTo>
                  <a:pt x="64985" y="1170"/>
                  <a:pt x="64962" y="1250"/>
                  <a:pt x="64942" y="1340"/>
                </a:cubicBezTo>
                <a:lnTo>
                  <a:pt x="64942" y="1340"/>
                </a:lnTo>
                <a:cubicBezTo>
                  <a:pt x="64872" y="1524"/>
                  <a:pt x="64805" y="1663"/>
                  <a:pt x="64829" y="1756"/>
                </a:cubicBezTo>
                <a:cubicBezTo>
                  <a:pt x="64804" y="1805"/>
                  <a:pt x="64791" y="1816"/>
                  <a:pt x="64780" y="1816"/>
                </a:cubicBezTo>
                <a:cubicBezTo>
                  <a:pt x="64771" y="1816"/>
                  <a:pt x="64764" y="1809"/>
                  <a:pt x="64755" y="1809"/>
                </a:cubicBezTo>
                <a:cubicBezTo>
                  <a:pt x="64741" y="1809"/>
                  <a:pt x="64721" y="1825"/>
                  <a:pt x="64682" y="1903"/>
                </a:cubicBezTo>
                <a:cubicBezTo>
                  <a:pt x="64658" y="1951"/>
                  <a:pt x="64658" y="2049"/>
                  <a:pt x="64634" y="2122"/>
                </a:cubicBezTo>
                <a:cubicBezTo>
                  <a:pt x="64609" y="2195"/>
                  <a:pt x="64609" y="2171"/>
                  <a:pt x="64585" y="2220"/>
                </a:cubicBezTo>
                <a:cubicBezTo>
                  <a:pt x="64585" y="2244"/>
                  <a:pt x="64560" y="2268"/>
                  <a:pt x="64536" y="2317"/>
                </a:cubicBezTo>
                <a:cubicBezTo>
                  <a:pt x="64512" y="2317"/>
                  <a:pt x="64512" y="2342"/>
                  <a:pt x="64512" y="2342"/>
                </a:cubicBezTo>
                <a:cubicBezTo>
                  <a:pt x="64487" y="2366"/>
                  <a:pt x="64463" y="2390"/>
                  <a:pt x="64438" y="2415"/>
                </a:cubicBezTo>
                <a:cubicBezTo>
                  <a:pt x="64390" y="2439"/>
                  <a:pt x="64316" y="2488"/>
                  <a:pt x="64268" y="2512"/>
                </a:cubicBezTo>
                <a:cubicBezTo>
                  <a:pt x="64195" y="2561"/>
                  <a:pt x="64146" y="2586"/>
                  <a:pt x="64097" y="2634"/>
                </a:cubicBezTo>
                <a:lnTo>
                  <a:pt x="63853" y="2683"/>
                </a:lnTo>
                <a:cubicBezTo>
                  <a:pt x="63731" y="2707"/>
                  <a:pt x="63609" y="2707"/>
                  <a:pt x="63609" y="2707"/>
                </a:cubicBezTo>
                <a:cubicBezTo>
                  <a:pt x="63512" y="2659"/>
                  <a:pt x="63438" y="2586"/>
                  <a:pt x="63341" y="2512"/>
                </a:cubicBezTo>
                <a:cubicBezTo>
                  <a:pt x="63316" y="2464"/>
                  <a:pt x="63268" y="2415"/>
                  <a:pt x="63243" y="2390"/>
                </a:cubicBezTo>
                <a:lnTo>
                  <a:pt x="63243" y="2366"/>
                </a:lnTo>
                <a:lnTo>
                  <a:pt x="63219" y="2317"/>
                </a:lnTo>
                <a:lnTo>
                  <a:pt x="63146" y="2220"/>
                </a:lnTo>
                <a:lnTo>
                  <a:pt x="63024" y="2025"/>
                </a:lnTo>
                <a:cubicBezTo>
                  <a:pt x="62999" y="2000"/>
                  <a:pt x="62975" y="1951"/>
                  <a:pt x="62951" y="1927"/>
                </a:cubicBezTo>
                <a:lnTo>
                  <a:pt x="62902" y="1805"/>
                </a:lnTo>
                <a:lnTo>
                  <a:pt x="62780" y="1561"/>
                </a:lnTo>
                <a:cubicBezTo>
                  <a:pt x="62756" y="1512"/>
                  <a:pt x="62731" y="1464"/>
                  <a:pt x="62731" y="1415"/>
                </a:cubicBezTo>
                <a:cubicBezTo>
                  <a:pt x="62707" y="1366"/>
                  <a:pt x="62682" y="1317"/>
                  <a:pt x="62682" y="1269"/>
                </a:cubicBezTo>
                <a:cubicBezTo>
                  <a:pt x="62634" y="1147"/>
                  <a:pt x="62609" y="1025"/>
                  <a:pt x="62560" y="927"/>
                </a:cubicBezTo>
                <a:lnTo>
                  <a:pt x="61585" y="927"/>
                </a:lnTo>
                <a:lnTo>
                  <a:pt x="61512" y="903"/>
                </a:lnTo>
                <a:lnTo>
                  <a:pt x="61365" y="903"/>
                </a:lnTo>
                <a:cubicBezTo>
                  <a:pt x="60999" y="1000"/>
                  <a:pt x="60585" y="1049"/>
                  <a:pt x="60195" y="1073"/>
                </a:cubicBezTo>
                <a:lnTo>
                  <a:pt x="60170" y="1220"/>
                </a:lnTo>
                <a:cubicBezTo>
                  <a:pt x="60146" y="1244"/>
                  <a:pt x="60121" y="1293"/>
                  <a:pt x="60121" y="1342"/>
                </a:cubicBezTo>
                <a:lnTo>
                  <a:pt x="60048" y="1561"/>
                </a:lnTo>
                <a:cubicBezTo>
                  <a:pt x="59999" y="1659"/>
                  <a:pt x="59975" y="1732"/>
                  <a:pt x="59951" y="1805"/>
                </a:cubicBezTo>
                <a:cubicBezTo>
                  <a:pt x="59951" y="1854"/>
                  <a:pt x="59926" y="1878"/>
                  <a:pt x="59926" y="1903"/>
                </a:cubicBezTo>
                <a:lnTo>
                  <a:pt x="59878" y="2000"/>
                </a:lnTo>
                <a:lnTo>
                  <a:pt x="59682" y="2342"/>
                </a:lnTo>
                <a:lnTo>
                  <a:pt x="59585" y="2488"/>
                </a:lnTo>
                <a:lnTo>
                  <a:pt x="59536" y="2537"/>
                </a:lnTo>
                <a:lnTo>
                  <a:pt x="59512" y="2561"/>
                </a:lnTo>
                <a:cubicBezTo>
                  <a:pt x="59487" y="2586"/>
                  <a:pt x="59463" y="2610"/>
                  <a:pt x="59439" y="2634"/>
                </a:cubicBezTo>
                <a:cubicBezTo>
                  <a:pt x="59414" y="2659"/>
                  <a:pt x="59414" y="2683"/>
                  <a:pt x="59390" y="2707"/>
                </a:cubicBezTo>
                <a:cubicBezTo>
                  <a:pt x="59341" y="2756"/>
                  <a:pt x="59292" y="2781"/>
                  <a:pt x="59243" y="2805"/>
                </a:cubicBezTo>
                <a:cubicBezTo>
                  <a:pt x="59170" y="2878"/>
                  <a:pt x="59048" y="2951"/>
                  <a:pt x="58951" y="2951"/>
                </a:cubicBezTo>
                <a:lnTo>
                  <a:pt x="58804" y="2951"/>
                </a:lnTo>
                <a:cubicBezTo>
                  <a:pt x="58756" y="2951"/>
                  <a:pt x="58682" y="2927"/>
                  <a:pt x="58634" y="2927"/>
                </a:cubicBezTo>
                <a:cubicBezTo>
                  <a:pt x="58560" y="2878"/>
                  <a:pt x="58487" y="2829"/>
                  <a:pt x="58439" y="2756"/>
                </a:cubicBezTo>
                <a:lnTo>
                  <a:pt x="58365" y="2683"/>
                </a:lnTo>
                <a:cubicBezTo>
                  <a:pt x="58341" y="2659"/>
                  <a:pt x="58341" y="2634"/>
                  <a:pt x="58317" y="2610"/>
                </a:cubicBezTo>
                <a:lnTo>
                  <a:pt x="58243" y="2464"/>
                </a:lnTo>
                <a:lnTo>
                  <a:pt x="58146" y="2317"/>
                </a:lnTo>
                <a:cubicBezTo>
                  <a:pt x="58146" y="2293"/>
                  <a:pt x="58121" y="2268"/>
                  <a:pt x="58121" y="2244"/>
                </a:cubicBezTo>
                <a:lnTo>
                  <a:pt x="58073" y="2122"/>
                </a:lnTo>
                <a:cubicBezTo>
                  <a:pt x="58048" y="2000"/>
                  <a:pt x="58000" y="1854"/>
                  <a:pt x="57951" y="1708"/>
                </a:cubicBezTo>
                <a:lnTo>
                  <a:pt x="57951" y="1659"/>
                </a:lnTo>
                <a:lnTo>
                  <a:pt x="57951" y="1634"/>
                </a:lnTo>
                <a:lnTo>
                  <a:pt x="57951" y="1610"/>
                </a:lnTo>
                <a:lnTo>
                  <a:pt x="57804" y="1464"/>
                </a:lnTo>
                <a:lnTo>
                  <a:pt x="57756" y="1171"/>
                </a:lnTo>
                <a:cubicBezTo>
                  <a:pt x="57414" y="1171"/>
                  <a:pt x="57097" y="1147"/>
                  <a:pt x="56780" y="1098"/>
                </a:cubicBezTo>
                <a:lnTo>
                  <a:pt x="56682" y="1073"/>
                </a:lnTo>
                <a:lnTo>
                  <a:pt x="56634" y="1025"/>
                </a:lnTo>
                <a:cubicBezTo>
                  <a:pt x="56609" y="1025"/>
                  <a:pt x="56609" y="1000"/>
                  <a:pt x="56585" y="1000"/>
                </a:cubicBezTo>
                <a:lnTo>
                  <a:pt x="56585" y="976"/>
                </a:lnTo>
                <a:cubicBezTo>
                  <a:pt x="56561" y="1098"/>
                  <a:pt x="56561" y="1220"/>
                  <a:pt x="55439" y="1390"/>
                </a:cubicBezTo>
                <a:cubicBezTo>
                  <a:pt x="55439" y="1561"/>
                  <a:pt x="55414" y="1732"/>
                  <a:pt x="55414" y="1903"/>
                </a:cubicBezTo>
                <a:lnTo>
                  <a:pt x="55414" y="2000"/>
                </a:lnTo>
                <a:lnTo>
                  <a:pt x="55390" y="2073"/>
                </a:lnTo>
                <a:lnTo>
                  <a:pt x="55341" y="2220"/>
                </a:lnTo>
                <a:cubicBezTo>
                  <a:pt x="55317" y="2317"/>
                  <a:pt x="55292" y="2390"/>
                  <a:pt x="55243" y="2488"/>
                </a:cubicBezTo>
                <a:lnTo>
                  <a:pt x="55219" y="2561"/>
                </a:lnTo>
                <a:cubicBezTo>
                  <a:pt x="55219" y="2561"/>
                  <a:pt x="55195" y="2586"/>
                  <a:pt x="55195" y="2610"/>
                </a:cubicBezTo>
                <a:lnTo>
                  <a:pt x="55146" y="2659"/>
                </a:lnTo>
                <a:lnTo>
                  <a:pt x="55122" y="2683"/>
                </a:lnTo>
                <a:cubicBezTo>
                  <a:pt x="55097" y="2707"/>
                  <a:pt x="55073" y="2732"/>
                  <a:pt x="55024" y="2781"/>
                </a:cubicBezTo>
                <a:cubicBezTo>
                  <a:pt x="55012" y="2768"/>
                  <a:pt x="55000" y="2762"/>
                  <a:pt x="54984" y="2762"/>
                </a:cubicBezTo>
                <a:cubicBezTo>
                  <a:pt x="54969" y="2762"/>
                  <a:pt x="54951" y="2768"/>
                  <a:pt x="54926" y="2781"/>
                </a:cubicBezTo>
                <a:lnTo>
                  <a:pt x="54634" y="2781"/>
                </a:lnTo>
                <a:cubicBezTo>
                  <a:pt x="54707" y="2805"/>
                  <a:pt x="54683" y="2829"/>
                  <a:pt x="54609" y="2829"/>
                </a:cubicBezTo>
                <a:cubicBezTo>
                  <a:pt x="54536" y="2829"/>
                  <a:pt x="54463" y="2805"/>
                  <a:pt x="54390" y="2781"/>
                </a:cubicBezTo>
                <a:lnTo>
                  <a:pt x="54292" y="2781"/>
                </a:lnTo>
                <a:cubicBezTo>
                  <a:pt x="54219" y="2756"/>
                  <a:pt x="54122" y="2732"/>
                  <a:pt x="54048" y="2683"/>
                </a:cubicBezTo>
                <a:cubicBezTo>
                  <a:pt x="53902" y="2610"/>
                  <a:pt x="53756" y="2512"/>
                  <a:pt x="53658" y="2415"/>
                </a:cubicBezTo>
                <a:cubicBezTo>
                  <a:pt x="53609" y="2366"/>
                  <a:pt x="53561" y="2317"/>
                  <a:pt x="53536" y="2293"/>
                </a:cubicBezTo>
                <a:cubicBezTo>
                  <a:pt x="53512" y="2268"/>
                  <a:pt x="53487" y="2244"/>
                  <a:pt x="53463" y="2220"/>
                </a:cubicBezTo>
                <a:lnTo>
                  <a:pt x="53439" y="2195"/>
                </a:lnTo>
                <a:lnTo>
                  <a:pt x="53414" y="2122"/>
                </a:lnTo>
                <a:cubicBezTo>
                  <a:pt x="53390" y="2098"/>
                  <a:pt x="53365" y="2073"/>
                  <a:pt x="53341" y="2025"/>
                </a:cubicBezTo>
                <a:lnTo>
                  <a:pt x="53317" y="1976"/>
                </a:lnTo>
                <a:cubicBezTo>
                  <a:pt x="53292" y="1951"/>
                  <a:pt x="53292" y="1927"/>
                  <a:pt x="53292" y="1927"/>
                </a:cubicBezTo>
                <a:cubicBezTo>
                  <a:pt x="53244" y="1829"/>
                  <a:pt x="53219" y="1756"/>
                  <a:pt x="53195" y="1659"/>
                </a:cubicBezTo>
                <a:lnTo>
                  <a:pt x="53146" y="1537"/>
                </a:lnTo>
                <a:lnTo>
                  <a:pt x="53122" y="1464"/>
                </a:lnTo>
                <a:lnTo>
                  <a:pt x="53122" y="1366"/>
                </a:lnTo>
                <a:lnTo>
                  <a:pt x="53097" y="951"/>
                </a:lnTo>
                <a:lnTo>
                  <a:pt x="52926" y="878"/>
                </a:lnTo>
                <a:lnTo>
                  <a:pt x="52805" y="829"/>
                </a:lnTo>
                <a:lnTo>
                  <a:pt x="52683" y="781"/>
                </a:lnTo>
                <a:lnTo>
                  <a:pt x="52609" y="756"/>
                </a:lnTo>
                <a:lnTo>
                  <a:pt x="52561" y="732"/>
                </a:lnTo>
                <a:lnTo>
                  <a:pt x="52390" y="659"/>
                </a:lnTo>
                <a:cubicBezTo>
                  <a:pt x="52341" y="610"/>
                  <a:pt x="52292" y="610"/>
                  <a:pt x="52268" y="561"/>
                </a:cubicBezTo>
                <a:cubicBezTo>
                  <a:pt x="52122" y="464"/>
                  <a:pt x="52073" y="390"/>
                  <a:pt x="52073" y="317"/>
                </a:cubicBezTo>
                <a:lnTo>
                  <a:pt x="52073" y="269"/>
                </a:lnTo>
                <a:lnTo>
                  <a:pt x="52048" y="293"/>
                </a:lnTo>
                <a:lnTo>
                  <a:pt x="52000" y="342"/>
                </a:lnTo>
                <a:lnTo>
                  <a:pt x="51902" y="390"/>
                </a:lnTo>
                <a:lnTo>
                  <a:pt x="51853" y="415"/>
                </a:lnTo>
                <a:lnTo>
                  <a:pt x="51780" y="415"/>
                </a:lnTo>
                <a:lnTo>
                  <a:pt x="51634" y="439"/>
                </a:lnTo>
                <a:lnTo>
                  <a:pt x="51219" y="439"/>
                </a:lnTo>
                <a:lnTo>
                  <a:pt x="50951" y="415"/>
                </a:lnTo>
                <a:cubicBezTo>
                  <a:pt x="50902" y="488"/>
                  <a:pt x="50878" y="561"/>
                  <a:pt x="50853" y="659"/>
                </a:cubicBezTo>
                <a:cubicBezTo>
                  <a:pt x="50829" y="732"/>
                  <a:pt x="50829" y="732"/>
                  <a:pt x="50805" y="756"/>
                </a:cubicBezTo>
                <a:cubicBezTo>
                  <a:pt x="50780" y="805"/>
                  <a:pt x="50780" y="829"/>
                  <a:pt x="50756" y="854"/>
                </a:cubicBezTo>
                <a:cubicBezTo>
                  <a:pt x="50683" y="951"/>
                  <a:pt x="50634" y="1073"/>
                  <a:pt x="50585" y="1147"/>
                </a:cubicBezTo>
                <a:lnTo>
                  <a:pt x="50414" y="1415"/>
                </a:lnTo>
                <a:cubicBezTo>
                  <a:pt x="50366" y="1488"/>
                  <a:pt x="50341" y="1512"/>
                  <a:pt x="50292" y="1561"/>
                </a:cubicBezTo>
                <a:cubicBezTo>
                  <a:pt x="50219" y="1659"/>
                  <a:pt x="50146" y="1756"/>
                  <a:pt x="50097" y="1829"/>
                </a:cubicBezTo>
                <a:lnTo>
                  <a:pt x="50048" y="1878"/>
                </a:lnTo>
                <a:lnTo>
                  <a:pt x="50024" y="1903"/>
                </a:lnTo>
                <a:lnTo>
                  <a:pt x="49975" y="1976"/>
                </a:lnTo>
                <a:cubicBezTo>
                  <a:pt x="49927" y="2000"/>
                  <a:pt x="49902" y="2049"/>
                  <a:pt x="49853" y="2073"/>
                </a:cubicBezTo>
                <a:lnTo>
                  <a:pt x="49707" y="2171"/>
                </a:lnTo>
                <a:cubicBezTo>
                  <a:pt x="49683" y="2220"/>
                  <a:pt x="49634" y="2244"/>
                  <a:pt x="49585" y="2268"/>
                </a:cubicBezTo>
                <a:lnTo>
                  <a:pt x="49439" y="2366"/>
                </a:lnTo>
                <a:cubicBezTo>
                  <a:pt x="49390" y="2390"/>
                  <a:pt x="49341" y="2415"/>
                  <a:pt x="49317" y="2439"/>
                </a:cubicBezTo>
                <a:lnTo>
                  <a:pt x="49170" y="2512"/>
                </a:lnTo>
                <a:lnTo>
                  <a:pt x="49195" y="2488"/>
                </a:lnTo>
                <a:lnTo>
                  <a:pt x="49195" y="2488"/>
                </a:lnTo>
                <a:cubicBezTo>
                  <a:pt x="49170" y="2512"/>
                  <a:pt x="49073" y="2537"/>
                  <a:pt x="49000" y="2586"/>
                </a:cubicBezTo>
                <a:cubicBezTo>
                  <a:pt x="48878" y="2610"/>
                  <a:pt x="48756" y="2659"/>
                  <a:pt x="48634" y="2683"/>
                </a:cubicBezTo>
                <a:cubicBezTo>
                  <a:pt x="48473" y="2710"/>
                  <a:pt x="48305" y="2729"/>
                  <a:pt x="48138" y="2729"/>
                </a:cubicBezTo>
                <a:cubicBezTo>
                  <a:pt x="48001" y="2729"/>
                  <a:pt x="47864" y="2716"/>
                  <a:pt x="47731" y="2683"/>
                </a:cubicBezTo>
                <a:cubicBezTo>
                  <a:pt x="47317" y="2610"/>
                  <a:pt x="46951" y="2439"/>
                  <a:pt x="46683" y="2147"/>
                </a:cubicBezTo>
                <a:lnTo>
                  <a:pt x="46512" y="1903"/>
                </a:lnTo>
                <a:lnTo>
                  <a:pt x="46439" y="1805"/>
                </a:lnTo>
                <a:lnTo>
                  <a:pt x="46414" y="1805"/>
                </a:lnTo>
                <a:lnTo>
                  <a:pt x="46439" y="1854"/>
                </a:lnTo>
                <a:cubicBezTo>
                  <a:pt x="46414" y="1829"/>
                  <a:pt x="46414" y="1805"/>
                  <a:pt x="46390" y="1781"/>
                </a:cubicBezTo>
                <a:lnTo>
                  <a:pt x="46366" y="1683"/>
                </a:lnTo>
                <a:lnTo>
                  <a:pt x="46292" y="1512"/>
                </a:lnTo>
                <a:cubicBezTo>
                  <a:pt x="46244" y="1390"/>
                  <a:pt x="46219" y="1317"/>
                  <a:pt x="46195" y="1220"/>
                </a:cubicBezTo>
                <a:cubicBezTo>
                  <a:pt x="46195" y="1195"/>
                  <a:pt x="46171" y="1171"/>
                  <a:pt x="46171" y="1171"/>
                </a:cubicBezTo>
                <a:lnTo>
                  <a:pt x="46171" y="1147"/>
                </a:lnTo>
                <a:lnTo>
                  <a:pt x="46171" y="1098"/>
                </a:lnTo>
                <a:lnTo>
                  <a:pt x="46146" y="927"/>
                </a:lnTo>
                <a:cubicBezTo>
                  <a:pt x="46146" y="829"/>
                  <a:pt x="46122" y="732"/>
                  <a:pt x="46122" y="634"/>
                </a:cubicBezTo>
                <a:cubicBezTo>
                  <a:pt x="46073" y="586"/>
                  <a:pt x="46000" y="537"/>
                  <a:pt x="45902" y="512"/>
                </a:cubicBezTo>
                <a:cubicBezTo>
                  <a:pt x="45829" y="464"/>
                  <a:pt x="45853" y="464"/>
                  <a:pt x="45805" y="439"/>
                </a:cubicBezTo>
                <a:cubicBezTo>
                  <a:pt x="45756" y="415"/>
                  <a:pt x="45707" y="390"/>
                  <a:pt x="45658" y="390"/>
                </a:cubicBezTo>
                <a:cubicBezTo>
                  <a:pt x="45658" y="415"/>
                  <a:pt x="45658" y="439"/>
                  <a:pt x="45610" y="439"/>
                </a:cubicBezTo>
                <a:lnTo>
                  <a:pt x="45463" y="439"/>
                </a:lnTo>
                <a:cubicBezTo>
                  <a:pt x="45414" y="439"/>
                  <a:pt x="45366" y="415"/>
                  <a:pt x="45317" y="415"/>
                </a:cubicBezTo>
                <a:cubicBezTo>
                  <a:pt x="45292" y="390"/>
                  <a:pt x="45292" y="390"/>
                  <a:pt x="45268" y="366"/>
                </a:cubicBezTo>
                <a:lnTo>
                  <a:pt x="45244" y="366"/>
                </a:lnTo>
                <a:lnTo>
                  <a:pt x="45244" y="342"/>
                </a:lnTo>
                <a:lnTo>
                  <a:pt x="45122" y="269"/>
                </a:lnTo>
                <a:cubicBezTo>
                  <a:pt x="45097" y="220"/>
                  <a:pt x="45073" y="195"/>
                  <a:pt x="45049" y="171"/>
                </a:cubicBezTo>
                <a:cubicBezTo>
                  <a:pt x="45049" y="122"/>
                  <a:pt x="45024" y="98"/>
                  <a:pt x="45024" y="49"/>
                </a:cubicBezTo>
                <a:lnTo>
                  <a:pt x="45024" y="25"/>
                </a:lnTo>
                <a:lnTo>
                  <a:pt x="44975" y="73"/>
                </a:lnTo>
                <a:lnTo>
                  <a:pt x="44975" y="49"/>
                </a:lnTo>
                <a:cubicBezTo>
                  <a:pt x="44902" y="98"/>
                  <a:pt x="44805" y="195"/>
                  <a:pt x="44683" y="269"/>
                </a:cubicBezTo>
                <a:cubicBezTo>
                  <a:pt x="44634" y="293"/>
                  <a:pt x="44585" y="342"/>
                  <a:pt x="44536" y="366"/>
                </a:cubicBezTo>
                <a:lnTo>
                  <a:pt x="44463" y="390"/>
                </a:lnTo>
                <a:lnTo>
                  <a:pt x="44414" y="415"/>
                </a:lnTo>
                <a:lnTo>
                  <a:pt x="44390" y="439"/>
                </a:lnTo>
                <a:lnTo>
                  <a:pt x="44268" y="464"/>
                </a:lnTo>
                <a:cubicBezTo>
                  <a:pt x="44195" y="464"/>
                  <a:pt x="44122" y="488"/>
                  <a:pt x="44073" y="488"/>
                </a:cubicBezTo>
                <a:lnTo>
                  <a:pt x="43927" y="878"/>
                </a:lnTo>
                <a:cubicBezTo>
                  <a:pt x="43878" y="951"/>
                  <a:pt x="43853" y="1049"/>
                  <a:pt x="43829" y="1122"/>
                </a:cubicBezTo>
                <a:lnTo>
                  <a:pt x="43756" y="1390"/>
                </a:lnTo>
                <a:cubicBezTo>
                  <a:pt x="43732" y="1366"/>
                  <a:pt x="43707" y="1342"/>
                  <a:pt x="43683" y="1342"/>
                </a:cubicBezTo>
                <a:cubicBezTo>
                  <a:pt x="43707" y="1269"/>
                  <a:pt x="43732" y="1171"/>
                  <a:pt x="43756" y="1098"/>
                </a:cubicBezTo>
                <a:lnTo>
                  <a:pt x="43756" y="1098"/>
                </a:lnTo>
                <a:cubicBezTo>
                  <a:pt x="43707" y="1195"/>
                  <a:pt x="43658" y="1317"/>
                  <a:pt x="43658" y="1439"/>
                </a:cubicBezTo>
                <a:lnTo>
                  <a:pt x="43707" y="1488"/>
                </a:lnTo>
                <a:cubicBezTo>
                  <a:pt x="43707" y="1512"/>
                  <a:pt x="43707" y="1537"/>
                  <a:pt x="43707" y="1561"/>
                </a:cubicBezTo>
                <a:lnTo>
                  <a:pt x="43707" y="1610"/>
                </a:lnTo>
                <a:cubicBezTo>
                  <a:pt x="43707" y="1634"/>
                  <a:pt x="43707" y="1634"/>
                  <a:pt x="43683" y="1634"/>
                </a:cubicBezTo>
                <a:cubicBezTo>
                  <a:pt x="43658" y="1634"/>
                  <a:pt x="43658" y="1659"/>
                  <a:pt x="43610" y="1781"/>
                </a:cubicBezTo>
                <a:cubicBezTo>
                  <a:pt x="43585" y="1781"/>
                  <a:pt x="43585" y="1732"/>
                  <a:pt x="43610" y="1634"/>
                </a:cubicBezTo>
                <a:cubicBezTo>
                  <a:pt x="43634" y="1561"/>
                  <a:pt x="43658" y="1464"/>
                  <a:pt x="43658" y="1342"/>
                </a:cubicBezTo>
                <a:lnTo>
                  <a:pt x="43658" y="1342"/>
                </a:lnTo>
                <a:cubicBezTo>
                  <a:pt x="43610" y="1537"/>
                  <a:pt x="43536" y="1683"/>
                  <a:pt x="43561" y="1781"/>
                </a:cubicBezTo>
                <a:cubicBezTo>
                  <a:pt x="43537" y="1828"/>
                  <a:pt x="43524" y="1839"/>
                  <a:pt x="43513" y="1839"/>
                </a:cubicBezTo>
                <a:cubicBezTo>
                  <a:pt x="43503" y="1839"/>
                  <a:pt x="43495" y="1827"/>
                  <a:pt x="43482" y="1827"/>
                </a:cubicBezTo>
                <a:cubicBezTo>
                  <a:pt x="43468" y="1827"/>
                  <a:pt x="43449" y="1842"/>
                  <a:pt x="43414" y="1903"/>
                </a:cubicBezTo>
                <a:cubicBezTo>
                  <a:pt x="43390" y="1976"/>
                  <a:pt x="43390" y="2049"/>
                  <a:pt x="43366" y="2122"/>
                </a:cubicBezTo>
                <a:cubicBezTo>
                  <a:pt x="43341" y="2171"/>
                  <a:pt x="43341" y="2195"/>
                  <a:pt x="43317" y="2244"/>
                </a:cubicBezTo>
                <a:cubicBezTo>
                  <a:pt x="43317" y="2268"/>
                  <a:pt x="43293" y="2293"/>
                  <a:pt x="43268" y="2317"/>
                </a:cubicBezTo>
                <a:lnTo>
                  <a:pt x="43219" y="2366"/>
                </a:lnTo>
                <a:lnTo>
                  <a:pt x="43171" y="2415"/>
                </a:lnTo>
                <a:cubicBezTo>
                  <a:pt x="43122" y="2464"/>
                  <a:pt x="43049" y="2488"/>
                  <a:pt x="43000" y="2537"/>
                </a:cubicBezTo>
                <a:cubicBezTo>
                  <a:pt x="42927" y="2586"/>
                  <a:pt x="42878" y="2610"/>
                  <a:pt x="42829" y="2659"/>
                </a:cubicBezTo>
                <a:lnTo>
                  <a:pt x="42585" y="2707"/>
                </a:lnTo>
                <a:cubicBezTo>
                  <a:pt x="42463" y="2707"/>
                  <a:pt x="42341" y="2732"/>
                  <a:pt x="42341" y="2732"/>
                </a:cubicBezTo>
                <a:cubicBezTo>
                  <a:pt x="42244" y="2659"/>
                  <a:pt x="42171" y="2610"/>
                  <a:pt x="42073" y="2512"/>
                </a:cubicBezTo>
                <a:cubicBezTo>
                  <a:pt x="42049" y="2488"/>
                  <a:pt x="42000" y="2439"/>
                  <a:pt x="41975" y="2415"/>
                </a:cubicBezTo>
                <a:lnTo>
                  <a:pt x="41975" y="2390"/>
                </a:lnTo>
                <a:lnTo>
                  <a:pt x="41927" y="2342"/>
                </a:lnTo>
                <a:lnTo>
                  <a:pt x="41878" y="2244"/>
                </a:lnTo>
                <a:lnTo>
                  <a:pt x="41732" y="2049"/>
                </a:lnTo>
                <a:cubicBezTo>
                  <a:pt x="41707" y="2025"/>
                  <a:pt x="41683" y="1976"/>
                  <a:pt x="41683" y="1951"/>
                </a:cubicBezTo>
                <a:cubicBezTo>
                  <a:pt x="41683" y="1903"/>
                  <a:pt x="41634" y="1854"/>
                  <a:pt x="41610" y="1829"/>
                </a:cubicBezTo>
                <a:cubicBezTo>
                  <a:pt x="41585" y="1732"/>
                  <a:pt x="41536" y="1659"/>
                  <a:pt x="41512" y="1561"/>
                </a:cubicBezTo>
                <a:cubicBezTo>
                  <a:pt x="41463" y="1488"/>
                  <a:pt x="41463" y="1488"/>
                  <a:pt x="41439" y="1439"/>
                </a:cubicBezTo>
                <a:cubicBezTo>
                  <a:pt x="41415" y="1390"/>
                  <a:pt x="41415" y="1342"/>
                  <a:pt x="41390" y="1269"/>
                </a:cubicBezTo>
                <a:cubicBezTo>
                  <a:pt x="41366" y="1171"/>
                  <a:pt x="41341" y="1049"/>
                  <a:pt x="41293" y="951"/>
                </a:cubicBezTo>
                <a:lnTo>
                  <a:pt x="40317" y="951"/>
                </a:lnTo>
                <a:lnTo>
                  <a:pt x="40219" y="927"/>
                </a:lnTo>
                <a:lnTo>
                  <a:pt x="40097" y="927"/>
                </a:lnTo>
                <a:cubicBezTo>
                  <a:pt x="39707" y="1025"/>
                  <a:pt x="39317" y="1073"/>
                  <a:pt x="38927" y="1098"/>
                </a:cubicBezTo>
                <a:lnTo>
                  <a:pt x="38878" y="1244"/>
                </a:lnTo>
                <a:cubicBezTo>
                  <a:pt x="38878" y="1269"/>
                  <a:pt x="38854" y="1317"/>
                  <a:pt x="38854" y="1366"/>
                </a:cubicBezTo>
                <a:cubicBezTo>
                  <a:pt x="38829" y="1390"/>
                  <a:pt x="38780" y="1512"/>
                  <a:pt x="38756" y="1586"/>
                </a:cubicBezTo>
                <a:cubicBezTo>
                  <a:pt x="38732" y="1683"/>
                  <a:pt x="38707" y="1756"/>
                  <a:pt x="38683" y="1829"/>
                </a:cubicBezTo>
                <a:cubicBezTo>
                  <a:pt x="38683" y="1854"/>
                  <a:pt x="38658" y="1903"/>
                  <a:pt x="38634" y="1927"/>
                </a:cubicBezTo>
                <a:lnTo>
                  <a:pt x="38585" y="2025"/>
                </a:lnTo>
                <a:cubicBezTo>
                  <a:pt x="38537" y="2147"/>
                  <a:pt x="38463" y="2244"/>
                  <a:pt x="38415" y="2366"/>
                </a:cubicBezTo>
                <a:lnTo>
                  <a:pt x="38317" y="2512"/>
                </a:lnTo>
                <a:lnTo>
                  <a:pt x="38268" y="2561"/>
                </a:lnTo>
                <a:lnTo>
                  <a:pt x="38244" y="2586"/>
                </a:lnTo>
                <a:cubicBezTo>
                  <a:pt x="38219" y="2610"/>
                  <a:pt x="38195" y="2634"/>
                  <a:pt x="38171" y="2659"/>
                </a:cubicBezTo>
                <a:cubicBezTo>
                  <a:pt x="38146" y="2683"/>
                  <a:pt x="38122" y="2707"/>
                  <a:pt x="38098" y="2732"/>
                </a:cubicBezTo>
                <a:cubicBezTo>
                  <a:pt x="38073" y="2781"/>
                  <a:pt x="38024" y="2805"/>
                  <a:pt x="37976" y="2829"/>
                </a:cubicBezTo>
                <a:cubicBezTo>
                  <a:pt x="37902" y="2903"/>
                  <a:pt x="37780" y="2951"/>
                  <a:pt x="37683" y="2976"/>
                </a:cubicBezTo>
                <a:lnTo>
                  <a:pt x="37537" y="2976"/>
                </a:lnTo>
                <a:cubicBezTo>
                  <a:pt x="37488" y="2976"/>
                  <a:pt x="37415" y="2951"/>
                  <a:pt x="37366" y="2927"/>
                </a:cubicBezTo>
                <a:cubicBezTo>
                  <a:pt x="37293" y="2903"/>
                  <a:pt x="37219" y="2829"/>
                  <a:pt x="37171" y="2781"/>
                </a:cubicBezTo>
                <a:lnTo>
                  <a:pt x="37098" y="2707"/>
                </a:lnTo>
                <a:cubicBezTo>
                  <a:pt x="37073" y="2683"/>
                  <a:pt x="37073" y="2659"/>
                  <a:pt x="37049" y="2634"/>
                </a:cubicBezTo>
                <a:lnTo>
                  <a:pt x="36976" y="2488"/>
                </a:lnTo>
                <a:lnTo>
                  <a:pt x="36878" y="2342"/>
                </a:lnTo>
                <a:cubicBezTo>
                  <a:pt x="36878" y="2317"/>
                  <a:pt x="36854" y="2293"/>
                  <a:pt x="36854" y="2268"/>
                </a:cubicBezTo>
                <a:lnTo>
                  <a:pt x="36805" y="2147"/>
                </a:lnTo>
                <a:cubicBezTo>
                  <a:pt x="36780" y="2025"/>
                  <a:pt x="36732" y="1878"/>
                  <a:pt x="36683" y="1732"/>
                </a:cubicBezTo>
                <a:lnTo>
                  <a:pt x="36683" y="1683"/>
                </a:lnTo>
                <a:cubicBezTo>
                  <a:pt x="36683" y="1683"/>
                  <a:pt x="36683" y="1659"/>
                  <a:pt x="36683" y="1659"/>
                </a:cubicBezTo>
                <a:lnTo>
                  <a:pt x="36683" y="1634"/>
                </a:lnTo>
                <a:lnTo>
                  <a:pt x="36659" y="1488"/>
                </a:lnTo>
                <a:cubicBezTo>
                  <a:pt x="36659" y="1390"/>
                  <a:pt x="36634" y="1293"/>
                  <a:pt x="36634" y="1195"/>
                </a:cubicBezTo>
                <a:cubicBezTo>
                  <a:pt x="36549" y="1201"/>
                  <a:pt x="36465" y="1204"/>
                  <a:pt x="36382" y="1204"/>
                </a:cubicBezTo>
                <a:cubicBezTo>
                  <a:pt x="36134" y="1204"/>
                  <a:pt x="35896" y="1177"/>
                  <a:pt x="35659" y="1122"/>
                </a:cubicBezTo>
                <a:lnTo>
                  <a:pt x="35561" y="1098"/>
                </a:lnTo>
                <a:lnTo>
                  <a:pt x="35512" y="1073"/>
                </a:lnTo>
                <a:cubicBezTo>
                  <a:pt x="35488" y="1049"/>
                  <a:pt x="35463" y="1049"/>
                  <a:pt x="35463" y="1025"/>
                </a:cubicBezTo>
                <a:cubicBezTo>
                  <a:pt x="35439" y="1122"/>
                  <a:pt x="35439" y="1244"/>
                  <a:pt x="34341" y="1415"/>
                </a:cubicBezTo>
                <a:cubicBezTo>
                  <a:pt x="34341" y="1586"/>
                  <a:pt x="34293" y="1756"/>
                  <a:pt x="34293" y="1927"/>
                </a:cubicBezTo>
                <a:lnTo>
                  <a:pt x="34293" y="2000"/>
                </a:lnTo>
                <a:lnTo>
                  <a:pt x="34293" y="2025"/>
                </a:lnTo>
                <a:lnTo>
                  <a:pt x="34293" y="2049"/>
                </a:lnTo>
                <a:lnTo>
                  <a:pt x="34268" y="2122"/>
                </a:lnTo>
                <a:cubicBezTo>
                  <a:pt x="34244" y="2171"/>
                  <a:pt x="34244" y="2195"/>
                  <a:pt x="34220" y="2244"/>
                </a:cubicBezTo>
                <a:lnTo>
                  <a:pt x="34122" y="2512"/>
                </a:lnTo>
                <a:lnTo>
                  <a:pt x="34098" y="2586"/>
                </a:lnTo>
                <a:cubicBezTo>
                  <a:pt x="34098" y="2610"/>
                  <a:pt x="34098" y="2610"/>
                  <a:pt x="34073" y="2634"/>
                </a:cubicBezTo>
                <a:lnTo>
                  <a:pt x="34024" y="2683"/>
                </a:lnTo>
                <a:lnTo>
                  <a:pt x="34024" y="2707"/>
                </a:lnTo>
                <a:cubicBezTo>
                  <a:pt x="33976" y="2732"/>
                  <a:pt x="33951" y="2781"/>
                  <a:pt x="33902" y="2805"/>
                </a:cubicBezTo>
                <a:lnTo>
                  <a:pt x="33512" y="2805"/>
                </a:lnTo>
                <a:cubicBezTo>
                  <a:pt x="33571" y="2825"/>
                  <a:pt x="33567" y="2860"/>
                  <a:pt x="33524" y="2860"/>
                </a:cubicBezTo>
                <a:cubicBezTo>
                  <a:pt x="33514" y="2860"/>
                  <a:pt x="33502" y="2858"/>
                  <a:pt x="33488" y="2854"/>
                </a:cubicBezTo>
                <a:cubicBezTo>
                  <a:pt x="33415" y="2854"/>
                  <a:pt x="33342" y="2829"/>
                  <a:pt x="33268" y="2829"/>
                </a:cubicBezTo>
                <a:lnTo>
                  <a:pt x="33171" y="2829"/>
                </a:lnTo>
                <a:cubicBezTo>
                  <a:pt x="33098" y="2805"/>
                  <a:pt x="33000" y="2756"/>
                  <a:pt x="32927" y="2732"/>
                </a:cubicBezTo>
                <a:cubicBezTo>
                  <a:pt x="32781" y="2659"/>
                  <a:pt x="32634" y="2561"/>
                  <a:pt x="32537" y="2439"/>
                </a:cubicBezTo>
                <a:cubicBezTo>
                  <a:pt x="32488" y="2390"/>
                  <a:pt x="32439" y="2366"/>
                  <a:pt x="32415" y="2317"/>
                </a:cubicBezTo>
                <a:cubicBezTo>
                  <a:pt x="32390" y="2293"/>
                  <a:pt x="32366" y="2268"/>
                  <a:pt x="32366" y="2268"/>
                </a:cubicBezTo>
                <a:lnTo>
                  <a:pt x="32317" y="2220"/>
                </a:lnTo>
                <a:lnTo>
                  <a:pt x="32293" y="2171"/>
                </a:lnTo>
                <a:lnTo>
                  <a:pt x="32220" y="2073"/>
                </a:lnTo>
                <a:lnTo>
                  <a:pt x="32195" y="2025"/>
                </a:lnTo>
                <a:cubicBezTo>
                  <a:pt x="32171" y="2000"/>
                  <a:pt x="32171" y="1976"/>
                  <a:pt x="32171" y="1951"/>
                </a:cubicBezTo>
                <a:cubicBezTo>
                  <a:pt x="32122" y="1878"/>
                  <a:pt x="32098" y="1781"/>
                  <a:pt x="32073" y="1708"/>
                </a:cubicBezTo>
                <a:cubicBezTo>
                  <a:pt x="32049" y="1610"/>
                  <a:pt x="32024" y="1610"/>
                  <a:pt x="32024" y="1561"/>
                </a:cubicBezTo>
                <a:lnTo>
                  <a:pt x="32000" y="1488"/>
                </a:lnTo>
                <a:lnTo>
                  <a:pt x="32000" y="1390"/>
                </a:lnTo>
                <a:cubicBezTo>
                  <a:pt x="32000" y="1269"/>
                  <a:pt x="32000" y="1122"/>
                  <a:pt x="31976" y="976"/>
                </a:cubicBezTo>
                <a:lnTo>
                  <a:pt x="31805" y="927"/>
                </a:lnTo>
                <a:lnTo>
                  <a:pt x="31683" y="878"/>
                </a:lnTo>
                <a:lnTo>
                  <a:pt x="31561" y="829"/>
                </a:lnTo>
                <a:lnTo>
                  <a:pt x="31488" y="805"/>
                </a:lnTo>
                <a:lnTo>
                  <a:pt x="31439" y="781"/>
                </a:lnTo>
                <a:lnTo>
                  <a:pt x="31268" y="683"/>
                </a:lnTo>
                <a:cubicBezTo>
                  <a:pt x="31220" y="659"/>
                  <a:pt x="31195" y="634"/>
                  <a:pt x="31146" y="610"/>
                </a:cubicBezTo>
                <a:cubicBezTo>
                  <a:pt x="31000" y="512"/>
                  <a:pt x="30951" y="415"/>
                  <a:pt x="30951" y="342"/>
                </a:cubicBezTo>
                <a:cubicBezTo>
                  <a:pt x="30951" y="342"/>
                  <a:pt x="30951" y="317"/>
                  <a:pt x="30951" y="317"/>
                </a:cubicBezTo>
                <a:lnTo>
                  <a:pt x="30927" y="342"/>
                </a:lnTo>
                <a:lnTo>
                  <a:pt x="30878" y="390"/>
                </a:lnTo>
                <a:lnTo>
                  <a:pt x="30781" y="439"/>
                </a:lnTo>
                <a:lnTo>
                  <a:pt x="30659" y="439"/>
                </a:lnTo>
                <a:lnTo>
                  <a:pt x="30512" y="464"/>
                </a:lnTo>
                <a:lnTo>
                  <a:pt x="30098" y="464"/>
                </a:lnTo>
                <a:lnTo>
                  <a:pt x="29829" y="439"/>
                </a:lnTo>
                <a:lnTo>
                  <a:pt x="29732" y="683"/>
                </a:lnTo>
                <a:lnTo>
                  <a:pt x="29683" y="805"/>
                </a:lnTo>
                <a:cubicBezTo>
                  <a:pt x="29683" y="829"/>
                  <a:pt x="29659" y="854"/>
                  <a:pt x="29634" y="878"/>
                </a:cubicBezTo>
                <a:cubicBezTo>
                  <a:pt x="29561" y="1000"/>
                  <a:pt x="29512" y="1098"/>
                  <a:pt x="29464" y="1195"/>
                </a:cubicBezTo>
                <a:lnTo>
                  <a:pt x="29293" y="1464"/>
                </a:lnTo>
                <a:lnTo>
                  <a:pt x="29171" y="1610"/>
                </a:lnTo>
                <a:cubicBezTo>
                  <a:pt x="29098" y="1683"/>
                  <a:pt x="29025" y="1781"/>
                  <a:pt x="28976" y="1878"/>
                </a:cubicBezTo>
                <a:lnTo>
                  <a:pt x="28927" y="1903"/>
                </a:lnTo>
                <a:lnTo>
                  <a:pt x="28927" y="1927"/>
                </a:lnTo>
                <a:lnTo>
                  <a:pt x="28903" y="1951"/>
                </a:lnTo>
                <a:lnTo>
                  <a:pt x="28854" y="2000"/>
                </a:lnTo>
                <a:cubicBezTo>
                  <a:pt x="28805" y="2049"/>
                  <a:pt x="28781" y="2073"/>
                  <a:pt x="28732" y="2122"/>
                </a:cubicBezTo>
                <a:lnTo>
                  <a:pt x="28586" y="2220"/>
                </a:lnTo>
                <a:cubicBezTo>
                  <a:pt x="28561" y="2244"/>
                  <a:pt x="28512" y="2268"/>
                  <a:pt x="28464" y="2317"/>
                </a:cubicBezTo>
                <a:lnTo>
                  <a:pt x="28317" y="2390"/>
                </a:lnTo>
                <a:lnTo>
                  <a:pt x="28171" y="2464"/>
                </a:lnTo>
                <a:lnTo>
                  <a:pt x="28049" y="2537"/>
                </a:lnTo>
                <a:lnTo>
                  <a:pt x="28049" y="2537"/>
                </a:lnTo>
                <a:lnTo>
                  <a:pt x="28073" y="2512"/>
                </a:lnTo>
                <a:lnTo>
                  <a:pt x="28073" y="2512"/>
                </a:lnTo>
                <a:cubicBezTo>
                  <a:pt x="28025" y="2537"/>
                  <a:pt x="27951" y="2561"/>
                  <a:pt x="27854" y="2610"/>
                </a:cubicBezTo>
                <a:cubicBezTo>
                  <a:pt x="27756" y="2659"/>
                  <a:pt x="27634" y="2683"/>
                  <a:pt x="27512" y="2707"/>
                </a:cubicBezTo>
                <a:cubicBezTo>
                  <a:pt x="27351" y="2748"/>
                  <a:pt x="27183" y="2766"/>
                  <a:pt x="27011" y="2766"/>
                </a:cubicBezTo>
                <a:cubicBezTo>
                  <a:pt x="26871" y="2766"/>
                  <a:pt x="26728" y="2754"/>
                  <a:pt x="26586" y="2732"/>
                </a:cubicBezTo>
                <a:cubicBezTo>
                  <a:pt x="26317" y="2683"/>
                  <a:pt x="26049" y="2561"/>
                  <a:pt x="25805" y="2390"/>
                </a:cubicBezTo>
                <a:cubicBezTo>
                  <a:pt x="25732" y="2342"/>
                  <a:pt x="25634" y="2268"/>
                  <a:pt x="25561" y="2171"/>
                </a:cubicBezTo>
                <a:cubicBezTo>
                  <a:pt x="25488" y="2098"/>
                  <a:pt x="25439" y="2025"/>
                  <a:pt x="25390" y="1951"/>
                </a:cubicBezTo>
                <a:lnTo>
                  <a:pt x="25317" y="1854"/>
                </a:lnTo>
                <a:lnTo>
                  <a:pt x="25293" y="1829"/>
                </a:lnTo>
                <a:lnTo>
                  <a:pt x="25317" y="1878"/>
                </a:lnTo>
                <a:cubicBezTo>
                  <a:pt x="25293" y="1854"/>
                  <a:pt x="25293" y="1829"/>
                  <a:pt x="25269" y="1829"/>
                </a:cubicBezTo>
                <a:cubicBezTo>
                  <a:pt x="25269" y="1781"/>
                  <a:pt x="25244" y="1756"/>
                  <a:pt x="25244" y="1732"/>
                </a:cubicBezTo>
                <a:cubicBezTo>
                  <a:pt x="25220" y="1683"/>
                  <a:pt x="25195" y="1610"/>
                  <a:pt x="25171" y="1537"/>
                </a:cubicBezTo>
                <a:lnTo>
                  <a:pt x="25073" y="1269"/>
                </a:lnTo>
                <a:lnTo>
                  <a:pt x="25049" y="1195"/>
                </a:lnTo>
                <a:lnTo>
                  <a:pt x="25049" y="1171"/>
                </a:lnTo>
                <a:lnTo>
                  <a:pt x="25049" y="1122"/>
                </a:lnTo>
                <a:lnTo>
                  <a:pt x="25049" y="951"/>
                </a:lnTo>
                <a:cubicBezTo>
                  <a:pt x="25049" y="854"/>
                  <a:pt x="25025" y="756"/>
                  <a:pt x="25025" y="659"/>
                </a:cubicBezTo>
                <a:cubicBezTo>
                  <a:pt x="24951" y="610"/>
                  <a:pt x="24903" y="586"/>
                  <a:pt x="24805" y="537"/>
                </a:cubicBezTo>
                <a:cubicBezTo>
                  <a:pt x="24732" y="488"/>
                  <a:pt x="24732" y="488"/>
                  <a:pt x="24683" y="488"/>
                </a:cubicBezTo>
                <a:lnTo>
                  <a:pt x="24561" y="415"/>
                </a:lnTo>
                <a:cubicBezTo>
                  <a:pt x="24561" y="439"/>
                  <a:pt x="24537" y="464"/>
                  <a:pt x="24488" y="488"/>
                </a:cubicBezTo>
                <a:lnTo>
                  <a:pt x="24342" y="488"/>
                </a:lnTo>
                <a:cubicBezTo>
                  <a:pt x="24317" y="464"/>
                  <a:pt x="24269" y="464"/>
                  <a:pt x="24220" y="439"/>
                </a:cubicBezTo>
                <a:cubicBezTo>
                  <a:pt x="24195" y="439"/>
                  <a:pt x="24171" y="415"/>
                  <a:pt x="24147" y="415"/>
                </a:cubicBezTo>
                <a:lnTo>
                  <a:pt x="24122" y="390"/>
                </a:lnTo>
                <a:lnTo>
                  <a:pt x="24122" y="366"/>
                </a:lnTo>
                <a:lnTo>
                  <a:pt x="24025" y="293"/>
                </a:lnTo>
                <a:cubicBezTo>
                  <a:pt x="24000" y="269"/>
                  <a:pt x="23976" y="220"/>
                  <a:pt x="23951" y="195"/>
                </a:cubicBezTo>
                <a:cubicBezTo>
                  <a:pt x="23951" y="171"/>
                  <a:pt x="23927" y="122"/>
                  <a:pt x="23927" y="98"/>
                </a:cubicBezTo>
                <a:lnTo>
                  <a:pt x="23927" y="49"/>
                </a:lnTo>
                <a:lnTo>
                  <a:pt x="23854" y="98"/>
                </a:lnTo>
                <a:lnTo>
                  <a:pt x="23854" y="73"/>
                </a:lnTo>
                <a:cubicBezTo>
                  <a:pt x="23781" y="147"/>
                  <a:pt x="23683" y="220"/>
                  <a:pt x="23586" y="293"/>
                </a:cubicBezTo>
                <a:cubicBezTo>
                  <a:pt x="23537" y="342"/>
                  <a:pt x="23488" y="366"/>
                  <a:pt x="23439" y="390"/>
                </a:cubicBezTo>
                <a:lnTo>
                  <a:pt x="23366" y="439"/>
                </a:lnTo>
                <a:lnTo>
                  <a:pt x="23317" y="439"/>
                </a:lnTo>
                <a:lnTo>
                  <a:pt x="23293" y="464"/>
                </a:lnTo>
                <a:lnTo>
                  <a:pt x="23147" y="488"/>
                </a:lnTo>
                <a:cubicBezTo>
                  <a:pt x="23098" y="512"/>
                  <a:pt x="23025" y="512"/>
                  <a:pt x="22976" y="512"/>
                </a:cubicBezTo>
                <a:cubicBezTo>
                  <a:pt x="22903" y="634"/>
                  <a:pt x="22854" y="781"/>
                  <a:pt x="22805" y="927"/>
                </a:cubicBezTo>
                <a:cubicBezTo>
                  <a:pt x="22781" y="976"/>
                  <a:pt x="22756" y="1073"/>
                  <a:pt x="22732" y="1147"/>
                </a:cubicBezTo>
                <a:cubicBezTo>
                  <a:pt x="22708" y="1244"/>
                  <a:pt x="22683" y="1317"/>
                  <a:pt x="22659" y="1415"/>
                </a:cubicBezTo>
                <a:lnTo>
                  <a:pt x="22586" y="1390"/>
                </a:lnTo>
                <a:cubicBezTo>
                  <a:pt x="22610" y="1293"/>
                  <a:pt x="22634" y="1220"/>
                  <a:pt x="22659" y="1122"/>
                </a:cubicBezTo>
                <a:lnTo>
                  <a:pt x="22659" y="1122"/>
                </a:lnTo>
                <a:cubicBezTo>
                  <a:pt x="22610" y="1244"/>
                  <a:pt x="22561" y="1366"/>
                  <a:pt x="22561" y="1488"/>
                </a:cubicBezTo>
                <a:lnTo>
                  <a:pt x="22610" y="1512"/>
                </a:lnTo>
                <a:cubicBezTo>
                  <a:pt x="22610" y="1537"/>
                  <a:pt x="22610" y="1561"/>
                  <a:pt x="22586" y="1586"/>
                </a:cubicBezTo>
                <a:lnTo>
                  <a:pt x="22586" y="1634"/>
                </a:lnTo>
                <a:cubicBezTo>
                  <a:pt x="22586" y="1659"/>
                  <a:pt x="22586" y="1659"/>
                  <a:pt x="22561" y="1659"/>
                </a:cubicBezTo>
                <a:cubicBezTo>
                  <a:pt x="22561" y="1659"/>
                  <a:pt x="22537" y="1683"/>
                  <a:pt x="22512" y="1805"/>
                </a:cubicBezTo>
                <a:cubicBezTo>
                  <a:pt x="22464" y="1805"/>
                  <a:pt x="22488" y="1756"/>
                  <a:pt x="22512" y="1683"/>
                </a:cubicBezTo>
                <a:cubicBezTo>
                  <a:pt x="22537" y="1586"/>
                  <a:pt x="22537" y="1488"/>
                  <a:pt x="22561" y="1390"/>
                </a:cubicBezTo>
                <a:lnTo>
                  <a:pt x="22561" y="1390"/>
                </a:lnTo>
                <a:cubicBezTo>
                  <a:pt x="22512" y="1561"/>
                  <a:pt x="22415" y="1732"/>
                  <a:pt x="22464" y="1805"/>
                </a:cubicBezTo>
                <a:cubicBezTo>
                  <a:pt x="22436" y="1861"/>
                  <a:pt x="22418" y="1871"/>
                  <a:pt x="22404" y="1871"/>
                </a:cubicBezTo>
                <a:cubicBezTo>
                  <a:pt x="22396" y="1871"/>
                  <a:pt x="22389" y="1868"/>
                  <a:pt x="22382" y="1868"/>
                </a:cubicBezTo>
                <a:cubicBezTo>
                  <a:pt x="22366" y="1868"/>
                  <a:pt x="22348" y="1880"/>
                  <a:pt x="22317" y="1951"/>
                </a:cubicBezTo>
                <a:cubicBezTo>
                  <a:pt x="22293" y="2000"/>
                  <a:pt x="22293" y="2098"/>
                  <a:pt x="22269" y="2171"/>
                </a:cubicBezTo>
                <a:cubicBezTo>
                  <a:pt x="22244" y="2244"/>
                  <a:pt x="22244" y="2244"/>
                  <a:pt x="22220" y="2268"/>
                </a:cubicBezTo>
                <a:cubicBezTo>
                  <a:pt x="22195" y="2293"/>
                  <a:pt x="22195" y="2342"/>
                  <a:pt x="22147" y="2366"/>
                </a:cubicBezTo>
                <a:cubicBezTo>
                  <a:pt x="22147" y="2366"/>
                  <a:pt x="22147" y="2390"/>
                  <a:pt x="22122" y="2415"/>
                </a:cubicBezTo>
                <a:lnTo>
                  <a:pt x="22049" y="2464"/>
                </a:lnTo>
                <a:cubicBezTo>
                  <a:pt x="22000" y="2488"/>
                  <a:pt x="21952" y="2537"/>
                  <a:pt x="21878" y="2561"/>
                </a:cubicBezTo>
                <a:cubicBezTo>
                  <a:pt x="21830" y="2610"/>
                  <a:pt x="21781" y="2659"/>
                  <a:pt x="21708" y="2683"/>
                </a:cubicBezTo>
                <a:lnTo>
                  <a:pt x="21464" y="2732"/>
                </a:lnTo>
                <a:cubicBezTo>
                  <a:pt x="21366" y="2756"/>
                  <a:pt x="21220" y="2756"/>
                  <a:pt x="21220" y="2756"/>
                </a:cubicBezTo>
                <a:cubicBezTo>
                  <a:pt x="21147" y="2707"/>
                  <a:pt x="21049" y="2634"/>
                  <a:pt x="20976" y="2561"/>
                </a:cubicBezTo>
                <a:cubicBezTo>
                  <a:pt x="20927" y="2512"/>
                  <a:pt x="20903" y="2488"/>
                  <a:pt x="20854" y="2439"/>
                </a:cubicBezTo>
                <a:lnTo>
                  <a:pt x="20854" y="2415"/>
                </a:lnTo>
                <a:lnTo>
                  <a:pt x="20830" y="2366"/>
                </a:lnTo>
                <a:lnTo>
                  <a:pt x="20781" y="2268"/>
                </a:lnTo>
                <a:lnTo>
                  <a:pt x="20634" y="2098"/>
                </a:lnTo>
                <a:cubicBezTo>
                  <a:pt x="20610" y="2049"/>
                  <a:pt x="20586" y="2025"/>
                  <a:pt x="20561" y="1976"/>
                </a:cubicBezTo>
                <a:lnTo>
                  <a:pt x="20513" y="1854"/>
                </a:lnTo>
                <a:lnTo>
                  <a:pt x="20391" y="1610"/>
                </a:lnTo>
                <a:lnTo>
                  <a:pt x="20342" y="1464"/>
                </a:lnTo>
                <a:cubicBezTo>
                  <a:pt x="20342" y="1415"/>
                  <a:pt x="20317" y="1366"/>
                  <a:pt x="20293" y="1317"/>
                </a:cubicBezTo>
                <a:cubicBezTo>
                  <a:pt x="20269" y="1195"/>
                  <a:pt x="20220" y="1098"/>
                  <a:pt x="20195" y="976"/>
                </a:cubicBezTo>
                <a:lnTo>
                  <a:pt x="19000" y="976"/>
                </a:lnTo>
                <a:cubicBezTo>
                  <a:pt x="18610" y="1073"/>
                  <a:pt x="18220" y="1122"/>
                  <a:pt x="17830" y="1122"/>
                </a:cubicBezTo>
                <a:lnTo>
                  <a:pt x="17781" y="1269"/>
                </a:lnTo>
                <a:cubicBezTo>
                  <a:pt x="17756" y="1317"/>
                  <a:pt x="17756" y="1342"/>
                  <a:pt x="17732" y="1390"/>
                </a:cubicBezTo>
                <a:cubicBezTo>
                  <a:pt x="17732" y="1439"/>
                  <a:pt x="17683" y="1561"/>
                  <a:pt x="17659" y="1634"/>
                </a:cubicBezTo>
                <a:cubicBezTo>
                  <a:pt x="17635" y="1708"/>
                  <a:pt x="17610" y="1781"/>
                  <a:pt x="17586" y="1854"/>
                </a:cubicBezTo>
                <a:cubicBezTo>
                  <a:pt x="17586" y="1903"/>
                  <a:pt x="17561" y="1927"/>
                  <a:pt x="17537" y="1976"/>
                </a:cubicBezTo>
                <a:lnTo>
                  <a:pt x="17488" y="2049"/>
                </a:lnTo>
                <a:lnTo>
                  <a:pt x="17317" y="2390"/>
                </a:lnTo>
                <a:lnTo>
                  <a:pt x="17196" y="2537"/>
                </a:lnTo>
                <a:lnTo>
                  <a:pt x="17171" y="2586"/>
                </a:lnTo>
                <a:lnTo>
                  <a:pt x="17147" y="2610"/>
                </a:lnTo>
                <a:cubicBezTo>
                  <a:pt x="17122" y="2634"/>
                  <a:pt x="17098" y="2683"/>
                  <a:pt x="17074" y="2707"/>
                </a:cubicBezTo>
                <a:cubicBezTo>
                  <a:pt x="17049" y="2732"/>
                  <a:pt x="17025" y="2732"/>
                  <a:pt x="17000" y="2756"/>
                </a:cubicBezTo>
                <a:cubicBezTo>
                  <a:pt x="16952" y="2805"/>
                  <a:pt x="16927" y="2829"/>
                  <a:pt x="16878" y="2878"/>
                </a:cubicBezTo>
                <a:cubicBezTo>
                  <a:pt x="16781" y="2951"/>
                  <a:pt x="16683" y="3000"/>
                  <a:pt x="16561" y="3025"/>
                </a:cubicBezTo>
                <a:lnTo>
                  <a:pt x="16415" y="3025"/>
                </a:lnTo>
                <a:cubicBezTo>
                  <a:pt x="16366" y="3000"/>
                  <a:pt x="16317" y="3000"/>
                  <a:pt x="16269" y="2976"/>
                </a:cubicBezTo>
                <a:cubicBezTo>
                  <a:pt x="16196" y="2927"/>
                  <a:pt x="16122" y="2878"/>
                  <a:pt x="16049" y="2805"/>
                </a:cubicBezTo>
                <a:lnTo>
                  <a:pt x="15976" y="2732"/>
                </a:lnTo>
                <a:cubicBezTo>
                  <a:pt x="15976" y="2707"/>
                  <a:pt x="15952" y="2683"/>
                  <a:pt x="15952" y="2659"/>
                </a:cubicBezTo>
                <a:lnTo>
                  <a:pt x="15854" y="2512"/>
                </a:lnTo>
                <a:lnTo>
                  <a:pt x="15781" y="2366"/>
                </a:lnTo>
                <a:cubicBezTo>
                  <a:pt x="15757" y="2342"/>
                  <a:pt x="15757" y="2317"/>
                  <a:pt x="15732" y="2293"/>
                </a:cubicBezTo>
                <a:lnTo>
                  <a:pt x="15708" y="2195"/>
                </a:lnTo>
                <a:cubicBezTo>
                  <a:pt x="15659" y="2049"/>
                  <a:pt x="15635" y="1903"/>
                  <a:pt x="15586" y="1781"/>
                </a:cubicBezTo>
                <a:lnTo>
                  <a:pt x="15586" y="1732"/>
                </a:lnTo>
                <a:cubicBezTo>
                  <a:pt x="15586" y="1708"/>
                  <a:pt x="15586" y="1708"/>
                  <a:pt x="15586" y="1708"/>
                </a:cubicBezTo>
                <a:lnTo>
                  <a:pt x="15586" y="1659"/>
                </a:lnTo>
                <a:lnTo>
                  <a:pt x="15561" y="1512"/>
                </a:lnTo>
                <a:lnTo>
                  <a:pt x="15513" y="1244"/>
                </a:lnTo>
                <a:cubicBezTo>
                  <a:pt x="15196" y="1244"/>
                  <a:pt x="14854" y="1220"/>
                  <a:pt x="14537" y="1171"/>
                </a:cubicBezTo>
                <a:lnTo>
                  <a:pt x="14439" y="1122"/>
                </a:lnTo>
                <a:lnTo>
                  <a:pt x="14391" y="1098"/>
                </a:lnTo>
                <a:cubicBezTo>
                  <a:pt x="14391" y="1098"/>
                  <a:pt x="14366" y="1073"/>
                  <a:pt x="14366" y="1073"/>
                </a:cubicBezTo>
                <a:lnTo>
                  <a:pt x="14366" y="1049"/>
                </a:lnTo>
                <a:cubicBezTo>
                  <a:pt x="14318" y="1147"/>
                  <a:pt x="14342" y="1293"/>
                  <a:pt x="13220" y="1464"/>
                </a:cubicBezTo>
                <a:cubicBezTo>
                  <a:pt x="13220" y="1634"/>
                  <a:pt x="13196" y="1805"/>
                  <a:pt x="13171" y="1951"/>
                </a:cubicBezTo>
                <a:lnTo>
                  <a:pt x="13171" y="2049"/>
                </a:lnTo>
                <a:cubicBezTo>
                  <a:pt x="13171" y="2049"/>
                  <a:pt x="13171" y="2073"/>
                  <a:pt x="13171" y="2073"/>
                </a:cubicBezTo>
                <a:lnTo>
                  <a:pt x="13147" y="2147"/>
                </a:lnTo>
                <a:lnTo>
                  <a:pt x="13098" y="2293"/>
                </a:lnTo>
                <a:cubicBezTo>
                  <a:pt x="13074" y="2366"/>
                  <a:pt x="13049" y="2464"/>
                  <a:pt x="13025" y="2561"/>
                </a:cubicBezTo>
                <a:lnTo>
                  <a:pt x="13000" y="2610"/>
                </a:lnTo>
                <a:cubicBezTo>
                  <a:pt x="12976" y="2634"/>
                  <a:pt x="12976" y="2659"/>
                  <a:pt x="12952" y="2659"/>
                </a:cubicBezTo>
                <a:lnTo>
                  <a:pt x="12927" y="2707"/>
                </a:lnTo>
                <a:lnTo>
                  <a:pt x="12903" y="2732"/>
                </a:lnTo>
                <a:cubicBezTo>
                  <a:pt x="12879" y="2781"/>
                  <a:pt x="12830" y="2805"/>
                  <a:pt x="12781" y="2829"/>
                </a:cubicBezTo>
                <a:lnTo>
                  <a:pt x="12391" y="2829"/>
                </a:lnTo>
                <a:cubicBezTo>
                  <a:pt x="12464" y="2878"/>
                  <a:pt x="12440" y="2903"/>
                  <a:pt x="12391" y="2903"/>
                </a:cubicBezTo>
                <a:cubicBezTo>
                  <a:pt x="12318" y="2878"/>
                  <a:pt x="12244" y="2878"/>
                  <a:pt x="12171" y="2854"/>
                </a:cubicBezTo>
                <a:lnTo>
                  <a:pt x="12074" y="2854"/>
                </a:lnTo>
                <a:cubicBezTo>
                  <a:pt x="11976" y="2829"/>
                  <a:pt x="11903" y="2805"/>
                  <a:pt x="11805" y="2756"/>
                </a:cubicBezTo>
                <a:cubicBezTo>
                  <a:pt x="11659" y="2683"/>
                  <a:pt x="11537" y="2586"/>
                  <a:pt x="11415" y="2464"/>
                </a:cubicBezTo>
                <a:cubicBezTo>
                  <a:pt x="11366" y="2439"/>
                  <a:pt x="11342" y="2390"/>
                  <a:pt x="11293" y="2366"/>
                </a:cubicBezTo>
                <a:cubicBezTo>
                  <a:pt x="11269" y="2342"/>
                  <a:pt x="11269" y="2317"/>
                  <a:pt x="11244" y="2293"/>
                </a:cubicBezTo>
                <a:lnTo>
                  <a:pt x="11220" y="2244"/>
                </a:lnTo>
                <a:lnTo>
                  <a:pt x="11171" y="2195"/>
                </a:lnTo>
                <a:lnTo>
                  <a:pt x="11098" y="2098"/>
                </a:lnTo>
                <a:lnTo>
                  <a:pt x="11074" y="2049"/>
                </a:lnTo>
                <a:cubicBezTo>
                  <a:pt x="11074" y="2025"/>
                  <a:pt x="11049" y="2000"/>
                  <a:pt x="11049" y="1976"/>
                </a:cubicBezTo>
                <a:cubicBezTo>
                  <a:pt x="11025" y="1903"/>
                  <a:pt x="10976" y="1805"/>
                  <a:pt x="10952" y="1732"/>
                </a:cubicBezTo>
                <a:lnTo>
                  <a:pt x="10903" y="1610"/>
                </a:lnTo>
                <a:lnTo>
                  <a:pt x="10879" y="1537"/>
                </a:lnTo>
                <a:lnTo>
                  <a:pt x="10879" y="1439"/>
                </a:lnTo>
                <a:lnTo>
                  <a:pt x="10854" y="1000"/>
                </a:lnTo>
                <a:lnTo>
                  <a:pt x="10708" y="951"/>
                </a:lnTo>
                <a:lnTo>
                  <a:pt x="10562" y="903"/>
                </a:lnTo>
                <a:lnTo>
                  <a:pt x="10440" y="854"/>
                </a:lnTo>
                <a:lnTo>
                  <a:pt x="10366" y="829"/>
                </a:lnTo>
                <a:lnTo>
                  <a:pt x="10318" y="805"/>
                </a:lnTo>
                <a:lnTo>
                  <a:pt x="10147" y="708"/>
                </a:lnTo>
                <a:cubicBezTo>
                  <a:pt x="10098" y="683"/>
                  <a:pt x="10074" y="659"/>
                  <a:pt x="10025" y="634"/>
                </a:cubicBezTo>
                <a:cubicBezTo>
                  <a:pt x="9903" y="537"/>
                  <a:pt x="9854" y="439"/>
                  <a:pt x="9854" y="366"/>
                </a:cubicBezTo>
                <a:lnTo>
                  <a:pt x="9854" y="342"/>
                </a:lnTo>
                <a:lnTo>
                  <a:pt x="9805" y="366"/>
                </a:lnTo>
                <a:lnTo>
                  <a:pt x="9757" y="415"/>
                </a:lnTo>
                <a:lnTo>
                  <a:pt x="9659" y="464"/>
                </a:lnTo>
                <a:lnTo>
                  <a:pt x="9610" y="488"/>
                </a:lnTo>
                <a:lnTo>
                  <a:pt x="8976" y="488"/>
                </a:lnTo>
                <a:lnTo>
                  <a:pt x="8708" y="464"/>
                </a:lnTo>
                <a:cubicBezTo>
                  <a:pt x="8684" y="561"/>
                  <a:pt x="8635" y="634"/>
                  <a:pt x="8610" y="708"/>
                </a:cubicBezTo>
                <a:lnTo>
                  <a:pt x="8562" y="829"/>
                </a:lnTo>
                <a:cubicBezTo>
                  <a:pt x="8562" y="878"/>
                  <a:pt x="8537" y="903"/>
                  <a:pt x="8513" y="927"/>
                </a:cubicBezTo>
                <a:lnTo>
                  <a:pt x="8342" y="1220"/>
                </a:lnTo>
                <a:cubicBezTo>
                  <a:pt x="8293" y="1317"/>
                  <a:pt x="8244" y="1415"/>
                  <a:pt x="8196" y="1488"/>
                </a:cubicBezTo>
                <a:cubicBezTo>
                  <a:pt x="8147" y="1561"/>
                  <a:pt x="8098" y="1586"/>
                  <a:pt x="8049" y="1634"/>
                </a:cubicBezTo>
                <a:cubicBezTo>
                  <a:pt x="8001" y="1732"/>
                  <a:pt x="7927" y="1805"/>
                  <a:pt x="7854" y="1903"/>
                </a:cubicBezTo>
                <a:lnTo>
                  <a:pt x="7830" y="1927"/>
                </a:lnTo>
                <a:lnTo>
                  <a:pt x="7830" y="1951"/>
                </a:lnTo>
                <a:lnTo>
                  <a:pt x="7805" y="1976"/>
                </a:lnTo>
                <a:lnTo>
                  <a:pt x="7732" y="2049"/>
                </a:lnTo>
                <a:cubicBezTo>
                  <a:pt x="7708" y="2073"/>
                  <a:pt x="7659" y="2122"/>
                  <a:pt x="7610" y="2147"/>
                </a:cubicBezTo>
                <a:lnTo>
                  <a:pt x="7488" y="2244"/>
                </a:lnTo>
                <a:cubicBezTo>
                  <a:pt x="7440" y="2293"/>
                  <a:pt x="7391" y="2317"/>
                  <a:pt x="7342" y="2342"/>
                </a:cubicBezTo>
                <a:lnTo>
                  <a:pt x="7196" y="2439"/>
                </a:lnTo>
                <a:cubicBezTo>
                  <a:pt x="7171" y="2439"/>
                  <a:pt x="7123" y="2464"/>
                  <a:pt x="7074" y="2512"/>
                </a:cubicBezTo>
                <a:lnTo>
                  <a:pt x="6927" y="2586"/>
                </a:lnTo>
                <a:lnTo>
                  <a:pt x="6976" y="2537"/>
                </a:lnTo>
                <a:lnTo>
                  <a:pt x="6976" y="2537"/>
                </a:lnTo>
                <a:cubicBezTo>
                  <a:pt x="6927" y="2561"/>
                  <a:pt x="6854" y="2610"/>
                  <a:pt x="6757" y="2634"/>
                </a:cubicBezTo>
                <a:cubicBezTo>
                  <a:pt x="6635" y="2683"/>
                  <a:pt x="6513" y="2707"/>
                  <a:pt x="6391" y="2732"/>
                </a:cubicBezTo>
                <a:cubicBezTo>
                  <a:pt x="6230" y="2772"/>
                  <a:pt x="6061" y="2790"/>
                  <a:pt x="5893" y="2790"/>
                </a:cubicBezTo>
                <a:cubicBezTo>
                  <a:pt x="5756" y="2790"/>
                  <a:pt x="5620" y="2778"/>
                  <a:pt x="5488" y="2756"/>
                </a:cubicBezTo>
                <a:cubicBezTo>
                  <a:pt x="5098" y="2683"/>
                  <a:pt x="4732" y="2488"/>
                  <a:pt x="4440" y="2220"/>
                </a:cubicBezTo>
                <a:lnTo>
                  <a:pt x="4269" y="1976"/>
                </a:lnTo>
                <a:lnTo>
                  <a:pt x="4196" y="1878"/>
                </a:lnTo>
                <a:lnTo>
                  <a:pt x="4171" y="1854"/>
                </a:lnTo>
                <a:lnTo>
                  <a:pt x="4171" y="1854"/>
                </a:lnTo>
                <a:cubicBezTo>
                  <a:pt x="4171" y="1854"/>
                  <a:pt x="4171" y="1854"/>
                  <a:pt x="4171" y="1854"/>
                </a:cubicBezTo>
                <a:lnTo>
                  <a:pt x="4171" y="1854"/>
                </a:lnTo>
                <a:lnTo>
                  <a:pt x="4171" y="1854"/>
                </a:lnTo>
                <a:lnTo>
                  <a:pt x="4171" y="1829"/>
                </a:lnTo>
                <a:cubicBezTo>
                  <a:pt x="4171" y="1805"/>
                  <a:pt x="4171" y="1781"/>
                  <a:pt x="4147" y="1781"/>
                </a:cubicBezTo>
                <a:lnTo>
                  <a:pt x="4147" y="1805"/>
                </a:lnTo>
                <a:lnTo>
                  <a:pt x="4123" y="1756"/>
                </a:lnTo>
                <a:lnTo>
                  <a:pt x="4049" y="1586"/>
                </a:lnTo>
                <a:lnTo>
                  <a:pt x="3952" y="1293"/>
                </a:lnTo>
                <a:cubicBezTo>
                  <a:pt x="3952" y="1269"/>
                  <a:pt x="3952" y="1244"/>
                  <a:pt x="3928" y="1220"/>
                </a:cubicBezTo>
                <a:lnTo>
                  <a:pt x="3928" y="1195"/>
                </a:lnTo>
                <a:lnTo>
                  <a:pt x="3928" y="1171"/>
                </a:lnTo>
                <a:lnTo>
                  <a:pt x="3903" y="1000"/>
                </a:lnTo>
                <a:cubicBezTo>
                  <a:pt x="3903" y="878"/>
                  <a:pt x="3903" y="805"/>
                  <a:pt x="3879" y="683"/>
                </a:cubicBezTo>
                <a:cubicBezTo>
                  <a:pt x="3830" y="659"/>
                  <a:pt x="3757" y="610"/>
                  <a:pt x="3684" y="561"/>
                </a:cubicBezTo>
                <a:cubicBezTo>
                  <a:pt x="3635" y="561"/>
                  <a:pt x="3610" y="537"/>
                  <a:pt x="3562" y="512"/>
                </a:cubicBezTo>
                <a:lnTo>
                  <a:pt x="3440" y="439"/>
                </a:lnTo>
                <a:cubicBezTo>
                  <a:pt x="3440" y="488"/>
                  <a:pt x="3415" y="512"/>
                  <a:pt x="3367" y="512"/>
                </a:cubicBezTo>
                <a:lnTo>
                  <a:pt x="3220" y="512"/>
                </a:lnTo>
                <a:cubicBezTo>
                  <a:pt x="3171" y="488"/>
                  <a:pt x="3123" y="488"/>
                  <a:pt x="3098" y="464"/>
                </a:cubicBezTo>
                <a:cubicBezTo>
                  <a:pt x="3074" y="464"/>
                  <a:pt x="3049" y="464"/>
                  <a:pt x="3025" y="439"/>
                </a:cubicBezTo>
                <a:lnTo>
                  <a:pt x="3001" y="415"/>
                </a:lnTo>
                <a:lnTo>
                  <a:pt x="2903" y="342"/>
                </a:lnTo>
                <a:cubicBezTo>
                  <a:pt x="2879" y="293"/>
                  <a:pt x="2854" y="269"/>
                  <a:pt x="2830" y="220"/>
                </a:cubicBezTo>
                <a:cubicBezTo>
                  <a:pt x="2806" y="195"/>
                  <a:pt x="2806" y="171"/>
                  <a:pt x="2781" y="122"/>
                </a:cubicBezTo>
                <a:lnTo>
                  <a:pt x="2781" y="98"/>
                </a:lnTo>
                <a:lnTo>
                  <a:pt x="2781" y="73"/>
                </a:lnTo>
                <a:lnTo>
                  <a:pt x="2732" y="122"/>
                </a:lnTo>
                <a:lnTo>
                  <a:pt x="2732" y="98"/>
                </a:lnTo>
                <a:cubicBezTo>
                  <a:pt x="2659" y="147"/>
                  <a:pt x="2562" y="244"/>
                  <a:pt x="2464" y="317"/>
                </a:cubicBezTo>
                <a:cubicBezTo>
                  <a:pt x="2415" y="342"/>
                  <a:pt x="2342" y="390"/>
                  <a:pt x="2293" y="415"/>
                </a:cubicBezTo>
                <a:lnTo>
                  <a:pt x="2220" y="439"/>
                </a:lnTo>
                <a:lnTo>
                  <a:pt x="2196" y="464"/>
                </a:lnTo>
                <a:lnTo>
                  <a:pt x="2147" y="488"/>
                </a:lnTo>
                <a:lnTo>
                  <a:pt x="2025" y="512"/>
                </a:lnTo>
                <a:cubicBezTo>
                  <a:pt x="1952" y="512"/>
                  <a:pt x="1903" y="537"/>
                  <a:pt x="1830" y="537"/>
                </a:cubicBezTo>
                <a:cubicBezTo>
                  <a:pt x="1781" y="659"/>
                  <a:pt x="1732" y="805"/>
                  <a:pt x="1684" y="927"/>
                </a:cubicBezTo>
                <a:cubicBezTo>
                  <a:pt x="1659" y="1000"/>
                  <a:pt x="1610" y="1098"/>
                  <a:pt x="1586" y="1171"/>
                </a:cubicBezTo>
                <a:lnTo>
                  <a:pt x="1513" y="1439"/>
                </a:lnTo>
                <a:cubicBezTo>
                  <a:pt x="1464" y="1586"/>
                  <a:pt x="1415" y="1756"/>
                  <a:pt x="1342" y="1927"/>
                </a:cubicBezTo>
                <a:cubicBezTo>
                  <a:pt x="1342" y="1951"/>
                  <a:pt x="1342" y="1976"/>
                  <a:pt x="1342" y="1976"/>
                </a:cubicBezTo>
                <a:lnTo>
                  <a:pt x="1318" y="2025"/>
                </a:lnTo>
                <a:lnTo>
                  <a:pt x="1269" y="2098"/>
                </a:lnTo>
                <a:cubicBezTo>
                  <a:pt x="1220" y="2147"/>
                  <a:pt x="1196" y="2195"/>
                  <a:pt x="1171" y="2244"/>
                </a:cubicBezTo>
                <a:cubicBezTo>
                  <a:pt x="1153" y="2262"/>
                  <a:pt x="1149" y="2267"/>
                  <a:pt x="1149" y="2267"/>
                </a:cubicBezTo>
                <a:cubicBezTo>
                  <a:pt x="1148" y="2267"/>
                  <a:pt x="1148" y="2268"/>
                  <a:pt x="1147" y="2268"/>
                </a:cubicBezTo>
                <a:lnTo>
                  <a:pt x="1123" y="2268"/>
                </a:lnTo>
                <a:lnTo>
                  <a:pt x="1098" y="2293"/>
                </a:lnTo>
                <a:lnTo>
                  <a:pt x="1025" y="2342"/>
                </a:lnTo>
                <a:cubicBezTo>
                  <a:pt x="976" y="2390"/>
                  <a:pt x="928" y="2415"/>
                  <a:pt x="879" y="2464"/>
                </a:cubicBezTo>
                <a:cubicBezTo>
                  <a:pt x="830" y="2512"/>
                  <a:pt x="781" y="2537"/>
                  <a:pt x="708" y="2586"/>
                </a:cubicBezTo>
                <a:cubicBezTo>
                  <a:pt x="659" y="2610"/>
                  <a:pt x="611" y="2659"/>
                  <a:pt x="537" y="2683"/>
                </a:cubicBezTo>
                <a:lnTo>
                  <a:pt x="293" y="2732"/>
                </a:lnTo>
                <a:cubicBezTo>
                  <a:pt x="196" y="2756"/>
                  <a:pt x="50" y="2781"/>
                  <a:pt x="50" y="2781"/>
                </a:cubicBezTo>
                <a:lnTo>
                  <a:pt x="1" y="2805"/>
                </a:lnTo>
                <a:lnTo>
                  <a:pt x="1" y="3098"/>
                </a:lnTo>
                <a:cubicBezTo>
                  <a:pt x="1" y="3293"/>
                  <a:pt x="25" y="3512"/>
                  <a:pt x="74" y="3707"/>
                </a:cubicBezTo>
                <a:cubicBezTo>
                  <a:pt x="164" y="4114"/>
                  <a:pt x="338" y="4520"/>
                  <a:pt x="867" y="4520"/>
                </a:cubicBezTo>
                <a:cubicBezTo>
                  <a:pt x="909" y="4520"/>
                  <a:pt x="954" y="4518"/>
                  <a:pt x="1001" y="4512"/>
                </a:cubicBezTo>
                <a:lnTo>
                  <a:pt x="1001" y="4561"/>
                </a:lnTo>
                <a:lnTo>
                  <a:pt x="1220" y="4439"/>
                </a:lnTo>
                <a:cubicBezTo>
                  <a:pt x="1467" y="4357"/>
                  <a:pt x="1575" y="4257"/>
                  <a:pt x="1603" y="4257"/>
                </a:cubicBezTo>
                <a:cubicBezTo>
                  <a:pt x="1608" y="4257"/>
                  <a:pt x="1610" y="4261"/>
                  <a:pt x="1610" y="4268"/>
                </a:cubicBezTo>
                <a:lnTo>
                  <a:pt x="1562" y="4293"/>
                </a:lnTo>
                <a:cubicBezTo>
                  <a:pt x="1513" y="4317"/>
                  <a:pt x="1464" y="4342"/>
                  <a:pt x="1415" y="4366"/>
                </a:cubicBezTo>
                <a:lnTo>
                  <a:pt x="1245" y="4464"/>
                </a:lnTo>
                <a:cubicBezTo>
                  <a:pt x="1329" y="4425"/>
                  <a:pt x="1370" y="4411"/>
                  <a:pt x="1383" y="4411"/>
                </a:cubicBezTo>
                <a:cubicBezTo>
                  <a:pt x="1413" y="4411"/>
                  <a:pt x="1312" y="4479"/>
                  <a:pt x="1245" y="4512"/>
                </a:cubicBezTo>
                <a:cubicBezTo>
                  <a:pt x="1367" y="4464"/>
                  <a:pt x="1464" y="4439"/>
                  <a:pt x="1562" y="4390"/>
                </a:cubicBezTo>
                <a:cubicBezTo>
                  <a:pt x="1577" y="4375"/>
                  <a:pt x="1578" y="4370"/>
                  <a:pt x="1571" y="4370"/>
                </a:cubicBezTo>
                <a:cubicBezTo>
                  <a:pt x="1555" y="4370"/>
                  <a:pt x="1498" y="4398"/>
                  <a:pt x="1464" y="4415"/>
                </a:cubicBezTo>
                <a:cubicBezTo>
                  <a:pt x="1537" y="4366"/>
                  <a:pt x="1610" y="4293"/>
                  <a:pt x="1708" y="4220"/>
                </a:cubicBezTo>
                <a:lnTo>
                  <a:pt x="1830" y="4146"/>
                </a:lnTo>
                <a:cubicBezTo>
                  <a:pt x="1879" y="4098"/>
                  <a:pt x="1928" y="4073"/>
                  <a:pt x="1976" y="4049"/>
                </a:cubicBezTo>
                <a:cubicBezTo>
                  <a:pt x="2074" y="3984"/>
                  <a:pt x="2117" y="3962"/>
                  <a:pt x="2143" y="3962"/>
                </a:cubicBezTo>
                <a:cubicBezTo>
                  <a:pt x="2155" y="3962"/>
                  <a:pt x="2163" y="3968"/>
                  <a:pt x="2171" y="3976"/>
                </a:cubicBezTo>
                <a:cubicBezTo>
                  <a:pt x="2171" y="3976"/>
                  <a:pt x="2220" y="3976"/>
                  <a:pt x="2391" y="3829"/>
                </a:cubicBezTo>
                <a:lnTo>
                  <a:pt x="2537" y="3707"/>
                </a:lnTo>
                <a:lnTo>
                  <a:pt x="2562" y="3683"/>
                </a:lnTo>
                <a:lnTo>
                  <a:pt x="2586" y="3659"/>
                </a:lnTo>
                <a:lnTo>
                  <a:pt x="2635" y="3610"/>
                </a:lnTo>
                <a:lnTo>
                  <a:pt x="2659" y="3561"/>
                </a:lnTo>
                <a:cubicBezTo>
                  <a:pt x="2684" y="3537"/>
                  <a:pt x="2684" y="3537"/>
                  <a:pt x="2708" y="3512"/>
                </a:cubicBezTo>
                <a:cubicBezTo>
                  <a:pt x="2708" y="3512"/>
                  <a:pt x="2708" y="3512"/>
                  <a:pt x="2708" y="3537"/>
                </a:cubicBezTo>
                <a:lnTo>
                  <a:pt x="2708" y="3561"/>
                </a:lnTo>
                <a:cubicBezTo>
                  <a:pt x="2708" y="3586"/>
                  <a:pt x="2708" y="3610"/>
                  <a:pt x="2732" y="3634"/>
                </a:cubicBezTo>
                <a:lnTo>
                  <a:pt x="2732" y="3683"/>
                </a:lnTo>
                <a:lnTo>
                  <a:pt x="2806" y="3756"/>
                </a:lnTo>
                <a:lnTo>
                  <a:pt x="2928" y="3878"/>
                </a:lnTo>
                <a:lnTo>
                  <a:pt x="3049" y="3976"/>
                </a:lnTo>
                <a:lnTo>
                  <a:pt x="3171" y="4122"/>
                </a:lnTo>
                <a:cubicBezTo>
                  <a:pt x="3196" y="4146"/>
                  <a:pt x="3220" y="4195"/>
                  <a:pt x="3245" y="4220"/>
                </a:cubicBezTo>
                <a:cubicBezTo>
                  <a:pt x="3245" y="4218"/>
                  <a:pt x="3246" y="4217"/>
                  <a:pt x="3248" y="4217"/>
                </a:cubicBezTo>
                <a:cubicBezTo>
                  <a:pt x="3271" y="4217"/>
                  <a:pt x="3416" y="4332"/>
                  <a:pt x="3684" y="4488"/>
                </a:cubicBezTo>
                <a:cubicBezTo>
                  <a:pt x="3854" y="4561"/>
                  <a:pt x="4025" y="4659"/>
                  <a:pt x="4220" y="4707"/>
                </a:cubicBezTo>
                <a:cubicBezTo>
                  <a:pt x="4415" y="4781"/>
                  <a:pt x="4635" y="4854"/>
                  <a:pt x="4854" y="4903"/>
                </a:cubicBezTo>
                <a:cubicBezTo>
                  <a:pt x="5147" y="4957"/>
                  <a:pt x="5453" y="4985"/>
                  <a:pt x="5763" y="4985"/>
                </a:cubicBezTo>
                <a:cubicBezTo>
                  <a:pt x="5866" y="4985"/>
                  <a:pt x="5970" y="4982"/>
                  <a:pt x="6074" y="4976"/>
                </a:cubicBezTo>
                <a:cubicBezTo>
                  <a:pt x="6196" y="4976"/>
                  <a:pt x="6342" y="4976"/>
                  <a:pt x="6464" y="4951"/>
                </a:cubicBezTo>
                <a:lnTo>
                  <a:pt x="6635" y="4927"/>
                </a:lnTo>
                <a:lnTo>
                  <a:pt x="6635" y="4878"/>
                </a:lnTo>
                <a:lnTo>
                  <a:pt x="6635" y="4829"/>
                </a:lnTo>
                <a:cubicBezTo>
                  <a:pt x="6810" y="4785"/>
                  <a:pt x="6907" y="4777"/>
                  <a:pt x="6967" y="4777"/>
                </a:cubicBezTo>
                <a:cubicBezTo>
                  <a:pt x="7006" y="4777"/>
                  <a:pt x="7030" y="4781"/>
                  <a:pt x="7049" y="4781"/>
                </a:cubicBezTo>
                <a:cubicBezTo>
                  <a:pt x="7058" y="4789"/>
                  <a:pt x="7068" y="4794"/>
                  <a:pt x="7090" y="4794"/>
                </a:cubicBezTo>
                <a:cubicBezTo>
                  <a:pt x="7133" y="4794"/>
                  <a:pt x="7220" y="4772"/>
                  <a:pt x="7415" y="4707"/>
                </a:cubicBezTo>
                <a:cubicBezTo>
                  <a:pt x="7464" y="4634"/>
                  <a:pt x="7537" y="4585"/>
                  <a:pt x="7635" y="4561"/>
                </a:cubicBezTo>
                <a:lnTo>
                  <a:pt x="7781" y="4488"/>
                </a:lnTo>
                <a:cubicBezTo>
                  <a:pt x="7830" y="4464"/>
                  <a:pt x="7879" y="4439"/>
                  <a:pt x="7952" y="4415"/>
                </a:cubicBezTo>
                <a:cubicBezTo>
                  <a:pt x="8123" y="4342"/>
                  <a:pt x="8293" y="4244"/>
                  <a:pt x="8440" y="4122"/>
                </a:cubicBezTo>
                <a:cubicBezTo>
                  <a:pt x="8488" y="4122"/>
                  <a:pt x="8537" y="4098"/>
                  <a:pt x="8562" y="4073"/>
                </a:cubicBezTo>
                <a:cubicBezTo>
                  <a:pt x="8601" y="4054"/>
                  <a:pt x="8656" y="4018"/>
                  <a:pt x="8676" y="4018"/>
                </a:cubicBezTo>
                <a:cubicBezTo>
                  <a:pt x="8681" y="4018"/>
                  <a:pt x="8684" y="4020"/>
                  <a:pt x="8684" y="4025"/>
                </a:cubicBezTo>
                <a:cubicBezTo>
                  <a:pt x="8708" y="3927"/>
                  <a:pt x="8927" y="3854"/>
                  <a:pt x="9049" y="3732"/>
                </a:cubicBezTo>
                <a:cubicBezTo>
                  <a:pt x="9057" y="3709"/>
                  <a:pt x="9055" y="3700"/>
                  <a:pt x="9047" y="3700"/>
                </a:cubicBezTo>
                <a:cubicBezTo>
                  <a:pt x="9030" y="3700"/>
                  <a:pt x="8985" y="3740"/>
                  <a:pt x="8952" y="3756"/>
                </a:cubicBezTo>
                <a:lnTo>
                  <a:pt x="9098" y="3610"/>
                </a:lnTo>
                <a:cubicBezTo>
                  <a:pt x="9123" y="3586"/>
                  <a:pt x="9147" y="3537"/>
                  <a:pt x="9196" y="3512"/>
                </a:cubicBezTo>
                <a:lnTo>
                  <a:pt x="9196" y="3488"/>
                </a:lnTo>
                <a:cubicBezTo>
                  <a:pt x="9244" y="3488"/>
                  <a:pt x="9269" y="3512"/>
                  <a:pt x="9244" y="3537"/>
                </a:cubicBezTo>
                <a:lnTo>
                  <a:pt x="9318" y="3488"/>
                </a:lnTo>
                <a:lnTo>
                  <a:pt x="9342" y="3488"/>
                </a:lnTo>
                <a:cubicBezTo>
                  <a:pt x="9342" y="3512"/>
                  <a:pt x="9342" y="3537"/>
                  <a:pt x="9342" y="3561"/>
                </a:cubicBezTo>
                <a:lnTo>
                  <a:pt x="9391" y="3586"/>
                </a:lnTo>
                <a:lnTo>
                  <a:pt x="9440" y="3683"/>
                </a:lnTo>
                <a:cubicBezTo>
                  <a:pt x="9537" y="3781"/>
                  <a:pt x="9635" y="3878"/>
                  <a:pt x="9708" y="3976"/>
                </a:cubicBezTo>
                <a:cubicBezTo>
                  <a:pt x="9781" y="4049"/>
                  <a:pt x="9854" y="4098"/>
                  <a:pt x="9927" y="4171"/>
                </a:cubicBezTo>
                <a:cubicBezTo>
                  <a:pt x="9830" y="4025"/>
                  <a:pt x="9537" y="3756"/>
                  <a:pt x="9513" y="3586"/>
                </a:cubicBezTo>
                <a:lnTo>
                  <a:pt x="9513" y="3586"/>
                </a:lnTo>
                <a:cubicBezTo>
                  <a:pt x="9757" y="3805"/>
                  <a:pt x="9805" y="3951"/>
                  <a:pt x="9952" y="4025"/>
                </a:cubicBezTo>
                <a:cubicBezTo>
                  <a:pt x="9976" y="4098"/>
                  <a:pt x="10001" y="4146"/>
                  <a:pt x="10049" y="4195"/>
                </a:cubicBezTo>
                <a:cubicBezTo>
                  <a:pt x="10123" y="4244"/>
                  <a:pt x="10171" y="4317"/>
                  <a:pt x="10244" y="4366"/>
                </a:cubicBezTo>
                <a:cubicBezTo>
                  <a:pt x="10318" y="4439"/>
                  <a:pt x="10415" y="4488"/>
                  <a:pt x="10488" y="4561"/>
                </a:cubicBezTo>
                <a:cubicBezTo>
                  <a:pt x="10562" y="4610"/>
                  <a:pt x="10635" y="4659"/>
                  <a:pt x="10683" y="4732"/>
                </a:cubicBezTo>
                <a:lnTo>
                  <a:pt x="10805" y="4732"/>
                </a:lnTo>
                <a:lnTo>
                  <a:pt x="10854" y="4781"/>
                </a:lnTo>
                <a:lnTo>
                  <a:pt x="10927" y="4854"/>
                </a:lnTo>
                <a:cubicBezTo>
                  <a:pt x="11171" y="4927"/>
                  <a:pt x="11391" y="5000"/>
                  <a:pt x="11635" y="5049"/>
                </a:cubicBezTo>
                <a:cubicBezTo>
                  <a:pt x="11781" y="5073"/>
                  <a:pt x="11830" y="5073"/>
                  <a:pt x="11854" y="5098"/>
                </a:cubicBezTo>
                <a:cubicBezTo>
                  <a:pt x="11903" y="5098"/>
                  <a:pt x="11976" y="5122"/>
                  <a:pt x="12025" y="5122"/>
                </a:cubicBezTo>
                <a:cubicBezTo>
                  <a:pt x="12074" y="5122"/>
                  <a:pt x="12171" y="5146"/>
                  <a:pt x="12269" y="5146"/>
                </a:cubicBezTo>
                <a:lnTo>
                  <a:pt x="12732" y="5146"/>
                </a:lnTo>
                <a:lnTo>
                  <a:pt x="13025" y="5098"/>
                </a:lnTo>
                <a:cubicBezTo>
                  <a:pt x="13122" y="5073"/>
                  <a:pt x="13220" y="5025"/>
                  <a:pt x="13293" y="5000"/>
                </a:cubicBezTo>
                <a:lnTo>
                  <a:pt x="13415" y="4951"/>
                </a:lnTo>
                <a:lnTo>
                  <a:pt x="13537" y="4903"/>
                </a:lnTo>
                <a:cubicBezTo>
                  <a:pt x="13610" y="4854"/>
                  <a:pt x="13683" y="4829"/>
                  <a:pt x="13732" y="4781"/>
                </a:cubicBezTo>
                <a:cubicBezTo>
                  <a:pt x="13854" y="4707"/>
                  <a:pt x="13976" y="4634"/>
                  <a:pt x="14074" y="4561"/>
                </a:cubicBezTo>
                <a:lnTo>
                  <a:pt x="14220" y="4439"/>
                </a:lnTo>
                <a:lnTo>
                  <a:pt x="14293" y="4390"/>
                </a:lnTo>
                <a:lnTo>
                  <a:pt x="14220" y="4390"/>
                </a:lnTo>
                <a:cubicBezTo>
                  <a:pt x="14244" y="4366"/>
                  <a:pt x="14244" y="4366"/>
                  <a:pt x="14244" y="4342"/>
                </a:cubicBezTo>
                <a:cubicBezTo>
                  <a:pt x="14244" y="4328"/>
                  <a:pt x="14244" y="4313"/>
                  <a:pt x="14249" y="4313"/>
                </a:cubicBezTo>
                <a:cubicBezTo>
                  <a:pt x="14252" y="4313"/>
                  <a:pt x="14258" y="4321"/>
                  <a:pt x="14269" y="4342"/>
                </a:cubicBezTo>
                <a:cubicBezTo>
                  <a:pt x="14289" y="4301"/>
                  <a:pt x="14292" y="4244"/>
                  <a:pt x="14279" y="4212"/>
                </a:cubicBezTo>
                <a:lnTo>
                  <a:pt x="14279" y="4212"/>
                </a:lnTo>
                <a:cubicBezTo>
                  <a:pt x="14286" y="4218"/>
                  <a:pt x="14293" y="4228"/>
                  <a:pt x="14293" y="4268"/>
                </a:cubicBezTo>
                <a:lnTo>
                  <a:pt x="14293" y="4244"/>
                </a:lnTo>
                <a:lnTo>
                  <a:pt x="14293" y="4220"/>
                </a:lnTo>
                <a:lnTo>
                  <a:pt x="14318" y="4171"/>
                </a:lnTo>
                <a:cubicBezTo>
                  <a:pt x="14318" y="4145"/>
                  <a:pt x="14318" y="4120"/>
                  <a:pt x="14318" y="4098"/>
                </a:cubicBezTo>
                <a:cubicBezTo>
                  <a:pt x="14318" y="4084"/>
                  <a:pt x="14319" y="4078"/>
                  <a:pt x="14324" y="4078"/>
                </a:cubicBezTo>
                <a:cubicBezTo>
                  <a:pt x="14335" y="4078"/>
                  <a:pt x="14362" y="4118"/>
                  <a:pt x="14415" y="4171"/>
                </a:cubicBezTo>
                <a:lnTo>
                  <a:pt x="14464" y="4220"/>
                </a:lnTo>
                <a:lnTo>
                  <a:pt x="14488" y="4244"/>
                </a:lnTo>
                <a:lnTo>
                  <a:pt x="14537" y="4268"/>
                </a:lnTo>
                <a:lnTo>
                  <a:pt x="14610" y="4342"/>
                </a:lnTo>
                <a:cubicBezTo>
                  <a:pt x="14683" y="4390"/>
                  <a:pt x="14732" y="4439"/>
                  <a:pt x="14805" y="4488"/>
                </a:cubicBezTo>
                <a:cubicBezTo>
                  <a:pt x="14927" y="4585"/>
                  <a:pt x="15049" y="4659"/>
                  <a:pt x="15171" y="4732"/>
                </a:cubicBezTo>
                <a:cubicBezTo>
                  <a:pt x="15415" y="4829"/>
                  <a:pt x="15659" y="4927"/>
                  <a:pt x="15927" y="4951"/>
                </a:cubicBezTo>
                <a:lnTo>
                  <a:pt x="16074" y="4976"/>
                </a:lnTo>
                <a:lnTo>
                  <a:pt x="16366" y="4976"/>
                </a:lnTo>
                <a:lnTo>
                  <a:pt x="16244" y="4951"/>
                </a:lnTo>
                <a:lnTo>
                  <a:pt x="16098" y="4903"/>
                </a:lnTo>
                <a:lnTo>
                  <a:pt x="16391" y="4903"/>
                </a:lnTo>
                <a:lnTo>
                  <a:pt x="16586" y="4878"/>
                </a:lnTo>
                <a:lnTo>
                  <a:pt x="16659" y="4878"/>
                </a:lnTo>
                <a:cubicBezTo>
                  <a:pt x="16610" y="4903"/>
                  <a:pt x="16561" y="4951"/>
                  <a:pt x="16513" y="4976"/>
                </a:cubicBezTo>
                <a:cubicBezTo>
                  <a:pt x="16464" y="5025"/>
                  <a:pt x="16415" y="5049"/>
                  <a:pt x="16366" y="5073"/>
                </a:cubicBezTo>
                <a:lnTo>
                  <a:pt x="16610" y="5073"/>
                </a:lnTo>
                <a:cubicBezTo>
                  <a:pt x="16732" y="5049"/>
                  <a:pt x="16854" y="5025"/>
                  <a:pt x="16976" y="5000"/>
                </a:cubicBezTo>
                <a:cubicBezTo>
                  <a:pt x="17269" y="4927"/>
                  <a:pt x="17537" y="4829"/>
                  <a:pt x="17781" y="4659"/>
                </a:cubicBezTo>
                <a:cubicBezTo>
                  <a:pt x="18074" y="4488"/>
                  <a:pt x="18342" y="4268"/>
                  <a:pt x="18561" y="4000"/>
                </a:cubicBezTo>
                <a:cubicBezTo>
                  <a:pt x="18586" y="3976"/>
                  <a:pt x="18610" y="3951"/>
                  <a:pt x="18635" y="3903"/>
                </a:cubicBezTo>
                <a:lnTo>
                  <a:pt x="18659" y="3878"/>
                </a:lnTo>
                <a:lnTo>
                  <a:pt x="18708" y="3829"/>
                </a:lnTo>
                <a:cubicBezTo>
                  <a:pt x="18732" y="3805"/>
                  <a:pt x="18732" y="3756"/>
                  <a:pt x="18756" y="3732"/>
                </a:cubicBezTo>
                <a:cubicBezTo>
                  <a:pt x="18830" y="3586"/>
                  <a:pt x="18878" y="3439"/>
                  <a:pt x="18927" y="3268"/>
                </a:cubicBezTo>
                <a:cubicBezTo>
                  <a:pt x="18952" y="3415"/>
                  <a:pt x="19000" y="3586"/>
                  <a:pt x="19074" y="3732"/>
                </a:cubicBezTo>
                <a:cubicBezTo>
                  <a:pt x="19074" y="3732"/>
                  <a:pt x="19074" y="3732"/>
                  <a:pt x="19074" y="3756"/>
                </a:cubicBezTo>
                <a:cubicBezTo>
                  <a:pt x="19074" y="3781"/>
                  <a:pt x="19074" y="3829"/>
                  <a:pt x="19025" y="3854"/>
                </a:cubicBezTo>
                <a:cubicBezTo>
                  <a:pt x="19032" y="3858"/>
                  <a:pt x="19039" y="3859"/>
                  <a:pt x="19044" y="3859"/>
                </a:cubicBezTo>
                <a:cubicBezTo>
                  <a:pt x="19062" y="3859"/>
                  <a:pt x="19071" y="3845"/>
                  <a:pt x="19084" y="3845"/>
                </a:cubicBezTo>
                <a:cubicBezTo>
                  <a:pt x="19094" y="3845"/>
                  <a:pt x="19105" y="3852"/>
                  <a:pt x="19122" y="3878"/>
                </a:cubicBezTo>
                <a:cubicBezTo>
                  <a:pt x="19147" y="3903"/>
                  <a:pt x="19141" y="3909"/>
                  <a:pt x="19125" y="3909"/>
                </a:cubicBezTo>
                <a:cubicBezTo>
                  <a:pt x="19110" y="3909"/>
                  <a:pt x="19086" y="3903"/>
                  <a:pt x="19074" y="3903"/>
                </a:cubicBezTo>
                <a:cubicBezTo>
                  <a:pt x="19074" y="3903"/>
                  <a:pt x="19098" y="3951"/>
                  <a:pt x="19122" y="3951"/>
                </a:cubicBezTo>
                <a:cubicBezTo>
                  <a:pt x="19147" y="3927"/>
                  <a:pt x="19171" y="3854"/>
                  <a:pt x="19195" y="3805"/>
                </a:cubicBezTo>
                <a:lnTo>
                  <a:pt x="19220" y="3854"/>
                </a:lnTo>
                <a:cubicBezTo>
                  <a:pt x="19244" y="3854"/>
                  <a:pt x="19244" y="3878"/>
                  <a:pt x="19269" y="3878"/>
                </a:cubicBezTo>
                <a:lnTo>
                  <a:pt x="19317" y="3951"/>
                </a:lnTo>
                <a:lnTo>
                  <a:pt x="19366" y="4000"/>
                </a:lnTo>
                <a:lnTo>
                  <a:pt x="19317" y="4025"/>
                </a:lnTo>
                <a:cubicBezTo>
                  <a:pt x="19342" y="4025"/>
                  <a:pt x="19366" y="4049"/>
                  <a:pt x="19391" y="4073"/>
                </a:cubicBezTo>
                <a:lnTo>
                  <a:pt x="19513" y="4146"/>
                </a:lnTo>
                <a:cubicBezTo>
                  <a:pt x="19683" y="4220"/>
                  <a:pt x="19830" y="4342"/>
                  <a:pt x="19976" y="4439"/>
                </a:cubicBezTo>
                <a:cubicBezTo>
                  <a:pt x="20074" y="4512"/>
                  <a:pt x="20147" y="4585"/>
                  <a:pt x="20244" y="4634"/>
                </a:cubicBezTo>
                <a:cubicBezTo>
                  <a:pt x="20293" y="4659"/>
                  <a:pt x="20366" y="4683"/>
                  <a:pt x="20415" y="4707"/>
                </a:cubicBezTo>
                <a:lnTo>
                  <a:pt x="20561" y="4781"/>
                </a:lnTo>
                <a:cubicBezTo>
                  <a:pt x="20683" y="4829"/>
                  <a:pt x="20805" y="4878"/>
                  <a:pt x="20927" y="4903"/>
                </a:cubicBezTo>
                <a:lnTo>
                  <a:pt x="21098" y="4927"/>
                </a:lnTo>
                <a:lnTo>
                  <a:pt x="21195" y="4951"/>
                </a:lnTo>
                <a:lnTo>
                  <a:pt x="21293" y="4951"/>
                </a:lnTo>
                <a:cubicBezTo>
                  <a:pt x="21365" y="4958"/>
                  <a:pt x="21437" y="4961"/>
                  <a:pt x="21508" y="4961"/>
                </a:cubicBezTo>
                <a:cubicBezTo>
                  <a:pt x="21703" y="4961"/>
                  <a:pt x="21895" y="4938"/>
                  <a:pt x="22073" y="4903"/>
                </a:cubicBezTo>
                <a:cubicBezTo>
                  <a:pt x="22195" y="4854"/>
                  <a:pt x="22317" y="4829"/>
                  <a:pt x="22439" y="4781"/>
                </a:cubicBezTo>
                <a:cubicBezTo>
                  <a:pt x="22512" y="4756"/>
                  <a:pt x="22561" y="4732"/>
                  <a:pt x="22610" y="4707"/>
                </a:cubicBezTo>
                <a:lnTo>
                  <a:pt x="22781" y="4610"/>
                </a:lnTo>
                <a:lnTo>
                  <a:pt x="22781" y="4610"/>
                </a:lnTo>
                <a:cubicBezTo>
                  <a:pt x="22781" y="4610"/>
                  <a:pt x="22732" y="4659"/>
                  <a:pt x="22683" y="4707"/>
                </a:cubicBezTo>
                <a:cubicBezTo>
                  <a:pt x="22586" y="4756"/>
                  <a:pt x="22512" y="4805"/>
                  <a:pt x="22415" y="4854"/>
                </a:cubicBezTo>
                <a:lnTo>
                  <a:pt x="22634" y="4756"/>
                </a:lnTo>
                <a:cubicBezTo>
                  <a:pt x="22702" y="4711"/>
                  <a:pt x="22769" y="4687"/>
                  <a:pt x="22818" y="4664"/>
                </a:cubicBezTo>
                <a:lnTo>
                  <a:pt x="22818" y="4664"/>
                </a:lnTo>
                <a:cubicBezTo>
                  <a:pt x="22802" y="4672"/>
                  <a:pt x="22792" y="4675"/>
                  <a:pt x="22787" y="4675"/>
                </a:cubicBezTo>
                <a:cubicBezTo>
                  <a:pt x="22767" y="4675"/>
                  <a:pt x="22828" y="4623"/>
                  <a:pt x="22903" y="4585"/>
                </a:cubicBezTo>
                <a:cubicBezTo>
                  <a:pt x="22959" y="4529"/>
                  <a:pt x="23031" y="4472"/>
                  <a:pt x="23026" y="4472"/>
                </a:cubicBezTo>
                <a:lnTo>
                  <a:pt x="23026" y="4472"/>
                </a:lnTo>
                <a:cubicBezTo>
                  <a:pt x="23025" y="4472"/>
                  <a:pt x="23017" y="4477"/>
                  <a:pt x="23000" y="4488"/>
                </a:cubicBezTo>
                <a:cubicBezTo>
                  <a:pt x="23195" y="4268"/>
                  <a:pt x="23391" y="4049"/>
                  <a:pt x="23586" y="3805"/>
                </a:cubicBezTo>
                <a:lnTo>
                  <a:pt x="23634" y="3756"/>
                </a:lnTo>
                <a:lnTo>
                  <a:pt x="23659" y="3732"/>
                </a:lnTo>
                <a:lnTo>
                  <a:pt x="23683" y="3707"/>
                </a:lnTo>
                <a:lnTo>
                  <a:pt x="23732" y="3659"/>
                </a:lnTo>
                <a:lnTo>
                  <a:pt x="23781" y="3610"/>
                </a:lnTo>
                <a:cubicBezTo>
                  <a:pt x="23781" y="3586"/>
                  <a:pt x="23781" y="3586"/>
                  <a:pt x="23805" y="3561"/>
                </a:cubicBezTo>
                <a:lnTo>
                  <a:pt x="23805" y="3586"/>
                </a:lnTo>
                <a:lnTo>
                  <a:pt x="23805" y="3610"/>
                </a:lnTo>
                <a:cubicBezTo>
                  <a:pt x="23805" y="3634"/>
                  <a:pt x="23805" y="3659"/>
                  <a:pt x="23805" y="3683"/>
                </a:cubicBezTo>
                <a:lnTo>
                  <a:pt x="23805" y="3732"/>
                </a:lnTo>
                <a:lnTo>
                  <a:pt x="23878" y="3805"/>
                </a:lnTo>
                <a:lnTo>
                  <a:pt x="24000" y="3903"/>
                </a:lnTo>
                <a:lnTo>
                  <a:pt x="24147" y="4025"/>
                </a:lnTo>
                <a:lnTo>
                  <a:pt x="24269" y="4171"/>
                </a:lnTo>
                <a:lnTo>
                  <a:pt x="24317" y="4268"/>
                </a:lnTo>
                <a:cubicBezTo>
                  <a:pt x="24317" y="4266"/>
                  <a:pt x="24318" y="4265"/>
                  <a:pt x="24321" y="4265"/>
                </a:cubicBezTo>
                <a:cubicBezTo>
                  <a:pt x="24344" y="4265"/>
                  <a:pt x="24489" y="4381"/>
                  <a:pt x="24756" y="4537"/>
                </a:cubicBezTo>
                <a:cubicBezTo>
                  <a:pt x="24927" y="4610"/>
                  <a:pt x="25122" y="4683"/>
                  <a:pt x="25293" y="4756"/>
                </a:cubicBezTo>
                <a:cubicBezTo>
                  <a:pt x="25488" y="4829"/>
                  <a:pt x="25708" y="4903"/>
                  <a:pt x="25927" y="4951"/>
                </a:cubicBezTo>
                <a:cubicBezTo>
                  <a:pt x="26220" y="5006"/>
                  <a:pt x="26526" y="5034"/>
                  <a:pt x="26836" y="5034"/>
                </a:cubicBezTo>
                <a:cubicBezTo>
                  <a:pt x="26939" y="5034"/>
                  <a:pt x="27043" y="5031"/>
                  <a:pt x="27147" y="5025"/>
                </a:cubicBezTo>
                <a:cubicBezTo>
                  <a:pt x="27293" y="5025"/>
                  <a:pt x="27415" y="5025"/>
                  <a:pt x="27537" y="5000"/>
                </a:cubicBezTo>
                <a:lnTo>
                  <a:pt x="27707" y="4976"/>
                </a:lnTo>
                <a:cubicBezTo>
                  <a:pt x="27707" y="4951"/>
                  <a:pt x="27707" y="4927"/>
                  <a:pt x="27707" y="4927"/>
                </a:cubicBezTo>
                <a:lnTo>
                  <a:pt x="27707" y="4878"/>
                </a:lnTo>
                <a:cubicBezTo>
                  <a:pt x="27898" y="4834"/>
                  <a:pt x="27991" y="4825"/>
                  <a:pt x="28046" y="4825"/>
                </a:cubicBezTo>
                <a:cubicBezTo>
                  <a:pt x="28083" y="4825"/>
                  <a:pt x="28103" y="4829"/>
                  <a:pt x="28122" y="4829"/>
                </a:cubicBezTo>
                <a:cubicBezTo>
                  <a:pt x="28138" y="4829"/>
                  <a:pt x="28152" y="4832"/>
                  <a:pt x="28174" y="4832"/>
                </a:cubicBezTo>
                <a:cubicBezTo>
                  <a:pt x="28217" y="4832"/>
                  <a:pt x="28293" y="4821"/>
                  <a:pt x="28488" y="4756"/>
                </a:cubicBezTo>
                <a:cubicBezTo>
                  <a:pt x="28561" y="4683"/>
                  <a:pt x="28634" y="4634"/>
                  <a:pt x="28707" y="4610"/>
                </a:cubicBezTo>
                <a:lnTo>
                  <a:pt x="28854" y="4537"/>
                </a:lnTo>
                <a:lnTo>
                  <a:pt x="29025" y="4464"/>
                </a:lnTo>
                <a:cubicBezTo>
                  <a:pt x="29195" y="4390"/>
                  <a:pt x="29366" y="4293"/>
                  <a:pt x="29512" y="4171"/>
                </a:cubicBezTo>
                <a:cubicBezTo>
                  <a:pt x="29561" y="4171"/>
                  <a:pt x="29610" y="4146"/>
                  <a:pt x="29634" y="4122"/>
                </a:cubicBezTo>
                <a:cubicBezTo>
                  <a:pt x="29688" y="4086"/>
                  <a:pt x="29728" y="4064"/>
                  <a:pt x="29746" y="4064"/>
                </a:cubicBezTo>
                <a:cubicBezTo>
                  <a:pt x="29753" y="4064"/>
                  <a:pt x="29756" y="4067"/>
                  <a:pt x="29756" y="4073"/>
                </a:cubicBezTo>
                <a:cubicBezTo>
                  <a:pt x="29805" y="3976"/>
                  <a:pt x="30000" y="3903"/>
                  <a:pt x="30122" y="3781"/>
                </a:cubicBezTo>
                <a:cubicBezTo>
                  <a:pt x="30130" y="3757"/>
                  <a:pt x="30128" y="3749"/>
                  <a:pt x="30120" y="3749"/>
                </a:cubicBezTo>
                <a:cubicBezTo>
                  <a:pt x="30103" y="3749"/>
                  <a:pt x="30058" y="3788"/>
                  <a:pt x="30025" y="3805"/>
                </a:cubicBezTo>
                <a:lnTo>
                  <a:pt x="30049" y="3586"/>
                </a:lnTo>
                <a:lnTo>
                  <a:pt x="30146" y="3488"/>
                </a:lnTo>
                <a:lnTo>
                  <a:pt x="30171" y="3464"/>
                </a:lnTo>
                <a:cubicBezTo>
                  <a:pt x="30195" y="3464"/>
                  <a:pt x="30244" y="3488"/>
                  <a:pt x="30220" y="3512"/>
                </a:cubicBezTo>
                <a:lnTo>
                  <a:pt x="30268" y="3464"/>
                </a:lnTo>
                <a:lnTo>
                  <a:pt x="30317" y="3464"/>
                </a:lnTo>
                <a:lnTo>
                  <a:pt x="30317" y="3537"/>
                </a:lnTo>
                <a:lnTo>
                  <a:pt x="30342" y="3561"/>
                </a:lnTo>
                <a:cubicBezTo>
                  <a:pt x="30366" y="3586"/>
                  <a:pt x="30390" y="3634"/>
                  <a:pt x="30415" y="3659"/>
                </a:cubicBezTo>
                <a:cubicBezTo>
                  <a:pt x="30512" y="3756"/>
                  <a:pt x="30585" y="3854"/>
                  <a:pt x="30659" y="3927"/>
                </a:cubicBezTo>
                <a:cubicBezTo>
                  <a:pt x="30732" y="4025"/>
                  <a:pt x="30829" y="4073"/>
                  <a:pt x="30878" y="4146"/>
                </a:cubicBezTo>
                <a:cubicBezTo>
                  <a:pt x="30781" y="4000"/>
                  <a:pt x="30488" y="3732"/>
                  <a:pt x="30464" y="3561"/>
                </a:cubicBezTo>
                <a:lnTo>
                  <a:pt x="30464" y="3561"/>
                </a:lnTo>
                <a:cubicBezTo>
                  <a:pt x="30707" y="3781"/>
                  <a:pt x="30781" y="3927"/>
                  <a:pt x="30927" y="4000"/>
                </a:cubicBezTo>
                <a:cubicBezTo>
                  <a:pt x="30927" y="4049"/>
                  <a:pt x="30976" y="4122"/>
                  <a:pt x="31000" y="4146"/>
                </a:cubicBezTo>
                <a:cubicBezTo>
                  <a:pt x="31073" y="4220"/>
                  <a:pt x="31146" y="4293"/>
                  <a:pt x="31220" y="4342"/>
                </a:cubicBezTo>
                <a:cubicBezTo>
                  <a:pt x="31293" y="4415"/>
                  <a:pt x="31390" y="4464"/>
                  <a:pt x="31464" y="4537"/>
                </a:cubicBezTo>
                <a:cubicBezTo>
                  <a:pt x="31512" y="4585"/>
                  <a:pt x="31585" y="4634"/>
                  <a:pt x="31634" y="4707"/>
                </a:cubicBezTo>
                <a:lnTo>
                  <a:pt x="31756" y="4707"/>
                </a:lnTo>
                <a:lnTo>
                  <a:pt x="31829" y="4756"/>
                </a:lnTo>
                <a:lnTo>
                  <a:pt x="31903" y="4805"/>
                </a:lnTo>
                <a:cubicBezTo>
                  <a:pt x="32122" y="4903"/>
                  <a:pt x="32366" y="4976"/>
                  <a:pt x="32610" y="5025"/>
                </a:cubicBezTo>
                <a:cubicBezTo>
                  <a:pt x="32732" y="5049"/>
                  <a:pt x="32781" y="5049"/>
                  <a:pt x="32805" y="5073"/>
                </a:cubicBezTo>
                <a:cubicBezTo>
                  <a:pt x="32878" y="5073"/>
                  <a:pt x="32927" y="5098"/>
                  <a:pt x="33000" y="5098"/>
                </a:cubicBezTo>
                <a:cubicBezTo>
                  <a:pt x="33049" y="5098"/>
                  <a:pt x="33122" y="5122"/>
                  <a:pt x="33244" y="5122"/>
                </a:cubicBezTo>
                <a:lnTo>
                  <a:pt x="33683" y="5122"/>
                </a:lnTo>
                <a:lnTo>
                  <a:pt x="34000" y="5073"/>
                </a:lnTo>
                <a:cubicBezTo>
                  <a:pt x="34098" y="5049"/>
                  <a:pt x="34171" y="5000"/>
                  <a:pt x="34268" y="4976"/>
                </a:cubicBezTo>
                <a:lnTo>
                  <a:pt x="34390" y="4927"/>
                </a:lnTo>
                <a:lnTo>
                  <a:pt x="34512" y="4878"/>
                </a:lnTo>
                <a:lnTo>
                  <a:pt x="34707" y="4756"/>
                </a:lnTo>
                <a:cubicBezTo>
                  <a:pt x="34829" y="4683"/>
                  <a:pt x="34927" y="4610"/>
                  <a:pt x="35049" y="4537"/>
                </a:cubicBezTo>
                <a:lnTo>
                  <a:pt x="35195" y="4415"/>
                </a:lnTo>
                <a:lnTo>
                  <a:pt x="35244" y="4342"/>
                </a:lnTo>
                <a:lnTo>
                  <a:pt x="35195" y="4342"/>
                </a:lnTo>
                <a:cubicBezTo>
                  <a:pt x="35195" y="4342"/>
                  <a:pt x="35195" y="4317"/>
                  <a:pt x="35220" y="4317"/>
                </a:cubicBezTo>
                <a:cubicBezTo>
                  <a:pt x="35220" y="4303"/>
                  <a:pt x="35220" y="4289"/>
                  <a:pt x="35224" y="4289"/>
                </a:cubicBezTo>
                <a:cubicBezTo>
                  <a:pt x="35228" y="4289"/>
                  <a:pt x="35234" y="4297"/>
                  <a:pt x="35244" y="4317"/>
                </a:cubicBezTo>
                <a:cubicBezTo>
                  <a:pt x="35244" y="4268"/>
                  <a:pt x="35244" y="4195"/>
                  <a:pt x="35244" y="4146"/>
                </a:cubicBezTo>
                <a:cubicBezTo>
                  <a:pt x="35244" y="4195"/>
                  <a:pt x="35268" y="4146"/>
                  <a:pt x="35268" y="4244"/>
                </a:cubicBezTo>
                <a:lnTo>
                  <a:pt x="35268" y="4220"/>
                </a:lnTo>
                <a:lnTo>
                  <a:pt x="35268" y="4195"/>
                </a:lnTo>
                <a:cubicBezTo>
                  <a:pt x="35268" y="4171"/>
                  <a:pt x="35268" y="4146"/>
                  <a:pt x="35293" y="4146"/>
                </a:cubicBezTo>
                <a:lnTo>
                  <a:pt x="35293" y="4049"/>
                </a:lnTo>
                <a:cubicBezTo>
                  <a:pt x="35293" y="4035"/>
                  <a:pt x="35293" y="4029"/>
                  <a:pt x="35295" y="4029"/>
                </a:cubicBezTo>
                <a:cubicBezTo>
                  <a:pt x="35301" y="4029"/>
                  <a:pt x="35321" y="4063"/>
                  <a:pt x="35390" y="4098"/>
                </a:cubicBezTo>
                <a:cubicBezTo>
                  <a:pt x="35390" y="4122"/>
                  <a:pt x="35415" y="4146"/>
                  <a:pt x="35415" y="4146"/>
                </a:cubicBezTo>
                <a:cubicBezTo>
                  <a:pt x="35439" y="4171"/>
                  <a:pt x="35439" y="4171"/>
                  <a:pt x="35463" y="4171"/>
                </a:cubicBezTo>
                <a:lnTo>
                  <a:pt x="35488" y="4220"/>
                </a:lnTo>
                <a:lnTo>
                  <a:pt x="35585" y="4293"/>
                </a:lnTo>
                <a:cubicBezTo>
                  <a:pt x="35634" y="4342"/>
                  <a:pt x="35707" y="4390"/>
                  <a:pt x="35756" y="4439"/>
                </a:cubicBezTo>
                <a:cubicBezTo>
                  <a:pt x="35878" y="4512"/>
                  <a:pt x="36000" y="4610"/>
                  <a:pt x="36146" y="4659"/>
                </a:cubicBezTo>
                <a:cubicBezTo>
                  <a:pt x="36366" y="4781"/>
                  <a:pt x="36634" y="4854"/>
                  <a:pt x="36878" y="4903"/>
                </a:cubicBezTo>
                <a:lnTo>
                  <a:pt x="37171" y="4903"/>
                </a:lnTo>
                <a:cubicBezTo>
                  <a:pt x="37207" y="4915"/>
                  <a:pt x="37244" y="4921"/>
                  <a:pt x="37277" y="4921"/>
                </a:cubicBezTo>
                <a:cubicBezTo>
                  <a:pt x="37311" y="4921"/>
                  <a:pt x="37341" y="4915"/>
                  <a:pt x="37366" y="4903"/>
                </a:cubicBezTo>
                <a:lnTo>
                  <a:pt x="37341" y="4903"/>
                </a:lnTo>
                <a:lnTo>
                  <a:pt x="37219" y="4878"/>
                </a:lnTo>
                <a:lnTo>
                  <a:pt x="37073" y="4854"/>
                </a:lnTo>
                <a:lnTo>
                  <a:pt x="37366" y="4854"/>
                </a:lnTo>
                <a:lnTo>
                  <a:pt x="37537" y="4829"/>
                </a:lnTo>
                <a:lnTo>
                  <a:pt x="37634" y="4829"/>
                </a:lnTo>
                <a:cubicBezTo>
                  <a:pt x="37561" y="4854"/>
                  <a:pt x="37512" y="4878"/>
                  <a:pt x="37463" y="4927"/>
                </a:cubicBezTo>
                <a:cubicBezTo>
                  <a:pt x="37439" y="4951"/>
                  <a:pt x="37390" y="5000"/>
                  <a:pt x="37341" y="5000"/>
                </a:cubicBezTo>
                <a:lnTo>
                  <a:pt x="37585" y="5000"/>
                </a:lnTo>
                <a:cubicBezTo>
                  <a:pt x="37707" y="5000"/>
                  <a:pt x="37805" y="4976"/>
                  <a:pt x="37927" y="4951"/>
                </a:cubicBezTo>
                <a:cubicBezTo>
                  <a:pt x="38219" y="4878"/>
                  <a:pt x="38488" y="4756"/>
                  <a:pt x="38756" y="4610"/>
                </a:cubicBezTo>
                <a:cubicBezTo>
                  <a:pt x="39049" y="4415"/>
                  <a:pt x="39293" y="4195"/>
                  <a:pt x="39537" y="3951"/>
                </a:cubicBezTo>
                <a:lnTo>
                  <a:pt x="39610" y="3854"/>
                </a:lnTo>
                <a:lnTo>
                  <a:pt x="39634" y="3829"/>
                </a:lnTo>
                <a:lnTo>
                  <a:pt x="39658" y="3781"/>
                </a:lnTo>
                <a:cubicBezTo>
                  <a:pt x="39683" y="3732"/>
                  <a:pt x="39707" y="3707"/>
                  <a:pt x="39732" y="3659"/>
                </a:cubicBezTo>
                <a:cubicBezTo>
                  <a:pt x="39805" y="3537"/>
                  <a:pt x="39854" y="3366"/>
                  <a:pt x="39878" y="3220"/>
                </a:cubicBezTo>
                <a:cubicBezTo>
                  <a:pt x="39927" y="3366"/>
                  <a:pt x="39976" y="3512"/>
                  <a:pt x="40049" y="3659"/>
                </a:cubicBezTo>
                <a:lnTo>
                  <a:pt x="40049" y="3683"/>
                </a:lnTo>
                <a:cubicBezTo>
                  <a:pt x="40049" y="3732"/>
                  <a:pt x="40024" y="3756"/>
                  <a:pt x="40000" y="3781"/>
                </a:cubicBezTo>
                <a:cubicBezTo>
                  <a:pt x="40013" y="3794"/>
                  <a:pt x="40023" y="3798"/>
                  <a:pt x="40031" y="3798"/>
                </a:cubicBezTo>
                <a:cubicBezTo>
                  <a:pt x="40044" y="3798"/>
                  <a:pt x="40053" y="3787"/>
                  <a:pt x="40066" y="3787"/>
                </a:cubicBezTo>
                <a:cubicBezTo>
                  <a:pt x="40074" y="3787"/>
                  <a:pt x="40084" y="3792"/>
                  <a:pt x="40097" y="3805"/>
                </a:cubicBezTo>
                <a:cubicBezTo>
                  <a:pt x="40112" y="3849"/>
                  <a:pt x="40092" y="3858"/>
                  <a:pt x="40073" y="3858"/>
                </a:cubicBezTo>
                <a:cubicBezTo>
                  <a:pt x="40060" y="3858"/>
                  <a:pt x="40049" y="3854"/>
                  <a:pt x="40049" y="3854"/>
                </a:cubicBezTo>
                <a:lnTo>
                  <a:pt x="40049" y="3854"/>
                </a:lnTo>
                <a:cubicBezTo>
                  <a:pt x="40049" y="3854"/>
                  <a:pt x="40064" y="3885"/>
                  <a:pt x="40083" y="3885"/>
                </a:cubicBezTo>
                <a:cubicBezTo>
                  <a:pt x="40088" y="3885"/>
                  <a:pt x="40093" y="3883"/>
                  <a:pt x="40097" y="3878"/>
                </a:cubicBezTo>
                <a:cubicBezTo>
                  <a:pt x="40122" y="3878"/>
                  <a:pt x="40146" y="3805"/>
                  <a:pt x="40171" y="3732"/>
                </a:cubicBezTo>
                <a:lnTo>
                  <a:pt x="40195" y="3781"/>
                </a:lnTo>
                <a:lnTo>
                  <a:pt x="40219" y="3829"/>
                </a:lnTo>
                <a:lnTo>
                  <a:pt x="40268" y="3878"/>
                </a:lnTo>
                <a:lnTo>
                  <a:pt x="40317" y="3927"/>
                </a:lnTo>
                <a:lnTo>
                  <a:pt x="40268" y="3951"/>
                </a:lnTo>
                <a:cubicBezTo>
                  <a:pt x="40293" y="3976"/>
                  <a:pt x="40317" y="4000"/>
                  <a:pt x="40341" y="4000"/>
                </a:cubicBezTo>
                <a:lnTo>
                  <a:pt x="40488" y="4073"/>
                </a:lnTo>
                <a:cubicBezTo>
                  <a:pt x="40658" y="4171"/>
                  <a:pt x="40805" y="4268"/>
                  <a:pt x="40951" y="4390"/>
                </a:cubicBezTo>
                <a:cubicBezTo>
                  <a:pt x="41024" y="4464"/>
                  <a:pt x="41122" y="4512"/>
                  <a:pt x="41219" y="4561"/>
                </a:cubicBezTo>
                <a:cubicBezTo>
                  <a:pt x="41268" y="4610"/>
                  <a:pt x="41317" y="4634"/>
                  <a:pt x="41390" y="4659"/>
                </a:cubicBezTo>
                <a:lnTo>
                  <a:pt x="41536" y="4732"/>
                </a:lnTo>
                <a:cubicBezTo>
                  <a:pt x="41658" y="4781"/>
                  <a:pt x="41780" y="4805"/>
                  <a:pt x="41878" y="4854"/>
                </a:cubicBezTo>
                <a:lnTo>
                  <a:pt x="42073" y="4878"/>
                </a:lnTo>
                <a:lnTo>
                  <a:pt x="42171" y="4903"/>
                </a:lnTo>
                <a:lnTo>
                  <a:pt x="42268" y="4903"/>
                </a:lnTo>
                <a:cubicBezTo>
                  <a:pt x="42335" y="4909"/>
                  <a:pt x="42402" y="4912"/>
                  <a:pt x="42469" y="4912"/>
                </a:cubicBezTo>
                <a:cubicBezTo>
                  <a:pt x="42669" y="4912"/>
                  <a:pt x="42866" y="4884"/>
                  <a:pt x="43049" y="4829"/>
                </a:cubicBezTo>
                <a:cubicBezTo>
                  <a:pt x="43171" y="4805"/>
                  <a:pt x="43293" y="4756"/>
                  <a:pt x="43414" y="4707"/>
                </a:cubicBezTo>
                <a:lnTo>
                  <a:pt x="43585" y="4634"/>
                </a:lnTo>
                <a:cubicBezTo>
                  <a:pt x="43634" y="4610"/>
                  <a:pt x="43683" y="4585"/>
                  <a:pt x="43756" y="4537"/>
                </a:cubicBezTo>
                <a:lnTo>
                  <a:pt x="43756" y="4537"/>
                </a:lnTo>
                <a:cubicBezTo>
                  <a:pt x="43756" y="4561"/>
                  <a:pt x="43707" y="4610"/>
                  <a:pt x="43634" y="4659"/>
                </a:cubicBezTo>
                <a:cubicBezTo>
                  <a:pt x="43561" y="4707"/>
                  <a:pt x="43463" y="4756"/>
                  <a:pt x="43390" y="4805"/>
                </a:cubicBezTo>
                <a:lnTo>
                  <a:pt x="43610" y="4707"/>
                </a:lnTo>
                <a:cubicBezTo>
                  <a:pt x="43658" y="4659"/>
                  <a:pt x="43732" y="4634"/>
                  <a:pt x="43805" y="4610"/>
                </a:cubicBezTo>
                <a:lnTo>
                  <a:pt x="43805" y="4610"/>
                </a:lnTo>
                <a:cubicBezTo>
                  <a:pt x="43783" y="4614"/>
                  <a:pt x="43768" y="4616"/>
                  <a:pt x="43759" y="4616"/>
                </a:cubicBezTo>
                <a:cubicBezTo>
                  <a:pt x="43717" y="4616"/>
                  <a:pt x="43798" y="4573"/>
                  <a:pt x="43878" y="4512"/>
                </a:cubicBezTo>
                <a:cubicBezTo>
                  <a:pt x="43941" y="4470"/>
                  <a:pt x="44022" y="4410"/>
                  <a:pt x="43981" y="4410"/>
                </a:cubicBezTo>
                <a:cubicBezTo>
                  <a:pt x="43974" y="4410"/>
                  <a:pt x="43964" y="4411"/>
                  <a:pt x="43951" y="4415"/>
                </a:cubicBezTo>
                <a:cubicBezTo>
                  <a:pt x="44171" y="4220"/>
                  <a:pt x="44366" y="3976"/>
                  <a:pt x="44536" y="3756"/>
                </a:cubicBezTo>
                <a:lnTo>
                  <a:pt x="44610" y="3683"/>
                </a:lnTo>
                <a:lnTo>
                  <a:pt x="44634" y="3683"/>
                </a:lnTo>
                <a:lnTo>
                  <a:pt x="44658" y="3634"/>
                </a:lnTo>
                <a:lnTo>
                  <a:pt x="44707" y="3586"/>
                </a:lnTo>
                <a:lnTo>
                  <a:pt x="44732" y="3561"/>
                </a:lnTo>
                <a:cubicBezTo>
                  <a:pt x="44756" y="3537"/>
                  <a:pt x="44756" y="3512"/>
                  <a:pt x="44780" y="3512"/>
                </a:cubicBezTo>
                <a:lnTo>
                  <a:pt x="44780" y="3537"/>
                </a:lnTo>
                <a:lnTo>
                  <a:pt x="44780" y="3561"/>
                </a:lnTo>
                <a:cubicBezTo>
                  <a:pt x="44780" y="3586"/>
                  <a:pt x="44780" y="3610"/>
                  <a:pt x="44805" y="3634"/>
                </a:cubicBezTo>
                <a:lnTo>
                  <a:pt x="44805" y="3659"/>
                </a:lnTo>
                <a:lnTo>
                  <a:pt x="44878" y="3756"/>
                </a:lnTo>
                <a:lnTo>
                  <a:pt x="45000" y="3854"/>
                </a:lnTo>
                <a:lnTo>
                  <a:pt x="45146" y="3976"/>
                </a:lnTo>
                <a:lnTo>
                  <a:pt x="45268" y="4122"/>
                </a:lnTo>
                <a:cubicBezTo>
                  <a:pt x="45268" y="4146"/>
                  <a:pt x="45292" y="4171"/>
                  <a:pt x="45317" y="4195"/>
                </a:cubicBezTo>
                <a:cubicBezTo>
                  <a:pt x="45317" y="4193"/>
                  <a:pt x="45318" y="4193"/>
                  <a:pt x="45319" y="4193"/>
                </a:cubicBezTo>
                <a:cubicBezTo>
                  <a:pt x="45339" y="4193"/>
                  <a:pt x="45485" y="4328"/>
                  <a:pt x="45756" y="4464"/>
                </a:cubicBezTo>
                <a:cubicBezTo>
                  <a:pt x="45927" y="4561"/>
                  <a:pt x="46122" y="4634"/>
                  <a:pt x="46292" y="4707"/>
                </a:cubicBezTo>
                <a:cubicBezTo>
                  <a:pt x="46488" y="4781"/>
                  <a:pt x="46707" y="4829"/>
                  <a:pt x="46927" y="4878"/>
                </a:cubicBezTo>
                <a:cubicBezTo>
                  <a:pt x="47225" y="4953"/>
                  <a:pt x="47537" y="4985"/>
                  <a:pt x="47853" y="4985"/>
                </a:cubicBezTo>
                <a:cubicBezTo>
                  <a:pt x="47950" y="4985"/>
                  <a:pt x="48048" y="4981"/>
                  <a:pt x="48146" y="4976"/>
                </a:cubicBezTo>
                <a:cubicBezTo>
                  <a:pt x="48268" y="4976"/>
                  <a:pt x="48414" y="4951"/>
                  <a:pt x="48536" y="4927"/>
                </a:cubicBezTo>
                <a:lnTo>
                  <a:pt x="48707" y="4903"/>
                </a:lnTo>
                <a:lnTo>
                  <a:pt x="48707" y="4878"/>
                </a:lnTo>
                <a:lnTo>
                  <a:pt x="48707" y="4829"/>
                </a:lnTo>
                <a:cubicBezTo>
                  <a:pt x="48908" y="4783"/>
                  <a:pt x="49001" y="4766"/>
                  <a:pt x="49055" y="4766"/>
                </a:cubicBezTo>
                <a:cubicBezTo>
                  <a:pt x="49086" y="4766"/>
                  <a:pt x="49104" y="4772"/>
                  <a:pt x="49122" y="4781"/>
                </a:cubicBezTo>
                <a:cubicBezTo>
                  <a:pt x="49170" y="4781"/>
                  <a:pt x="49195" y="4781"/>
                  <a:pt x="49488" y="4683"/>
                </a:cubicBezTo>
                <a:cubicBezTo>
                  <a:pt x="49561" y="4634"/>
                  <a:pt x="49634" y="4585"/>
                  <a:pt x="49707" y="4537"/>
                </a:cubicBezTo>
                <a:lnTo>
                  <a:pt x="49853" y="4488"/>
                </a:lnTo>
                <a:cubicBezTo>
                  <a:pt x="49927" y="4464"/>
                  <a:pt x="49975" y="4439"/>
                  <a:pt x="50024" y="4415"/>
                </a:cubicBezTo>
                <a:cubicBezTo>
                  <a:pt x="50195" y="4342"/>
                  <a:pt x="50366" y="4244"/>
                  <a:pt x="50512" y="4122"/>
                </a:cubicBezTo>
                <a:cubicBezTo>
                  <a:pt x="50561" y="4098"/>
                  <a:pt x="50609" y="4073"/>
                  <a:pt x="50634" y="4049"/>
                </a:cubicBezTo>
                <a:cubicBezTo>
                  <a:pt x="50686" y="4032"/>
                  <a:pt x="50725" y="4014"/>
                  <a:pt x="50744" y="4014"/>
                </a:cubicBezTo>
                <a:cubicBezTo>
                  <a:pt x="50752" y="4014"/>
                  <a:pt x="50756" y="4017"/>
                  <a:pt x="50756" y="4025"/>
                </a:cubicBezTo>
                <a:cubicBezTo>
                  <a:pt x="50805" y="3903"/>
                  <a:pt x="51000" y="3829"/>
                  <a:pt x="51122" y="3707"/>
                </a:cubicBezTo>
                <a:cubicBezTo>
                  <a:pt x="51129" y="3693"/>
                  <a:pt x="51128" y="3687"/>
                  <a:pt x="51121" y="3687"/>
                </a:cubicBezTo>
                <a:cubicBezTo>
                  <a:pt x="51105" y="3687"/>
                  <a:pt x="51059" y="3722"/>
                  <a:pt x="51024" y="3756"/>
                </a:cubicBezTo>
                <a:lnTo>
                  <a:pt x="51170" y="3610"/>
                </a:lnTo>
                <a:lnTo>
                  <a:pt x="51268" y="3512"/>
                </a:lnTo>
                <a:lnTo>
                  <a:pt x="51292" y="3488"/>
                </a:lnTo>
                <a:cubicBezTo>
                  <a:pt x="51317" y="3488"/>
                  <a:pt x="51341" y="3512"/>
                  <a:pt x="51341" y="3537"/>
                </a:cubicBezTo>
                <a:lnTo>
                  <a:pt x="51390" y="3488"/>
                </a:lnTo>
                <a:lnTo>
                  <a:pt x="51414" y="3488"/>
                </a:lnTo>
                <a:cubicBezTo>
                  <a:pt x="51414" y="3488"/>
                  <a:pt x="51425" y="3477"/>
                  <a:pt x="51432" y="3477"/>
                </a:cubicBezTo>
                <a:cubicBezTo>
                  <a:pt x="51436" y="3477"/>
                  <a:pt x="51439" y="3480"/>
                  <a:pt x="51439" y="3488"/>
                </a:cubicBezTo>
                <a:cubicBezTo>
                  <a:pt x="51439" y="3512"/>
                  <a:pt x="51439" y="3537"/>
                  <a:pt x="51439" y="3537"/>
                </a:cubicBezTo>
                <a:lnTo>
                  <a:pt x="51463" y="3586"/>
                </a:lnTo>
                <a:lnTo>
                  <a:pt x="51536" y="3659"/>
                </a:lnTo>
                <a:cubicBezTo>
                  <a:pt x="51609" y="3781"/>
                  <a:pt x="51707" y="3878"/>
                  <a:pt x="51780" y="3951"/>
                </a:cubicBezTo>
                <a:cubicBezTo>
                  <a:pt x="51853" y="4025"/>
                  <a:pt x="51951" y="4098"/>
                  <a:pt x="52000" y="4146"/>
                </a:cubicBezTo>
                <a:cubicBezTo>
                  <a:pt x="51902" y="4000"/>
                  <a:pt x="51609" y="3756"/>
                  <a:pt x="51585" y="3586"/>
                </a:cubicBezTo>
                <a:lnTo>
                  <a:pt x="51585" y="3586"/>
                </a:lnTo>
                <a:cubicBezTo>
                  <a:pt x="51829" y="3805"/>
                  <a:pt x="51902" y="3951"/>
                  <a:pt x="52048" y="4025"/>
                </a:cubicBezTo>
                <a:cubicBezTo>
                  <a:pt x="52048" y="4073"/>
                  <a:pt x="52073" y="4122"/>
                  <a:pt x="52122" y="4171"/>
                </a:cubicBezTo>
                <a:cubicBezTo>
                  <a:pt x="52195" y="4244"/>
                  <a:pt x="52268" y="4293"/>
                  <a:pt x="52341" y="4366"/>
                </a:cubicBezTo>
                <a:cubicBezTo>
                  <a:pt x="52414" y="4415"/>
                  <a:pt x="52487" y="4488"/>
                  <a:pt x="52561" y="4537"/>
                </a:cubicBezTo>
                <a:cubicBezTo>
                  <a:pt x="52634" y="4585"/>
                  <a:pt x="52707" y="4659"/>
                  <a:pt x="52756" y="4707"/>
                </a:cubicBezTo>
                <a:lnTo>
                  <a:pt x="52878" y="4707"/>
                </a:lnTo>
                <a:lnTo>
                  <a:pt x="52951" y="4781"/>
                </a:lnTo>
                <a:lnTo>
                  <a:pt x="53024" y="4829"/>
                </a:lnTo>
                <a:cubicBezTo>
                  <a:pt x="53244" y="4927"/>
                  <a:pt x="53487" y="5000"/>
                  <a:pt x="53731" y="5049"/>
                </a:cubicBezTo>
                <a:cubicBezTo>
                  <a:pt x="53853" y="5073"/>
                  <a:pt x="53902" y="5073"/>
                  <a:pt x="53926" y="5073"/>
                </a:cubicBezTo>
                <a:cubicBezTo>
                  <a:pt x="54000" y="5098"/>
                  <a:pt x="54048" y="5098"/>
                  <a:pt x="54122" y="5122"/>
                </a:cubicBezTo>
                <a:cubicBezTo>
                  <a:pt x="54170" y="5122"/>
                  <a:pt x="54244" y="5122"/>
                  <a:pt x="54341" y="5146"/>
                </a:cubicBezTo>
                <a:lnTo>
                  <a:pt x="54804" y="5146"/>
                </a:lnTo>
                <a:lnTo>
                  <a:pt x="55122" y="5073"/>
                </a:lnTo>
                <a:cubicBezTo>
                  <a:pt x="55195" y="5049"/>
                  <a:pt x="55292" y="5025"/>
                  <a:pt x="55390" y="5000"/>
                </a:cubicBezTo>
                <a:lnTo>
                  <a:pt x="55512" y="4951"/>
                </a:lnTo>
                <a:lnTo>
                  <a:pt x="55609" y="4878"/>
                </a:lnTo>
                <a:lnTo>
                  <a:pt x="55829" y="4781"/>
                </a:lnTo>
                <a:cubicBezTo>
                  <a:pt x="55951" y="4707"/>
                  <a:pt x="56048" y="4610"/>
                  <a:pt x="56146" y="4537"/>
                </a:cubicBezTo>
                <a:lnTo>
                  <a:pt x="56292" y="4415"/>
                </a:lnTo>
                <a:lnTo>
                  <a:pt x="56365" y="4366"/>
                </a:lnTo>
                <a:lnTo>
                  <a:pt x="56317" y="4366"/>
                </a:lnTo>
                <a:cubicBezTo>
                  <a:pt x="56317" y="4366"/>
                  <a:pt x="56317" y="4342"/>
                  <a:pt x="56341" y="4342"/>
                </a:cubicBezTo>
                <a:lnTo>
                  <a:pt x="56341" y="4317"/>
                </a:lnTo>
                <a:cubicBezTo>
                  <a:pt x="56361" y="4276"/>
                  <a:pt x="56365" y="4236"/>
                  <a:pt x="56351" y="4195"/>
                </a:cubicBezTo>
                <a:lnTo>
                  <a:pt x="56351" y="4195"/>
                </a:lnTo>
                <a:cubicBezTo>
                  <a:pt x="56365" y="4204"/>
                  <a:pt x="56390" y="4199"/>
                  <a:pt x="56390" y="4268"/>
                </a:cubicBezTo>
                <a:lnTo>
                  <a:pt x="56390" y="4220"/>
                </a:lnTo>
                <a:lnTo>
                  <a:pt x="56390" y="4195"/>
                </a:lnTo>
                <a:lnTo>
                  <a:pt x="56390" y="4171"/>
                </a:lnTo>
                <a:cubicBezTo>
                  <a:pt x="56390" y="4146"/>
                  <a:pt x="56390" y="4122"/>
                  <a:pt x="56390" y="4098"/>
                </a:cubicBezTo>
                <a:cubicBezTo>
                  <a:pt x="56390" y="4083"/>
                  <a:pt x="56392" y="4077"/>
                  <a:pt x="56397" y="4077"/>
                </a:cubicBezTo>
                <a:cubicBezTo>
                  <a:pt x="56408" y="4077"/>
                  <a:pt x="56436" y="4112"/>
                  <a:pt x="56487" y="4146"/>
                </a:cubicBezTo>
                <a:lnTo>
                  <a:pt x="56536" y="4195"/>
                </a:lnTo>
                <a:lnTo>
                  <a:pt x="56561" y="4220"/>
                </a:lnTo>
                <a:lnTo>
                  <a:pt x="56609" y="4268"/>
                </a:lnTo>
                <a:lnTo>
                  <a:pt x="56707" y="4342"/>
                </a:lnTo>
                <a:cubicBezTo>
                  <a:pt x="56756" y="4390"/>
                  <a:pt x="56804" y="4439"/>
                  <a:pt x="56878" y="4488"/>
                </a:cubicBezTo>
                <a:cubicBezTo>
                  <a:pt x="57000" y="4561"/>
                  <a:pt x="57121" y="4634"/>
                  <a:pt x="57268" y="4707"/>
                </a:cubicBezTo>
                <a:cubicBezTo>
                  <a:pt x="57487" y="4829"/>
                  <a:pt x="57731" y="4903"/>
                  <a:pt x="58000" y="4951"/>
                </a:cubicBezTo>
                <a:lnTo>
                  <a:pt x="58292" y="4951"/>
                </a:lnTo>
                <a:cubicBezTo>
                  <a:pt x="58329" y="4964"/>
                  <a:pt x="58365" y="4970"/>
                  <a:pt x="58399" y="4970"/>
                </a:cubicBezTo>
                <a:cubicBezTo>
                  <a:pt x="58432" y="4970"/>
                  <a:pt x="58463" y="4964"/>
                  <a:pt x="58487" y="4951"/>
                </a:cubicBezTo>
                <a:lnTo>
                  <a:pt x="58439" y="4951"/>
                </a:lnTo>
                <a:lnTo>
                  <a:pt x="58341" y="4927"/>
                </a:lnTo>
                <a:lnTo>
                  <a:pt x="58195" y="4903"/>
                </a:lnTo>
                <a:lnTo>
                  <a:pt x="58463" y="4903"/>
                </a:lnTo>
                <a:lnTo>
                  <a:pt x="58658" y="4878"/>
                </a:lnTo>
                <a:lnTo>
                  <a:pt x="58756" y="4878"/>
                </a:lnTo>
                <a:cubicBezTo>
                  <a:pt x="58682" y="4903"/>
                  <a:pt x="58634" y="4927"/>
                  <a:pt x="58585" y="4976"/>
                </a:cubicBezTo>
                <a:cubicBezTo>
                  <a:pt x="58536" y="5000"/>
                  <a:pt x="58512" y="5025"/>
                  <a:pt x="58463" y="5049"/>
                </a:cubicBezTo>
                <a:lnTo>
                  <a:pt x="58682" y="5049"/>
                </a:lnTo>
                <a:cubicBezTo>
                  <a:pt x="58804" y="5049"/>
                  <a:pt x="58926" y="5025"/>
                  <a:pt x="59048" y="5000"/>
                </a:cubicBezTo>
                <a:cubicBezTo>
                  <a:pt x="59341" y="4927"/>
                  <a:pt x="59609" y="4805"/>
                  <a:pt x="59878" y="4659"/>
                </a:cubicBezTo>
                <a:cubicBezTo>
                  <a:pt x="60146" y="4464"/>
                  <a:pt x="60414" y="4244"/>
                  <a:pt x="60634" y="4000"/>
                </a:cubicBezTo>
                <a:lnTo>
                  <a:pt x="60731" y="3903"/>
                </a:lnTo>
                <a:lnTo>
                  <a:pt x="60756" y="3878"/>
                </a:lnTo>
                <a:lnTo>
                  <a:pt x="60780" y="3829"/>
                </a:lnTo>
                <a:cubicBezTo>
                  <a:pt x="60804" y="3781"/>
                  <a:pt x="60829" y="3756"/>
                  <a:pt x="60853" y="3707"/>
                </a:cubicBezTo>
                <a:cubicBezTo>
                  <a:pt x="60926" y="3561"/>
                  <a:pt x="60975" y="3415"/>
                  <a:pt x="60999" y="3268"/>
                </a:cubicBezTo>
                <a:cubicBezTo>
                  <a:pt x="61048" y="3415"/>
                  <a:pt x="61097" y="3561"/>
                  <a:pt x="61146" y="3707"/>
                </a:cubicBezTo>
                <a:cubicBezTo>
                  <a:pt x="61146" y="3707"/>
                  <a:pt x="61146" y="3732"/>
                  <a:pt x="61146" y="3732"/>
                </a:cubicBezTo>
                <a:cubicBezTo>
                  <a:pt x="61170" y="3781"/>
                  <a:pt x="61146" y="3805"/>
                  <a:pt x="61121" y="3829"/>
                </a:cubicBezTo>
                <a:cubicBezTo>
                  <a:pt x="61135" y="3843"/>
                  <a:pt x="61145" y="3847"/>
                  <a:pt x="61152" y="3847"/>
                </a:cubicBezTo>
                <a:cubicBezTo>
                  <a:pt x="61164" y="3847"/>
                  <a:pt x="61171" y="3836"/>
                  <a:pt x="61178" y="3836"/>
                </a:cubicBezTo>
                <a:cubicBezTo>
                  <a:pt x="61183" y="3836"/>
                  <a:pt x="61188" y="3840"/>
                  <a:pt x="61195" y="3854"/>
                </a:cubicBezTo>
                <a:cubicBezTo>
                  <a:pt x="61224" y="3898"/>
                  <a:pt x="61209" y="3906"/>
                  <a:pt x="61193" y="3906"/>
                </a:cubicBezTo>
                <a:cubicBezTo>
                  <a:pt x="61182" y="3906"/>
                  <a:pt x="61170" y="3903"/>
                  <a:pt x="61170" y="3903"/>
                </a:cubicBezTo>
                <a:cubicBezTo>
                  <a:pt x="61151" y="3903"/>
                  <a:pt x="61178" y="3934"/>
                  <a:pt x="61190" y="3934"/>
                </a:cubicBezTo>
                <a:cubicBezTo>
                  <a:pt x="61193" y="3934"/>
                  <a:pt x="61195" y="3932"/>
                  <a:pt x="61195" y="3927"/>
                </a:cubicBezTo>
                <a:cubicBezTo>
                  <a:pt x="61219" y="3903"/>
                  <a:pt x="61243" y="3854"/>
                  <a:pt x="61268" y="3781"/>
                </a:cubicBezTo>
                <a:lnTo>
                  <a:pt x="61317" y="3829"/>
                </a:lnTo>
                <a:cubicBezTo>
                  <a:pt x="61317" y="3854"/>
                  <a:pt x="61341" y="3854"/>
                  <a:pt x="61341" y="3878"/>
                </a:cubicBezTo>
                <a:lnTo>
                  <a:pt x="61390" y="3927"/>
                </a:lnTo>
                <a:lnTo>
                  <a:pt x="61438" y="3976"/>
                </a:lnTo>
                <a:lnTo>
                  <a:pt x="61390" y="4000"/>
                </a:lnTo>
                <a:cubicBezTo>
                  <a:pt x="61414" y="4025"/>
                  <a:pt x="61438" y="4049"/>
                  <a:pt x="61463" y="4049"/>
                </a:cubicBezTo>
                <a:lnTo>
                  <a:pt x="61609" y="4122"/>
                </a:lnTo>
                <a:cubicBezTo>
                  <a:pt x="61756" y="4220"/>
                  <a:pt x="61902" y="4317"/>
                  <a:pt x="62048" y="4439"/>
                </a:cubicBezTo>
                <a:cubicBezTo>
                  <a:pt x="62146" y="4512"/>
                  <a:pt x="62243" y="4561"/>
                  <a:pt x="62341" y="4610"/>
                </a:cubicBezTo>
                <a:cubicBezTo>
                  <a:pt x="62390" y="4634"/>
                  <a:pt x="62438" y="4683"/>
                  <a:pt x="62487" y="4707"/>
                </a:cubicBezTo>
                <a:lnTo>
                  <a:pt x="62658" y="4781"/>
                </a:lnTo>
                <a:cubicBezTo>
                  <a:pt x="62780" y="4805"/>
                  <a:pt x="62877" y="4854"/>
                  <a:pt x="62999" y="4878"/>
                </a:cubicBezTo>
                <a:lnTo>
                  <a:pt x="63195" y="4927"/>
                </a:lnTo>
                <a:lnTo>
                  <a:pt x="63292" y="4951"/>
                </a:lnTo>
                <a:lnTo>
                  <a:pt x="63390" y="4951"/>
                </a:lnTo>
                <a:cubicBezTo>
                  <a:pt x="63439" y="4954"/>
                  <a:pt x="63489" y="4956"/>
                  <a:pt x="63538" y="4956"/>
                </a:cubicBezTo>
                <a:cubicBezTo>
                  <a:pt x="63879" y="4956"/>
                  <a:pt x="64217" y="4884"/>
                  <a:pt x="64536" y="4756"/>
                </a:cubicBezTo>
                <a:cubicBezTo>
                  <a:pt x="64585" y="4732"/>
                  <a:pt x="64634" y="4707"/>
                  <a:pt x="64707" y="4683"/>
                </a:cubicBezTo>
                <a:lnTo>
                  <a:pt x="64853" y="4585"/>
                </a:lnTo>
                <a:lnTo>
                  <a:pt x="64853" y="4585"/>
                </a:lnTo>
                <a:cubicBezTo>
                  <a:pt x="64853" y="4610"/>
                  <a:pt x="64829" y="4634"/>
                  <a:pt x="64755" y="4683"/>
                </a:cubicBezTo>
                <a:cubicBezTo>
                  <a:pt x="64682" y="4756"/>
                  <a:pt x="64585" y="4805"/>
                  <a:pt x="64487" y="4854"/>
                </a:cubicBezTo>
                <a:lnTo>
                  <a:pt x="64707" y="4756"/>
                </a:lnTo>
                <a:cubicBezTo>
                  <a:pt x="64780" y="4707"/>
                  <a:pt x="64853" y="4683"/>
                  <a:pt x="64926" y="4634"/>
                </a:cubicBezTo>
                <a:lnTo>
                  <a:pt x="64926" y="4634"/>
                </a:lnTo>
                <a:cubicBezTo>
                  <a:pt x="64892" y="4648"/>
                  <a:pt x="64875" y="4654"/>
                  <a:pt x="64870" y="4654"/>
                </a:cubicBezTo>
                <a:cubicBezTo>
                  <a:pt x="64857" y="4654"/>
                  <a:pt x="64922" y="4614"/>
                  <a:pt x="64975" y="4561"/>
                </a:cubicBezTo>
                <a:cubicBezTo>
                  <a:pt x="65054" y="4522"/>
                  <a:pt x="65117" y="4450"/>
                  <a:pt x="65099" y="4450"/>
                </a:cubicBezTo>
                <a:cubicBezTo>
                  <a:pt x="65095" y="4450"/>
                  <a:pt x="65087" y="4454"/>
                  <a:pt x="65073" y="4464"/>
                </a:cubicBezTo>
                <a:cubicBezTo>
                  <a:pt x="65292" y="4244"/>
                  <a:pt x="65487" y="4025"/>
                  <a:pt x="65658" y="3781"/>
                </a:cubicBezTo>
                <a:lnTo>
                  <a:pt x="65731" y="3732"/>
                </a:lnTo>
                <a:lnTo>
                  <a:pt x="65755" y="3707"/>
                </a:lnTo>
                <a:lnTo>
                  <a:pt x="65780" y="3683"/>
                </a:lnTo>
                <a:lnTo>
                  <a:pt x="65829" y="3634"/>
                </a:lnTo>
                <a:lnTo>
                  <a:pt x="65853" y="3610"/>
                </a:lnTo>
                <a:cubicBezTo>
                  <a:pt x="65853" y="3586"/>
                  <a:pt x="65877" y="3561"/>
                  <a:pt x="65877" y="3561"/>
                </a:cubicBezTo>
                <a:lnTo>
                  <a:pt x="65877" y="3610"/>
                </a:lnTo>
                <a:cubicBezTo>
                  <a:pt x="65877" y="3634"/>
                  <a:pt x="65877" y="3659"/>
                  <a:pt x="65877" y="3683"/>
                </a:cubicBezTo>
                <a:lnTo>
                  <a:pt x="65877" y="3707"/>
                </a:lnTo>
                <a:lnTo>
                  <a:pt x="65951" y="3781"/>
                </a:lnTo>
                <a:lnTo>
                  <a:pt x="66073" y="3903"/>
                </a:lnTo>
                <a:lnTo>
                  <a:pt x="66219" y="4025"/>
                </a:lnTo>
                <a:lnTo>
                  <a:pt x="66341" y="4171"/>
                </a:lnTo>
                <a:lnTo>
                  <a:pt x="66390" y="4244"/>
                </a:lnTo>
                <a:cubicBezTo>
                  <a:pt x="66390" y="4242"/>
                  <a:pt x="66391" y="4241"/>
                  <a:pt x="66392" y="4241"/>
                </a:cubicBezTo>
                <a:cubicBezTo>
                  <a:pt x="66416" y="4241"/>
                  <a:pt x="66582" y="4377"/>
                  <a:pt x="66853" y="4512"/>
                </a:cubicBezTo>
                <a:cubicBezTo>
                  <a:pt x="67024" y="4610"/>
                  <a:pt x="67194" y="4683"/>
                  <a:pt x="67365" y="4756"/>
                </a:cubicBezTo>
                <a:cubicBezTo>
                  <a:pt x="67585" y="4829"/>
                  <a:pt x="67780" y="4878"/>
                  <a:pt x="67999" y="4927"/>
                </a:cubicBezTo>
                <a:cubicBezTo>
                  <a:pt x="68316" y="5001"/>
                  <a:pt x="68633" y="5033"/>
                  <a:pt x="68939" y="5033"/>
                </a:cubicBezTo>
                <a:cubicBezTo>
                  <a:pt x="69033" y="5033"/>
                  <a:pt x="69127" y="5030"/>
                  <a:pt x="69219" y="5025"/>
                </a:cubicBezTo>
                <a:cubicBezTo>
                  <a:pt x="69365" y="5025"/>
                  <a:pt x="69487" y="5000"/>
                  <a:pt x="69633" y="4976"/>
                </a:cubicBezTo>
                <a:lnTo>
                  <a:pt x="69804" y="4951"/>
                </a:lnTo>
                <a:lnTo>
                  <a:pt x="69804" y="4903"/>
                </a:lnTo>
                <a:lnTo>
                  <a:pt x="69804" y="4878"/>
                </a:lnTo>
                <a:cubicBezTo>
                  <a:pt x="69990" y="4832"/>
                  <a:pt x="70077" y="4815"/>
                  <a:pt x="70129" y="4815"/>
                </a:cubicBezTo>
                <a:cubicBezTo>
                  <a:pt x="70159" y="4815"/>
                  <a:pt x="70177" y="4820"/>
                  <a:pt x="70194" y="4829"/>
                </a:cubicBezTo>
                <a:cubicBezTo>
                  <a:pt x="70243" y="4829"/>
                  <a:pt x="70292" y="4829"/>
                  <a:pt x="70560" y="4732"/>
                </a:cubicBezTo>
                <a:cubicBezTo>
                  <a:pt x="70633" y="4683"/>
                  <a:pt x="70707" y="4634"/>
                  <a:pt x="70780" y="4585"/>
                </a:cubicBezTo>
                <a:lnTo>
                  <a:pt x="70950" y="4537"/>
                </a:lnTo>
                <a:lnTo>
                  <a:pt x="71097" y="4464"/>
                </a:lnTo>
                <a:cubicBezTo>
                  <a:pt x="71268" y="4390"/>
                  <a:pt x="71438" y="4293"/>
                  <a:pt x="71609" y="4171"/>
                </a:cubicBezTo>
                <a:cubicBezTo>
                  <a:pt x="71633" y="4146"/>
                  <a:pt x="71682" y="4122"/>
                  <a:pt x="71731" y="4098"/>
                </a:cubicBezTo>
                <a:cubicBezTo>
                  <a:pt x="71765" y="4080"/>
                  <a:pt x="71800" y="4063"/>
                  <a:pt x="71826" y="4063"/>
                </a:cubicBezTo>
                <a:cubicBezTo>
                  <a:pt x="71837" y="4063"/>
                  <a:pt x="71846" y="4066"/>
                  <a:pt x="71853" y="4073"/>
                </a:cubicBezTo>
                <a:cubicBezTo>
                  <a:pt x="71877" y="3951"/>
                  <a:pt x="72072" y="3878"/>
                  <a:pt x="72194" y="3756"/>
                </a:cubicBezTo>
                <a:cubicBezTo>
                  <a:pt x="72209" y="3741"/>
                  <a:pt x="72211" y="3735"/>
                  <a:pt x="72203" y="3735"/>
                </a:cubicBezTo>
                <a:cubicBezTo>
                  <a:pt x="72187" y="3735"/>
                  <a:pt x="72130" y="3764"/>
                  <a:pt x="72097" y="3781"/>
                </a:cubicBezTo>
                <a:lnTo>
                  <a:pt x="72243" y="3659"/>
                </a:lnTo>
                <a:lnTo>
                  <a:pt x="72341" y="3561"/>
                </a:lnTo>
                <a:lnTo>
                  <a:pt x="72365" y="3537"/>
                </a:lnTo>
                <a:cubicBezTo>
                  <a:pt x="72389" y="3537"/>
                  <a:pt x="72438" y="3561"/>
                  <a:pt x="72414" y="3586"/>
                </a:cubicBezTo>
                <a:lnTo>
                  <a:pt x="72463" y="3537"/>
                </a:lnTo>
                <a:lnTo>
                  <a:pt x="72487" y="3537"/>
                </a:lnTo>
                <a:cubicBezTo>
                  <a:pt x="72487" y="3537"/>
                  <a:pt x="72498" y="3526"/>
                  <a:pt x="72505" y="3526"/>
                </a:cubicBezTo>
                <a:cubicBezTo>
                  <a:pt x="72509" y="3526"/>
                  <a:pt x="72511" y="3529"/>
                  <a:pt x="72511" y="3537"/>
                </a:cubicBezTo>
                <a:lnTo>
                  <a:pt x="72511" y="3586"/>
                </a:lnTo>
                <a:lnTo>
                  <a:pt x="72536" y="3634"/>
                </a:lnTo>
                <a:cubicBezTo>
                  <a:pt x="72560" y="3659"/>
                  <a:pt x="72585" y="3683"/>
                  <a:pt x="72609" y="3707"/>
                </a:cubicBezTo>
                <a:cubicBezTo>
                  <a:pt x="72682" y="3829"/>
                  <a:pt x="72780" y="3927"/>
                  <a:pt x="72853" y="4000"/>
                </a:cubicBezTo>
                <a:cubicBezTo>
                  <a:pt x="72926" y="4073"/>
                  <a:pt x="73024" y="4146"/>
                  <a:pt x="73072" y="4195"/>
                </a:cubicBezTo>
                <a:cubicBezTo>
                  <a:pt x="72975" y="4049"/>
                  <a:pt x="72682" y="3781"/>
                  <a:pt x="72658" y="3634"/>
                </a:cubicBezTo>
                <a:lnTo>
                  <a:pt x="72658" y="3634"/>
                </a:lnTo>
                <a:cubicBezTo>
                  <a:pt x="72902" y="3854"/>
                  <a:pt x="72975" y="4000"/>
                  <a:pt x="73121" y="4073"/>
                </a:cubicBezTo>
                <a:cubicBezTo>
                  <a:pt x="73121" y="4122"/>
                  <a:pt x="73146" y="4171"/>
                  <a:pt x="73194" y="4220"/>
                </a:cubicBezTo>
                <a:cubicBezTo>
                  <a:pt x="73267" y="4293"/>
                  <a:pt x="73341" y="4342"/>
                  <a:pt x="73414" y="4390"/>
                </a:cubicBezTo>
                <a:cubicBezTo>
                  <a:pt x="73487" y="4464"/>
                  <a:pt x="73560" y="4537"/>
                  <a:pt x="73633" y="4585"/>
                </a:cubicBezTo>
                <a:cubicBezTo>
                  <a:pt x="73707" y="4634"/>
                  <a:pt x="73780" y="4707"/>
                  <a:pt x="73828" y="4756"/>
                </a:cubicBezTo>
                <a:lnTo>
                  <a:pt x="73950" y="4756"/>
                </a:lnTo>
                <a:lnTo>
                  <a:pt x="74024" y="4829"/>
                </a:lnTo>
                <a:lnTo>
                  <a:pt x="74097" y="4878"/>
                </a:lnTo>
                <a:cubicBezTo>
                  <a:pt x="74316" y="4976"/>
                  <a:pt x="74560" y="5049"/>
                  <a:pt x="74804" y="5098"/>
                </a:cubicBezTo>
                <a:cubicBezTo>
                  <a:pt x="74926" y="5098"/>
                  <a:pt x="74975" y="5122"/>
                  <a:pt x="74999" y="5122"/>
                </a:cubicBezTo>
                <a:cubicBezTo>
                  <a:pt x="75072" y="5146"/>
                  <a:pt x="75121" y="5146"/>
                  <a:pt x="75170" y="5146"/>
                </a:cubicBezTo>
                <a:cubicBezTo>
                  <a:pt x="75243" y="5146"/>
                  <a:pt x="75316" y="5171"/>
                  <a:pt x="75414" y="5195"/>
                </a:cubicBezTo>
                <a:lnTo>
                  <a:pt x="75877" y="5195"/>
                </a:lnTo>
                <a:lnTo>
                  <a:pt x="76194" y="5122"/>
                </a:lnTo>
                <a:cubicBezTo>
                  <a:pt x="76292" y="5098"/>
                  <a:pt x="76365" y="5073"/>
                  <a:pt x="76463" y="5049"/>
                </a:cubicBezTo>
                <a:lnTo>
                  <a:pt x="76584" y="5000"/>
                </a:lnTo>
                <a:lnTo>
                  <a:pt x="76682" y="4927"/>
                </a:lnTo>
                <a:lnTo>
                  <a:pt x="76902" y="4829"/>
                </a:lnTo>
                <a:cubicBezTo>
                  <a:pt x="77024" y="4756"/>
                  <a:pt x="77121" y="4659"/>
                  <a:pt x="77219" y="4585"/>
                </a:cubicBezTo>
                <a:lnTo>
                  <a:pt x="77365" y="4464"/>
                </a:lnTo>
                <a:lnTo>
                  <a:pt x="77438" y="4415"/>
                </a:lnTo>
                <a:lnTo>
                  <a:pt x="77389" y="4415"/>
                </a:lnTo>
                <a:cubicBezTo>
                  <a:pt x="77389" y="4390"/>
                  <a:pt x="77389" y="4390"/>
                  <a:pt x="77414" y="4390"/>
                </a:cubicBezTo>
                <a:cubicBezTo>
                  <a:pt x="77414" y="4366"/>
                  <a:pt x="77414" y="4366"/>
                  <a:pt x="77414" y="4366"/>
                </a:cubicBezTo>
                <a:cubicBezTo>
                  <a:pt x="77438" y="4317"/>
                  <a:pt x="77438" y="4268"/>
                  <a:pt x="77414" y="4220"/>
                </a:cubicBezTo>
                <a:lnTo>
                  <a:pt x="77414" y="4220"/>
                </a:lnTo>
                <a:cubicBezTo>
                  <a:pt x="77438" y="4244"/>
                  <a:pt x="77463" y="4220"/>
                  <a:pt x="77463" y="4317"/>
                </a:cubicBezTo>
                <a:lnTo>
                  <a:pt x="77463" y="4268"/>
                </a:lnTo>
                <a:lnTo>
                  <a:pt x="77463" y="4244"/>
                </a:lnTo>
                <a:cubicBezTo>
                  <a:pt x="77463" y="4244"/>
                  <a:pt x="77463" y="4220"/>
                  <a:pt x="77463" y="4195"/>
                </a:cubicBezTo>
                <a:lnTo>
                  <a:pt x="77463" y="4122"/>
                </a:lnTo>
                <a:cubicBezTo>
                  <a:pt x="77463" y="4116"/>
                  <a:pt x="77464" y="4113"/>
                  <a:pt x="77467" y="4113"/>
                </a:cubicBezTo>
                <a:cubicBezTo>
                  <a:pt x="77478" y="4113"/>
                  <a:pt x="77505" y="4140"/>
                  <a:pt x="77560" y="4195"/>
                </a:cubicBezTo>
                <a:cubicBezTo>
                  <a:pt x="77584" y="4220"/>
                  <a:pt x="77584" y="4220"/>
                  <a:pt x="77609" y="4244"/>
                </a:cubicBezTo>
                <a:cubicBezTo>
                  <a:pt x="77609" y="4244"/>
                  <a:pt x="77633" y="4268"/>
                  <a:pt x="77633" y="4268"/>
                </a:cubicBezTo>
                <a:lnTo>
                  <a:pt x="77682" y="4317"/>
                </a:lnTo>
                <a:lnTo>
                  <a:pt x="77755" y="4390"/>
                </a:lnTo>
                <a:cubicBezTo>
                  <a:pt x="77828" y="4439"/>
                  <a:pt x="77877" y="4488"/>
                  <a:pt x="77950" y="4537"/>
                </a:cubicBezTo>
                <a:cubicBezTo>
                  <a:pt x="78072" y="4610"/>
                  <a:pt x="78194" y="4683"/>
                  <a:pt x="78341" y="4756"/>
                </a:cubicBezTo>
                <a:cubicBezTo>
                  <a:pt x="78560" y="4878"/>
                  <a:pt x="78804" y="4951"/>
                  <a:pt x="79072" y="5000"/>
                </a:cubicBezTo>
                <a:lnTo>
                  <a:pt x="79365" y="5000"/>
                </a:lnTo>
                <a:cubicBezTo>
                  <a:pt x="79402" y="5012"/>
                  <a:pt x="79432" y="5018"/>
                  <a:pt x="79462" y="5018"/>
                </a:cubicBezTo>
                <a:cubicBezTo>
                  <a:pt x="79493" y="5018"/>
                  <a:pt x="79523" y="5012"/>
                  <a:pt x="79560" y="5000"/>
                </a:cubicBezTo>
                <a:lnTo>
                  <a:pt x="79511" y="5000"/>
                </a:lnTo>
                <a:lnTo>
                  <a:pt x="79414" y="4976"/>
                </a:lnTo>
                <a:lnTo>
                  <a:pt x="79267" y="4951"/>
                </a:lnTo>
                <a:lnTo>
                  <a:pt x="79536" y="4951"/>
                </a:lnTo>
                <a:lnTo>
                  <a:pt x="79731" y="4903"/>
                </a:lnTo>
                <a:lnTo>
                  <a:pt x="79828" y="4903"/>
                </a:lnTo>
                <a:cubicBezTo>
                  <a:pt x="79755" y="4927"/>
                  <a:pt x="79706" y="4976"/>
                  <a:pt x="79658" y="5025"/>
                </a:cubicBezTo>
                <a:cubicBezTo>
                  <a:pt x="79609" y="5049"/>
                  <a:pt x="79584" y="5073"/>
                  <a:pt x="79536" y="5098"/>
                </a:cubicBezTo>
                <a:lnTo>
                  <a:pt x="79755" y="5098"/>
                </a:lnTo>
                <a:cubicBezTo>
                  <a:pt x="80194" y="5049"/>
                  <a:pt x="80584" y="4927"/>
                  <a:pt x="80950" y="4707"/>
                </a:cubicBezTo>
                <a:cubicBezTo>
                  <a:pt x="81219" y="4512"/>
                  <a:pt x="81487" y="4293"/>
                  <a:pt x="81706" y="4049"/>
                </a:cubicBezTo>
                <a:lnTo>
                  <a:pt x="81804" y="3951"/>
                </a:lnTo>
                <a:lnTo>
                  <a:pt x="81828" y="3927"/>
                </a:lnTo>
                <a:lnTo>
                  <a:pt x="81853" y="3878"/>
                </a:lnTo>
                <a:cubicBezTo>
                  <a:pt x="81877" y="3829"/>
                  <a:pt x="81901" y="3805"/>
                  <a:pt x="81926" y="3756"/>
                </a:cubicBezTo>
                <a:cubicBezTo>
                  <a:pt x="81975" y="3610"/>
                  <a:pt x="82048" y="3464"/>
                  <a:pt x="82072" y="3317"/>
                </a:cubicBezTo>
                <a:cubicBezTo>
                  <a:pt x="82121" y="3464"/>
                  <a:pt x="82170" y="3610"/>
                  <a:pt x="82219" y="3756"/>
                </a:cubicBezTo>
                <a:cubicBezTo>
                  <a:pt x="82219" y="3756"/>
                  <a:pt x="82219" y="3781"/>
                  <a:pt x="82219" y="3781"/>
                </a:cubicBezTo>
                <a:cubicBezTo>
                  <a:pt x="82243" y="3829"/>
                  <a:pt x="82219" y="3854"/>
                  <a:pt x="82194" y="3878"/>
                </a:cubicBezTo>
                <a:cubicBezTo>
                  <a:pt x="82208" y="3892"/>
                  <a:pt x="82217" y="3896"/>
                  <a:pt x="82225" y="3896"/>
                </a:cubicBezTo>
                <a:cubicBezTo>
                  <a:pt x="82237" y="3896"/>
                  <a:pt x="82244" y="3885"/>
                  <a:pt x="82251" y="3885"/>
                </a:cubicBezTo>
                <a:cubicBezTo>
                  <a:pt x="82256" y="3885"/>
                  <a:pt x="82261" y="3889"/>
                  <a:pt x="82267" y="3903"/>
                </a:cubicBezTo>
                <a:cubicBezTo>
                  <a:pt x="82297" y="3946"/>
                  <a:pt x="82282" y="3955"/>
                  <a:pt x="82266" y="3955"/>
                </a:cubicBezTo>
                <a:cubicBezTo>
                  <a:pt x="82255" y="3955"/>
                  <a:pt x="82243" y="3951"/>
                  <a:pt x="82243" y="3951"/>
                </a:cubicBezTo>
                <a:cubicBezTo>
                  <a:pt x="82223" y="3951"/>
                  <a:pt x="82251" y="3983"/>
                  <a:pt x="82262" y="3983"/>
                </a:cubicBezTo>
                <a:cubicBezTo>
                  <a:pt x="82265" y="3983"/>
                  <a:pt x="82267" y="3981"/>
                  <a:pt x="82267" y="3976"/>
                </a:cubicBezTo>
                <a:cubicBezTo>
                  <a:pt x="82292" y="3951"/>
                  <a:pt x="82316" y="3878"/>
                  <a:pt x="82340" y="3829"/>
                </a:cubicBezTo>
                <a:lnTo>
                  <a:pt x="82389" y="3878"/>
                </a:lnTo>
                <a:lnTo>
                  <a:pt x="82414" y="3927"/>
                </a:lnTo>
                <a:lnTo>
                  <a:pt x="82462" y="3976"/>
                </a:lnTo>
                <a:lnTo>
                  <a:pt x="82511" y="4025"/>
                </a:lnTo>
                <a:lnTo>
                  <a:pt x="82462" y="4049"/>
                </a:lnTo>
                <a:cubicBezTo>
                  <a:pt x="82487" y="4073"/>
                  <a:pt x="82511" y="4098"/>
                  <a:pt x="82536" y="4098"/>
                </a:cubicBezTo>
                <a:lnTo>
                  <a:pt x="82682" y="4171"/>
                </a:lnTo>
                <a:cubicBezTo>
                  <a:pt x="82828" y="4268"/>
                  <a:pt x="82975" y="4366"/>
                  <a:pt x="83121" y="4488"/>
                </a:cubicBezTo>
                <a:cubicBezTo>
                  <a:pt x="83219" y="4537"/>
                  <a:pt x="83316" y="4610"/>
                  <a:pt x="83414" y="4659"/>
                </a:cubicBezTo>
                <a:cubicBezTo>
                  <a:pt x="83462" y="4683"/>
                  <a:pt x="83511" y="4732"/>
                  <a:pt x="83560" y="4756"/>
                </a:cubicBezTo>
                <a:lnTo>
                  <a:pt x="83731" y="4829"/>
                </a:lnTo>
                <a:cubicBezTo>
                  <a:pt x="83828" y="4854"/>
                  <a:pt x="83950" y="4903"/>
                  <a:pt x="84072" y="4927"/>
                </a:cubicBezTo>
                <a:lnTo>
                  <a:pt x="84267" y="4976"/>
                </a:lnTo>
                <a:lnTo>
                  <a:pt x="84462" y="4976"/>
                </a:lnTo>
                <a:cubicBezTo>
                  <a:pt x="84552" y="4985"/>
                  <a:pt x="84644" y="4990"/>
                  <a:pt x="84739" y="4990"/>
                </a:cubicBezTo>
                <a:cubicBezTo>
                  <a:pt x="84903" y="4990"/>
                  <a:pt x="85073" y="4973"/>
                  <a:pt x="85243" y="4927"/>
                </a:cubicBezTo>
                <a:cubicBezTo>
                  <a:pt x="85365" y="4903"/>
                  <a:pt x="85487" y="4854"/>
                  <a:pt x="85609" y="4805"/>
                </a:cubicBezTo>
                <a:lnTo>
                  <a:pt x="85779" y="4732"/>
                </a:lnTo>
                <a:lnTo>
                  <a:pt x="85926" y="4634"/>
                </a:lnTo>
                <a:lnTo>
                  <a:pt x="85926" y="4634"/>
                </a:lnTo>
                <a:cubicBezTo>
                  <a:pt x="85926" y="4659"/>
                  <a:pt x="85877" y="4683"/>
                  <a:pt x="85828" y="4732"/>
                </a:cubicBezTo>
                <a:cubicBezTo>
                  <a:pt x="85807" y="4753"/>
                  <a:pt x="85783" y="4773"/>
                  <a:pt x="85758" y="4790"/>
                </a:cubicBezTo>
                <a:lnTo>
                  <a:pt x="85758" y="4790"/>
                </a:lnTo>
                <a:lnTo>
                  <a:pt x="85779" y="4781"/>
                </a:lnTo>
                <a:cubicBezTo>
                  <a:pt x="85844" y="4759"/>
                  <a:pt x="85909" y="4718"/>
                  <a:pt x="85974" y="4692"/>
                </a:cubicBezTo>
                <a:lnTo>
                  <a:pt x="85974" y="4692"/>
                </a:lnTo>
                <a:cubicBezTo>
                  <a:pt x="85959" y="4697"/>
                  <a:pt x="85950" y="4699"/>
                  <a:pt x="85943" y="4699"/>
                </a:cubicBezTo>
                <a:cubicBezTo>
                  <a:pt x="85912" y="4699"/>
                  <a:pt x="85973" y="4647"/>
                  <a:pt x="86048" y="4610"/>
                </a:cubicBezTo>
                <a:cubicBezTo>
                  <a:pt x="86123" y="4553"/>
                  <a:pt x="86184" y="4497"/>
                  <a:pt x="86174" y="4497"/>
                </a:cubicBezTo>
                <a:cubicBezTo>
                  <a:pt x="86171" y="4497"/>
                  <a:pt x="86162" y="4501"/>
                  <a:pt x="86145" y="4512"/>
                </a:cubicBezTo>
                <a:cubicBezTo>
                  <a:pt x="86365" y="4293"/>
                  <a:pt x="86560" y="4073"/>
                  <a:pt x="86731" y="3829"/>
                </a:cubicBezTo>
                <a:lnTo>
                  <a:pt x="86779" y="3781"/>
                </a:lnTo>
                <a:lnTo>
                  <a:pt x="86804" y="3756"/>
                </a:lnTo>
                <a:lnTo>
                  <a:pt x="86828" y="3732"/>
                </a:lnTo>
                <a:lnTo>
                  <a:pt x="86901" y="3683"/>
                </a:lnTo>
                <a:lnTo>
                  <a:pt x="86926" y="3634"/>
                </a:lnTo>
                <a:cubicBezTo>
                  <a:pt x="86926" y="3610"/>
                  <a:pt x="86950" y="3610"/>
                  <a:pt x="86950" y="3610"/>
                </a:cubicBezTo>
                <a:lnTo>
                  <a:pt x="86975" y="3610"/>
                </a:lnTo>
                <a:lnTo>
                  <a:pt x="86975" y="3634"/>
                </a:lnTo>
                <a:cubicBezTo>
                  <a:pt x="86975" y="3659"/>
                  <a:pt x="86975" y="3707"/>
                  <a:pt x="86975" y="3732"/>
                </a:cubicBezTo>
                <a:lnTo>
                  <a:pt x="86975" y="3756"/>
                </a:lnTo>
                <a:lnTo>
                  <a:pt x="87072" y="3829"/>
                </a:lnTo>
                <a:lnTo>
                  <a:pt x="87194" y="3951"/>
                </a:lnTo>
                <a:lnTo>
                  <a:pt x="87316" y="4073"/>
                </a:lnTo>
                <a:lnTo>
                  <a:pt x="87438" y="4220"/>
                </a:lnTo>
                <a:cubicBezTo>
                  <a:pt x="87462" y="4244"/>
                  <a:pt x="87487" y="4268"/>
                  <a:pt x="87511" y="4293"/>
                </a:cubicBezTo>
                <a:cubicBezTo>
                  <a:pt x="87511" y="4291"/>
                  <a:pt x="87512" y="4290"/>
                  <a:pt x="87514" y="4290"/>
                </a:cubicBezTo>
                <a:cubicBezTo>
                  <a:pt x="87534" y="4290"/>
                  <a:pt x="87679" y="4426"/>
                  <a:pt x="87950" y="4561"/>
                </a:cubicBezTo>
                <a:cubicBezTo>
                  <a:pt x="88121" y="4659"/>
                  <a:pt x="88292" y="4732"/>
                  <a:pt x="88487" y="4805"/>
                </a:cubicBezTo>
                <a:cubicBezTo>
                  <a:pt x="88682" y="4878"/>
                  <a:pt x="88901" y="4927"/>
                  <a:pt x="89121" y="4976"/>
                </a:cubicBezTo>
                <a:cubicBezTo>
                  <a:pt x="89419" y="5050"/>
                  <a:pt x="89731" y="5082"/>
                  <a:pt x="90047" y="5082"/>
                </a:cubicBezTo>
                <a:cubicBezTo>
                  <a:pt x="90145" y="5082"/>
                  <a:pt x="90242" y="5079"/>
                  <a:pt x="90340" y="5073"/>
                </a:cubicBezTo>
                <a:cubicBezTo>
                  <a:pt x="90462" y="5049"/>
                  <a:pt x="90609" y="5049"/>
                  <a:pt x="90731" y="5025"/>
                </a:cubicBezTo>
                <a:lnTo>
                  <a:pt x="90901" y="5000"/>
                </a:lnTo>
                <a:lnTo>
                  <a:pt x="90901" y="4951"/>
                </a:lnTo>
                <a:lnTo>
                  <a:pt x="90901" y="4903"/>
                </a:lnTo>
                <a:cubicBezTo>
                  <a:pt x="91194" y="4854"/>
                  <a:pt x="91267" y="4854"/>
                  <a:pt x="91316" y="4854"/>
                </a:cubicBezTo>
                <a:cubicBezTo>
                  <a:pt x="91332" y="4862"/>
                  <a:pt x="91346" y="4867"/>
                  <a:pt x="91367" y="4867"/>
                </a:cubicBezTo>
                <a:cubicBezTo>
                  <a:pt x="91411" y="4867"/>
                  <a:pt x="91487" y="4846"/>
                  <a:pt x="91682" y="4781"/>
                </a:cubicBezTo>
                <a:cubicBezTo>
                  <a:pt x="91731" y="4732"/>
                  <a:pt x="91804" y="4683"/>
                  <a:pt x="91901" y="4634"/>
                </a:cubicBezTo>
                <a:lnTo>
                  <a:pt x="92048" y="4561"/>
                </a:lnTo>
                <a:cubicBezTo>
                  <a:pt x="92096" y="4561"/>
                  <a:pt x="92145" y="4512"/>
                  <a:pt x="92218" y="4488"/>
                </a:cubicBezTo>
                <a:cubicBezTo>
                  <a:pt x="92389" y="4439"/>
                  <a:pt x="92560" y="4342"/>
                  <a:pt x="92706" y="4220"/>
                </a:cubicBezTo>
                <a:cubicBezTo>
                  <a:pt x="92755" y="4195"/>
                  <a:pt x="92804" y="4171"/>
                  <a:pt x="92828" y="4146"/>
                </a:cubicBezTo>
                <a:cubicBezTo>
                  <a:pt x="92877" y="4122"/>
                  <a:pt x="92950" y="4098"/>
                  <a:pt x="92950" y="4098"/>
                </a:cubicBezTo>
                <a:cubicBezTo>
                  <a:pt x="92974" y="4000"/>
                  <a:pt x="93194" y="3927"/>
                  <a:pt x="93316" y="3805"/>
                </a:cubicBezTo>
                <a:cubicBezTo>
                  <a:pt x="93323" y="3790"/>
                  <a:pt x="93319" y="3784"/>
                  <a:pt x="93309" y="3784"/>
                </a:cubicBezTo>
                <a:cubicBezTo>
                  <a:pt x="93287" y="3784"/>
                  <a:pt x="93235" y="3813"/>
                  <a:pt x="93218" y="3829"/>
                </a:cubicBezTo>
                <a:lnTo>
                  <a:pt x="93340" y="3683"/>
                </a:lnTo>
                <a:lnTo>
                  <a:pt x="93462" y="3586"/>
                </a:lnTo>
                <a:cubicBezTo>
                  <a:pt x="93511" y="3586"/>
                  <a:pt x="93535" y="3586"/>
                  <a:pt x="93511" y="3634"/>
                </a:cubicBezTo>
                <a:lnTo>
                  <a:pt x="93584" y="3586"/>
                </a:lnTo>
                <a:cubicBezTo>
                  <a:pt x="93584" y="3586"/>
                  <a:pt x="93595" y="3575"/>
                  <a:pt x="93602" y="3575"/>
                </a:cubicBezTo>
                <a:cubicBezTo>
                  <a:pt x="93606" y="3575"/>
                  <a:pt x="93609" y="3577"/>
                  <a:pt x="93609" y="3586"/>
                </a:cubicBezTo>
                <a:lnTo>
                  <a:pt x="93609" y="3634"/>
                </a:lnTo>
                <a:lnTo>
                  <a:pt x="93657" y="3683"/>
                </a:lnTo>
                <a:cubicBezTo>
                  <a:pt x="93682" y="3707"/>
                  <a:pt x="93706" y="3732"/>
                  <a:pt x="93706" y="3756"/>
                </a:cubicBezTo>
                <a:cubicBezTo>
                  <a:pt x="93804" y="3878"/>
                  <a:pt x="93901" y="3951"/>
                  <a:pt x="93974" y="4049"/>
                </a:cubicBezTo>
                <a:cubicBezTo>
                  <a:pt x="94048" y="4122"/>
                  <a:pt x="94121" y="4195"/>
                  <a:pt x="94194" y="4244"/>
                </a:cubicBezTo>
                <a:lnTo>
                  <a:pt x="94194" y="4244"/>
                </a:lnTo>
                <a:cubicBezTo>
                  <a:pt x="94096" y="4098"/>
                  <a:pt x="93804" y="3829"/>
                  <a:pt x="93779" y="3659"/>
                </a:cubicBezTo>
                <a:lnTo>
                  <a:pt x="93779" y="3659"/>
                </a:lnTo>
                <a:cubicBezTo>
                  <a:pt x="94023" y="3903"/>
                  <a:pt x="94072" y="4049"/>
                  <a:pt x="94218" y="4098"/>
                </a:cubicBezTo>
                <a:cubicBezTo>
                  <a:pt x="94243" y="4171"/>
                  <a:pt x="94267" y="4220"/>
                  <a:pt x="94316" y="4268"/>
                </a:cubicBezTo>
                <a:cubicBezTo>
                  <a:pt x="94389" y="4317"/>
                  <a:pt x="94462" y="4390"/>
                  <a:pt x="94511" y="4439"/>
                </a:cubicBezTo>
                <a:cubicBezTo>
                  <a:pt x="94584" y="4512"/>
                  <a:pt x="94682" y="4561"/>
                  <a:pt x="94755" y="4634"/>
                </a:cubicBezTo>
                <a:cubicBezTo>
                  <a:pt x="94828" y="4683"/>
                  <a:pt x="94901" y="4732"/>
                  <a:pt x="94950" y="4805"/>
                </a:cubicBezTo>
                <a:lnTo>
                  <a:pt x="95072" y="4805"/>
                </a:lnTo>
                <a:lnTo>
                  <a:pt x="95145" y="4878"/>
                </a:lnTo>
                <a:lnTo>
                  <a:pt x="95194" y="4927"/>
                </a:lnTo>
                <a:cubicBezTo>
                  <a:pt x="95438" y="5025"/>
                  <a:pt x="95682" y="5073"/>
                  <a:pt x="95926" y="5122"/>
                </a:cubicBezTo>
                <a:cubicBezTo>
                  <a:pt x="96047" y="5146"/>
                  <a:pt x="96096" y="5171"/>
                  <a:pt x="96121" y="5171"/>
                </a:cubicBezTo>
                <a:cubicBezTo>
                  <a:pt x="96169" y="5171"/>
                  <a:pt x="96243" y="5195"/>
                  <a:pt x="96291" y="5195"/>
                </a:cubicBezTo>
                <a:cubicBezTo>
                  <a:pt x="96340" y="5195"/>
                  <a:pt x="96438" y="5220"/>
                  <a:pt x="96535" y="5220"/>
                </a:cubicBezTo>
                <a:cubicBezTo>
                  <a:pt x="96608" y="5232"/>
                  <a:pt x="96688" y="5238"/>
                  <a:pt x="96767" y="5238"/>
                </a:cubicBezTo>
                <a:cubicBezTo>
                  <a:pt x="96846" y="5238"/>
                  <a:pt x="96926" y="5232"/>
                  <a:pt x="96999" y="5220"/>
                </a:cubicBezTo>
                <a:lnTo>
                  <a:pt x="97291" y="5171"/>
                </a:lnTo>
                <a:cubicBezTo>
                  <a:pt x="97389" y="5146"/>
                  <a:pt x="97486" y="5122"/>
                  <a:pt x="97560" y="5073"/>
                </a:cubicBezTo>
                <a:cubicBezTo>
                  <a:pt x="97608" y="5073"/>
                  <a:pt x="97657" y="5049"/>
                  <a:pt x="97682" y="5025"/>
                </a:cubicBezTo>
                <a:lnTo>
                  <a:pt x="97804" y="4976"/>
                </a:lnTo>
                <a:lnTo>
                  <a:pt x="97999" y="4878"/>
                </a:lnTo>
                <a:cubicBezTo>
                  <a:pt x="98121" y="4781"/>
                  <a:pt x="98243" y="4707"/>
                  <a:pt x="98340" y="4634"/>
                </a:cubicBezTo>
                <a:lnTo>
                  <a:pt x="98486" y="4512"/>
                </a:lnTo>
                <a:lnTo>
                  <a:pt x="98560" y="4464"/>
                </a:lnTo>
                <a:lnTo>
                  <a:pt x="98486" y="4464"/>
                </a:lnTo>
                <a:cubicBezTo>
                  <a:pt x="98511" y="4439"/>
                  <a:pt x="98511" y="4439"/>
                  <a:pt x="98511" y="4439"/>
                </a:cubicBezTo>
                <a:lnTo>
                  <a:pt x="98511" y="4415"/>
                </a:lnTo>
                <a:cubicBezTo>
                  <a:pt x="98511" y="4401"/>
                  <a:pt x="98511" y="4387"/>
                  <a:pt x="98516" y="4387"/>
                </a:cubicBezTo>
                <a:cubicBezTo>
                  <a:pt x="98519" y="4387"/>
                  <a:pt x="98525" y="4394"/>
                  <a:pt x="98535" y="4415"/>
                </a:cubicBezTo>
                <a:cubicBezTo>
                  <a:pt x="98557" y="4371"/>
                  <a:pt x="98559" y="4327"/>
                  <a:pt x="98542" y="4283"/>
                </a:cubicBezTo>
                <a:lnTo>
                  <a:pt x="98542" y="4283"/>
                </a:lnTo>
                <a:cubicBezTo>
                  <a:pt x="98549" y="4290"/>
                  <a:pt x="98560" y="4302"/>
                  <a:pt x="98560" y="4366"/>
                </a:cubicBezTo>
                <a:lnTo>
                  <a:pt x="98560" y="4317"/>
                </a:lnTo>
                <a:lnTo>
                  <a:pt x="98560" y="4293"/>
                </a:lnTo>
                <a:cubicBezTo>
                  <a:pt x="98560" y="4268"/>
                  <a:pt x="98584" y="4268"/>
                  <a:pt x="98584" y="4244"/>
                </a:cubicBezTo>
                <a:lnTo>
                  <a:pt x="98584" y="4122"/>
                </a:lnTo>
                <a:lnTo>
                  <a:pt x="98584" y="4098"/>
                </a:lnTo>
                <a:lnTo>
                  <a:pt x="98584" y="4049"/>
                </a:lnTo>
                <a:cubicBezTo>
                  <a:pt x="98584" y="4035"/>
                  <a:pt x="98586" y="4029"/>
                  <a:pt x="98591" y="4029"/>
                </a:cubicBezTo>
                <a:cubicBezTo>
                  <a:pt x="98603" y="4029"/>
                  <a:pt x="98630" y="4063"/>
                  <a:pt x="98682" y="4098"/>
                </a:cubicBezTo>
                <a:lnTo>
                  <a:pt x="98730" y="4146"/>
                </a:lnTo>
                <a:lnTo>
                  <a:pt x="98755" y="4171"/>
                </a:lnTo>
                <a:lnTo>
                  <a:pt x="98804" y="4220"/>
                </a:lnTo>
                <a:lnTo>
                  <a:pt x="98877" y="4293"/>
                </a:lnTo>
                <a:cubicBezTo>
                  <a:pt x="98950" y="4342"/>
                  <a:pt x="98999" y="4390"/>
                  <a:pt x="99072" y="4439"/>
                </a:cubicBezTo>
                <a:cubicBezTo>
                  <a:pt x="99194" y="4512"/>
                  <a:pt x="99316" y="4610"/>
                  <a:pt x="99438" y="4659"/>
                </a:cubicBezTo>
                <a:cubicBezTo>
                  <a:pt x="99682" y="4781"/>
                  <a:pt x="99925" y="4854"/>
                  <a:pt x="100194" y="4903"/>
                </a:cubicBezTo>
                <a:lnTo>
                  <a:pt x="100486" y="4903"/>
                </a:lnTo>
                <a:cubicBezTo>
                  <a:pt x="100523" y="4915"/>
                  <a:pt x="100554" y="4921"/>
                  <a:pt x="100584" y="4921"/>
                </a:cubicBezTo>
                <a:cubicBezTo>
                  <a:pt x="100614" y="4921"/>
                  <a:pt x="100645" y="4915"/>
                  <a:pt x="100682" y="4903"/>
                </a:cubicBezTo>
                <a:lnTo>
                  <a:pt x="100633" y="4903"/>
                </a:lnTo>
                <a:lnTo>
                  <a:pt x="100535" y="4878"/>
                </a:lnTo>
                <a:lnTo>
                  <a:pt x="100389" y="4854"/>
                </a:lnTo>
                <a:lnTo>
                  <a:pt x="100657" y="4854"/>
                </a:lnTo>
                <a:lnTo>
                  <a:pt x="100852" y="4829"/>
                </a:lnTo>
                <a:lnTo>
                  <a:pt x="100925" y="4829"/>
                </a:lnTo>
                <a:cubicBezTo>
                  <a:pt x="100877" y="4854"/>
                  <a:pt x="100828" y="4878"/>
                  <a:pt x="100779" y="4927"/>
                </a:cubicBezTo>
                <a:cubicBezTo>
                  <a:pt x="100730" y="4951"/>
                  <a:pt x="100682" y="5000"/>
                  <a:pt x="100633" y="5000"/>
                </a:cubicBezTo>
                <a:lnTo>
                  <a:pt x="100877" y="5000"/>
                </a:lnTo>
                <a:cubicBezTo>
                  <a:pt x="100999" y="5000"/>
                  <a:pt x="101121" y="4976"/>
                  <a:pt x="101243" y="4951"/>
                </a:cubicBezTo>
                <a:cubicBezTo>
                  <a:pt x="101535" y="4878"/>
                  <a:pt x="101803" y="4756"/>
                  <a:pt x="102047" y="4610"/>
                </a:cubicBezTo>
                <a:cubicBezTo>
                  <a:pt x="102340" y="4415"/>
                  <a:pt x="102608" y="4195"/>
                  <a:pt x="102828" y="3951"/>
                </a:cubicBezTo>
                <a:lnTo>
                  <a:pt x="102901" y="3854"/>
                </a:lnTo>
                <a:lnTo>
                  <a:pt x="102925" y="3829"/>
                </a:lnTo>
                <a:lnTo>
                  <a:pt x="102974" y="3781"/>
                </a:lnTo>
                <a:cubicBezTo>
                  <a:pt x="102999" y="3732"/>
                  <a:pt x="103023" y="3707"/>
                  <a:pt x="103023" y="3659"/>
                </a:cubicBezTo>
                <a:cubicBezTo>
                  <a:pt x="103096" y="3537"/>
                  <a:pt x="103169" y="3366"/>
                  <a:pt x="103194" y="3220"/>
                </a:cubicBezTo>
                <a:cubicBezTo>
                  <a:pt x="103218" y="3366"/>
                  <a:pt x="103267" y="3512"/>
                  <a:pt x="103340" y="3659"/>
                </a:cubicBezTo>
                <a:cubicBezTo>
                  <a:pt x="103340" y="3659"/>
                  <a:pt x="103340" y="3683"/>
                  <a:pt x="103340" y="3683"/>
                </a:cubicBezTo>
                <a:cubicBezTo>
                  <a:pt x="103340" y="3732"/>
                  <a:pt x="103340" y="3756"/>
                  <a:pt x="103316" y="3781"/>
                </a:cubicBezTo>
                <a:cubicBezTo>
                  <a:pt x="103322" y="3794"/>
                  <a:pt x="103327" y="3798"/>
                  <a:pt x="103332" y="3798"/>
                </a:cubicBezTo>
                <a:cubicBezTo>
                  <a:pt x="103339" y="3798"/>
                  <a:pt x="103346" y="3787"/>
                  <a:pt x="103358" y="3787"/>
                </a:cubicBezTo>
                <a:cubicBezTo>
                  <a:pt x="103366" y="3787"/>
                  <a:pt x="103375" y="3792"/>
                  <a:pt x="103389" y="3805"/>
                </a:cubicBezTo>
                <a:cubicBezTo>
                  <a:pt x="103403" y="3849"/>
                  <a:pt x="103392" y="3858"/>
                  <a:pt x="103375" y="3858"/>
                </a:cubicBezTo>
                <a:cubicBezTo>
                  <a:pt x="103363" y="3858"/>
                  <a:pt x="103350" y="3854"/>
                  <a:pt x="103340" y="3854"/>
                </a:cubicBezTo>
                <a:cubicBezTo>
                  <a:pt x="103340" y="3854"/>
                  <a:pt x="103356" y="3885"/>
                  <a:pt x="103374" y="3885"/>
                </a:cubicBezTo>
                <a:cubicBezTo>
                  <a:pt x="103379" y="3885"/>
                  <a:pt x="103384" y="3883"/>
                  <a:pt x="103389" y="3878"/>
                </a:cubicBezTo>
                <a:cubicBezTo>
                  <a:pt x="103413" y="3878"/>
                  <a:pt x="103438" y="3805"/>
                  <a:pt x="103462" y="3732"/>
                </a:cubicBezTo>
                <a:lnTo>
                  <a:pt x="103486" y="3781"/>
                </a:lnTo>
                <a:cubicBezTo>
                  <a:pt x="103511" y="3805"/>
                  <a:pt x="103511" y="3805"/>
                  <a:pt x="103535" y="3829"/>
                </a:cubicBezTo>
                <a:cubicBezTo>
                  <a:pt x="103560" y="3854"/>
                  <a:pt x="103560" y="3878"/>
                  <a:pt x="103584" y="3878"/>
                </a:cubicBezTo>
                <a:lnTo>
                  <a:pt x="103633" y="3927"/>
                </a:lnTo>
                <a:lnTo>
                  <a:pt x="103584" y="3951"/>
                </a:lnTo>
                <a:cubicBezTo>
                  <a:pt x="103608" y="3976"/>
                  <a:pt x="103633" y="4000"/>
                  <a:pt x="103657" y="4000"/>
                </a:cubicBezTo>
                <a:lnTo>
                  <a:pt x="103779" y="4073"/>
                </a:lnTo>
                <a:cubicBezTo>
                  <a:pt x="103950" y="4171"/>
                  <a:pt x="104096" y="4268"/>
                  <a:pt x="104242" y="4390"/>
                </a:cubicBezTo>
                <a:cubicBezTo>
                  <a:pt x="104340" y="4464"/>
                  <a:pt x="104438" y="4512"/>
                  <a:pt x="104535" y="4561"/>
                </a:cubicBezTo>
                <a:cubicBezTo>
                  <a:pt x="104584" y="4610"/>
                  <a:pt x="104633" y="4634"/>
                  <a:pt x="104681" y="4659"/>
                </a:cubicBezTo>
                <a:lnTo>
                  <a:pt x="104852" y="4732"/>
                </a:lnTo>
                <a:cubicBezTo>
                  <a:pt x="104950" y="4781"/>
                  <a:pt x="105072" y="4805"/>
                  <a:pt x="105194" y="4854"/>
                </a:cubicBezTo>
                <a:lnTo>
                  <a:pt x="105364" y="4878"/>
                </a:lnTo>
                <a:lnTo>
                  <a:pt x="105462" y="4903"/>
                </a:lnTo>
                <a:lnTo>
                  <a:pt x="105559" y="4903"/>
                </a:lnTo>
                <a:cubicBezTo>
                  <a:pt x="105621" y="4906"/>
                  <a:pt x="105684" y="4908"/>
                  <a:pt x="105746" y="4908"/>
                </a:cubicBezTo>
                <a:cubicBezTo>
                  <a:pt x="106079" y="4908"/>
                  <a:pt x="106418" y="4851"/>
                  <a:pt x="106706" y="4707"/>
                </a:cubicBezTo>
                <a:cubicBezTo>
                  <a:pt x="106779" y="4683"/>
                  <a:pt x="106828" y="4659"/>
                  <a:pt x="106877" y="4634"/>
                </a:cubicBezTo>
                <a:cubicBezTo>
                  <a:pt x="106950" y="4610"/>
                  <a:pt x="106998" y="4585"/>
                  <a:pt x="107047" y="4537"/>
                </a:cubicBezTo>
                <a:lnTo>
                  <a:pt x="107047" y="4537"/>
                </a:lnTo>
                <a:cubicBezTo>
                  <a:pt x="107047" y="4561"/>
                  <a:pt x="106998" y="4610"/>
                  <a:pt x="106950" y="4659"/>
                </a:cubicBezTo>
                <a:cubicBezTo>
                  <a:pt x="106852" y="4707"/>
                  <a:pt x="106779" y="4756"/>
                  <a:pt x="106681" y="4805"/>
                </a:cubicBezTo>
                <a:lnTo>
                  <a:pt x="106901" y="4707"/>
                </a:lnTo>
                <a:cubicBezTo>
                  <a:pt x="106974" y="4659"/>
                  <a:pt x="107047" y="4634"/>
                  <a:pt x="107120" y="4610"/>
                </a:cubicBezTo>
                <a:lnTo>
                  <a:pt x="107120" y="4610"/>
                </a:lnTo>
                <a:cubicBezTo>
                  <a:pt x="107099" y="4614"/>
                  <a:pt x="107083" y="4616"/>
                  <a:pt x="107073" y="4616"/>
                </a:cubicBezTo>
                <a:cubicBezTo>
                  <a:pt x="107025" y="4616"/>
                  <a:pt x="107089" y="4573"/>
                  <a:pt x="107169" y="4512"/>
                </a:cubicBezTo>
                <a:cubicBezTo>
                  <a:pt x="107253" y="4470"/>
                  <a:pt x="107319" y="4410"/>
                  <a:pt x="107289" y="4410"/>
                </a:cubicBezTo>
                <a:cubicBezTo>
                  <a:pt x="107284" y="4410"/>
                  <a:pt x="107277" y="4411"/>
                  <a:pt x="107267" y="4415"/>
                </a:cubicBezTo>
                <a:cubicBezTo>
                  <a:pt x="107462" y="4220"/>
                  <a:pt x="107657" y="3976"/>
                  <a:pt x="107852" y="3756"/>
                </a:cubicBezTo>
                <a:lnTo>
                  <a:pt x="107901" y="3683"/>
                </a:lnTo>
                <a:lnTo>
                  <a:pt x="107925" y="3683"/>
                </a:lnTo>
                <a:lnTo>
                  <a:pt x="107950" y="3634"/>
                </a:lnTo>
                <a:lnTo>
                  <a:pt x="107998" y="3586"/>
                </a:lnTo>
                <a:cubicBezTo>
                  <a:pt x="108023" y="3586"/>
                  <a:pt x="108023" y="3561"/>
                  <a:pt x="108047" y="3561"/>
                </a:cubicBezTo>
                <a:cubicBezTo>
                  <a:pt x="108047" y="3537"/>
                  <a:pt x="108072" y="3512"/>
                  <a:pt x="108072" y="3512"/>
                </a:cubicBezTo>
                <a:lnTo>
                  <a:pt x="108072" y="3537"/>
                </a:lnTo>
                <a:lnTo>
                  <a:pt x="108072" y="3561"/>
                </a:lnTo>
                <a:cubicBezTo>
                  <a:pt x="108072" y="3586"/>
                  <a:pt x="108072" y="3610"/>
                  <a:pt x="108072" y="3634"/>
                </a:cubicBezTo>
                <a:lnTo>
                  <a:pt x="108072" y="3659"/>
                </a:lnTo>
                <a:lnTo>
                  <a:pt x="108145" y="3756"/>
                </a:lnTo>
                <a:lnTo>
                  <a:pt x="108267" y="3854"/>
                </a:lnTo>
                <a:lnTo>
                  <a:pt x="108413" y="3976"/>
                </a:lnTo>
                <a:lnTo>
                  <a:pt x="108535" y="4122"/>
                </a:lnTo>
                <a:lnTo>
                  <a:pt x="108584" y="4195"/>
                </a:lnTo>
                <a:cubicBezTo>
                  <a:pt x="108584" y="4193"/>
                  <a:pt x="108585" y="4193"/>
                  <a:pt x="108586" y="4193"/>
                </a:cubicBezTo>
                <a:cubicBezTo>
                  <a:pt x="108606" y="4193"/>
                  <a:pt x="108754" y="4328"/>
                  <a:pt x="109047" y="4464"/>
                </a:cubicBezTo>
                <a:cubicBezTo>
                  <a:pt x="109218" y="4561"/>
                  <a:pt x="109389" y="4634"/>
                  <a:pt x="109559" y="4707"/>
                </a:cubicBezTo>
                <a:cubicBezTo>
                  <a:pt x="109779" y="4781"/>
                  <a:pt x="109974" y="4829"/>
                  <a:pt x="110194" y="4878"/>
                </a:cubicBezTo>
                <a:cubicBezTo>
                  <a:pt x="110510" y="4953"/>
                  <a:pt x="110813" y="4985"/>
                  <a:pt x="111123" y="4985"/>
                </a:cubicBezTo>
                <a:cubicBezTo>
                  <a:pt x="111219" y="4985"/>
                  <a:pt x="111315" y="4981"/>
                  <a:pt x="111413" y="4976"/>
                </a:cubicBezTo>
                <a:cubicBezTo>
                  <a:pt x="111559" y="4976"/>
                  <a:pt x="111681" y="4951"/>
                  <a:pt x="111828" y="4927"/>
                </a:cubicBezTo>
                <a:lnTo>
                  <a:pt x="111974" y="4903"/>
                </a:lnTo>
                <a:lnTo>
                  <a:pt x="111974" y="4878"/>
                </a:lnTo>
                <a:lnTo>
                  <a:pt x="111974" y="4829"/>
                </a:lnTo>
                <a:cubicBezTo>
                  <a:pt x="112175" y="4783"/>
                  <a:pt x="112268" y="4766"/>
                  <a:pt x="112322" y="4766"/>
                </a:cubicBezTo>
                <a:cubicBezTo>
                  <a:pt x="112353" y="4766"/>
                  <a:pt x="112371" y="4772"/>
                  <a:pt x="112389" y="4781"/>
                </a:cubicBezTo>
                <a:cubicBezTo>
                  <a:pt x="112437" y="4781"/>
                  <a:pt x="112486" y="4781"/>
                  <a:pt x="112754" y="4683"/>
                </a:cubicBezTo>
                <a:cubicBezTo>
                  <a:pt x="112828" y="4634"/>
                  <a:pt x="112901" y="4585"/>
                  <a:pt x="112974" y="4537"/>
                </a:cubicBezTo>
                <a:lnTo>
                  <a:pt x="113120" y="4488"/>
                </a:lnTo>
                <a:cubicBezTo>
                  <a:pt x="113193" y="4464"/>
                  <a:pt x="113242" y="4439"/>
                  <a:pt x="113291" y="4415"/>
                </a:cubicBezTo>
                <a:cubicBezTo>
                  <a:pt x="113462" y="4342"/>
                  <a:pt x="113632" y="4244"/>
                  <a:pt x="113803" y="4122"/>
                </a:cubicBezTo>
                <a:cubicBezTo>
                  <a:pt x="113828" y="4098"/>
                  <a:pt x="113876" y="4073"/>
                  <a:pt x="113925" y="4049"/>
                </a:cubicBezTo>
                <a:cubicBezTo>
                  <a:pt x="113960" y="4032"/>
                  <a:pt x="113994" y="4014"/>
                  <a:pt x="114011" y="4014"/>
                </a:cubicBezTo>
                <a:cubicBezTo>
                  <a:pt x="114019" y="4014"/>
                  <a:pt x="114023" y="4017"/>
                  <a:pt x="114023" y="4025"/>
                </a:cubicBezTo>
                <a:cubicBezTo>
                  <a:pt x="114072" y="3903"/>
                  <a:pt x="114267" y="3829"/>
                  <a:pt x="114389" y="3707"/>
                </a:cubicBezTo>
                <a:cubicBezTo>
                  <a:pt x="114396" y="3693"/>
                  <a:pt x="114394" y="3687"/>
                  <a:pt x="114388" y="3687"/>
                </a:cubicBezTo>
                <a:cubicBezTo>
                  <a:pt x="114372" y="3687"/>
                  <a:pt x="114326" y="3722"/>
                  <a:pt x="114291" y="3756"/>
                </a:cubicBezTo>
                <a:lnTo>
                  <a:pt x="114437" y="3610"/>
                </a:lnTo>
                <a:lnTo>
                  <a:pt x="114535" y="3512"/>
                </a:lnTo>
                <a:lnTo>
                  <a:pt x="114559" y="3488"/>
                </a:lnTo>
                <a:cubicBezTo>
                  <a:pt x="114584" y="3488"/>
                  <a:pt x="114608" y="3512"/>
                  <a:pt x="114608" y="3537"/>
                </a:cubicBezTo>
                <a:lnTo>
                  <a:pt x="114657" y="3488"/>
                </a:lnTo>
                <a:lnTo>
                  <a:pt x="114681" y="3488"/>
                </a:lnTo>
                <a:cubicBezTo>
                  <a:pt x="114681" y="3488"/>
                  <a:pt x="114692" y="3477"/>
                  <a:pt x="114699" y="3477"/>
                </a:cubicBezTo>
                <a:cubicBezTo>
                  <a:pt x="114703" y="3477"/>
                  <a:pt x="114706" y="3480"/>
                  <a:pt x="114706" y="3488"/>
                </a:cubicBezTo>
                <a:cubicBezTo>
                  <a:pt x="114706" y="3512"/>
                  <a:pt x="114706" y="3512"/>
                  <a:pt x="114706" y="3537"/>
                </a:cubicBezTo>
                <a:lnTo>
                  <a:pt x="114730" y="3586"/>
                </a:lnTo>
                <a:cubicBezTo>
                  <a:pt x="114754" y="3610"/>
                  <a:pt x="114779" y="3634"/>
                  <a:pt x="114803" y="3659"/>
                </a:cubicBezTo>
                <a:cubicBezTo>
                  <a:pt x="114876" y="3781"/>
                  <a:pt x="114974" y="3878"/>
                  <a:pt x="115047" y="3951"/>
                </a:cubicBezTo>
                <a:cubicBezTo>
                  <a:pt x="115120" y="4025"/>
                  <a:pt x="115218" y="4098"/>
                  <a:pt x="115267" y="4146"/>
                </a:cubicBezTo>
                <a:cubicBezTo>
                  <a:pt x="115169" y="4000"/>
                  <a:pt x="114876" y="3756"/>
                  <a:pt x="114852" y="3586"/>
                </a:cubicBezTo>
                <a:lnTo>
                  <a:pt x="114852" y="3586"/>
                </a:lnTo>
                <a:cubicBezTo>
                  <a:pt x="115096" y="3805"/>
                  <a:pt x="115169" y="3951"/>
                  <a:pt x="115315" y="4025"/>
                </a:cubicBezTo>
                <a:cubicBezTo>
                  <a:pt x="115315" y="4073"/>
                  <a:pt x="115340" y="4122"/>
                  <a:pt x="115389" y="4171"/>
                </a:cubicBezTo>
                <a:cubicBezTo>
                  <a:pt x="115462" y="4244"/>
                  <a:pt x="115535" y="4293"/>
                  <a:pt x="115608" y="4366"/>
                </a:cubicBezTo>
                <a:cubicBezTo>
                  <a:pt x="115681" y="4415"/>
                  <a:pt x="115754" y="4488"/>
                  <a:pt x="115828" y="4537"/>
                </a:cubicBezTo>
                <a:cubicBezTo>
                  <a:pt x="115901" y="4585"/>
                  <a:pt x="115974" y="4659"/>
                  <a:pt x="116023" y="4707"/>
                </a:cubicBezTo>
                <a:lnTo>
                  <a:pt x="116145" y="4707"/>
                </a:lnTo>
                <a:lnTo>
                  <a:pt x="116218" y="4781"/>
                </a:lnTo>
                <a:lnTo>
                  <a:pt x="116291" y="4829"/>
                </a:lnTo>
                <a:cubicBezTo>
                  <a:pt x="116510" y="4927"/>
                  <a:pt x="116754" y="5000"/>
                  <a:pt x="116998" y="5049"/>
                </a:cubicBezTo>
                <a:cubicBezTo>
                  <a:pt x="117120" y="5073"/>
                  <a:pt x="117169" y="5073"/>
                  <a:pt x="117193" y="5073"/>
                </a:cubicBezTo>
                <a:cubicBezTo>
                  <a:pt x="117267" y="5098"/>
                  <a:pt x="117315" y="5098"/>
                  <a:pt x="117364" y="5122"/>
                </a:cubicBezTo>
                <a:cubicBezTo>
                  <a:pt x="117437" y="5122"/>
                  <a:pt x="117510" y="5122"/>
                  <a:pt x="117608" y="5146"/>
                </a:cubicBezTo>
                <a:lnTo>
                  <a:pt x="118071" y="5146"/>
                </a:lnTo>
                <a:lnTo>
                  <a:pt x="118364" y="5073"/>
                </a:lnTo>
                <a:cubicBezTo>
                  <a:pt x="118486" y="5049"/>
                  <a:pt x="118559" y="5025"/>
                  <a:pt x="118657" y="5000"/>
                </a:cubicBezTo>
                <a:lnTo>
                  <a:pt x="118779" y="4951"/>
                </a:lnTo>
                <a:lnTo>
                  <a:pt x="118876" y="4878"/>
                </a:lnTo>
                <a:lnTo>
                  <a:pt x="119096" y="4781"/>
                </a:lnTo>
                <a:cubicBezTo>
                  <a:pt x="119218" y="4707"/>
                  <a:pt x="119315" y="4610"/>
                  <a:pt x="119413" y="4537"/>
                </a:cubicBezTo>
                <a:lnTo>
                  <a:pt x="119559" y="4415"/>
                </a:lnTo>
                <a:lnTo>
                  <a:pt x="119632" y="4366"/>
                </a:lnTo>
                <a:lnTo>
                  <a:pt x="119584" y="4366"/>
                </a:lnTo>
                <a:cubicBezTo>
                  <a:pt x="119584" y="4366"/>
                  <a:pt x="119584" y="4342"/>
                  <a:pt x="119584" y="4342"/>
                </a:cubicBezTo>
                <a:lnTo>
                  <a:pt x="119584" y="4317"/>
                </a:lnTo>
                <a:cubicBezTo>
                  <a:pt x="119584" y="4317"/>
                  <a:pt x="119584" y="4306"/>
                  <a:pt x="119591" y="4306"/>
                </a:cubicBezTo>
                <a:cubicBezTo>
                  <a:pt x="119594" y="4306"/>
                  <a:pt x="119600" y="4309"/>
                  <a:pt x="119608" y="4317"/>
                </a:cubicBezTo>
                <a:cubicBezTo>
                  <a:pt x="119628" y="4276"/>
                  <a:pt x="119632" y="4236"/>
                  <a:pt x="119618" y="4195"/>
                </a:cubicBezTo>
                <a:lnTo>
                  <a:pt x="119618" y="4195"/>
                </a:lnTo>
                <a:cubicBezTo>
                  <a:pt x="119632" y="4204"/>
                  <a:pt x="119657" y="4199"/>
                  <a:pt x="119657" y="4268"/>
                </a:cubicBezTo>
                <a:lnTo>
                  <a:pt x="119657" y="4220"/>
                </a:lnTo>
                <a:lnTo>
                  <a:pt x="119657" y="4195"/>
                </a:lnTo>
                <a:cubicBezTo>
                  <a:pt x="119657" y="4195"/>
                  <a:pt x="119657" y="4171"/>
                  <a:pt x="119657" y="4171"/>
                </a:cubicBezTo>
                <a:lnTo>
                  <a:pt x="119657" y="4098"/>
                </a:lnTo>
                <a:cubicBezTo>
                  <a:pt x="119657" y="4083"/>
                  <a:pt x="119659" y="4077"/>
                  <a:pt x="119664" y="4077"/>
                </a:cubicBezTo>
                <a:cubicBezTo>
                  <a:pt x="119675" y="4077"/>
                  <a:pt x="119703" y="4112"/>
                  <a:pt x="119754" y="4146"/>
                </a:cubicBezTo>
                <a:cubicBezTo>
                  <a:pt x="119779" y="4171"/>
                  <a:pt x="119779" y="4195"/>
                  <a:pt x="119803" y="4195"/>
                </a:cubicBezTo>
                <a:cubicBezTo>
                  <a:pt x="119803" y="4195"/>
                  <a:pt x="119827" y="4220"/>
                  <a:pt x="119827" y="4220"/>
                </a:cubicBezTo>
                <a:lnTo>
                  <a:pt x="119876" y="4268"/>
                </a:lnTo>
                <a:lnTo>
                  <a:pt x="119949" y="4342"/>
                </a:lnTo>
                <a:cubicBezTo>
                  <a:pt x="120023" y="4390"/>
                  <a:pt x="120071" y="4439"/>
                  <a:pt x="120145" y="4488"/>
                </a:cubicBezTo>
                <a:cubicBezTo>
                  <a:pt x="120267" y="4561"/>
                  <a:pt x="120388" y="4634"/>
                  <a:pt x="120535" y="4707"/>
                </a:cubicBezTo>
                <a:cubicBezTo>
                  <a:pt x="120754" y="4829"/>
                  <a:pt x="120998" y="4903"/>
                  <a:pt x="121266" y="4951"/>
                </a:cubicBezTo>
                <a:lnTo>
                  <a:pt x="121559" y="4951"/>
                </a:lnTo>
                <a:cubicBezTo>
                  <a:pt x="121596" y="4964"/>
                  <a:pt x="121626" y="4970"/>
                  <a:pt x="121657" y="4970"/>
                </a:cubicBezTo>
                <a:cubicBezTo>
                  <a:pt x="121687" y="4970"/>
                  <a:pt x="121718" y="4964"/>
                  <a:pt x="121754" y="4951"/>
                </a:cubicBezTo>
                <a:lnTo>
                  <a:pt x="121705" y="4951"/>
                </a:lnTo>
                <a:lnTo>
                  <a:pt x="121608" y="4927"/>
                </a:lnTo>
                <a:lnTo>
                  <a:pt x="121462" y="4903"/>
                </a:lnTo>
                <a:lnTo>
                  <a:pt x="121730" y="4903"/>
                </a:lnTo>
                <a:lnTo>
                  <a:pt x="121925" y="4878"/>
                </a:lnTo>
                <a:lnTo>
                  <a:pt x="122023" y="4878"/>
                </a:lnTo>
                <a:cubicBezTo>
                  <a:pt x="121949" y="4903"/>
                  <a:pt x="121901" y="4927"/>
                  <a:pt x="121852" y="4976"/>
                </a:cubicBezTo>
                <a:cubicBezTo>
                  <a:pt x="121803" y="5000"/>
                  <a:pt x="121779" y="5025"/>
                  <a:pt x="121730" y="5049"/>
                </a:cubicBezTo>
                <a:lnTo>
                  <a:pt x="121949" y="5049"/>
                </a:lnTo>
                <a:cubicBezTo>
                  <a:pt x="122388" y="5025"/>
                  <a:pt x="122779" y="4878"/>
                  <a:pt x="123144" y="4659"/>
                </a:cubicBezTo>
                <a:cubicBezTo>
                  <a:pt x="123413" y="4464"/>
                  <a:pt x="123681" y="4244"/>
                  <a:pt x="123901" y="4000"/>
                </a:cubicBezTo>
                <a:lnTo>
                  <a:pt x="123998" y="3903"/>
                </a:lnTo>
                <a:lnTo>
                  <a:pt x="124023" y="3878"/>
                </a:lnTo>
                <a:lnTo>
                  <a:pt x="124047" y="3829"/>
                </a:lnTo>
                <a:cubicBezTo>
                  <a:pt x="124071" y="3781"/>
                  <a:pt x="124096" y="3756"/>
                  <a:pt x="124120" y="3707"/>
                </a:cubicBezTo>
                <a:cubicBezTo>
                  <a:pt x="124169" y="3561"/>
                  <a:pt x="124242" y="3415"/>
                  <a:pt x="124266" y="3268"/>
                </a:cubicBezTo>
                <a:cubicBezTo>
                  <a:pt x="124315" y="3415"/>
                  <a:pt x="124364" y="3561"/>
                  <a:pt x="124413" y="3707"/>
                </a:cubicBezTo>
                <a:cubicBezTo>
                  <a:pt x="124413" y="3707"/>
                  <a:pt x="124413" y="3732"/>
                  <a:pt x="124413" y="3732"/>
                </a:cubicBezTo>
                <a:cubicBezTo>
                  <a:pt x="124437" y="3781"/>
                  <a:pt x="124413" y="3805"/>
                  <a:pt x="124388" y="3829"/>
                </a:cubicBezTo>
                <a:cubicBezTo>
                  <a:pt x="124402" y="3843"/>
                  <a:pt x="124412" y="3847"/>
                  <a:pt x="124419" y="3847"/>
                </a:cubicBezTo>
                <a:cubicBezTo>
                  <a:pt x="124431" y="3847"/>
                  <a:pt x="124438" y="3836"/>
                  <a:pt x="124445" y="3836"/>
                </a:cubicBezTo>
                <a:cubicBezTo>
                  <a:pt x="124450" y="3836"/>
                  <a:pt x="124455" y="3840"/>
                  <a:pt x="124462" y="3854"/>
                </a:cubicBezTo>
                <a:cubicBezTo>
                  <a:pt x="124491" y="3898"/>
                  <a:pt x="124476" y="3906"/>
                  <a:pt x="124460" y="3906"/>
                </a:cubicBezTo>
                <a:cubicBezTo>
                  <a:pt x="124449" y="3906"/>
                  <a:pt x="124437" y="3903"/>
                  <a:pt x="124437" y="3903"/>
                </a:cubicBezTo>
                <a:cubicBezTo>
                  <a:pt x="124418" y="3903"/>
                  <a:pt x="124445" y="3934"/>
                  <a:pt x="124457" y="3934"/>
                </a:cubicBezTo>
                <a:cubicBezTo>
                  <a:pt x="124460" y="3934"/>
                  <a:pt x="124462" y="3932"/>
                  <a:pt x="124462" y="3927"/>
                </a:cubicBezTo>
                <a:cubicBezTo>
                  <a:pt x="124486" y="3903"/>
                  <a:pt x="124510" y="3854"/>
                  <a:pt x="124535" y="3781"/>
                </a:cubicBezTo>
                <a:lnTo>
                  <a:pt x="124583" y="3829"/>
                </a:lnTo>
                <a:lnTo>
                  <a:pt x="124608" y="3878"/>
                </a:lnTo>
                <a:lnTo>
                  <a:pt x="124657" y="3927"/>
                </a:lnTo>
                <a:lnTo>
                  <a:pt x="124705" y="3976"/>
                </a:lnTo>
                <a:lnTo>
                  <a:pt x="124657" y="4000"/>
                </a:lnTo>
                <a:cubicBezTo>
                  <a:pt x="124681" y="4025"/>
                  <a:pt x="124705" y="4049"/>
                  <a:pt x="124730" y="4049"/>
                </a:cubicBezTo>
                <a:lnTo>
                  <a:pt x="124876" y="4122"/>
                </a:lnTo>
                <a:cubicBezTo>
                  <a:pt x="125022" y="4220"/>
                  <a:pt x="125169" y="4317"/>
                  <a:pt x="125315" y="4439"/>
                </a:cubicBezTo>
                <a:cubicBezTo>
                  <a:pt x="125413" y="4512"/>
                  <a:pt x="125510" y="4561"/>
                  <a:pt x="125608" y="4610"/>
                </a:cubicBezTo>
                <a:cubicBezTo>
                  <a:pt x="125657" y="4634"/>
                  <a:pt x="125705" y="4683"/>
                  <a:pt x="125754" y="4707"/>
                </a:cubicBezTo>
                <a:lnTo>
                  <a:pt x="125925" y="4781"/>
                </a:lnTo>
                <a:cubicBezTo>
                  <a:pt x="126022" y="4805"/>
                  <a:pt x="126144" y="4854"/>
                  <a:pt x="126266" y="4878"/>
                </a:cubicBezTo>
                <a:lnTo>
                  <a:pt x="126461" y="4927"/>
                </a:lnTo>
                <a:lnTo>
                  <a:pt x="126559" y="4951"/>
                </a:lnTo>
                <a:lnTo>
                  <a:pt x="126657" y="4951"/>
                </a:lnTo>
                <a:cubicBezTo>
                  <a:pt x="126718" y="4957"/>
                  <a:pt x="126780" y="4960"/>
                  <a:pt x="126844" y="4960"/>
                </a:cubicBezTo>
                <a:cubicBezTo>
                  <a:pt x="127035" y="4960"/>
                  <a:pt x="127236" y="4933"/>
                  <a:pt x="127437" y="4878"/>
                </a:cubicBezTo>
                <a:cubicBezTo>
                  <a:pt x="127559" y="4854"/>
                  <a:pt x="127681" y="4805"/>
                  <a:pt x="127803" y="4756"/>
                </a:cubicBezTo>
                <a:lnTo>
                  <a:pt x="127974" y="4683"/>
                </a:lnTo>
                <a:lnTo>
                  <a:pt x="128120" y="4585"/>
                </a:lnTo>
                <a:lnTo>
                  <a:pt x="128120" y="4585"/>
                </a:lnTo>
                <a:cubicBezTo>
                  <a:pt x="128120" y="4610"/>
                  <a:pt x="128071" y="4634"/>
                  <a:pt x="128022" y="4683"/>
                </a:cubicBezTo>
                <a:cubicBezTo>
                  <a:pt x="127949" y="4756"/>
                  <a:pt x="127852" y="4805"/>
                  <a:pt x="127754" y="4854"/>
                </a:cubicBezTo>
                <a:lnTo>
                  <a:pt x="127974" y="4756"/>
                </a:lnTo>
                <a:cubicBezTo>
                  <a:pt x="128047" y="4707"/>
                  <a:pt x="128120" y="4683"/>
                  <a:pt x="128193" y="4634"/>
                </a:cubicBezTo>
                <a:lnTo>
                  <a:pt x="128193" y="4634"/>
                </a:lnTo>
                <a:cubicBezTo>
                  <a:pt x="128159" y="4648"/>
                  <a:pt x="128140" y="4654"/>
                  <a:pt x="128133" y="4654"/>
                </a:cubicBezTo>
                <a:cubicBezTo>
                  <a:pt x="128114" y="4654"/>
                  <a:pt x="128172" y="4614"/>
                  <a:pt x="128242" y="4561"/>
                </a:cubicBezTo>
                <a:cubicBezTo>
                  <a:pt x="128321" y="4522"/>
                  <a:pt x="128384" y="4450"/>
                  <a:pt x="128366" y="4450"/>
                </a:cubicBezTo>
                <a:cubicBezTo>
                  <a:pt x="128362" y="4450"/>
                  <a:pt x="128353" y="4454"/>
                  <a:pt x="128339" y="4464"/>
                </a:cubicBezTo>
                <a:cubicBezTo>
                  <a:pt x="128583" y="4220"/>
                  <a:pt x="128827" y="3951"/>
                  <a:pt x="129022" y="3659"/>
                </a:cubicBezTo>
                <a:cubicBezTo>
                  <a:pt x="129535" y="3512"/>
                  <a:pt x="129998" y="3220"/>
                  <a:pt x="130364" y="2829"/>
                </a:cubicBezTo>
                <a:cubicBezTo>
                  <a:pt x="130339" y="2805"/>
                  <a:pt x="130242" y="2683"/>
                  <a:pt x="130120" y="2537"/>
                </a:cubicBezTo>
                <a:cubicBezTo>
                  <a:pt x="129998" y="2390"/>
                  <a:pt x="129827" y="2195"/>
                  <a:pt x="129632" y="2025"/>
                </a:cubicBezTo>
                <a:cubicBezTo>
                  <a:pt x="129388" y="1781"/>
                  <a:pt x="129120" y="1561"/>
                  <a:pt x="128803" y="1390"/>
                </a:cubicBezTo>
                <a:cubicBezTo>
                  <a:pt x="128827" y="1317"/>
                  <a:pt x="128852" y="1220"/>
                  <a:pt x="128876" y="1147"/>
                </a:cubicBezTo>
                <a:lnTo>
                  <a:pt x="128876" y="1147"/>
                </a:lnTo>
                <a:cubicBezTo>
                  <a:pt x="128827" y="1244"/>
                  <a:pt x="128779" y="1366"/>
                  <a:pt x="128779" y="1488"/>
                </a:cubicBezTo>
                <a:lnTo>
                  <a:pt x="128827" y="1537"/>
                </a:lnTo>
                <a:cubicBezTo>
                  <a:pt x="128803" y="1659"/>
                  <a:pt x="128803" y="1659"/>
                  <a:pt x="128779" y="1683"/>
                </a:cubicBezTo>
                <a:cubicBezTo>
                  <a:pt x="128754" y="1683"/>
                  <a:pt x="128754" y="1708"/>
                  <a:pt x="128705" y="1829"/>
                </a:cubicBezTo>
                <a:cubicBezTo>
                  <a:pt x="128681" y="1829"/>
                  <a:pt x="128681" y="1756"/>
                  <a:pt x="128705" y="1683"/>
                </a:cubicBezTo>
                <a:cubicBezTo>
                  <a:pt x="128705" y="1610"/>
                  <a:pt x="128730" y="1488"/>
                  <a:pt x="128754" y="1391"/>
                </a:cubicBezTo>
                <a:lnTo>
                  <a:pt x="128754" y="1391"/>
                </a:lnTo>
                <a:cubicBezTo>
                  <a:pt x="128705" y="1586"/>
                  <a:pt x="128632" y="1732"/>
                  <a:pt x="128657" y="1829"/>
                </a:cubicBezTo>
                <a:cubicBezTo>
                  <a:pt x="128633" y="1876"/>
                  <a:pt x="128617" y="1888"/>
                  <a:pt x="128604" y="1888"/>
                </a:cubicBezTo>
                <a:cubicBezTo>
                  <a:pt x="128591" y="1888"/>
                  <a:pt x="128580" y="1876"/>
                  <a:pt x="128567" y="1876"/>
                </a:cubicBezTo>
                <a:cubicBezTo>
                  <a:pt x="128553" y="1876"/>
                  <a:pt x="128536" y="1891"/>
                  <a:pt x="128510" y="1951"/>
                </a:cubicBezTo>
                <a:cubicBezTo>
                  <a:pt x="128486" y="2025"/>
                  <a:pt x="128486" y="2098"/>
                  <a:pt x="128461" y="2171"/>
                </a:cubicBezTo>
                <a:cubicBezTo>
                  <a:pt x="128437" y="2244"/>
                  <a:pt x="128437" y="2244"/>
                  <a:pt x="128413" y="2293"/>
                </a:cubicBezTo>
                <a:cubicBezTo>
                  <a:pt x="128388" y="2317"/>
                  <a:pt x="128388" y="2342"/>
                  <a:pt x="128364" y="2366"/>
                </a:cubicBezTo>
                <a:cubicBezTo>
                  <a:pt x="128315" y="2390"/>
                  <a:pt x="128315" y="2439"/>
                  <a:pt x="128291" y="2464"/>
                </a:cubicBezTo>
                <a:cubicBezTo>
                  <a:pt x="128266" y="2488"/>
                  <a:pt x="128242" y="2512"/>
                  <a:pt x="128242" y="2537"/>
                </a:cubicBezTo>
                <a:cubicBezTo>
                  <a:pt x="128193" y="2586"/>
                  <a:pt x="128169" y="2634"/>
                  <a:pt x="128144" y="2683"/>
                </a:cubicBezTo>
                <a:cubicBezTo>
                  <a:pt x="128144" y="2707"/>
                  <a:pt x="128120" y="2707"/>
                  <a:pt x="128120" y="2732"/>
                </a:cubicBezTo>
                <a:lnTo>
                  <a:pt x="128071" y="2781"/>
                </a:lnTo>
                <a:cubicBezTo>
                  <a:pt x="128047" y="2805"/>
                  <a:pt x="128022" y="2829"/>
                  <a:pt x="127974" y="2829"/>
                </a:cubicBezTo>
                <a:lnTo>
                  <a:pt x="127974" y="2805"/>
                </a:lnTo>
                <a:cubicBezTo>
                  <a:pt x="127932" y="2805"/>
                  <a:pt x="127890" y="2859"/>
                  <a:pt x="127833" y="2859"/>
                </a:cubicBezTo>
                <a:cubicBezTo>
                  <a:pt x="127823" y="2859"/>
                  <a:pt x="127813" y="2857"/>
                  <a:pt x="127803" y="2854"/>
                </a:cubicBezTo>
                <a:lnTo>
                  <a:pt x="127803" y="2854"/>
                </a:lnTo>
                <a:cubicBezTo>
                  <a:pt x="127803" y="2854"/>
                  <a:pt x="127852" y="2903"/>
                  <a:pt x="127803" y="2903"/>
                </a:cubicBezTo>
                <a:cubicBezTo>
                  <a:pt x="127779" y="2903"/>
                  <a:pt x="127657" y="2903"/>
                  <a:pt x="127583" y="2805"/>
                </a:cubicBezTo>
                <a:lnTo>
                  <a:pt x="127461" y="2805"/>
                </a:lnTo>
                <a:cubicBezTo>
                  <a:pt x="127364" y="2732"/>
                  <a:pt x="127242" y="2659"/>
                  <a:pt x="127169" y="2561"/>
                </a:cubicBezTo>
                <a:cubicBezTo>
                  <a:pt x="127120" y="2537"/>
                  <a:pt x="127096" y="2488"/>
                  <a:pt x="127047" y="2439"/>
                </a:cubicBezTo>
                <a:lnTo>
                  <a:pt x="127022" y="2390"/>
                </a:lnTo>
                <a:lnTo>
                  <a:pt x="126949" y="2293"/>
                </a:lnTo>
                <a:lnTo>
                  <a:pt x="126827" y="2098"/>
                </a:lnTo>
                <a:cubicBezTo>
                  <a:pt x="126803" y="2073"/>
                  <a:pt x="126779" y="2025"/>
                  <a:pt x="126754" y="2000"/>
                </a:cubicBezTo>
                <a:lnTo>
                  <a:pt x="126705" y="1878"/>
                </a:lnTo>
                <a:lnTo>
                  <a:pt x="126583" y="1610"/>
                </a:lnTo>
                <a:lnTo>
                  <a:pt x="126535" y="1488"/>
                </a:lnTo>
                <a:cubicBezTo>
                  <a:pt x="126535" y="1439"/>
                  <a:pt x="126486" y="1366"/>
                  <a:pt x="126486" y="1317"/>
                </a:cubicBezTo>
                <a:cubicBezTo>
                  <a:pt x="126437" y="1220"/>
                  <a:pt x="126413" y="1098"/>
                  <a:pt x="126388" y="1000"/>
                </a:cubicBezTo>
                <a:lnTo>
                  <a:pt x="125388" y="1000"/>
                </a:lnTo>
                <a:lnTo>
                  <a:pt x="125315" y="976"/>
                </a:lnTo>
                <a:lnTo>
                  <a:pt x="125169" y="976"/>
                </a:lnTo>
                <a:cubicBezTo>
                  <a:pt x="124803" y="1073"/>
                  <a:pt x="124388" y="1122"/>
                  <a:pt x="123998" y="1147"/>
                </a:cubicBezTo>
                <a:lnTo>
                  <a:pt x="123974" y="1269"/>
                </a:lnTo>
                <a:cubicBezTo>
                  <a:pt x="123974" y="1317"/>
                  <a:pt x="123949" y="1366"/>
                  <a:pt x="123925" y="1390"/>
                </a:cubicBezTo>
                <a:cubicBezTo>
                  <a:pt x="123925" y="1439"/>
                  <a:pt x="123876" y="1561"/>
                  <a:pt x="123852" y="1634"/>
                </a:cubicBezTo>
                <a:cubicBezTo>
                  <a:pt x="123827" y="1708"/>
                  <a:pt x="123803" y="1805"/>
                  <a:pt x="123779" y="1878"/>
                </a:cubicBezTo>
                <a:cubicBezTo>
                  <a:pt x="123754" y="1903"/>
                  <a:pt x="123730" y="1951"/>
                  <a:pt x="123730" y="1976"/>
                </a:cubicBezTo>
                <a:lnTo>
                  <a:pt x="123681" y="2073"/>
                </a:lnTo>
                <a:cubicBezTo>
                  <a:pt x="123608" y="2171"/>
                  <a:pt x="123559" y="2293"/>
                  <a:pt x="123486" y="2415"/>
                </a:cubicBezTo>
                <a:lnTo>
                  <a:pt x="123388" y="2561"/>
                </a:lnTo>
                <a:lnTo>
                  <a:pt x="123340" y="2610"/>
                </a:lnTo>
                <a:lnTo>
                  <a:pt x="123340" y="2634"/>
                </a:lnTo>
                <a:cubicBezTo>
                  <a:pt x="123315" y="2659"/>
                  <a:pt x="123291" y="2683"/>
                  <a:pt x="123266" y="2707"/>
                </a:cubicBezTo>
                <a:cubicBezTo>
                  <a:pt x="123242" y="2732"/>
                  <a:pt x="123218" y="2756"/>
                  <a:pt x="123193" y="2781"/>
                </a:cubicBezTo>
                <a:cubicBezTo>
                  <a:pt x="123144" y="2805"/>
                  <a:pt x="123096" y="2854"/>
                  <a:pt x="123071" y="2878"/>
                </a:cubicBezTo>
                <a:cubicBezTo>
                  <a:pt x="122974" y="2951"/>
                  <a:pt x="122876" y="3000"/>
                  <a:pt x="122754" y="3025"/>
                </a:cubicBezTo>
                <a:lnTo>
                  <a:pt x="122608" y="3025"/>
                </a:lnTo>
                <a:cubicBezTo>
                  <a:pt x="122559" y="3025"/>
                  <a:pt x="122510" y="3000"/>
                  <a:pt x="122462" y="2976"/>
                </a:cubicBezTo>
                <a:cubicBezTo>
                  <a:pt x="122364" y="2951"/>
                  <a:pt x="122315" y="2878"/>
                  <a:pt x="122242" y="2829"/>
                </a:cubicBezTo>
                <a:lnTo>
                  <a:pt x="122169" y="2732"/>
                </a:lnTo>
                <a:cubicBezTo>
                  <a:pt x="122145" y="2732"/>
                  <a:pt x="122145" y="2707"/>
                  <a:pt x="122120" y="2659"/>
                </a:cubicBezTo>
                <a:cubicBezTo>
                  <a:pt x="122096" y="2610"/>
                  <a:pt x="122071" y="2561"/>
                  <a:pt x="122047" y="2537"/>
                </a:cubicBezTo>
                <a:lnTo>
                  <a:pt x="121974" y="2366"/>
                </a:lnTo>
                <a:cubicBezTo>
                  <a:pt x="121949" y="2366"/>
                  <a:pt x="121925" y="2317"/>
                  <a:pt x="121925" y="2293"/>
                </a:cubicBezTo>
                <a:lnTo>
                  <a:pt x="121901" y="2195"/>
                </a:lnTo>
                <a:cubicBezTo>
                  <a:pt x="121852" y="2049"/>
                  <a:pt x="121803" y="1927"/>
                  <a:pt x="121779" y="1781"/>
                </a:cubicBezTo>
                <a:lnTo>
                  <a:pt x="121779" y="1732"/>
                </a:lnTo>
                <a:cubicBezTo>
                  <a:pt x="121779" y="1732"/>
                  <a:pt x="121779" y="1708"/>
                  <a:pt x="121779" y="1708"/>
                </a:cubicBezTo>
                <a:lnTo>
                  <a:pt x="121779" y="1659"/>
                </a:lnTo>
                <a:lnTo>
                  <a:pt x="121754" y="1537"/>
                </a:lnTo>
                <a:cubicBezTo>
                  <a:pt x="121730" y="1439"/>
                  <a:pt x="121730" y="1342"/>
                  <a:pt x="121705" y="1244"/>
                </a:cubicBezTo>
                <a:cubicBezTo>
                  <a:pt x="121626" y="1250"/>
                  <a:pt x="121545" y="1253"/>
                  <a:pt x="121464" y="1253"/>
                </a:cubicBezTo>
                <a:cubicBezTo>
                  <a:pt x="121219" y="1253"/>
                  <a:pt x="120968" y="1226"/>
                  <a:pt x="120730" y="1171"/>
                </a:cubicBezTo>
                <a:lnTo>
                  <a:pt x="120632" y="1147"/>
                </a:lnTo>
                <a:lnTo>
                  <a:pt x="120584" y="1122"/>
                </a:lnTo>
                <a:cubicBezTo>
                  <a:pt x="120559" y="1098"/>
                  <a:pt x="120559" y="1098"/>
                  <a:pt x="120559" y="1073"/>
                </a:cubicBezTo>
                <a:lnTo>
                  <a:pt x="120559" y="1049"/>
                </a:lnTo>
                <a:cubicBezTo>
                  <a:pt x="120510" y="1171"/>
                  <a:pt x="120535" y="1293"/>
                  <a:pt x="119413" y="1464"/>
                </a:cubicBezTo>
                <a:cubicBezTo>
                  <a:pt x="119388" y="1634"/>
                  <a:pt x="119388" y="1805"/>
                  <a:pt x="119364" y="1976"/>
                </a:cubicBezTo>
                <a:lnTo>
                  <a:pt x="119364" y="2073"/>
                </a:lnTo>
                <a:lnTo>
                  <a:pt x="119340" y="2147"/>
                </a:lnTo>
                <a:cubicBezTo>
                  <a:pt x="119340" y="2195"/>
                  <a:pt x="119315" y="2244"/>
                  <a:pt x="119315" y="2293"/>
                </a:cubicBezTo>
                <a:cubicBezTo>
                  <a:pt x="119267" y="2390"/>
                  <a:pt x="119242" y="2464"/>
                  <a:pt x="119218" y="2561"/>
                </a:cubicBezTo>
                <a:lnTo>
                  <a:pt x="119193" y="2634"/>
                </a:lnTo>
                <a:cubicBezTo>
                  <a:pt x="119169" y="2634"/>
                  <a:pt x="119169" y="2659"/>
                  <a:pt x="119145" y="2683"/>
                </a:cubicBezTo>
                <a:lnTo>
                  <a:pt x="119120" y="2732"/>
                </a:lnTo>
                <a:lnTo>
                  <a:pt x="119096" y="2756"/>
                </a:lnTo>
                <a:cubicBezTo>
                  <a:pt x="119047" y="2781"/>
                  <a:pt x="119023" y="2829"/>
                  <a:pt x="118974" y="2854"/>
                </a:cubicBezTo>
                <a:lnTo>
                  <a:pt x="118510" y="2854"/>
                </a:lnTo>
                <a:cubicBezTo>
                  <a:pt x="118584" y="2878"/>
                  <a:pt x="118559" y="2903"/>
                  <a:pt x="118486" y="2903"/>
                </a:cubicBezTo>
                <a:cubicBezTo>
                  <a:pt x="118413" y="2903"/>
                  <a:pt x="118340" y="2878"/>
                  <a:pt x="118267" y="2854"/>
                </a:cubicBezTo>
                <a:lnTo>
                  <a:pt x="118169" y="2854"/>
                </a:lnTo>
                <a:cubicBezTo>
                  <a:pt x="118096" y="2854"/>
                  <a:pt x="117998" y="2805"/>
                  <a:pt x="117925" y="2756"/>
                </a:cubicBezTo>
                <a:cubicBezTo>
                  <a:pt x="117779" y="2707"/>
                  <a:pt x="117632" y="2610"/>
                  <a:pt x="117535" y="2488"/>
                </a:cubicBezTo>
                <a:cubicBezTo>
                  <a:pt x="117486" y="2439"/>
                  <a:pt x="117462" y="2415"/>
                  <a:pt x="117413" y="2366"/>
                </a:cubicBezTo>
                <a:cubicBezTo>
                  <a:pt x="117389" y="2342"/>
                  <a:pt x="117364" y="2317"/>
                  <a:pt x="117364" y="2293"/>
                </a:cubicBezTo>
                <a:lnTo>
                  <a:pt x="117315" y="2268"/>
                </a:lnTo>
                <a:cubicBezTo>
                  <a:pt x="117315" y="2268"/>
                  <a:pt x="117315" y="2244"/>
                  <a:pt x="117291" y="2195"/>
                </a:cubicBezTo>
                <a:cubicBezTo>
                  <a:pt x="117267" y="2171"/>
                  <a:pt x="117242" y="2147"/>
                  <a:pt x="117218" y="2098"/>
                </a:cubicBezTo>
                <a:lnTo>
                  <a:pt x="117193" y="2049"/>
                </a:lnTo>
                <a:cubicBezTo>
                  <a:pt x="117169" y="2049"/>
                  <a:pt x="117169" y="2025"/>
                  <a:pt x="117145" y="2000"/>
                </a:cubicBezTo>
                <a:cubicBezTo>
                  <a:pt x="117120" y="1903"/>
                  <a:pt x="117096" y="1829"/>
                  <a:pt x="117071" y="1732"/>
                </a:cubicBezTo>
                <a:lnTo>
                  <a:pt x="117023" y="1610"/>
                </a:lnTo>
                <a:lnTo>
                  <a:pt x="116998" y="1537"/>
                </a:lnTo>
                <a:lnTo>
                  <a:pt x="116998" y="1439"/>
                </a:lnTo>
                <a:lnTo>
                  <a:pt x="116974" y="1025"/>
                </a:lnTo>
                <a:lnTo>
                  <a:pt x="116803" y="976"/>
                </a:lnTo>
                <a:lnTo>
                  <a:pt x="116681" y="927"/>
                </a:lnTo>
                <a:lnTo>
                  <a:pt x="116559" y="854"/>
                </a:lnTo>
                <a:lnTo>
                  <a:pt x="116486" y="829"/>
                </a:lnTo>
                <a:lnTo>
                  <a:pt x="116437" y="805"/>
                </a:lnTo>
                <a:lnTo>
                  <a:pt x="116267" y="732"/>
                </a:lnTo>
                <a:cubicBezTo>
                  <a:pt x="116218" y="708"/>
                  <a:pt x="116193" y="683"/>
                  <a:pt x="116145" y="659"/>
                </a:cubicBezTo>
                <a:cubicBezTo>
                  <a:pt x="115998" y="537"/>
                  <a:pt x="115950" y="464"/>
                  <a:pt x="115974" y="390"/>
                </a:cubicBezTo>
                <a:lnTo>
                  <a:pt x="115974" y="366"/>
                </a:lnTo>
                <a:lnTo>
                  <a:pt x="115925" y="390"/>
                </a:lnTo>
                <a:lnTo>
                  <a:pt x="115876" y="439"/>
                </a:lnTo>
                <a:lnTo>
                  <a:pt x="115779" y="464"/>
                </a:lnTo>
                <a:lnTo>
                  <a:pt x="115730" y="488"/>
                </a:lnTo>
                <a:lnTo>
                  <a:pt x="115657" y="488"/>
                </a:lnTo>
                <a:lnTo>
                  <a:pt x="115511" y="512"/>
                </a:lnTo>
                <a:lnTo>
                  <a:pt x="115096" y="512"/>
                </a:lnTo>
                <a:lnTo>
                  <a:pt x="114828" y="488"/>
                </a:lnTo>
                <a:lnTo>
                  <a:pt x="114730" y="732"/>
                </a:lnTo>
                <a:lnTo>
                  <a:pt x="114681" y="854"/>
                </a:lnTo>
                <a:cubicBezTo>
                  <a:pt x="114657" y="878"/>
                  <a:pt x="114657" y="903"/>
                  <a:pt x="114632" y="927"/>
                </a:cubicBezTo>
                <a:lnTo>
                  <a:pt x="114462" y="1244"/>
                </a:lnTo>
                <a:lnTo>
                  <a:pt x="114291" y="1488"/>
                </a:lnTo>
                <a:cubicBezTo>
                  <a:pt x="114242" y="1561"/>
                  <a:pt x="114218" y="1610"/>
                  <a:pt x="114169" y="1634"/>
                </a:cubicBezTo>
                <a:cubicBezTo>
                  <a:pt x="114096" y="1732"/>
                  <a:pt x="114047" y="1829"/>
                  <a:pt x="113974" y="1903"/>
                </a:cubicBezTo>
                <a:lnTo>
                  <a:pt x="113950" y="1951"/>
                </a:lnTo>
                <a:lnTo>
                  <a:pt x="113901" y="2000"/>
                </a:lnTo>
                <a:lnTo>
                  <a:pt x="113852" y="2049"/>
                </a:lnTo>
                <a:cubicBezTo>
                  <a:pt x="113803" y="2098"/>
                  <a:pt x="113779" y="2122"/>
                  <a:pt x="113730" y="2147"/>
                </a:cubicBezTo>
                <a:lnTo>
                  <a:pt x="113584" y="2268"/>
                </a:lnTo>
                <a:cubicBezTo>
                  <a:pt x="113559" y="2293"/>
                  <a:pt x="113511" y="2317"/>
                  <a:pt x="113462" y="2342"/>
                </a:cubicBezTo>
                <a:lnTo>
                  <a:pt x="113315" y="2439"/>
                </a:lnTo>
                <a:cubicBezTo>
                  <a:pt x="113267" y="2464"/>
                  <a:pt x="113218" y="2488"/>
                  <a:pt x="113193" y="2512"/>
                </a:cubicBezTo>
                <a:lnTo>
                  <a:pt x="113047" y="2586"/>
                </a:lnTo>
                <a:lnTo>
                  <a:pt x="113072" y="2561"/>
                </a:lnTo>
                <a:lnTo>
                  <a:pt x="113072" y="2561"/>
                </a:lnTo>
                <a:cubicBezTo>
                  <a:pt x="113047" y="2586"/>
                  <a:pt x="112974" y="2610"/>
                  <a:pt x="112876" y="2659"/>
                </a:cubicBezTo>
                <a:cubicBezTo>
                  <a:pt x="112754" y="2683"/>
                  <a:pt x="112633" y="2732"/>
                  <a:pt x="112511" y="2756"/>
                </a:cubicBezTo>
                <a:cubicBezTo>
                  <a:pt x="112349" y="2797"/>
                  <a:pt x="112181" y="2815"/>
                  <a:pt x="112013" y="2815"/>
                </a:cubicBezTo>
                <a:cubicBezTo>
                  <a:pt x="111876" y="2815"/>
                  <a:pt x="111740" y="2803"/>
                  <a:pt x="111608" y="2781"/>
                </a:cubicBezTo>
                <a:cubicBezTo>
                  <a:pt x="111315" y="2732"/>
                  <a:pt x="111047" y="2610"/>
                  <a:pt x="110803" y="2439"/>
                </a:cubicBezTo>
                <a:cubicBezTo>
                  <a:pt x="110730" y="2366"/>
                  <a:pt x="110633" y="2293"/>
                  <a:pt x="110559" y="2220"/>
                </a:cubicBezTo>
                <a:lnTo>
                  <a:pt x="110389" y="1976"/>
                </a:lnTo>
                <a:lnTo>
                  <a:pt x="110315" y="1903"/>
                </a:lnTo>
                <a:lnTo>
                  <a:pt x="110291" y="1878"/>
                </a:lnTo>
                <a:lnTo>
                  <a:pt x="110291" y="1878"/>
                </a:lnTo>
                <a:lnTo>
                  <a:pt x="110315" y="1927"/>
                </a:lnTo>
                <a:cubicBezTo>
                  <a:pt x="110291" y="1903"/>
                  <a:pt x="110291" y="1878"/>
                  <a:pt x="110267" y="1854"/>
                </a:cubicBezTo>
                <a:cubicBezTo>
                  <a:pt x="110267" y="1829"/>
                  <a:pt x="110242" y="1805"/>
                  <a:pt x="110242" y="1756"/>
                </a:cubicBezTo>
                <a:lnTo>
                  <a:pt x="110169" y="1586"/>
                </a:lnTo>
                <a:lnTo>
                  <a:pt x="110072" y="1293"/>
                </a:lnTo>
                <a:cubicBezTo>
                  <a:pt x="110047" y="1293"/>
                  <a:pt x="110047" y="1269"/>
                  <a:pt x="110047" y="1244"/>
                </a:cubicBezTo>
                <a:lnTo>
                  <a:pt x="110047" y="1220"/>
                </a:lnTo>
                <a:lnTo>
                  <a:pt x="110047" y="1171"/>
                </a:lnTo>
                <a:lnTo>
                  <a:pt x="110047" y="1000"/>
                </a:lnTo>
                <a:cubicBezTo>
                  <a:pt x="110047" y="903"/>
                  <a:pt x="110023" y="805"/>
                  <a:pt x="110023" y="708"/>
                </a:cubicBezTo>
                <a:cubicBezTo>
                  <a:pt x="109950" y="659"/>
                  <a:pt x="109876" y="634"/>
                  <a:pt x="109803" y="586"/>
                </a:cubicBezTo>
                <a:cubicBezTo>
                  <a:pt x="109755" y="561"/>
                  <a:pt x="109730" y="537"/>
                  <a:pt x="109681" y="512"/>
                </a:cubicBezTo>
                <a:lnTo>
                  <a:pt x="109559" y="464"/>
                </a:lnTo>
                <a:cubicBezTo>
                  <a:pt x="109559" y="488"/>
                  <a:pt x="109535" y="512"/>
                  <a:pt x="109486" y="512"/>
                </a:cubicBezTo>
                <a:cubicBezTo>
                  <a:pt x="109474" y="525"/>
                  <a:pt x="109462" y="531"/>
                  <a:pt x="109450" y="531"/>
                </a:cubicBezTo>
                <a:cubicBezTo>
                  <a:pt x="109437" y="531"/>
                  <a:pt x="109425" y="525"/>
                  <a:pt x="109413" y="512"/>
                </a:cubicBezTo>
                <a:lnTo>
                  <a:pt x="109340" y="512"/>
                </a:lnTo>
                <a:cubicBezTo>
                  <a:pt x="109291" y="512"/>
                  <a:pt x="109267" y="488"/>
                  <a:pt x="109218" y="488"/>
                </a:cubicBezTo>
                <a:cubicBezTo>
                  <a:pt x="109194" y="464"/>
                  <a:pt x="109169" y="464"/>
                  <a:pt x="109145" y="464"/>
                </a:cubicBezTo>
                <a:lnTo>
                  <a:pt x="109120" y="439"/>
                </a:lnTo>
                <a:lnTo>
                  <a:pt x="109120" y="415"/>
                </a:lnTo>
                <a:lnTo>
                  <a:pt x="109023" y="342"/>
                </a:lnTo>
                <a:cubicBezTo>
                  <a:pt x="108998" y="317"/>
                  <a:pt x="108974" y="269"/>
                  <a:pt x="108950" y="244"/>
                </a:cubicBezTo>
                <a:cubicBezTo>
                  <a:pt x="108925" y="195"/>
                  <a:pt x="108925" y="171"/>
                  <a:pt x="108925" y="122"/>
                </a:cubicBezTo>
                <a:lnTo>
                  <a:pt x="108925" y="98"/>
                </a:lnTo>
                <a:lnTo>
                  <a:pt x="108925" y="73"/>
                </a:lnTo>
                <a:lnTo>
                  <a:pt x="108852" y="122"/>
                </a:lnTo>
                <a:lnTo>
                  <a:pt x="108852" y="98"/>
                </a:lnTo>
                <a:cubicBezTo>
                  <a:pt x="108779" y="171"/>
                  <a:pt x="108681" y="244"/>
                  <a:pt x="108584" y="317"/>
                </a:cubicBezTo>
                <a:cubicBezTo>
                  <a:pt x="108535" y="366"/>
                  <a:pt x="108486" y="390"/>
                  <a:pt x="108437" y="415"/>
                </a:cubicBezTo>
                <a:lnTo>
                  <a:pt x="108364" y="464"/>
                </a:lnTo>
                <a:lnTo>
                  <a:pt x="108316" y="464"/>
                </a:lnTo>
                <a:lnTo>
                  <a:pt x="108291" y="488"/>
                </a:lnTo>
                <a:lnTo>
                  <a:pt x="108145" y="512"/>
                </a:lnTo>
                <a:cubicBezTo>
                  <a:pt x="108096" y="537"/>
                  <a:pt x="108023" y="537"/>
                  <a:pt x="107974" y="537"/>
                </a:cubicBezTo>
                <a:cubicBezTo>
                  <a:pt x="107901" y="659"/>
                  <a:pt x="107852" y="805"/>
                  <a:pt x="107803" y="951"/>
                </a:cubicBezTo>
                <a:cubicBezTo>
                  <a:pt x="107779" y="1000"/>
                  <a:pt x="107755" y="1098"/>
                  <a:pt x="107730" y="1171"/>
                </a:cubicBezTo>
                <a:lnTo>
                  <a:pt x="107657" y="1439"/>
                </a:lnTo>
                <a:lnTo>
                  <a:pt x="107584" y="1415"/>
                </a:lnTo>
                <a:cubicBezTo>
                  <a:pt x="107608" y="1317"/>
                  <a:pt x="107633" y="1244"/>
                  <a:pt x="107657" y="1147"/>
                </a:cubicBezTo>
                <a:lnTo>
                  <a:pt x="107657" y="1147"/>
                </a:lnTo>
                <a:cubicBezTo>
                  <a:pt x="107595" y="1251"/>
                  <a:pt x="107568" y="1355"/>
                  <a:pt x="107546" y="1459"/>
                </a:cubicBezTo>
                <a:lnTo>
                  <a:pt x="107546" y="1459"/>
                </a:lnTo>
                <a:cubicBezTo>
                  <a:pt x="107495" y="1614"/>
                  <a:pt x="107415" y="1763"/>
                  <a:pt x="107438" y="1829"/>
                </a:cubicBezTo>
                <a:cubicBezTo>
                  <a:pt x="107409" y="1886"/>
                  <a:pt x="107396" y="1895"/>
                  <a:pt x="107385" y="1895"/>
                </a:cubicBezTo>
                <a:cubicBezTo>
                  <a:pt x="107380" y="1895"/>
                  <a:pt x="107376" y="1893"/>
                  <a:pt x="107371" y="1893"/>
                </a:cubicBezTo>
                <a:cubicBezTo>
                  <a:pt x="107360" y="1893"/>
                  <a:pt x="107346" y="1904"/>
                  <a:pt x="107316" y="1976"/>
                </a:cubicBezTo>
                <a:cubicBezTo>
                  <a:pt x="107291" y="2049"/>
                  <a:pt x="107267" y="2122"/>
                  <a:pt x="107242" y="2195"/>
                </a:cubicBezTo>
                <a:cubicBezTo>
                  <a:pt x="107218" y="2268"/>
                  <a:pt x="107218" y="2268"/>
                  <a:pt x="107218" y="2293"/>
                </a:cubicBezTo>
                <a:cubicBezTo>
                  <a:pt x="107194" y="2342"/>
                  <a:pt x="107169" y="2366"/>
                  <a:pt x="107145" y="2390"/>
                </a:cubicBezTo>
                <a:cubicBezTo>
                  <a:pt x="107145" y="2390"/>
                  <a:pt x="107120" y="2415"/>
                  <a:pt x="107120" y="2439"/>
                </a:cubicBezTo>
                <a:cubicBezTo>
                  <a:pt x="107096" y="2439"/>
                  <a:pt x="107072" y="2464"/>
                  <a:pt x="107047" y="2488"/>
                </a:cubicBezTo>
                <a:cubicBezTo>
                  <a:pt x="106998" y="2512"/>
                  <a:pt x="106925" y="2561"/>
                  <a:pt x="106877" y="2586"/>
                </a:cubicBezTo>
                <a:cubicBezTo>
                  <a:pt x="106828" y="2634"/>
                  <a:pt x="106755" y="2683"/>
                  <a:pt x="106706" y="2707"/>
                </a:cubicBezTo>
                <a:lnTo>
                  <a:pt x="106462" y="2756"/>
                </a:lnTo>
                <a:cubicBezTo>
                  <a:pt x="106340" y="2781"/>
                  <a:pt x="106218" y="2781"/>
                  <a:pt x="106218" y="2781"/>
                </a:cubicBezTo>
                <a:cubicBezTo>
                  <a:pt x="106145" y="2732"/>
                  <a:pt x="106047" y="2659"/>
                  <a:pt x="105974" y="2586"/>
                </a:cubicBezTo>
                <a:cubicBezTo>
                  <a:pt x="105925" y="2537"/>
                  <a:pt x="105901" y="2512"/>
                  <a:pt x="105852" y="2464"/>
                </a:cubicBezTo>
                <a:lnTo>
                  <a:pt x="105852" y="2439"/>
                </a:lnTo>
                <a:lnTo>
                  <a:pt x="105828" y="2390"/>
                </a:lnTo>
                <a:lnTo>
                  <a:pt x="105755" y="2293"/>
                </a:lnTo>
                <a:lnTo>
                  <a:pt x="105633" y="2122"/>
                </a:lnTo>
                <a:cubicBezTo>
                  <a:pt x="105608" y="2073"/>
                  <a:pt x="105584" y="2049"/>
                  <a:pt x="105559" y="2000"/>
                </a:cubicBezTo>
                <a:cubicBezTo>
                  <a:pt x="105559" y="1976"/>
                  <a:pt x="105535" y="1927"/>
                  <a:pt x="105511" y="1878"/>
                </a:cubicBezTo>
                <a:cubicBezTo>
                  <a:pt x="105486" y="1805"/>
                  <a:pt x="105438" y="1708"/>
                  <a:pt x="105389" y="1634"/>
                </a:cubicBezTo>
                <a:cubicBezTo>
                  <a:pt x="105364" y="1537"/>
                  <a:pt x="105364" y="1537"/>
                  <a:pt x="105340" y="1488"/>
                </a:cubicBezTo>
                <a:cubicBezTo>
                  <a:pt x="105316" y="1464"/>
                  <a:pt x="105316" y="1390"/>
                  <a:pt x="105291" y="1342"/>
                </a:cubicBezTo>
                <a:lnTo>
                  <a:pt x="105194" y="1000"/>
                </a:lnTo>
                <a:lnTo>
                  <a:pt x="103999" y="1000"/>
                </a:lnTo>
                <a:cubicBezTo>
                  <a:pt x="103608" y="1098"/>
                  <a:pt x="103218" y="1147"/>
                  <a:pt x="102828" y="1147"/>
                </a:cubicBezTo>
                <a:lnTo>
                  <a:pt x="102779" y="1293"/>
                </a:lnTo>
                <a:cubicBezTo>
                  <a:pt x="102755" y="1342"/>
                  <a:pt x="102755" y="1366"/>
                  <a:pt x="102730" y="1415"/>
                </a:cubicBezTo>
                <a:lnTo>
                  <a:pt x="102657" y="1659"/>
                </a:lnTo>
                <a:cubicBezTo>
                  <a:pt x="102633" y="1732"/>
                  <a:pt x="102608" y="1805"/>
                  <a:pt x="102584" y="1878"/>
                </a:cubicBezTo>
                <a:cubicBezTo>
                  <a:pt x="102584" y="1927"/>
                  <a:pt x="102560" y="1951"/>
                  <a:pt x="102535" y="2000"/>
                </a:cubicBezTo>
                <a:lnTo>
                  <a:pt x="102486" y="2073"/>
                </a:lnTo>
                <a:lnTo>
                  <a:pt x="102316" y="2415"/>
                </a:lnTo>
                <a:lnTo>
                  <a:pt x="102194" y="2561"/>
                </a:lnTo>
                <a:lnTo>
                  <a:pt x="102169" y="2610"/>
                </a:lnTo>
                <a:lnTo>
                  <a:pt x="102145" y="2634"/>
                </a:lnTo>
                <a:cubicBezTo>
                  <a:pt x="102121" y="2683"/>
                  <a:pt x="102096" y="2707"/>
                  <a:pt x="102072" y="2732"/>
                </a:cubicBezTo>
                <a:cubicBezTo>
                  <a:pt x="102047" y="2732"/>
                  <a:pt x="102023" y="2781"/>
                  <a:pt x="101999" y="2781"/>
                </a:cubicBezTo>
                <a:cubicBezTo>
                  <a:pt x="101950" y="2829"/>
                  <a:pt x="101925" y="2854"/>
                  <a:pt x="101877" y="2903"/>
                </a:cubicBezTo>
                <a:cubicBezTo>
                  <a:pt x="101779" y="2976"/>
                  <a:pt x="101682" y="3025"/>
                  <a:pt x="101560" y="3049"/>
                </a:cubicBezTo>
                <a:lnTo>
                  <a:pt x="101413" y="3049"/>
                </a:lnTo>
                <a:cubicBezTo>
                  <a:pt x="101364" y="3025"/>
                  <a:pt x="101316" y="3025"/>
                  <a:pt x="101267" y="3000"/>
                </a:cubicBezTo>
                <a:cubicBezTo>
                  <a:pt x="101194" y="2951"/>
                  <a:pt x="101121" y="2903"/>
                  <a:pt x="101047" y="2829"/>
                </a:cubicBezTo>
                <a:lnTo>
                  <a:pt x="100974" y="2756"/>
                </a:lnTo>
                <a:cubicBezTo>
                  <a:pt x="100974" y="2732"/>
                  <a:pt x="100950" y="2707"/>
                  <a:pt x="100950" y="2683"/>
                </a:cubicBezTo>
                <a:lnTo>
                  <a:pt x="100852" y="2537"/>
                </a:lnTo>
                <a:lnTo>
                  <a:pt x="100779" y="2390"/>
                </a:lnTo>
                <a:cubicBezTo>
                  <a:pt x="100755" y="2366"/>
                  <a:pt x="100755" y="2342"/>
                  <a:pt x="100730" y="2317"/>
                </a:cubicBezTo>
                <a:lnTo>
                  <a:pt x="100706" y="2220"/>
                </a:lnTo>
                <a:cubicBezTo>
                  <a:pt x="100657" y="2073"/>
                  <a:pt x="100633" y="1927"/>
                  <a:pt x="100584" y="1805"/>
                </a:cubicBezTo>
                <a:lnTo>
                  <a:pt x="100584" y="1756"/>
                </a:lnTo>
                <a:lnTo>
                  <a:pt x="100584" y="1732"/>
                </a:lnTo>
                <a:lnTo>
                  <a:pt x="100584" y="1683"/>
                </a:lnTo>
                <a:lnTo>
                  <a:pt x="100560" y="1537"/>
                </a:lnTo>
                <a:cubicBezTo>
                  <a:pt x="100560" y="1439"/>
                  <a:pt x="100535" y="1342"/>
                  <a:pt x="100511" y="1269"/>
                </a:cubicBezTo>
                <a:cubicBezTo>
                  <a:pt x="100194" y="1269"/>
                  <a:pt x="99852" y="1244"/>
                  <a:pt x="99535" y="1195"/>
                </a:cubicBezTo>
                <a:lnTo>
                  <a:pt x="99438" y="1147"/>
                </a:lnTo>
                <a:lnTo>
                  <a:pt x="99389" y="1122"/>
                </a:lnTo>
                <a:cubicBezTo>
                  <a:pt x="99365" y="1122"/>
                  <a:pt x="99365" y="1098"/>
                  <a:pt x="99365" y="1098"/>
                </a:cubicBezTo>
                <a:lnTo>
                  <a:pt x="99365" y="1073"/>
                </a:lnTo>
                <a:cubicBezTo>
                  <a:pt x="99316" y="1171"/>
                  <a:pt x="99340" y="1317"/>
                  <a:pt x="98218" y="1488"/>
                </a:cubicBezTo>
                <a:cubicBezTo>
                  <a:pt x="98218" y="1659"/>
                  <a:pt x="98194" y="1829"/>
                  <a:pt x="98169" y="1976"/>
                </a:cubicBezTo>
                <a:lnTo>
                  <a:pt x="98169" y="2073"/>
                </a:lnTo>
                <a:cubicBezTo>
                  <a:pt x="98194" y="2098"/>
                  <a:pt x="98194" y="2098"/>
                  <a:pt x="98169" y="2098"/>
                </a:cubicBezTo>
                <a:lnTo>
                  <a:pt x="98145" y="2171"/>
                </a:lnTo>
                <a:lnTo>
                  <a:pt x="98121" y="2317"/>
                </a:lnTo>
                <a:cubicBezTo>
                  <a:pt x="98072" y="2390"/>
                  <a:pt x="98047" y="2488"/>
                  <a:pt x="98023" y="2586"/>
                </a:cubicBezTo>
                <a:lnTo>
                  <a:pt x="97999" y="2634"/>
                </a:lnTo>
                <a:cubicBezTo>
                  <a:pt x="97999" y="2659"/>
                  <a:pt x="97974" y="2683"/>
                  <a:pt x="97950" y="2683"/>
                </a:cubicBezTo>
                <a:lnTo>
                  <a:pt x="97926" y="2732"/>
                </a:lnTo>
                <a:lnTo>
                  <a:pt x="97901" y="2756"/>
                </a:lnTo>
                <a:cubicBezTo>
                  <a:pt x="97877" y="2805"/>
                  <a:pt x="97828" y="2829"/>
                  <a:pt x="97779" y="2854"/>
                </a:cubicBezTo>
                <a:lnTo>
                  <a:pt x="97389" y="2854"/>
                </a:lnTo>
                <a:cubicBezTo>
                  <a:pt x="97486" y="2903"/>
                  <a:pt x="97438" y="2927"/>
                  <a:pt x="97389" y="2927"/>
                </a:cubicBezTo>
                <a:cubicBezTo>
                  <a:pt x="97316" y="2903"/>
                  <a:pt x="97243" y="2903"/>
                  <a:pt x="97169" y="2878"/>
                </a:cubicBezTo>
                <a:lnTo>
                  <a:pt x="97072" y="2878"/>
                </a:lnTo>
                <a:cubicBezTo>
                  <a:pt x="96974" y="2854"/>
                  <a:pt x="96901" y="2829"/>
                  <a:pt x="96804" y="2781"/>
                </a:cubicBezTo>
                <a:cubicBezTo>
                  <a:pt x="96657" y="2707"/>
                  <a:pt x="96535" y="2610"/>
                  <a:pt x="96413" y="2488"/>
                </a:cubicBezTo>
                <a:cubicBezTo>
                  <a:pt x="96365" y="2464"/>
                  <a:pt x="96340" y="2415"/>
                  <a:pt x="96291" y="2390"/>
                </a:cubicBezTo>
                <a:cubicBezTo>
                  <a:pt x="96291" y="2366"/>
                  <a:pt x="96267" y="2342"/>
                  <a:pt x="96243" y="2317"/>
                </a:cubicBezTo>
                <a:lnTo>
                  <a:pt x="96218" y="2268"/>
                </a:lnTo>
                <a:lnTo>
                  <a:pt x="96169" y="2220"/>
                </a:lnTo>
                <a:cubicBezTo>
                  <a:pt x="96145" y="2195"/>
                  <a:pt x="96121" y="2147"/>
                  <a:pt x="96096" y="2122"/>
                </a:cubicBezTo>
                <a:lnTo>
                  <a:pt x="96072" y="2073"/>
                </a:lnTo>
                <a:cubicBezTo>
                  <a:pt x="96072" y="2049"/>
                  <a:pt x="96072" y="2025"/>
                  <a:pt x="96047" y="2000"/>
                </a:cubicBezTo>
                <a:cubicBezTo>
                  <a:pt x="96023" y="1927"/>
                  <a:pt x="95974" y="1829"/>
                  <a:pt x="95950" y="1756"/>
                </a:cubicBezTo>
                <a:lnTo>
                  <a:pt x="95901" y="1634"/>
                </a:lnTo>
                <a:lnTo>
                  <a:pt x="95877" y="1561"/>
                </a:lnTo>
                <a:lnTo>
                  <a:pt x="95877" y="1464"/>
                </a:lnTo>
                <a:lnTo>
                  <a:pt x="95852" y="1049"/>
                </a:lnTo>
                <a:lnTo>
                  <a:pt x="95706" y="976"/>
                </a:lnTo>
                <a:lnTo>
                  <a:pt x="95560" y="927"/>
                </a:lnTo>
                <a:lnTo>
                  <a:pt x="95438" y="878"/>
                </a:lnTo>
                <a:lnTo>
                  <a:pt x="95365" y="854"/>
                </a:lnTo>
                <a:lnTo>
                  <a:pt x="95316" y="829"/>
                </a:lnTo>
                <a:lnTo>
                  <a:pt x="95145" y="732"/>
                </a:lnTo>
                <a:cubicBezTo>
                  <a:pt x="95096" y="708"/>
                  <a:pt x="95072" y="683"/>
                  <a:pt x="95023" y="659"/>
                </a:cubicBezTo>
                <a:cubicBezTo>
                  <a:pt x="94901" y="561"/>
                  <a:pt x="94852" y="464"/>
                  <a:pt x="94852" y="390"/>
                </a:cubicBezTo>
                <a:lnTo>
                  <a:pt x="94852" y="366"/>
                </a:lnTo>
                <a:lnTo>
                  <a:pt x="94828" y="390"/>
                </a:lnTo>
                <a:lnTo>
                  <a:pt x="94755" y="439"/>
                </a:lnTo>
                <a:lnTo>
                  <a:pt x="94657" y="488"/>
                </a:lnTo>
                <a:lnTo>
                  <a:pt x="94609" y="512"/>
                </a:lnTo>
                <a:lnTo>
                  <a:pt x="94535" y="512"/>
                </a:lnTo>
                <a:lnTo>
                  <a:pt x="94413" y="537"/>
                </a:lnTo>
                <a:lnTo>
                  <a:pt x="93779" y="537"/>
                </a:lnTo>
                <a:lnTo>
                  <a:pt x="93487" y="512"/>
                </a:lnTo>
                <a:cubicBezTo>
                  <a:pt x="93462" y="586"/>
                  <a:pt x="93438" y="659"/>
                  <a:pt x="93389" y="756"/>
                </a:cubicBezTo>
                <a:cubicBezTo>
                  <a:pt x="93365" y="829"/>
                  <a:pt x="93365" y="829"/>
                  <a:pt x="93365" y="854"/>
                </a:cubicBezTo>
                <a:cubicBezTo>
                  <a:pt x="93340" y="903"/>
                  <a:pt x="93316" y="927"/>
                  <a:pt x="93316" y="951"/>
                </a:cubicBezTo>
                <a:lnTo>
                  <a:pt x="93121" y="1244"/>
                </a:lnTo>
                <a:lnTo>
                  <a:pt x="92974" y="1512"/>
                </a:lnTo>
                <a:cubicBezTo>
                  <a:pt x="92926" y="1561"/>
                  <a:pt x="92877" y="1610"/>
                  <a:pt x="92828" y="1659"/>
                </a:cubicBezTo>
                <a:cubicBezTo>
                  <a:pt x="92779" y="1756"/>
                  <a:pt x="92706" y="1829"/>
                  <a:pt x="92633" y="1927"/>
                </a:cubicBezTo>
                <a:lnTo>
                  <a:pt x="92609" y="1951"/>
                </a:lnTo>
                <a:lnTo>
                  <a:pt x="92609" y="1976"/>
                </a:lnTo>
                <a:lnTo>
                  <a:pt x="92584" y="2000"/>
                </a:lnTo>
                <a:lnTo>
                  <a:pt x="92511" y="2073"/>
                </a:lnTo>
                <a:cubicBezTo>
                  <a:pt x="92487" y="2098"/>
                  <a:pt x="92438" y="2147"/>
                  <a:pt x="92389" y="2171"/>
                </a:cubicBezTo>
                <a:lnTo>
                  <a:pt x="92267" y="2268"/>
                </a:lnTo>
                <a:cubicBezTo>
                  <a:pt x="92218" y="2317"/>
                  <a:pt x="92170" y="2342"/>
                  <a:pt x="92121" y="2366"/>
                </a:cubicBezTo>
                <a:lnTo>
                  <a:pt x="91999" y="2464"/>
                </a:lnTo>
                <a:cubicBezTo>
                  <a:pt x="91950" y="2488"/>
                  <a:pt x="91901" y="2512"/>
                  <a:pt x="91852" y="2537"/>
                </a:cubicBezTo>
                <a:lnTo>
                  <a:pt x="91731" y="2610"/>
                </a:lnTo>
                <a:lnTo>
                  <a:pt x="91755" y="2561"/>
                </a:lnTo>
                <a:lnTo>
                  <a:pt x="91755" y="2561"/>
                </a:lnTo>
                <a:cubicBezTo>
                  <a:pt x="91706" y="2586"/>
                  <a:pt x="91633" y="2634"/>
                  <a:pt x="91535" y="2659"/>
                </a:cubicBezTo>
                <a:cubicBezTo>
                  <a:pt x="91413" y="2707"/>
                  <a:pt x="91292" y="2732"/>
                  <a:pt x="91194" y="2756"/>
                </a:cubicBezTo>
                <a:cubicBezTo>
                  <a:pt x="91019" y="2797"/>
                  <a:pt x="90845" y="2815"/>
                  <a:pt x="90674" y="2815"/>
                </a:cubicBezTo>
                <a:cubicBezTo>
                  <a:pt x="90535" y="2815"/>
                  <a:pt x="90399" y="2803"/>
                  <a:pt x="90267" y="2781"/>
                </a:cubicBezTo>
                <a:cubicBezTo>
                  <a:pt x="89877" y="2707"/>
                  <a:pt x="89511" y="2537"/>
                  <a:pt x="89218" y="2244"/>
                </a:cubicBezTo>
                <a:lnTo>
                  <a:pt x="89048" y="2000"/>
                </a:lnTo>
                <a:lnTo>
                  <a:pt x="88974" y="1903"/>
                </a:lnTo>
                <a:lnTo>
                  <a:pt x="88950" y="1878"/>
                </a:lnTo>
                <a:lnTo>
                  <a:pt x="88950" y="1878"/>
                </a:lnTo>
                <a:cubicBezTo>
                  <a:pt x="88950" y="1878"/>
                  <a:pt x="88950" y="1878"/>
                  <a:pt x="88950" y="1878"/>
                </a:cubicBezTo>
                <a:lnTo>
                  <a:pt x="88950" y="1854"/>
                </a:lnTo>
                <a:cubicBezTo>
                  <a:pt x="88950" y="1829"/>
                  <a:pt x="88950" y="1805"/>
                  <a:pt x="88926" y="1805"/>
                </a:cubicBezTo>
                <a:lnTo>
                  <a:pt x="88926" y="1829"/>
                </a:lnTo>
                <a:lnTo>
                  <a:pt x="88901" y="1781"/>
                </a:lnTo>
                <a:cubicBezTo>
                  <a:pt x="88877" y="1708"/>
                  <a:pt x="88853" y="1659"/>
                  <a:pt x="88828" y="1610"/>
                </a:cubicBezTo>
                <a:cubicBezTo>
                  <a:pt x="88804" y="1488"/>
                  <a:pt x="88755" y="1390"/>
                  <a:pt x="88731" y="1317"/>
                </a:cubicBezTo>
                <a:cubicBezTo>
                  <a:pt x="88731" y="1293"/>
                  <a:pt x="88731" y="1269"/>
                  <a:pt x="88706" y="1244"/>
                </a:cubicBezTo>
                <a:lnTo>
                  <a:pt x="88706" y="1220"/>
                </a:lnTo>
                <a:lnTo>
                  <a:pt x="88706" y="1195"/>
                </a:lnTo>
                <a:lnTo>
                  <a:pt x="88706" y="1025"/>
                </a:lnTo>
                <a:cubicBezTo>
                  <a:pt x="88706" y="903"/>
                  <a:pt x="88706" y="829"/>
                  <a:pt x="88682" y="708"/>
                </a:cubicBezTo>
                <a:cubicBezTo>
                  <a:pt x="88633" y="683"/>
                  <a:pt x="88560" y="634"/>
                  <a:pt x="88462" y="586"/>
                </a:cubicBezTo>
                <a:cubicBezTo>
                  <a:pt x="88389" y="561"/>
                  <a:pt x="88414" y="561"/>
                  <a:pt x="88365" y="537"/>
                </a:cubicBezTo>
                <a:cubicBezTo>
                  <a:pt x="88316" y="512"/>
                  <a:pt x="88267" y="488"/>
                  <a:pt x="88218" y="464"/>
                </a:cubicBezTo>
                <a:cubicBezTo>
                  <a:pt x="88218" y="512"/>
                  <a:pt x="88218" y="537"/>
                  <a:pt x="88170" y="537"/>
                </a:cubicBezTo>
                <a:lnTo>
                  <a:pt x="87974" y="537"/>
                </a:lnTo>
                <a:cubicBezTo>
                  <a:pt x="87926" y="537"/>
                  <a:pt x="87877" y="512"/>
                  <a:pt x="87853" y="488"/>
                </a:cubicBezTo>
                <a:cubicBezTo>
                  <a:pt x="87828" y="488"/>
                  <a:pt x="87804" y="488"/>
                  <a:pt x="87779" y="464"/>
                </a:cubicBezTo>
                <a:lnTo>
                  <a:pt x="87755" y="439"/>
                </a:lnTo>
                <a:lnTo>
                  <a:pt x="87657" y="366"/>
                </a:lnTo>
                <a:cubicBezTo>
                  <a:pt x="87633" y="317"/>
                  <a:pt x="87609" y="293"/>
                  <a:pt x="87584" y="244"/>
                </a:cubicBezTo>
                <a:cubicBezTo>
                  <a:pt x="87560" y="220"/>
                  <a:pt x="87560" y="195"/>
                  <a:pt x="87535" y="147"/>
                </a:cubicBezTo>
                <a:lnTo>
                  <a:pt x="87535" y="122"/>
                </a:lnTo>
                <a:lnTo>
                  <a:pt x="87487" y="171"/>
                </a:lnTo>
                <a:lnTo>
                  <a:pt x="87487" y="147"/>
                </a:lnTo>
                <a:cubicBezTo>
                  <a:pt x="87414" y="195"/>
                  <a:pt x="87316" y="293"/>
                  <a:pt x="87218" y="366"/>
                </a:cubicBezTo>
                <a:cubicBezTo>
                  <a:pt x="87170" y="390"/>
                  <a:pt x="87121" y="415"/>
                  <a:pt x="87048" y="464"/>
                </a:cubicBezTo>
                <a:lnTo>
                  <a:pt x="86975" y="488"/>
                </a:lnTo>
                <a:lnTo>
                  <a:pt x="86950" y="512"/>
                </a:lnTo>
                <a:lnTo>
                  <a:pt x="86901" y="512"/>
                </a:lnTo>
                <a:lnTo>
                  <a:pt x="86779" y="561"/>
                </a:lnTo>
                <a:lnTo>
                  <a:pt x="86584" y="561"/>
                </a:lnTo>
                <a:lnTo>
                  <a:pt x="86438" y="976"/>
                </a:lnTo>
                <a:cubicBezTo>
                  <a:pt x="86414" y="1049"/>
                  <a:pt x="86389" y="1147"/>
                  <a:pt x="86365" y="1220"/>
                </a:cubicBezTo>
                <a:lnTo>
                  <a:pt x="86267" y="1464"/>
                </a:lnTo>
                <a:cubicBezTo>
                  <a:pt x="86243" y="1464"/>
                  <a:pt x="86243" y="1439"/>
                  <a:pt x="86218" y="1439"/>
                </a:cubicBezTo>
                <a:cubicBezTo>
                  <a:pt x="86218" y="1366"/>
                  <a:pt x="86243" y="1269"/>
                  <a:pt x="86292" y="1195"/>
                </a:cubicBezTo>
                <a:lnTo>
                  <a:pt x="86292" y="1195"/>
                </a:lnTo>
                <a:cubicBezTo>
                  <a:pt x="86218" y="1293"/>
                  <a:pt x="86194" y="1415"/>
                  <a:pt x="86170" y="1537"/>
                </a:cubicBezTo>
                <a:lnTo>
                  <a:pt x="86243" y="1586"/>
                </a:lnTo>
                <a:cubicBezTo>
                  <a:pt x="86243" y="1610"/>
                  <a:pt x="86243" y="1634"/>
                  <a:pt x="86218" y="1659"/>
                </a:cubicBezTo>
                <a:lnTo>
                  <a:pt x="86194" y="1708"/>
                </a:lnTo>
                <a:cubicBezTo>
                  <a:pt x="86194" y="1708"/>
                  <a:pt x="86194" y="1732"/>
                  <a:pt x="86170" y="1732"/>
                </a:cubicBezTo>
                <a:cubicBezTo>
                  <a:pt x="86170" y="1732"/>
                  <a:pt x="86145" y="1756"/>
                  <a:pt x="86121" y="1878"/>
                </a:cubicBezTo>
                <a:cubicBezTo>
                  <a:pt x="86072" y="1878"/>
                  <a:pt x="86096" y="1805"/>
                  <a:pt x="86121" y="1732"/>
                </a:cubicBezTo>
                <a:cubicBezTo>
                  <a:pt x="86145" y="1659"/>
                  <a:pt x="86145" y="1537"/>
                  <a:pt x="86170" y="1439"/>
                </a:cubicBezTo>
                <a:lnTo>
                  <a:pt x="86170" y="1439"/>
                </a:lnTo>
                <a:cubicBezTo>
                  <a:pt x="86121" y="1634"/>
                  <a:pt x="86023" y="1781"/>
                  <a:pt x="86072" y="1878"/>
                </a:cubicBezTo>
                <a:cubicBezTo>
                  <a:pt x="86049" y="1925"/>
                  <a:pt x="86033" y="1937"/>
                  <a:pt x="86019" y="1937"/>
                </a:cubicBezTo>
                <a:cubicBezTo>
                  <a:pt x="86006" y="1937"/>
                  <a:pt x="85995" y="1925"/>
                  <a:pt x="85983" y="1925"/>
                </a:cubicBezTo>
                <a:cubicBezTo>
                  <a:pt x="85969" y="1925"/>
                  <a:pt x="85952" y="1940"/>
                  <a:pt x="85926" y="2000"/>
                </a:cubicBezTo>
                <a:cubicBezTo>
                  <a:pt x="85901" y="2073"/>
                  <a:pt x="85901" y="2147"/>
                  <a:pt x="85877" y="2220"/>
                </a:cubicBezTo>
                <a:cubicBezTo>
                  <a:pt x="85853" y="2293"/>
                  <a:pt x="85853" y="2293"/>
                  <a:pt x="85828" y="2342"/>
                </a:cubicBezTo>
                <a:cubicBezTo>
                  <a:pt x="85804" y="2366"/>
                  <a:pt x="85779" y="2390"/>
                  <a:pt x="85779" y="2415"/>
                </a:cubicBezTo>
                <a:lnTo>
                  <a:pt x="85731" y="2464"/>
                </a:lnTo>
                <a:lnTo>
                  <a:pt x="85657" y="2512"/>
                </a:lnTo>
                <a:cubicBezTo>
                  <a:pt x="85609" y="2561"/>
                  <a:pt x="85560" y="2586"/>
                  <a:pt x="85487" y="2634"/>
                </a:cubicBezTo>
                <a:cubicBezTo>
                  <a:pt x="85438" y="2659"/>
                  <a:pt x="85389" y="2707"/>
                  <a:pt x="85316" y="2756"/>
                </a:cubicBezTo>
                <a:lnTo>
                  <a:pt x="85072" y="2781"/>
                </a:lnTo>
                <a:cubicBezTo>
                  <a:pt x="84975" y="2805"/>
                  <a:pt x="84853" y="2829"/>
                  <a:pt x="84853" y="2829"/>
                </a:cubicBezTo>
                <a:cubicBezTo>
                  <a:pt x="84755" y="2756"/>
                  <a:pt x="84657" y="2683"/>
                  <a:pt x="84584" y="2610"/>
                </a:cubicBezTo>
                <a:cubicBezTo>
                  <a:pt x="84560" y="2586"/>
                  <a:pt x="84511" y="2537"/>
                  <a:pt x="84487" y="2488"/>
                </a:cubicBezTo>
                <a:lnTo>
                  <a:pt x="84438" y="2439"/>
                </a:lnTo>
                <a:lnTo>
                  <a:pt x="84389" y="2342"/>
                </a:lnTo>
                <a:lnTo>
                  <a:pt x="84243" y="2147"/>
                </a:lnTo>
                <a:cubicBezTo>
                  <a:pt x="84218" y="2122"/>
                  <a:pt x="84194" y="2073"/>
                  <a:pt x="84170" y="2049"/>
                </a:cubicBezTo>
                <a:lnTo>
                  <a:pt x="84121" y="1927"/>
                </a:lnTo>
                <a:cubicBezTo>
                  <a:pt x="84097" y="1829"/>
                  <a:pt x="84048" y="1756"/>
                  <a:pt x="83999" y="1659"/>
                </a:cubicBezTo>
                <a:lnTo>
                  <a:pt x="83950" y="1537"/>
                </a:lnTo>
                <a:cubicBezTo>
                  <a:pt x="83950" y="1488"/>
                  <a:pt x="83926" y="1415"/>
                  <a:pt x="83901" y="1366"/>
                </a:cubicBezTo>
                <a:cubicBezTo>
                  <a:pt x="83877" y="1269"/>
                  <a:pt x="83828" y="1147"/>
                  <a:pt x="83804" y="1049"/>
                </a:cubicBezTo>
                <a:lnTo>
                  <a:pt x="82828" y="1049"/>
                </a:lnTo>
                <a:lnTo>
                  <a:pt x="82731" y="1025"/>
                </a:lnTo>
                <a:lnTo>
                  <a:pt x="82609" y="1025"/>
                </a:lnTo>
                <a:cubicBezTo>
                  <a:pt x="82219" y="1122"/>
                  <a:pt x="81828" y="1171"/>
                  <a:pt x="81438" y="1195"/>
                </a:cubicBezTo>
                <a:lnTo>
                  <a:pt x="81389" y="1317"/>
                </a:lnTo>
                <a:cubicBezTo>
                  <a:pt x="81389" y="1366"/>
                  <a:pt x="81365" y="1415"/>
                  <a:pt x="81340" y="1439"/>
                </a:cubicBezTo>
                <a:cubicBezTo>
                  <a:pt x="81340" y="1488"/>
                  <a:pt x="81292" y="1610"/>
                  <a:pt x="81267" y="1683"/>
                </a:cubicBezTo>
                <a:cubicBezTo>
                  <a:pt x="81243" y="1756"/>
                  <a:pt x="81219" y="1854"/>
                  <a:pt x="81194" y="1927"/>
                </a:cubicBezTo>
                <a:cubicBezTo>
                  <a:pt x="81170" y="1951"/>
                  <a:pt x="81170" y="2000"/>
                  <a:pt x="81145" y="2025"/>
                </a:cubicBezTo>
                <a:lnTo>
                  <a:pt x="81097" y="2122"/>
                </a:lnTo>
                <a:cubicBezTo>
                  <a:pt x="81048" y="2244"/>
                  <a:pt x="80975" y="2342"/>
                  <a:pt x="80926" y="2464"/>
                </a:cubicBezTo>
                <a:lnTo>
                  <a:pt x="80804" y="2610"/>
                </a:lnTo>
                <a:lnTo>
                  <a:pt x="80780" y="2659"/>
                </a:lnTo>
                <a:lnTo>
                  <a:pt x="80755" y="2683"/>
                </a:lnTo>
                <a:cubicBezTo>
                  <a:pt x="80731" y="2707"/>
                  <a:pt x="80706" y="2732"/>
                  <a:pt x="80682" y="2756"/>
                </a:cubicBezTo>
                <a:cubicBezTo>
                  <a:pt x="80658" y="2781"/>
                  <a:pt x="80633" y="2805"/>
                  <a:pt x="80609" y="2829"/>
                </a:cubicBezTo>
                <a:cubicBezTo>
                  <a:pt x="80560" y="2854"/>
                  <a:pt x="80536" y="2903"/>
                  <a:pt x="80487" y="2927"/>
                </a:cubicBezTo>
                <a:cubicBezTo>
                  <a:pt x="80389" y="3000"/>
                  <a:pt x="80292" y="3049"/>
                  <a:pt x="80170" y="3073"/>
                </a:cubicBezTo>
                <a:lnTo>
                  <a:pt x="79975" y="3073"/>
                </a:lnTo>
                <a:cubicBezTo>
                  <a:pt x="79926" y="3073"/>
                  <a:pt x="79877" y="3049"/>
                  <a:pt x="79828" y="3025"/>
                </a:cubicBezTo>
                <a:cubicBezTo>
                  <a:pt x="79731" y="3000"/>
                  <a:pt x="79658" y="2927"/>
                  <a:pt x="79609" y="2878"/>
                </a:cubicBezTo>
                <a:lnTo>
                  <a:pt x="79536" y="2781"/>
                </a:lnTo>
                <a:cubicBezTo>
                  <a:pt x="79511" y="2781"/>
                  <a:pt x="79511" y="2756"/>
                  <a:pt x="79487" y="2707"/>
                </a:cubicBezTo>
                <a:lnTo>
                  <a:pt x="79414" y="2586"/>
                </a:lnTo>
                <a:lnTo>
                  <a:pt x="79341" y="2415"/>
                </a:lnTo>
                <a:cubicBezTo>
                  <a:pt x="79316" y="2415"/>
                  <a:pt x="79292" y="2366"/>
                  <a:pt x="79292" y="2342"/>
                </a:cubicBezTo>
                <a:lnTo>
                  <a:pt x="79267" y="2244"/>
                </a:lnTo>
                <a:cubicBezTo>
                  <a:pt x="79219" y="2098"/>
                  <a:pt x="79170" y="1976"/>
                  <a:pt x="79145" y="1829"/>
                </a:cubicBezTo>
                <a:lnTo>
                  <a:pt x="79145" y="1781"/>
                </a:lnTo>
                <a:cubicBezTo>
                  <a:pt x="79121" y="1781"/>
                  <a:pt x="79121" y="1756"/>
                  <a:pt x="79145" y="1756"/>
                </a:cubicBezTo>
                <a:lnTo>
                  <a:pt x="79145" y="1708"/>
                </a:lnTo>
                <a:lnTo>
                  <a:pt x="79121" y="1586"/>
                </a:lnTo>
                <a:cubicBezTo>
                  <a:pt x="79097" y="1488"/>
                  <a:pt x="79072" y="1390"/>
                  <a:pt x="79072" y="1293"/>
                </a:cubicBezTo>
                <a:cubicBezTo>
                  <a:pt x="78993" y="1299"/>
                  <a:pt x="78912" y="1302"/>
                  <a:pt x="78831" y="1302"/>
                </a:cubicBezTo>
                <a:cubicBezTo>
                  <a:pt x="78586" y="1302"/>
                  <a:pt x="78334" y="1275"/>
                  <a:pt x="78097" y="1220"/>
                </a:cubicBezTo>
                <a:lnTo>
                  <a:pt x="77999" y="1195"/>
                </a:lnTo>
                <a:lnTo>
                  <a:pt x="77950" y="1171"/>
                </a:lnTo>
                <a:cubicBezTo>
                  <a:pt x="77926" y="1147"/>
                  <a:pt x="77926" y="1147"/>
                  <a:pt x="77902" y="1122"/>
                </a:cubicBezTo>
                <a:lnTo>
                  <a:pt x="77902" y="1098"/>
                </a:lnTo>
                <a:cubicBezTo>
                  <a:pt x="77877" y="1220"/>
                  <a:pt x="77902" y="1342"/>
                  <a:pt x="76780" y="1512"/>
                </a:cubicBezTo>
                <a:cubicBezTo>
                  <a:pt x="76780" y="1683"/>
                  <a:pt x="76755" y="1854"/>
                  <a:pt x="76731" y="2025"/>
                </a:cubicBezTo>
                <a:lnTo>
                  <a:pt x="76731" y="2073"/>
                </a:lnTo>
                <a:lnTo>
                  <a:pt x="76731" y="2122"/>
                </a:lnTo>
                <a:lnTo>
                  <a:pt x="76706" y="2195"/>
                </a:lnTo>
                <a:cubicBezTo>
                  <a:pt x="76706" y="2244"/>
                  <a:pt x="76682" y="2293"/>
                  <a:pt x="76658" y="2342"/>
                </a:cubicBezTo>
                <a:lnTo>
                  <a:pt x="76584" y="2610"/>
                </a:lnTo>
                <a:lnTo>
                  <a:pt x="76560" y="2683"/>
                </a:lnTo>
                <a:cubicBezTo>
                  <a:pt x="76536" y="2707"/>
                  <a:pt x="76536" y="2707"/>
                  <a:pt x="76511" y="2732"/>
                </a:cubicBezTo>
                <a:lnTo>
                  <a:pt x="76463" y="2781"/>
                </a:lnTo>
                <a:lnTo>
                  <a:pt x="76389" y="2683"/>
                </a:lnTo>
                <a:cubicBezTo>
                  <a:pt x="76365" y="2707"/>
                  <a:pt x="76316" y="2732"/>
                  <a:pt x="76292" y="2756"/>
                </a:cubicBezTo>
                <a:lnTo>
                  <a:pt x="75902" y="2756"/>
                </a:lnTo>
                <a:cubicBezTo>
                  <a:pt x="75975" y="2805"/>
                  <a:pt x="75950" y="2829"/>
                  <a:pt x="75877" y="2829"/>
                </a:cubicBezTo>
                <a:cubicBezTo>
                  <a:pt x="75804" y="2805"/>
                  <a:pt x="75731" y="2805"/>
                  <a:pt x="75658" y="2781"/>
                </a:cubicBezTo>
                <a:lnTo>
                  <a:pt x="75560" y="2781"/>
                </a:lnTo>
                <a:cubicBezTo>
                  <a:pt x="75463" y="2756"/>
                  <a:pt x="75389" y="2732"/>
                  <a:pt x="75316" y="2683"/>
                </a:cubicBezTo>
                <a:cubicBezTo>
                  <a:pt x="75170" y="2610"/>
                  <a:pt x="75024" y="2512"/>
                  <a:pt x="74902" y="2415"/>
                </a:cubicBezTo>
                <a:cubicBezTo>
                  <a:pt x="74877" y="2366"/>
                  <a:pt x="74828" y="2317"/>
                  <a:pt x="74804" y="2293"/>
                </a:cubicBezTo>
                <a:cubicBezTo>
                  <a:pt x="74780" y="2268"/>
                  <a:pt x="74755" y="2244"/>
                  <a:pt x="74731" y="2220"/>
                </a:cubicBezTo>
                <a:lnTo>
                  <a:pt x="74706" y="2195"/>
                </a:lnTo>
                <a:cubicBezTo>
                  <a:pt x="74706" y="2195"/>
                  <a:pt x="74682" y="2171"/>
                  <a:pt x="74658" y="2122"/>
                </a:cubicBezTo>
                <a:lnTo>
                  <a:pt x="74609" y="2025"/>
                </a:lnTo>
                <a:lnTo>
                  <a:pt x="74560" y="1976"/>
                </a:lnTo>
                <a:cubicBezTo>
                  <a:pt x="74560" y="1951"/>
                  <a:pt x="74560" y="1927"/>
                  <a:pt x="74536" y="1903"/>
                </a:cubicBezTo>
                <a:cubicBezTo>
                  <a:pt x="74511" y="1829"/>
                  <a:pt x="74487" y="1732"/>
                  <a:pt x="74438" y="1659"/>
                </a:cubicBezTo>
                <a:lnTo>
                  <a:pt x="74389" y="1537"/>
                </a:lnTo>
                <a:lnTo>
                  <a:pt x="74365" y="1464"/>
                </a:lnTo>
                <a:lnTo>
                  <a:pt x="74365" y="1366"/>
                </a:lnTo>
                <a:cubicBezTo>
                  <a:pt x="74365" y="1220"/>
                  <a:pt x="74365" y="1073"/>
                  <a:pt x="74341" y="951"/>
                </a:cubicBezTo>
                <a:lnTo>
                  <a:pt x="74194" y="878"/>
                </a:lnTo>
                <a:lnTo>
                  <a:pt x="74048" y="829"/>
                </a:lnTo>
                <a:lnTo>
                  <a:pt x="73926" y="781"/>
                </a:lnTo>
                <a:lnTo>
                  <a:pt x="73853" y="756"/>
                </a:lnTo>
                <a:lnTo>
                  <a:pt x="73828" y="732"/>
                </a:lnTo>
                <a:lnTo>
                  <a:pt x="73633" y="634"/>
                </a:lnTo>
                <a:cubicBezTo>
                  <a:pt x="73585" y="610"/>
                  <a:pt x="73560" y="586"/>
                  <a:pt x="73511" y="561"/>
                </a:cubicBezTo>
                <a:cubicBezTo>
                  <a:pt x="73389" y="464"/>
                  <a:pt x="73341" y="366"/>
                  <a:pt x="73341" y="293"/>
                </a:cubicBezTo>
                <a:cubicBezTo>
                  <a:pt x="73341" y="293"/>
                  <a:pt x="73341" y="293"/>
                  <a:pt x="73341" y="269"/>
                </a:cubicBezTo>
                <a:lnTo>
                  <a:pt x="73316" y="293"/>
                </a:lnTo>
                <a:lnTo>
                  <a:pt x="73243" y="342"/>
                </a:lnTo>
                <a:lnTo>
                  <a:pt x="73146" y="390"/>
                </a:lnTo>
                <a:lnTo>
                  <a:pt x="73097" y="415"/>
                </a:lnTo>
                <a:lnTo>
                  <a:pt x="73024" y="415"/>
                </a:lnTo>
                <a:lnTo>
                  <a:pt x="72902" y="439"/>
                </a:lnTo>
                <a:lnTo>
                  <a:pt x="72487" y="439"/>
                </a:lnTo>
                <a:lnTo>
                  <a:pt x="72194" y="415"/>
                </a:lnTo>
                <a:lnTo>
                  <a:pt x="72097" y="659"/>
                </a:lnTo>
                <a:lnTo>
                  <a:pt x="72048" y="756"/>
                </a:lnTo>
                <a:cubicBezTo>
                  <a:pt x="72048" y="805"/>
                  <a:pt x="72024" y="829"/>
                  <a:pt x="71999" y="854"/>
                </a:cubicBezTo>
                <a:lnTo>
                  <a:pt x="71829" y="1147"/>
                </a:lnTo>
                <a:lnTo>
                  <a:pt x="71682" y="1415"/>
                </a:lnTo>
                <a:cubicBezTo>
                  <a:pt x="71633" y="1464"/>
                  <a:pt x="71585" y="1512"/>
                  <a:pt x="71536" y="1561"/>
                </a:cubicBezTo>
                <a:cubicBezTo>
                  <a:pt x="71487" y="1659"/>
                  <a:pt x="71414" y="1732"/>
                  <a:pt x="71341" y="1829"/>
                </a:cubicBezTo>
                <a:lnTo>
                  <a:pt x="71316" y="1854"/>
                </a:lnTo>
                <a:lnTo>
                  <a:pt x="71316" y="1878"/>
                </a:lnTo>
                <a:lnTo>
                  <a:pt x="71292" y="1903"/>
                </a:lnTo>
                <a:lnTo>
                  <a:pt x="71243" y="1976"/>
                </a:lnTo>
                <a:cubicBezTo>
                  <a:pt x="71194" y="2000"/>
                  <a:pt x="71146" y="2049"/>
                  <a:pt x="71121" y="2073"/>
                </a:cubicBezTo>
                <a:lnTo>
                  <a:pt x="70975" y="2171"/>
                </a:lnTo>
                <a:cubicBezTo>
                  <a:pt x="70926" y="2220"/>
                  <a:pt x="70877" y="2244"/>
                  <a:pt x="70829" y="2268"/>
                </a:cubicBezTo>
                <a:lnTo>
                  <a:pt x="70707" y="2366"/>
                </a:lnTo>
                <a:lnTo>
                  <a:pt x="70560" y="2439"/>
                </a:lnTo>
                <a:lnTo>
                  <a:pt x="70438" y="2512"/>
                </a:lnTo>
                <a:lnTo>
                  <a:pt x="70463" y="2488"/>
                </a:lnTo>
                <a:cubicBezTo>
                  <a:pt x="70414" y="2488"/>
                  <a:pt x="70341" y="2537"/>
                  <a:pt x="70243" y="2561"/>
                </a:cubicBezTo>
                <a:cubicBezTo>
                  <a:pt x="70121" y="2610"/>
                  <a:pt x="70024" y="2634"/>
                  <a:pt x="69902" y="2683"/>
                </a:cubicBezTo>
                <a:cubicBezTo>
                  <a:pt x="69743" y="2707"/>
                  <a:pt x="69591" y="2720"/>
                  <a:pt x="69438" y="2720"/>
                </a:cubicBezTo>
                <a:cubicBezTo>
                  <a:pt x="69286" y="2720"/>
                  <a:pt x="69133" y="2707"/>
                  <a:pt x="68975" y="2683"/>
                </a:cubicBezTo>
                <a:cubicBezTo>
                  <a:pt x="68707" y="2634"/>
                  <a:pt x="68414" y="2537"/>
                  <a:pt x="68194" y="2366"/>
                </a:cubicBezTo>
                <a:cubicBezTo>
                  <a:pt x="68097" y="2293"/>
                  <a:pt x="68024" y="2220"/>
                  <a:pt x="67926" y="2147"/>
                </a:cubicBezTo>
                <a:lnTo>
                  <a:pt x="67755" y="1903"/>
                </a:lnTo>
                <a:lnTo>
                  <a:pt x="67682" y="1805"/>
                </a:lnTo>
                <a:lnTo>
                  <a:pt x="67682" y="1781"/>
                </a:lnTo>
                <a:cubicBezTo>
                  <a:pt x="67682" y="1781"/>
                  <a:pt x="67682" y="1781"/>
                  <a:pt x="67682" y="1756"/>
                </a:cubicBezTo>
                <a:cubicBezTo>
                  <a:pt x="67682" y="1732"/>
                  <a:pt x="67658" y="1708"/>
                  <a:pt x="67658" y="1708"/>
                </a:cubicBezTo>
                <a:lnTo>
                  <a:pt x="67658" y="1732"/>
                </a:lnTo>
                <a:cubicBezTo>
                  <a:pt x="67658" y="1732"/>
                  <a:pt x="67658" y="1781"/>
                  <a:pt x="67658" y="1781"/>
                </a:cubicBezTo>
                <a:cubicBezTo>
                  <a:pt x="67633" y="1756"/>
                  <a:pt x="67633" y="1708"/>
                  <a:pt x="67609" y="1683"/>
                </a:cubicBezTo>
                <a:lnTo>
                  <a:pt x="67536" y="1512"/>
                </a:lnTo>
                <a:lnTo>
                  <a:pt x="67438" y="1220"/>
                </a:lnTo>
                <a:cubicBezTo>
                  <a:pt x="67438" y="1195"/>
                  <a:pt x="67438" y="1171"/>
                  <a:pt x="67414" y="1147"/>
                </a:cubicBezTo>
                <a:lnTo>
                  <a:pt x="67414" y="1122"/>
                </a:lnTo>
                <a:lnTo>
                  <a:pt x="67414" y="1098"/>
                </a:lnTo>
                <a:lnTo>
                  <a:pt x="67414" y="927"/>
                </a:lnTo>
                <a:cubicBezTo>
                  <a:pt x="67414" y="829"/>
                  <a:pt x="67414" y="732"/>
                  <a:pt x="67390" y="610"/>
                </a:cubicBezTo>
                <a:cubicBezTo>
                  <a:pt x="67341" y="586"/>
                  <a:pt x="67268" y="537"/>
                  <a:pt x="67194" y="512"/>
                </a:cubicBezTo>
                <a:cubicBezTo>
                  <a:pt x="67097" y="464"/>
                  <a:pt x="67121" y="464"/>
                  <a:pt x="67073" y="439"/>
                </a:cubicBezTo>
                <a:lnTo>
                  <a:pt x="66926" y="366"/>
                </a:lnTo>
                <a:cubicBezTo>
                  <a:pt x="66926" y="415"/>
                  <a:pt x="66926" y="439"/>
                  <a:pt x="66877" y="439"/>
                </a:cubicBezTo>
                <a:lnTo>
                  <a:pt x="66731" y="439"/>
                </a:lnTo>
                <a:cubicBezTo>
                  <a:pt x="66682" y="439"/>
                  <a:pt x="66633" y="415"/>
                  <a:pt x="66585" y="390"/>
                </a:cubicBezTo>
                <a:cubicBezTo>
                  <a:pt x="66585" y="390"/>
                  <a:pt x="66560" y="390"/>
                  <a:pt x="66536" y="366"/>
                </a:cubicBezTo>
                <a:lnTo>
                  <a:pt x="66512" y="342"/>
                </a:lnTo>
                <a:lnTo>
                  <a:pt x="66414" y="269"/>
                </a:lnTo>
                <a:cubicBezTo>
                  <a:pt x="66390" y="220"/>
                  <a:pt x="66365" y="195"/>
                  <a:pt x="66341" y="171"/>
                </a:cubicBezTo>
                <a:cubicBezTo>
                  <a:pt x="66316" y="122"/>
                  <a:pt x="66316" y="98"/>
                  <a:pt x="66292" y="49"/>
                </a:cubicBezTo>
                <a:lnTo>
                  <a:pt x="66292" y="25"/>
                </a:lnTo>
                <a:lnTo>
                  <a:pt x="66292" y="0"/>
                </a:ln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53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696" name="Google Shape;1696;p53"/>
          <p:cNvSpPr txBox="1">
            <a:spLocks noGrp="1"/>
          </p:cNvSpPr>
          <p:nvPr>
            <p:ph type="subTitle" idx="4294967295"/>
          </p:nvPr>
        </p:nvSpPr>
        <p:spPr>
          <a:xfrm flipH="1">
            <a:off x="2324997" y="201290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697" name="Google Shape;1697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836" y="201290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698" name="Google Shape;1698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674" y="201290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3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699" name="Google Shape;1699;p53"/>
          <p:cNvSpPr txBox="1">
            <a:spLocks noGrp="1"/>
          </p:cNvSpPr>
          <p:nvPr>
            <p:ph type="subTitle" idx="4294967295"/>
          </p:nvPr>
        </p:nvSpPr>
        <p:spPr>
          <a:xfrm flipH="1">
            <a:off x="3875513" y="201290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4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0" name="Google Shape;1700;p53"/>
          <p:cNvSpPr txBox="1">
            <a:spLocks noGrp="1"/>
          </p:cNvSpPr>
          <p:nvPr>
            <p:ph type="subTitle" idx="4294967295"/>
          </p:nvPr>
        </p:nvSpPr>
        <p:spPr>
          <a:xfrm flipH="1">
            <a:off x="2324997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8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1" name="Google Shape;1701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836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9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2" name="Google Shape;1702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674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10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3" name="Google Shape;1703;p53"/>
          <p:cNvSpPr txBox="1">
            <a:spLocks noGrp="1"/>
          </p:cNvSpPr>
          <p:nvPr>
            <p:ph type="subTitle" idx="4294967295"/>
          </p:nvPr>
        </p:nvSpPr>
        <p:spPr>
          <a:xfrm flipH="1">
            <a:off x="3875513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11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4" name="Google Shape;1704;p53"/>
          <p:cNvSpPr txBox="1">
            <a:spLocks noGrp="1"/>
          </p:cNvSpPr>
          <p:nvPr>
            <p:ph type="subTitle" idx="4294967295"/>
          </p:nvPr>
        </p:nvSpPr>
        <p:spPr>
          <a:xfrm flipH="1">
            <a:off x="774482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cs typeface="B Nazanin" panose="00000700000000000000" pitchFamily="2" charset="-78"/>
              </a:rPr>
              <a:t>5</a:t>
            </a:r>
            <a:endParaRPr sz="16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05" name="Google Shape;1705;p53"/>
          <p:cNvSpPr txBox="1">
            <a:spLocks noGrp="1"/>
          </p:cNvSpPr>
          <p:nvPr>
            <p:ph type="subTitle" idx="4294967295"/>
          </p:nvPr>
        </p:nvSpPr>
        <p:spPr>
          <a:xfrm flipH="1">
            <a:off x="1291320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6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6" name="Google Shape;1706;p53"/>
          <p:cNvSpPr txBox="1">
            <a:spLocks noGrp="1"/>
          </p:cNvSpPr>
          <p:nvPr>
            <p:ph type="subTitle" idx="4294967295"/>
          </p:nvPr>
        </p:nvSpPr>
        <p:spPr>
          <a:xfrm flipH="1">
            <a:off x="1808159" y="251296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7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7" name="Google Shape;1707;p53"/>
          <p:cNvSpPr txBox="1">
            <a:spLocks noGrp="1"/>
          </p:cNvSpPr>
          <p:nvPr>
            <p:ph type="subTitle" idx="4294967295"/>
          </p:nvPr>
        </p:nvSpPr>
        <p:spPr>
          <a:xfrm flipH="1">
            <a:off x="2324997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15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8" name="Google Shape;1708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836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16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09" name="Google Shape;1709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674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17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0" name="Google Shape;1710;p53"/>
          <p:cNvSpPr txBox="1">
            <a:spLocks noGrp="1"/>
          </p:cNvSpPr>
          <p:nvPr>
            <p:ph type="subTitle" idx="4294967295"/>
          </p:nvPr>
        </p:nvSpPr>
        <p:spPr>
          <a:xfrm flipH="1">
            <a:off x="3875513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18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1" name="Google Shape;1711;p53"/>
          <p:cNvSpPr txBox="1">
            <a:spLocks noGrp="1"/>
          </p:cNvSpPr>
          <p:nvPr>
            <p:ph type="subTitle" idx="4294967295"/>
          </p:nvPr>
        </p:nvSpPr>
        <p:spPr>
          <a:xfrm flipH="1">
            <a:off x="774482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cs typeface="B Nazanin" panose="00000700000000000000" pitchFamily="2" charset="-78"/>
              </a:rPr>
              <a:t>12</a:t>
            </a:r>
            <a:endParaRPr sz="16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12" name="Google Shape;1712;p53"/>
          <p:cNvSpPr txBox="1">
            <a:spLocks noGrp="1"/>
          </p:cNvSpPr>
          <p:nvPr>
            <p:ph type="subTitle" idx="4294967295"/>
          </p:nvPr>
        </p:nvSpPr>
        <p:spPr>
          <a:xfrm flipH="1">
            <a:off x="1291320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13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3" name="Google Shape;1713;p53"/>
          <p:cNvSpPr txBox="1">
            <a:spLocks noGrp="1"/>
          </p:cNvSpPr>
          <p:nvPr>
            <p:ph type="subTitle" idx="4294967295"/>
          </p:nvPr>
        </p:nvSpPr>
        <p:spPr>
          <a:xfrm flipH="1">
            <a:off x="1808159" y="3013033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14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4" name="Google Shape;1714;p53"/>
          <p:cNvSpPr txBox="1">
            <a:spLocks noGrp="1"/>
          </p:cNvSpPr>
          <p:nvPr>
            <p:ph type="subTitle" idx="4294967295"/>
          </p:nvPr>
        </p:nvSpPr>
        <p:spPr>
          <a:xfrm flipH="1">
            <a:off x="2324997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22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5" name="Google Shape;1715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836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23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6" name="Google Shape;1716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674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24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7" name="Google Shape;1717;p53"/>
          <p:cNvSpPr txBox="1">
            <a:spLocks noGrp="1"/>
          </p:cNvSpPr>
          <p:nvPr>
            <p:ph type="subTitle" idx="4294967295"/>
          </p:nvPr>
        </p:nvSpPr>
        <p:spPr>
          <a:xfrm flipH="1">
            <a:off x="3875513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25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18" name="Google Shape;1718;p53"/>
          <p:cNvSpPr txBox="1">
            <a:spLocks noGrp="1"/>
          </p:cNvSpPr>
          <p:nvPr>
            <p:ph type="subTitle" idx="4294967295"/>
          </p:nvPr>
        </p:nvSpPr>
        <p:spPr>
          <a:xfrm flipH="1">
            <a:off x="774482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cs typeface="B Nazanin" panose="00000700000000000000" pitchFamily="2" charset="-78"/>
              </a:rPr>
              <a:t>19</a:t>
            </a:r>
            <a:endParaRPr sz="16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19" name="Google Shape;1719;p53"/>
          <p:cNvSpPr txBox="1">
            <a:spLocks noGrp="1"/>
          </p:cNvSpPr>
          <p:nvPr>
            <p:ph type="subTitle" idx="4294967295"/>
          </p:nvPr>
        </p:nvSpPr>
        <p:spPr>
          <a:xfrm flipH="1">
            <a:off x="1291320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20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0" name="Google Shape;1720;p53"/>
          <p:cNvSpPr txBox="1">
            <a:spLocks noGrp="1"/>
          </p:cNvSpPr>
          <p:nvPr>
            <p:ph type="subTitle" idx="4294967295"/>
          </p:nvPr>
        </p:nvSpPr>
        <p:spPr>
          <a:xfrm flipH="1">
            <a:off x="1808159" y="3513098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21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1" name="Google Shape;1721;p53"/>
          <p:cNvSpPr txBox="1">
            <a:spLocks noGrp="1"/>
          </p:cNvSpPr>
          <p:nvPr>
            <p:ph type="subTitle" idx="4294967295"/>
          </p:nvPr>
        </p:nvSpPr>
        <p:spPr>
          <a:xfrm flipH="1">
            <a:off x="2324997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29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2" name="Google Shape;1722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836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30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3" name="Google Shape;1723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674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31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4" name="Google Shape;1724;p53"/>
          <p:cNvSpPr txBox="1">
            <a:spLocks noGrp="1"/>
          </p:cNvSpPr>
          <p:nvPr>
            <p:ph type="subTitle" idx="4294967295"/>
          </p:nvPr>
        </p:nvSpPr>
        <p:spPr>
          <a:xfrm flipH="1">
            <a:off x="774482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cs typeface="B Nazanin" panose="00000700000000000000" pitchFamily="2" charset="-78"/>
              </a:rPr>
              <a:t>26</a:t>
            </a:r>
            <a:endParaRPr sz="16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25" name="Google Shape;1725;p53"/>
          <p:cNvSpPr txBox="1">
            <a:spLocks noGrp="1"/>
          </p:cNvSpPr>
          <p:nvPr>
            <p:ph type="subTitle" idx="4294967295"/>
          </p:nvPr>
        </p:nvSpPr>
        <p:spPr>
          <a:xfrm flipH="1">
            <a:off x="1291320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27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6" name="Google Shape;1726;p53"/>
          <p:cNvSpPr txBox="1">
            <a:spLocks noGrp="1"/>
          </p:cNvSpPr>
          <p:nvPr>
            <p:ph type="subTitle" idx="4294967295"/>
          </p:nvPr>
        </p:nvSpPr>
        <p:spPr>
          <a:xfrm flipH="1">
            <a:off x="1808159" y="4013162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cs typeface="B Nazanin" panose="00000700000000000000" pitchFamily="2" charset="-78"/>
              </a:rPr>
              <a:t>28</a:t>
            </a:r>
            <a:endParaRPr sz="1600">
              <a:cs typeface="B Nazanin" panose="00000700000000000000" pitchFamily="2" charset="-78"/>
            </a:endParaRPr>
          </a:p>
        </p:txBody>
      </p:sp>
      <p:sp>
        <p:nvSpPr>
          <p:cNvPr id="1727" name="Google Shape;1727;p53"/>
          <p:cNvSpPr txBox="1">
            <a:spLocks noGrp="1"/>
          </p:cNvSpPr>
          <p:nvPr>
            <p:ph type="subTitle" idx="4294967295"/>
          </p:nvPr>
        </p:nvSpPr>
        <p:spPr>
          <a:xfrm flipH="1">
            <a:off x="2225941" y="1337690"/>
            <a:ext cx="7152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We</a:t>
            </a:r>
            <a:endParaRPr sz="140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28" name="Google Shape;1728;p53"/>
          <p:cNvSpPr txBox="1">
            <a:spLocks noGrp="1"/>
          </p:cNvSpPr>
          <p:nvPr>
            <p:ph type="subTitle" idx="4294967295"/>
          </p:nvPr>
        </p:nvSpPr>
        <p:spPr>
          <a:xfrm flipH="1">
            <a:off x="2841923" y="1337676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Th</a:t>
            </a:r>
            <a:endParaRPr sz="140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29" name="Google Shape;1729;p53"/>
          <p:cNvSpPr txBox="1">
            <a:spLocks noGrp="1"/>
          </p:cNvSpPr>
          <p:nvPr>
            <p:ph type="subTitle" idx="4294967295"/>
          </p:nvPr>
        </p:nvSpPr>
        <p:spPr>
          <a:xfrm flipH="1">
            <a:off x="3358762" y="1337676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Fr</a:t>
            </a:r>
            <a:endParaRPr sz="140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30" name="Google Shape;1730;p53"/>
          <p:cNvSpPr txBox="1">
            <a:spLocks noGrp="1"/>
          </p:cNvSpPr>
          <p:nvPr>
            <p:ph type="subTitle" idx="4294967295"/>
          </p:nvPr>
        </p:nvSpPr>
        <p:spPr>
          <a:xfrm flipH="1">
            <a:off x="3875600" y="1337676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Sa</a:t>
            </a:r>
            <a:endParaRPr sz="140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31" name="Google Shape;1731;p53"/>
          <p:cNvSpPr txBox="1">
            <a:spLocks noGrp="1"/>
          </p:cNvSpPr>
          <p:nvPr>
            <p:ph type="subTitle" idx="4294967295"/>
          </p:nvPr>
        </p:nvSpPr>
        <p:spPr>
          <a:xfrm flipH="1">
            <a:off x="720117" y="1337690"/>
            <a:ext cx="6261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accent2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Su</a:t>
            </a:r>
            <a:endParaRPr sz="1400">
              <a:solidFill>
                <a:schemeClr val="accent2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32" name="Google Shape;1732;p53"/>
          <p:cNvSpPr txBox="1">
            <a:spLocks noGrp="1"/>
          </p:cNvSpPr>
          <p:nvPr>
            <p:ph type="subTitle" idx="4294967295"/>
          </p:nvPr>
        </p:nvSpPr>
        <p:spPr>
          <a:xfrm flipH="1">
            <a:off x="1216182" y="1337690"/>
            <a:ext cx="6672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 dirty="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Mo</a:t>
            </a:r>
            <a:endParaRPr sz="1400" dirty="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733" name="Google Shape;1733;p53"/>
          <p:cNvSpPr txBox="1">
            <a:spLocks noGrp="1"/>
          </p:cNvSpPr>
          <p:nvPr>
            <p:ph type="subTitle" idx="4294967295"/>
          </p:nvPr>
        </p:nvSpPr>
        <p:spPr>
          <a:xfrm flipH="1">
            <a:off x="1808246" y="1337676"/>
            <a:ext cx="516900" cy="5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Tu</a:t>
            </a:r>
            <a:endParaRPr sz="1400"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cxnSp>
        <p:nvCxnSpPr>
          <p:cNvPr id="1734" name="Google Shape;1734;p53"/>
          <p:cNvCxnSpPr/>
          <p:nvPr/>
        </p:nvCxnSpPr>
        <p:spPr>
          <a:xfrm>
            <a:off x="879146" y="1854940"/>
            <a:ext cx="35121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735" name="Google Shape;1735;p53"/>
          <p:cNvSpPr/>
          <p:nvPr/>
        </p:nvSpPr>
        <p:spPr>
          <a:xfrm>
            <a:off x="2843557" y="2879703"/>
            <a:ext cx="513502" cy="108705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36" name="Google Shape;1736;p53"/>
          <p:cNvSpPr/>
          <p:nvPr/>
        </p:nvSpPr>
        <p:spPr>
          <a:xfrm>
            <a:off x="1294412" y="3404404"/>
            <a:ext cx="513502" cy="108705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37" name="Google Shape;1737;p53"/>
          <p:cNvSpPr/>
          <p:nvPr/>
        </p:nvSpPr>
        <p:spPr>
          <a:xfrm>
            <a:off x="2843557" y="3904468"/>
            <a:ext cx="513502" cy="108705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38" name="Google Shape;1738;p53"/>
          <p:cNvSpPr/>
          <p:nvPr/>
        </p:nvSpPr>
        <p:spPr>
          <a:xfrm>
            <a:off x="3875574" y="2404274"/>
            <a:ext cx="513502" cy="108705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39" name="Google Shape;1739;p53"/>
          <p:cNvSpPr txBox="1">
            <a:spLocks noGrp="1"/>
          </p:cNvSpPr>
          <p:nvPr>
            <p:ph type="ctrTitle" idx="4294967295"/>
          </p:nvPr>
        </p:nvSpPr>
        <p:spPr>
          <a:xfrm flipH="1">
            <a:off x="4743881" y="1871417"/>
            <a:ext cx="130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cs typeface="B Nazanin" panose="00000700000000000000" pitchFamily="2" charset="-78"/>
              </a:rPr>
              <a:t>روز</a:t>
            </a:r>
            <a:r>
              <a:rPr lang="en" sz="2000" dirty="0">
                <a:solidFill>
                  <a:schemeClr val="accent2"/>
                </a:solidFill>
                <a:cs typeface="B Nazanin" panose="00000700000000000000" pitchFamily="2" charset="-78"/>
              </a:rPr>
              <a:t> 01</a:t>
            </a:r>
            <a:endParaRPr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40" name="Google Shape;1740;p53"/>
          <p:cNvSpPr txBox="1">
            <a:spLocks noGrp="1"/>
          </p:cNvSpPr>
          <p:nvPr>
            <p:ph type="subTitle" idx="4294967295"/>
          </p:nvPr>
        </p:nvSpPr>
        <p:spPr>
          <a:xfrm flipH="1">
            <a:off x="4743975" y="2290142"/>
            <a:ext cx="18042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741" name="Google Shape;1741;p53"/>
          <p:cNvSpPr txBox="1">
            <a:spLocks noGrp="1"/>
          </p:cNvSpPr>
          <p:nvPr>
            <p:ph type="ctrTitle" idx="4294967295"/>
          </p:nvPr>
        </p:nvSpPr>
        <p:spPr>
          <a:xfrm flipH="1">
            <a:off x="6581356" y="1871417"/>
            <a:ext cx="130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روز</a:t>
            </a:r>
            <a:r>
              <a:rPr lang="en" sz="2000" dirty="0">
                <a:solidFill>
                  <a:schemeClr val="accent1"/>
                </a:solidFill>
                <a:cs typeface="B Nazanin" panose="00000700000000000000" pitchFamily="2" charset="-78"/>
              </a:rPr>
              <a:t> 02</a:t>
            </a:r>
            <a:endParaRPr sz="20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742" name="Google Shape;1742;p53"/>
          <p:cNvSpPr txBox="1">
            <a:spLocks noGrp="1"/>
          </p:cNvSpPr>
          <p:nvPr>
            <p:ph type="subTitle" idx="4294967295"/>
          </p:nvPr>
        </p:nvSpPr>
        <p:spPr>
          <a:xfrm flipH="1">
            <a:off x="6581450" y="2290142"/>
            <a:ext cx="18042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743" name="Google Shape;1743;p53"/>
          <p:cNvSpPr txBox="1">
            <a:spLocks noGrp="1"/>
          </p:cNvSpPr>
          <p:nvPr>
            <p:ph type="ctrTitle" idx="4294967295"/>
          </p:nvPr>
        </p:nvSpPr>
        <p:spPr>
          <a:xfrm flipH="1">
            <a:off x="4743881" y="3370782"/>
            <a:ext cx="130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3"/>
                </a:solidFill>
                <a:cs typeface="B Nazanin" panose="00000700000000000000" pitchFamily="2" charset="-78"/>
              </a:rPr>
              <a:t>روز</a:t>
            </a:r>
            <a:r>
              <a:rPr lang="en" sz="2000" dirty="0">
                <a:solidFill>
                  <a:schemeClr val="accent3"/>
                </a:solidFill>
                <a:cs typeface="B Nazanin" panose="00000700000000000000" pitchFamily="2" charset="-78"/>
              </a:rPr>
              <a:t> 03</a:t>
            </a:r>
            <a:endParaRPr sz="20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744" name="Google Shape;1744;p53"/>
          <p:cNvSpPr txBox="1">
            <a:spLocks noGrp="1"/>
          </p:cNvSpPr>
          <p:nvPr>
            <p:ph type="subTitle" idx="4294967295"/>
          </p:nvPr>
        </p:nvSpPr>
        <p:spPr>
          <a:xfrm flipH="1">
            <a:off x="4743975" y="3789507"/>
            <a:ext cx="18042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745" name="Google Shape;1745;p53"/>
          <p:cNvSpPr txBox="1">
            <a:spLocks noGrp="1"/>
          </p:cNvSpPr>
          <p:nvPr>
            <p:ph type="ctrTitle" idx="4294967295"/>
          </p:nvPr>
        </p:nvSpPr>
        <p:spPr>
          <a:xfrm flipH="1">
            <a:off x="6581356" y="3370782"/>
            <a:ext cx="1307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4"/>
                </a:solidFill>
                <a:cs typeface="B Nazanin" panose="00000700000000000000" pitchFamily="2" charset="-78"/>
              </a:rPr>
              <a:t>روز</a:t>
            </a:r>
            <a:r>
              <a:rPr lang="en" sz="2000" dirty="0">
                <a:solidFill>
                  <a:schemeClr val="accent4"/>
                </a:solidFill>
                <a:cs typeface="B Nazanin" panose="00000700000000000000" pitchFamily="2" charset="-78"/>
              </a:rPr>
              <a:t> 04</a:t>
            </a:r>
            <a:endParaRPr sz="20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746" name="Google Shape;1746;p53"/>
          <p:cNvSpPr txBox="1">
            <a:spLocks noGrp="1"/>
          </p:cNvSpPr>
          <p:nvPr>
            <p:ph type="subTitle" idx="4294967295"/>
          </p:nvPr>
        </p:nvSpPr>
        <p:spPr>
          <a:xfrm flipH="1">
            <a:off x="6581450" y="3789507"/>
            <a:ext cx="1804200" cy="8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54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بودجه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752" name="Google Shape;1752;p54"/>
          <p:cNvGraphicFramePr/>
          <p:nvPr>
            <p:extLst>
              <p:ext uri="{D42A27DB-BD31-4B8C-83A1-F6EECF244321}">
                <p14:modId xmlns:p14="http://schemas.microsoft.com/office/powerpoint/2010/main" val="69698237"/>
              </p:ext>
            </p:extLst>
          </p:nvPr>
        </p:nvGraphicFramePr>
        <p:xfrm>
          <a:off x="1181011" y="1344785"/>
          <a:ext cx="6781975" cy="3140370"/>
        </p:xfrm>
        <a:graphic>
          <a:graphicData uri="http://schemas.openxmlformats.org/drawingml/2006/table">
            <a:tbl>
              <a:tblPr>
                <a:noFill/>
                <a:tableStyleId>{437B3666-88B1-426D-A71B-C77065019F8A}</a:tableStyleId>
              </a:tblPr>
              <a:tblGrid>
                <a:gridCol w="1473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0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91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6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41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cs typeface="B Nazanin" panose="00000700000000000000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سه ماهه اول</a:t>
                      </a:r>
                      <a:endParaRPr sz="1800" dirty="0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ربع دوم</a:t>
                      </a:r>
                      <a:endParaRPr sz="1800" dirty="0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ربع سوم</a:t>
                      </a:r>
                      <a:endParaRPr sz="1800" dirty="0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0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accent2"/>
                          </a:solidFill>
                          <a:latin typeface="Lemonada"/>
                          <a:ea typeface="Lemonada"/>
                          <a:cs typeface="B Nazanin" panose="00000700000000000000" pitchFamily="2" charset="-78"/>
                          <a:sym typeface="Lemonada"/>
                        </a:rPr>
                        <a:t>درآمد داوطلبانه</a:t>
                      </a:r>
                      <a:endParaRPr dirty="0">
                        <a:solidFill>
                          <a:schemeClr val="accent2"/>
                        </a:solidFill>
                        <a:latin typeface="Lemonada"/>
                        <a:ea typeface="Lemonada"/>
                        <a:cs typeface="B Nazanin" panose="00000700000000000000" pitchFamily="2" charset="-78"/>
                        <a:sym typeface="Lemonad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$55,000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$80,000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$70,000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accent2"/>
                          </a:solidFill>
                          <a:latin typeface="Lemonada"/>
                          <a:ea typeface="Lemonada"/>
                          <a:cs typeface="B Nazanin" panose="00000700000000000000" pitchFamily="2" charset="-78"/>
                          <a:sym typeface="Lemonada"/>
                        </a:rPr>
                        <a:t>وجوه کمپین</a:t>
                      </a:r>
                      <a:endParaRPr dirty="0">
                        <a:solidFill>
                          <a:schemeClr val="accent2"/>
                        </a:solidFill>
                        <a:latin typeface="Lemonada"/>
                        <a:ea typeface="Lemonada"/>
                        <a:cs typeface="B Nazanin" panose="00000700000000000000" pitchFamily="2" charset="-78"/>
                        <a:sym typeface="Lemonad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$140,000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$160,000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$180,000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0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accent2"/>
                          </a:solidFill>
                          <a:latin typeface="Lemonada"/>
                          <a:ea typeface="Lemonada"/>
                          <a:cs typeface="B Nazanin" panose="00000700000000000000" pitchFamily="2" charset="-78"/>
                          <a:sym typeface="Lemonada"/>
                        </a:rPr>
                        <a:t>درآمد سرمایه گذاری</a:t>
                      </a:r>
                      <a:endParaRPr dirty="0">
                        <a:solidFill>
                          <a:schemeClr val="accent2"/>
                        </a:solidFill>
                        <a:latin typeface="Lemonada"/>
                        <a:ea typeface="Lemonada"/>
                        <a:cs typeface="B Nazanin" panose="00000700000000000000" pitchFamily="2" charset="-78"/>
                        <a:sym typeface="Lemonad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$100,000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$70,000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$120,000</a:t>
                      </a:r>
                      <a:endParaRPr b="1">
                        <a:solidFill>
                          <a:schemeClr val="dk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0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accent2"/>
                          </a:solidFill>
                          <a:latin typeface="Lemonada"/>
                          <a:ea typeface="Lemonada"/>
                          <a:cs typeface="B Nazanin" panose="00000700000000000000" pitchFamily="2" charset="-78"/>
                          <a:sym typeface="Lemonada"/>
                        </a:rPr>
                        <a:t>جمع</a:t>
                      </a:r>
                      <a:endParaRPr dirty="0">
                        <a:solidFill>
                          <a:schemeClr val="accent2"/>
                        </a:solidFill>
                        <a:latin typeface="Lemonada"/>
                        <a:ea typeface="Lemonada"/>
                        <a:cs typeface="B Nazanin" panose="00000700000000000000" pitchFamily="2" charset="-78"/>
                        <a:sym typeface="Lemonad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accent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$295,000</a:t>
                      </a:r>
                      <a:endParaRPr sz="1600" b="1">
                        <a:solidFill>
                          <a:schemeClr val="accent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>
                          <a:solidFill>
                            <a:schemeClr val="accent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$310,000</a:t>
                      </a:r>
                      <a:endParaRPr sz="1600" b="1">
                        <a:solidFill>
                          <a:schemeClr val="accent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accent1"/>
                          </a:solidFill>
                          <a:latin typeface="Karla"/>
                          <a:ea typeface="Karla"/>
                          <a:cs typeface="B Nazanin" panose="00000700000000000000" pitchFamily="2" charset="-78"/>
                          <a:sym typeface="Karla"/>
                        </a:rPr>
                        <a:t>$370,000</a:t>
                      </a:r>
                      <a:endParaRPr sz="1600" b="1" dirty="0">
                        <a:solidFill>
                          <a:schemeClr val="accent1"/>
                        </a:solidFill>
                        <a:latin typeface="Karla"/>
                        <a:ea typeface="Karla"/>
                        <a:cs typeface="B Nazanin" panose="00000700000000000000" pitchFamily="2" charset="-78"/>
                        <a:sym typeface="Karl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2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7" name="Google Shape;1757;p55"/>
          <p:cNvSpPr txBox="1"/>
          <p:nvPr/>
        </p:nvSpPr>
        <p:spPr>
          <a:xfrm>
            <a:off x="1303626" y="3558108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$134</a:t>
            </a:r>
            <a:endParaRPr sz="3000">
              <a:solidFill>
                <a:schemeClr val="accent1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758" name="Google Shape;1758;p55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نمای کلی </a:t>
            </a:r>
            <a:r>
              <a:rPr lang="en-US" dirty="0">
                <a:cs typeface="B Nazanin" panose="00000700000000000000" pitchFamily="2" charset="-78"/>
              </a:rPr>
              <a:t>KPI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59" name="Google Shape;1759;p55"/>
          <p:cNvSpPr txBox="1"/>
          <p:nvPr/>
        </p:nvSpPr>
        <p:spPr>
          <a:xfrm>
            <a:off x="4667074" y="2737600"/>
            <a:ext cx="3422400" cy="47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1000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برای اصلاح این نمودار، روی آن کلیک کنید، پیوند را دنبال کنید، داده ها را تغییر دهید و نمودار حاصل را در اینجا قرار دهید</a:t>
            </a:r>
            <a:endParaRPr sz="1000" dirty="0">
              <a:solidFill>
                <a:schemeClr val="dk1"/>
              </a:solidFill>
              <a:latin typeface="Karla"/>
              <a:ea typeface="Karla"/>
              <a:cs typeface="B Nazanin" panose="00000700000000000000" pitchFamily="2" charset="-78"/>
              <a:sym typeface="Karla"/>
            </a:endParaRPr>
          </a:p>
        </p:txBody>
      </p:sp>
      <p:sp>
        <p:nvSpPr>
          <p:cNvPr id="1760" name="Google Shape;1760;p55"/>
          <p:cNvSpPr txBox="1"/>
          <p:nvPr/>
        </p:nvSpPr>
        <p:spPr>
          <a:xfrm>
            <a:off x="1303626" y="990258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تماس با ما</a:t>
            </a:r>
            <a:endParaRPr sz="1800"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761" name="Google Shape;1761;p55"/>
          <p:cNvSpPr txBox="1"/>
          <p:nvPr/>
        </p:nvSpPr>
        <p:spPr>
          <a:xfrm>
            <a:off x="4569225" y="990250"/>
            <a:ext cx="34224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رشد اهداکننده</a:t>
            </a:r>
            <a:endParaRPr sz="1800"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grpSp>
        <p:nvGrpSpPr>
          <p:cNvPr id="1762" name="Google Shape;1762;p55"/>
          <p:cNvGrpSpPr/>
          <p:nvPr/>
        </p:nvGrpSpPr>
        <p:grpSpPr>
          <a:xfrm>
            <a:off x="1208168" y="1505765"/>
            <a:ext cx="2072215" cy="1813101"/>
            <a:chOff x="820850" y="238175"/>
            <a:chExt cx="5985600" cy="5237150"/>
          </a:xfrm>
        </p:grpSpPr>
        <p:sp>
          <p:nvSpPr>
            <p:cNvPr id="1763" name="Google Shape;1763;p55"/>
            <p:cNvSpPr/>
            <p:nvPr/>
          </p:nvSpPr>
          <p:spPr>
            <a:xfrm>
              <a:off x="820850" y="238175"/>
              <a:ext cx="5985600" cy="5237150"/>
            </a:xfrm>
            <a:custGeom>
              <a:avLst/>
              <a:gdLst/>
              <a:ahLst/>
              <a:cxnLst/>
              <a:rect l="l" t="t" r="r" b="b"/>
              <a:pathLst>
                <a:path w="239424" h="209486" extrusionOk="0">
                  <a:moveTo>
                    <a:pt x="173569" y="0"/>
                  </a:moveTo>
                  <a:cubicBezTo>
                    <a:pt x="173224" y="0"/>
                    <a:pt x="172879" y="3"/>
                    <a:pt x="172534" y="8"/>
                  </a:cubicBezTo>
                  <a:cubicBezTo>
                    <a:pt x="149887" y="342"/>
                    <a:pt x="130135" y="12285"/>
                    <a:pt x="118837" y="30069"/>
                  </a:cubicBezTo>
                  <a:cubicBezTo>
                    <a:pt x="118827" y="30048"/>
                    <a:pt x="118806" y="30027"/>
                    <a:pt x="118795" y="30007"/>
                  </a:cubicBezTo>
                  <a:cubicBezTo>
                    <a:pt x="107137" y="12847"/>
                    <a:pt x="87476" y="1594"/>
                    <a:pt x="65248" y="1594"/>
                  </a:cubicBezTo>
                  <a:cubicBezTo>
                    <a:pt x="64924" y="1594"/>
                    <a:pt x="64600" y="1597"/>
                    <a:pt x="64276" y="1602"/>
                  </a:cubicBezTo>
                  <a:cubicBezTo>
                    <a:pt x="28541" y="2133"/>
                    <a:pt x="0" y="31527"/>
                    <a:pt x="531" y="67262"/>
                  </a:cubicBezTo>
                  <a:cubicBezTo>
                    <a:pt x="1875" y="158621"/>
                    <a:pt x="119514" y="208653"/>
                    <a:pt x="121440" y="209465"/>
                  </a:cubicBezTo>
                  <a:lnTo>
                    <a:pt x="121492" y="209486"/>
                  </a:lnTo>
                  <a:cubicBezTo>
                    <a:pt x="121492" y="209486"/>
                    <a:pt x="239423" y="147417"/>
                    <a:pt x="238195" y="63753"/>
                  </a:cubicBezTo>
                  <a:cubicBezTo>
                    <a:pt x="238111" y="57901"/>
                    <a:pt x="237226" y="52091"/>
                    <a:pt x="235591" y="46479"/>
                  </a:cubicBezTo>
                  <a:cubicBezTo>
                    <a:pt x="230698" y="35619"/>
                    <a:pt x="224304" y="25508"/>
                    <a:pt x="216589" y="16450"/>
                  </a:cubicBezTo>
                  <a:cubicBezTo>
                    <a:pt x="204747" y="5851"/>
                    <a:pt x="189434" y="0"/>
                    <a:pt x="173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120825" y="2324525"/>
              <a:ext cx="738800" cy="353775"/>
            </a:xfrm>
            <a:custGeom>
              <a:avLst/>
              <a:gdLst/>
              <a:ahLst/>
              <a:cxnLst/>
              <a:rect l="l" t="t" r="r" b="b"/>
              <a:pathLst>
                <a:path w="29552" h="14151" extrusionOk="0">
                  <a:moveTo>
                    <a:pt x="6552" y="0"/>
                  </a:moveTo>
                  <a:cubicBezTo>
                    <a:pt x="4556" y="0"/>
                    <a:pt x="2563" y="562"/>
                    <a:pt x="938" y="1697"/>
                  </a:cubicBezTo>
                  <a:cubicBezTo>
                    <a:pt x="636" y="1884"/>
                    <a:pt x="376" y="2145"/>
                    <a:pt x="199" y="2457"/>
                  </a:cubicBezTo>
                  <a:cubicBezTo>
                    <a:pt x="11" y="2832"/>
                    <a:pt x="1" y="3269"/>
                    <a:pt x="168" y="3654"/>
                  </a:cubicBezTo>
                  <a:cubicBezTo>
                    <a:pt x="355" y="4112"/>
                    <a:pt x="730" y="4477"/>
                    <a:pt x="1198" y="4654"/>
                  </a:cubicBezTo>
                  <a:cubicBezTo>
                    <a:pt x="1397" y="4721"/>
                    <a:pt x="1608" y="4754"/>
                    <a:pt x="1824" y="4754"/>
                  </a:cubicBezTo>
                  <a:cubicBezTo>
                    <a:pt x="2378" y="4754"/>
                    <a:pt x="2966" y="4538"/>
                    <a:pt x="3468" y="4133"/>
                  </a:cubicBezTo>
                  <a:cubicBezTo>
                    <a:pt x="3541" y="4071"/>
                    <a:pt x="3593" y="3998"/>
                    <a:pt x="3666" y="3935"/>
                  </a:cubicBezTo>
                  <a:lnTo>
                    <a:pt x="3666" y="3935"/>
                  </a:lnTo>
                  <a:cubicBezTo>
                    <a:pt x="3562" y="4060"/>
                    <a:pt x="3479" y="4196"/>
                    <a:pt x="3416" y="4342"/>
                  </a:cubicBezTo>
                  <a:cubicBezTo>
                    <a:pt x="3083" y="5143"/>
                    <a:pt x="3645" y="6018"/>
                    <a:pt x="4499" y="6060"/>
                  </a:cubicBezTo>
                  <a:lnTo>
                    <a:pt x="4624" y="6060"/>
                  </a:lnTo>
                  <a:cubicBezTo>
                    <a:pt x="4978" y="6060"/>
                    <a:pt x="5322" y="5914"/>
                    <a:pt x="5572" y="5654"/>
                  </a:cubicBezTo>
                  <a:cubicBezTo>
                    <a:pt x="6113" y="5008"/>
                    <a:pt x="5926" y="4029"/>
                    <a:pt x="5186" y="3623"/>
                  </a:cubicBezTo>
                  <a:cubicBezTo>
                    <a:pt x="4908" y="3488"/>
                    <a:pt x="4617" y="3462"/>
                    <a:pt x="4356" y="3462"/>
                  </a:cubicBezTo>
                  <a:cubicBezTo>
                    <a:pt x="4276" y="3462"/>
                    <a:pt x="4198" y="3464"/>
                    <a:pt x="4124" y="3467"/>
                  </a:cubicBezTo>
                  <a:lnTo>
                    <a:pt x="4124" y="3581"/>
                  </a:lnTo>
                  <a:cubicBezTo>
                    <a:pt x="4020" y="3634"/>
                    <a:pt x="3926" y="3686"/>
                    <a:pt x="3833" y="3758"/>
                  </a:cubicBezTo>
                  <a:cubicBezTo>
                    <a:pt x="4187" y="3352"/>
                    <a:pt x="4509" y="2915"/>
                    <a:pt x="4780" y="2446"/>
                  </a:cubicBezTo>
                  <a:lnTo>
                    <a:pt x="4416" y="2228"/>
                  </a:lnTo>
                  <a:lnTo>
                    <a:pt x="4634" y="2072"/>
                  </a:lnTo>
                  <a:lnTo>
                    <a:pt x="4947" y="2353"/>
                  </a:lnTo>
                  <a:lnTo>
                    <a:pt x="5124" y="2145"/>
                  </a:lnTo>
                  <a:cubicBezTo>
                    <a:pt x="5176" y="2249"/>
                    <a:pt x="5228" y="2363"/>
                    <a:pt x="5280" y="2488"/>
                  </a:cubicBezTo>
                  <a:cubicBezTo>
                    <a:pt x="5384" y="2821"/>
                    <a:pt x="5572" y="3123"/>
                    <a:pt x="5801" y="3373"/>
                  </a:cubicBezTo>
                  <a:cubicBezTo>
                    <a:pt x="6280" y="3842"/>
                    <a:pt x="6925" y="3863"/>
                    <a:pt x="7487" y="3894"/>
                  </a:cubicBezTo>
                  <a:cubicBezTo>
                    <a:pt x="7664" y="3904"/>
                    <a:pt x="7831" y="3915"/>
                    <a:pt x="7987" y="3935"/>
                  </a:cubicBezTo>
                  <a:cubicBezTo>
                    <a:pt x="9112" y="4071"/>
                    <a:pt x="10007" y="4904"/>
                    <a:pt x="10986" y="5893"/>
                  </a:cubicBezTo>
                  <a:cubicBezTo>
                    <a:pt x="11423" y="6341"/>
                    <a:pt x="11798" y="6757"/>
                    <a:pt x="11850" y="7236"/>
                  </a:cubicBezTo>
                  <a:cubicBezTo>
                    <a:pt x="11861" y="7340"/>
                    <a:pt x="11861" y="7444"/>
                    <a:pt x="11861" y="7559"/>
                  </a:cubicBezTo>
                  <a:cubicBezTo>
                    <a:pt x="11861" y="7965"/>
                    <a:pt x="11861" y="8538"/>
                    <a:pt x="12360" y="8840"/>
                  </a:cubicBezTo>
                  <a:cubicBezTo>
                    <a:pt x="12548" y="8944"/>
                    <a:pt x="12777" y="8996"/>
                    <a:pt x="12996" y="9006"/>
                  </a:cubicBezTo>
                  <a:cubicBezTo>
                    <a:pt x="13568" y="9038"/>
                    <a:pt x="14172" y="9079"/>
                    <a:pt x="14787" y="9079"/>
                  </a:cubicBezTo>
                  <a:cubicBezTo>
                    <a:pt x="14849" y="9081"/>
                    <a:pt x="14911" y="9081"/>
                    <a:pt x="14973" y="9081"/>
                  </a:cubicBezTo>
                  <a:cubicBezTo>
                    <a:pt x="15775" y="9081"/>
                    <a:pt x="16575" y="8957"/>
                    <a:pt x="17348" y="8725"/>
                  </a:cubicBezTo>
                  <a:cubicBezTo>
                    <a:pt x="17494" y="8673"/>
                    <a:pt x="17640" y="8621"/>
                    <a:pt x="17785" y="8559"/>
                  </a:cubicBezTo>
                  <a:cubicBezTo>
                    <a:pt x="18175" y="8412"/>
                    <a:pt x="18546" y="8275"/>
                    <a:pt x="18900" y="8275"/>
                  </a:cubicBezTo>
                  <a:cubicBezTo>
                    <a:pt x="18924" y="8275"/>
                    <a:pt x="18948" y="8276"/>
                    <a:pt x="18972" y="8277"/>
                  </a:cubicBezTo>
                  <a:cubicBezTo>
                    <a:pt x="18941" y="8475"/>
                    <a:pt x="18972" y="8673"/>
                    <a:pt x="19066" y="8861"/>
                  </a:cubicBezTo>
                  <a:cubicBezTo>
                    <a:pt x="19190" y="9108"/>
                    <a:pt x="19453" y="9260"/>
                    <a:pt x="19729" y="9260"/>
                  </a:cubicBezTo>
                  <a:cubicBezTo>
                    <a:pt x="19754" y="9260"/>
                    <a:pt x="19780" y="9259"/>
                    <a:pt x="19805" y="9256"/>
                  </a:cubicBezTo>
                  <a:cubicBezTo>
                    <a:pt x="19889" y="9350"/>
                    <a:pt x="19941" y="9475"/>
                    <a:pt x="19961" y="9610"/>
                  </a:cubicBezTo>
                  <a:cubicBezTo>
                    <a:pt x="19982" y="10100"/>
                    <a:pt x="19024" y="10391"/>
                    <a:pt x="18733" y="10474"/>
                  </a:cubicBezTo>
                  <a:lnTo>
                    <a:pt x="17869" y="10693"/>
                  </a:lnTo>
                  <a:cubicBezTo>
                    <a:pt x="17692" y="10735"/>
                    <a:pt x="17525" y="10808"/>
                    <a:pt x="17369" y="10912"/>
                  </a:cubicBezTo>
                  <a:cubicBezTo>
                    <a:pt x="17171" y="11068"/>
                    <a:pt x="17046" y="11297"/>
                    <a:pt x="17025" y="11547"/>
                  </a:cubicBezTo>
                  <a:cubicBezTo>
                    <a:pt x="16994" y="11870"/>
                    <a:pt x="17088" y="12182"/>
                    <a:pt x="17286" y="12432"/>
                  </a:cubicBezTo>
                  <a:cubicBezTo>
                    <a:pt x="17577" y="12786"/>
                    <a:pt x="18025" y="12953"/>
                    <a:pt x="18337" y="13067"/>
                  </a:cubicBezTo>
                  <a:cubicBezTo>
                    <a:pt x="18736" y="13212"/>
                    <a:pt x="19267" y="13403"/>
                    <a:pt x="19820" y="13403"/>
                  </a:cubicBezTo>
                  <a:cubicBezTo>
                    <a:pt x="20060" y="13403"/>
                    <a:pt x="20305" y="13367"/>
                    <a:pt x="20545" y="13275"/>
                  </a:cubicBezTo>
                  <a:cubicBezTo>
                    <a:pt x="20659" y="13223"/>
                    <a:pt x="20784" y="13161"/>
                    <a:pt x="20899" y="13098"/>
                  </a:cubicBezTo>
                  <a:cubicBezTo>
                    <a:pt x="21003" y="13036"/>
                    <a:pt x="21107" y="12984"/>
                    <a:pt x="21221" y="12953"/>
                  </a:cubicBezTo>
                  <a:cubicBezTo>
                    <a:pt x="21242" y="12948"/>
                    <a:pt x="21262" y="12945"/>
                    <a:pt x="21281" y="12945"/>
                  </a:cubicBezTo>
                  <a:cubicBezTo>
                    <a:pt x="21341" y="12945"/>
                    <a:pt x="21393" y="12970"/>
                    <a:pt x="21409" y="13026"/>
                  </a:cubicBezTo>
                  <a:lnTo>
                    <a:pt x="21430" y="13140"/>
                  </a:lnTo>
                  <a:cubicBezTo>
                    <a:pt x="21492" y="13494"/>
                    <a:pt x="21732" y="13806"/>
                    <a:pt x="22054" y="13973"/>
                  </a:cubicBezTo>
                  <a:cubicBezTo>
                    <a:pt x="22304" y="14088"/>
                    <a:pt x="22585" y="14150"/>
                    <a:pt x="22856" y="14150"/>
                  </a:cubicBezTo>
                  <a:cubicBezTo>
                    <a:pt x="23127" y="14150"/>
                    <a:pt x="23398" y="14098"/>
                    <a:pt x="23637" y="13983"/>
                  </a:cubicBezTo>
                  <a:cubicBezTo>
                    <a:pt x="23970" y="13817"/>
                    <a:pt x="24283" y="13609"/>
                    <a:pt x="24574" y="13359"/>
                  </a:cubicBezTo>
                  <a:cubicBezTo>
                    <a:pt x="24793" y="13171"/>
                    <a:pt x="25032" y="13005"/>
                    <a:pt x="25282" y="12869"/>
                  </a:cubicBezTo>
                  <a:cubicBezTo>
                    <a:pt x="25657" y="12671"/>
                    <a:pt x="26115" y="12609"/>
                    <a:pt x="26553" y="12536"/>
                  </a:cubicBezTo>
                  <a:cubicBezTo>
                    <a:pt x="26636" y="12526"/>
                    <a:pt x="26782" y="12505"/>
                    <a:pt x="26923" y="12505"/>
                  </a:cubicBezTo>
                  <a:cubicBezTo>
                    <a:pt x="27065" y="12505"/>
                    <a:pt x="27203" y="12526"/>
                    <a:pt x="27271" y="12599"/>
                  </a:cubicBezTo>
                  <a:cubicBezTo>
                    <a:pt x="27292" y="12630"/>
                    <a:pt x="27313" y="12651"/>
                    <a:pt x="27323" y="12682"/>
                  </a:cubicBezTo>
                  <a:cubicBezTo>
                    <a:pt x="27448" y="12890"/>
                    <a:pt x="27656" y="13036"/>
                    <a:pt x="27896" y="13088"/>
                  </a:cubicBezTo>
                  <a:cubicBezTo>
                    <a:pt x="27924" y="13092"/>
                    <a:pt x="27952" y="13093"/>
                    <a:pt x="27979" y="13093"/>
                  </a:cubicBezTo>
                  <a:cubicBezTo>
                    <a:pt x="28269" y="13093"/>
                    <a:pt x="28477" y="12903"/>
                    <a:pt x="28573" y="12817"/>
                  </a:cubicBezTo>
                  <a:cubicBezTo>
                    <a:pt x="28864" y="12547"/>
                    <a:pt x="29551" y="11901"/>
                    <a:pt x="29395" y="11110"/>
                  </a:cubicBezTo>
                  <a:cubicBezTo>
                    <a:pt x="29260" y="10495"/>
                    <a:pt x="28729" y="10204"/>
                    <a:pt x="28302" y="9954"/>
                  </a:cubicBezTo>
                  <a:cubicBezTo>
                    <a:pt x="28042" y="9818"/>
                    <a:pt x="27792" y="9683"/>
                    <a:pt x="27646" y="9496"/>
                  </a:cubicBezTo>
                  <a:cubicBezTo>
                    <a:pt x="27573" y="9392"/>
                    <a:pt x="27510" y="9277"/>
                    <a:pt x="27458" y="9152"/>
                  </a:cubicBezTo>
                  <a:cubicBezTo>
                    <a:pt x="27396" y="9017"/>
                    <a:pt x="27333" y="8892"/>
                    <a:pt x="27261" y="8777"/>
                  </a:cubicBezTo>
                  <a:cubicBezTo>
                    <a:pt x="26730" y="7944"/>
                    <a:pt x="25709" y="7726"/>
                    <a:pt x="24782" y="7621"/>
                  </a:cubicBezTo>
                  <a:cubicBezTo>
                    <a:pt x="23346" y="7465"/>
                    <a:pt x="21888" y="7392"/>
                    <a:pt x="20440" y="7392"/>
                  </a:cubicBezTo>
                  <a:lnTo>
                    <a:pt x="20357" y="7392"/>
                  </a:lnTo>
                  <a:cubicBezTo>
                    <a:pt x="20326" y="7028"/>
                    <a:pt x="20107" y="6695"/>
                    <a:pt x="19774" y="6528"/>
                  </a:cubicBezTo>
                  <a:cubicBezTo>
                    <a:pt x="19542" y="6409"/>
                    <a:pt x="19302" y="6377"/>
                    <a:pt x="19071" y="6377"/>
                  </a:cubicBezTo>
                  <a:cubicBezTo>
                    <a:pt x="18919" y="6377"/>
                    <a:pt x="18769" y="6391"/>
                    <a:pt x="18629" y="6403"/>
                  </a:cubicBezTo>
                  <a:lnTo>
                    <a:pt x="18462" y="6424"/>
                  </a:lnTo>
                  <a:cubicBezTo>
                    <a:pt x="18416" y="6427"/>
                    <a:pt x="18371" y="6429"/>
                    <a:pt x="18328" y="6429"/>
                  </a:cubicBezTo>
                  <a:cubicBezTo>
                    <a:pt x="18076" y="6429"/>
                    <a:pt x="17898" y="6376"/>
                    <a:pt x="17827" y="6278"/>
                  </a:cubicBezTo>
                  <a:cubicBezTo>
                    <a:pt x="17785" y="6185"/>
                    <a:pt x="17744" y="6101"/>
                    <a:pt x="17733" y="6008"/>
                  </a:cubicBezTo>
                  <a:cubicBezTo>
                    <a:pt x="17712" y="5935"/>
                    <a:pt x="17692" y="5862"/>
                    <a:pt x="17671" y="5789"/>
                  </a:cubicBezTo>
                  <a:cubicBezTo>
                    <a:pt x="17358" y="4821"/>
                    <a:pt x="16411" y="4414"/>
                    <a:pt x="15567" y="4050"/>
                  </a:cubicBezTo>
                  <a:cubicBezTo>
                    <a:pt x="15328" y="3946"/>
                    <a:pt x="15078" y="3842"/>
                    <a:pt x="14849" y="3727"/>
                  </a:cubicBezTo>
                  <a:cubicBezTo>
                    <a:pt x="14318" y="3446"/>
                    <a:pt x="13849" y="3040"/>
                    <a:pt x="13360" y="2613"/>
                  </a:cubicBezTo>
                  <a:cubicBezTo>
                    <a:pt x="13131" y="2415"/>
                    <a:pt x="12902" y="2228"/>
                    <a:pt x="12673" y="2030"/>
                  </a:cubicBezTo>
                  <a:cubicBezTo>
                    <a:pt x="10954" y="682"/>
                    <a:pt x="8751" y="0"/>
                    <a:pt x="6552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364225" y="2599850"/>
              <a:ext cx="147350" cy="86250"/>
            </a:xfrm>
            <a:custGeom>
              <a:avLst/>
              <a:gdLst/>
              <a:ahLst/>
              <a:cxnLst/>
              <a:rect l="l" t="t" r="r" b="b"/>
              <a:pathLst>
                <a:path w="5894" h="3450" extrusionOk="0">
                  <a:moveTo>
                    <a:pt x="2041" y="1"/>
                  </a:moveTo>
                  <a:cubicBezTo>
                    <a:pt x="1761" y="1"/>
                    <a:pt x="1479" y="22"/>
                    <a:pt x="1198" y="65"/>
                  </a:cubicBezTo>
                  <a:cubicBezTo>
                    <a:pt x="469" y="180"/>
                    <a:pt x="230" y="544"/>
                    <a:pt x="146" y="825"/>
                  </a:cubicBezTo>
                  <a:cubicBezTo>
                    <a:pt x="1" y="1377"/>
                    <a:pt x="438" y="1825"/>
                    <a:pt x="604" y="1992"/>
                  </a:cubicBezTo>
                  <a:lnTo>
                    <a:pt x="1417" y="2825"/>
                  </a:lnTo>
                  <a:cubicBezTo>
                    <a:pt x="1625" y="3064"/>
                    <a:pt x="1885" y="3252"/>
                    <a:pt x="2166" y="3377"/>
                  </a:cubicBezTo>
                  <a:cubicBezTo>
                    <a:pt x="2302" y="3429"/>
                    <a:pt x="2437" y="3449"/>
                    <a:pt x="2572" y="3449"/>
                  </a:cubicBezTo>
                  <a:cubicBezTo>
                    <a:pt x="2583" y="3450"/>
                    <a:pt x="2594" y="3450"/>
                    <a:pt x="2605" y="3450"/>
                  </a:cubicBezTo>
                  <a:cubicBezTo>
                    <a:pt x="2895" y="3450"/>
                    <a:pt x="3173" y="3316"/>
                    <a:pt x="3353" y="3075"/>
                  </a:cubicBezTo>
                  <a:cubicBezTo>
                    <a:pt x="3405" y="3002"/>
                    <a:pt x="3447" y="2918"/>
                    <a:pt x="3478" y="2835"/>
                  </a:cubicBezTo>
                  <a:lnTo>
                    <a:pt x="3489" y="2814"/>
                  </a:lnTo>
                  <a:cubicBezTo>
                    <a:pt x="3541" y="2835"/>
                    <a:pt x="3614" y="2877"/>
                    <a:pt x="3655" y="2898"/>
                  </a:cubicBezTo>
                  <a:lnTo>
                    <a:pt x="3759" y="2960"/>
                  </a:lnTo>
                  <a:cubicBezTo>
                    <a:pt x="4000" y="3080"/>
                    <a:pt x="4260" y="3139"/>
                    <a:pt x="4519" y="3139"/>
                  </a:cubicBezTo>
                  <a:cubicBezTo>
                    <a:pt x="4909" y="3139"/>
                    <a:pt x="5295" y="3005"/>
                    <a:pt x="5602" y="2741"/>
                  </a:cubicBezTo>
                  <a:lnTo>
                    <a:pt x="5498" y="2627"/>
                  </a:lnTo>
                  <a:cubicBezTo>
                    <a:pt x="5530" y="2606"/>
                    <a:pt x="5561" y="2585"/>
                    <a:pt x="5592" y="2564"/>
                  </a:cubicBezTo>
                  <a:cubicBezTo>
                    <a:pt x="5769" y="2450"/>
                    <a:pt x="5884" y="2252"/>
                    <a:pt x="5884" y="2033"/>
                  </a:cubicBezTo>
                  <a:cubicBezTo>
                    <a:pt x="5894" y="1658"/>
                    <a:pt x="5634" y="1325"/>
                    <a:pt x="5405" y="1148"/>
                  </a:cubicBezTo>
                  <a:cubicBezTo>
                    <a:pt x="4433" y="396"/>
                    <a:pt x="3249" y="1"/>
                    <a:pt x="204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866100" y="2607250"/>
              <a:ext cx="116125" cy="70525"/>
            </a:xfrm>
            <a:custGeom>
              <a:avLst/>
              <a:gdLst/>
              <a:ahLst/>
              <a:cxnLst/>
              <a:rect l="l" t="t" r="r" b="b"/>
              <a:pathLst>
                <a:path w="4645" h="2821" extrusionOk="0">
                  <a:moveTo>
                    <a:pt x="2952" y="0"/>
                  </a:moveTo>
                  <a:cubicBezTo>
                    <a:pt x="2837" y="0"/>
                    <a:pt x="2714" y="6"/>
                    <a:pt x="2583" y="19"/>
                  </a:cubicBezTo>
                  <a:cubicBezTo>
                    <a:pt x="2166" y="61"/>
                    <a:pt x="1760" y="123"/>
                    <a:pt x="1365" y="207"/>
                  </a:cubicBezTo>
                  <a:cubicBezTo>
                    <a:pt x="1052" y="259"/>
                    <a:pt x="750" y="384"/>
                    <a:pt x="500" y="561"/>
                  </a:cubicBezTo>
                  <a:cubicBezTo>
                    <a:pt x="146" y="821"/>
                    <a:pt x="1" y="1279"/>
                    <a:pt x="136" y="1696"/>
                  </a:cubicBezTo>
                  <a:lnTo>
                    <a:pt x="230" y="1966"/>
                  </a:lnTo>
                  <a:lnTo>
                    <a:pt x="1375" y="1987"/>
                  </a:lnTo>
                  <a:lnTo>
                    <a:pt x="1375" y="1998"/>
                  </a:lnTo>
                  <a:cubicBezTo>
                    <a:pt x="1397" y="1996"/>
                    <a:pt x="1418" y="1996"/>
                    <a:pt x="1440" y="1996"/>
                  </a:cubicBezTo>
                  <a:cubicBezTo>
                    <a:pt x="1801" y="1996"/>
                    <a:pt x="2139" y="2160"/>
                    <a:pt x="2375" y="2435"/>
                  </a:cubicBezTo>
                  <a:cubicBezTo>
                    <a:pt x="2500" y="2612"/>
                    <a:pt x="2687" y="2737"/>
                    <a:pt x="2895" y="2799"/>
                  </a:cubicBezTo>
                  <a:cubicBezTo>
                    <a:pt x="2947" y="2820"/>
                    <a:pt x="3010" y="2820"/>
                    <a:pt x="3072" y="2820"/>
                  </a:cubicBezTo>
                  <a:cubicBezTo>
                    <a:pt x="3187" y="2820"/>
                    <a:pt x="3312" y="2799"/>
                    <a:pt x="3426" y="2758"/>
                  </a:cubicBezTo>
                  <a:cubicBezTo>
                    <a:pt x="3916" y="2581"/>
                    <a:pt x="4311" y="2206"/>
                    <a:pt x="4509" y="1727"/>
                  </a:cubicBezTo>
                  <a:cubicBezTo>
                    <a:pt x="4645" y="1394"/>
                    <a:pt x="4624" y="1019"/>
                    <a:pt x="4457" y="707"/>
                  </a:cubicBezTo>
                  <a:cubicBezTo>
                    <a:pt x="4272" y="374"/>
                    <a:pt x="3858" y="0"/>
                    <a:pt x="2952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6079375" y="1245300"/>
              <a:ext cx="100175" cy="232425"/>
            </a:xfrm>
            <a:custGeom>
              <a:avLst/>
              <a:gdLst/>
              <a:ahLst/>
              <a:cxnLst/>
              <a:rect l="l" t="t" r="r" b="b"/>
              <a:pathLst>
                <a:path w="4007" h="9297" extrusionOk="0">
                  <a:moveTo>
                    <a:pt x="2256" y="1"/>
                  </a:moveTo>
                  <a:cubicBezTo>
                    <a:pt x="1901" y="1"/>
                    <a:pt x="1688" y="750"/>
                    <a:pt x="1229" y="884"/>
                  </a:cubicBezTo>
                  <a:cubicBezTo>
                    <a:pt x="469" y="1123"/>
                    <a:pt x="604" y="2050"/>
                    <a:pt x="802" y="2612"/>
                  </a:cubicBezTo>
                  <a:cubicBezTo>
                    <a:pt x="1104" y="3424"/>
                    <a:pt x="1458" y="3955"/>
                    <a:pt x="896" y="4840"/>
                  </a:cubicBezTo>
                  <a:cubicBezTo>
                    <a:pt x="729" y="5101"/>
                    <a:pt x="469" y="5007"/>
                    <a:pt x="323" y="5382"/>
                  </a:cubicBezTo>
                  <a:cubicBezTo>
                    <a:pt x="0" y="6246"/>
                    <a:pt x="1177" y="7902"/>
                    <a:pt x="1635" y="8506"/>
                  </a:cubicBezTo>
                  <a:cubicBezTo>
                    <a:pt x="2050" y="9049"/>
                    <a:pt x="2513" y="9297"/>
                    <a:pt x="2910" y="9297"/>
                  </a:cubicBezTo>
                  <a:cubicBezTo>
                    <a:pt x="3541" y="9297"/>
                    <a:pt x="4006" y="8674"/>
                    <a:pt x="3853" y="7621"/>
                  </a:cubicBezTo>
                  <a:cubicBezTo>
                    <a:pt x="3697" y="6517"/>
                    <a:pt x="3364" y="5486"/>
                    <a:pt x="3322" y="4341"/>
                  </a:cubicBezTo>
                  <a:cubicBezTo>
                    <a:pt x="3291" y="3466"/>
                    <a:pt x="3468" y="2602"/>
                    <a:pt x="3426" y="1748"/>
                  </a:cubicBezTo>
                  <a:cubicBezTo>
                    <a:pt x="3395" y="925"/>
                    <a:pt x="3145" y="321"/>
                    <a:pt x="2354" y="19"/>
                  </a:cubicBezTo>
                  <a:cubicBezTo>
                    <a:pt x="2320" y="7"/>
                    <a:pt x="2287" y="1"/>
                    <a:pt x="2256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6254400" y="1492700"/>
              <a:ext cx="200100" cy="97250"/>
            </a:xfrm>
            <a:custGeom>
              <a:avLst/>
              <a:gdLst/>
              <a:ahLst/>
              <a:cxnLst/>
              <a:rect l="l" t="t" r="r" b="b"/>
              <a:pathLst>
                <a:path w="8004" h="3890" extrusionOk="0">
                  <a:moveTo>
                    <a:pt x="6508" y="0"/>
                  </a:moveTo>
                  <a:cubicBezTo>
                    <a:pt x="6171" y="0"/>
                    <a:pt x="5839" y="186"/>
                    <a:pt x="5421" y="421"/>
                  </a:cubicBezTo>
                  <a:cubicBezTo>
                    <a:pt x="5095" y="602"/>
                    <a:pt x="4751" y="657"/>
                    <a:pt x="4401" y="657"/>
                  </a:cubicBezTo>
                  <a:cubicBezTo>
                    <a:pt x="3865" y="657"/>
                    <a:pt x="3314" y="529"/>
                    <a:pt x="2790" y="529"/>
                  </a:cubicBezTo>
                  <a:cubicBezTo>
                    <a:pt x="2353" y="529"/>
                    <a:pt x="1935" y="618"/>
                    <a:pt x="1558" y="942"/>
                  </a:cubicBezTo>
                  <a:cubicBezTo>
                    <a:pt x="1" y="2271"/>
                    <a:pt x="2281" y="3857"/>
                    <a:pt x="3816" y="3857"/>
                  </a:cubicBezTo>
                  <a:cubicBezTo>
                    <a:pt x="4025" y="3857"/>
                    <a:pt x="4220" y="3828"/>
                    <a:pt x="4391" y="3764"/>
                  </a:cubicBezTo>
                  <a:cubicBezTo>
                    <a:pt x="4422" y="3743"/>
                    <a:pt x="4443" y="3733"/>
                    <a:pt x="4463" y="3712"/>
                  </a:cubicBezTo>
                  <a:cubicBezTo>
                    <a:pt x="4749" y="3831"/>
                    <a:pt x="5050" y="3889"/>
                    <a:pt x="5351" y="3889"/>
                  </a:cubicBezTo>
                  <a:cubicBezTo>
                    <a:pt x="5840" y="3889"/>
                    <a:pt x="6327" y="3734"/>
                    <a:pt x="6733" y="3431"/>
                  </a:cubicBezTo>
                  <a:cubicBezTo>
                    <a:pt x="7639" y="2775"/>
                    <a:pt x="8004" y="1598"/>
                    <a:pt x="7493" y="598"/>
                  </a:cubicBezTo>
                  <a:cubicBezTo>
                    <a:pt x="7483" y="578"/>
                    <a:pt x="7473" y="557"/>
                    <a:pt x="7462" y="546"/>
                  </a:cubicBezTo>
                  <a:cubicBezTo>
                    <a:pt x="7462" y="536"/>
                    <a:pt x="7462" y="525"/>
                    <a:pt x="7452" y="515"/>
                  </a:cubicBezTo>
                  <a:cubicBezTo>
                    <a:pt x="7452" y="505"/>
                    <a:pt x="7431" y="494"/>
                    <a:pt x="7421" y="484"/>
                  </a:cubicBezTo>
                  <a:cubicBezTo>
                    <a:pt x="7410" y="463"/>
                    <a:pt x="7410" y="453"/>
                    <a:pt x="7389" y="442"/>
                  </a:cubicBezTo>
                  <a:cubicBezTo>
                    <a:pt x="7379" y="421"/>
                    <a:pt x="7379" y="421"/>
                    <a:pt x="7368" y="411"/>
                  </a:cubicBezTo>
                  <a:cubicBezTo>
                    <a:pt x="7358" y="401"/>
                    <a:pt x="7348" y="390"/>
                    <a:pt x="7337" y="390"/>
                  </a:cubicBezTo>
                  <a:cubicBezTo>
                    <a:pt x="7030" y="110"/>
                    <a:pt x="6767" y="0"/>
                    <a:pt x="6508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4941300" y="258250"/>
              <a:ext cx="365500" cy="125900"/>
            </a:xfrm>
            <a:custGeom>
              <a:avLst/>
              <a:gdLst/>
              <a:ahLst/>
              <a:cxnLst/>
              <a:rect l="l" t="t" r="r" b="b"/>
              <a:pathLst>
                <a:path w="14620" h="5036" extrusionOk="0">
                  <a:moveTo>
                    <a:pt x="4324" y="0"/>
                  </a:moveTo>
                  <a:cubicBezTo>
                    <a:pt x="4046" y="0"/>
                    <a:pt x="3753" y="31"/>
                    <a:pt x="3436" y="101"/>
                  </a:cubicBezTo>
                  <a:cubicBezTo>
                    <a:pt x="1875" y="444"/>
                    <a:pt x="760" y="1527"/>
                    <a:pt x="115" y="2954"/>
                  </a:cubicBezTo>
                  <a:cubicBezTo>
                    <a:pt x="0" y="3152"/>
                    <a:pt x="146" y="3412"/>
                    <a:pt x="386" y="3422"/>
                  </a:cubicBezTo>
                  <a:cubicBezTo>
                    <a:pt x="609" y="3422"/>
                    <a:pt x="819" y="3418"/>
                    <a:pt x="1018" y="3418"/>
                  </a:cubicBezTo>
                  <a:cubicBezTo>
                    <a:pt x="1751" y="3418"/>
                    <a:pt x="2322" y="3482"/>
                    <a:pt x="2822" y="4089"/>
                  </a:cubicBezTo>
                  <a:cubicBezTo>
                    <a:pt x="3041" y="4360"/>
                    <a:pt x="2780" y="4401"/>
                    <a:pt x="3155" y="4745"/>
                  </a:cubicBezTo>
                  <a:cubicBezTo>
                    <a:pt x="3406" y="4965"/>
                    <a:pt x="3716" y="5036"/>
                    <a:pt x="4053" y="5036"/>
                  </a:cubicBezTo>
                  <a:cubicBezTo>
                    <a:pt x="4647" y="5036"/>
                    <a:pt x="5324" y="4818"/>
                    <a:pt x="5899" y="4818"/>
                  </a:cubicBezTo>
                  <a:cubicBezTo>
                    <a:pt x="5908" y="4818"/>
                    <a:pt x="5916" y="4818"/>
                    <a:pt x="5925" y="4818"/>
                  </a:cubicBezTo>
                  <a:cubicBezTo>
                    <a:pt x="6258" y="4944"/>
                    <a:pt x="6539" y="4997"/>
                    <a:pt x="6790" y="4997"/>
                  </a:cubicBezTo>
                  <a:cubicBezTo>
                    <a:pt x="7537" y="4997"/>
                    <a:pt x="8023" y="4522"/>
                    <a:pt x="8840" y="4047"/>
                  </a:cubicBezTo>
                  <a:cubicBezTo>
                    <a:pt x="9356" y="3743"/>
                    <a:pt x="9858" y="3695"/>
                    <a:pt x="10375" y="3695"/>
                  </a:cubicBezTo>
                  <a:cubicBezTo>
                    <a:pt x="10610" y="3695"/>
                    <a:pt x="10847" y="3705"/>
                    <a:pt x="11091" y="3705"/>
                  </a:cubicBezTo>
                  <a:cubicBezTo>
                    <a:pt x="11264" y="3705"/>
                    <a:pt x="11440" y="3700"/>
                    <a:pt x="11621" y="3683"/>
                  </a:cubicBezTo>
                  <a:cubicBezTo>
                    <a:pt x="12620" y="3599"/>
                    <a:pt x="13526" y="3297"/>
                    <a:pt x="14432" y="2902"/>
                  </a:cubicBezTo>
                  <a:cubicBezTo>
                    <a:pt x="14546" y="2839"/>
                    <a:pt x="14619" y="2714"/>
                    <a:pt x="14619" y="2579"/>
                  </a:cubicBezTo>
                  <a:cubicBezTo>
                    <a:pt x="14494" y="1475"/>
                    <a:pt x="13880" y="663"/>
                    <a:pt x="12766" y="351"/>
                  </a:cubicBezTo>
                  <a:cubicBezTo>
                    <a:pt x="12509" y="277"/>
                    <a:pt x="12256" y="246"/>
                    <a:pt x="12006" y="246"/>
                  </a:cubicBezTo>
                  <a:cubicBezTo>
                    <a:pt x="10688" y="246"/>
                    <a:pt x="9448" y="1106"/>
                    <a:pt x="8205" y="1106"/>
                  </a:cubicBezTo>
                  <a:cubicBezTo>
                    <a:pt x="7883" y="1106"/>
                    <a:pt x="7561" y="1048"/>
                    <a:pt x="7237" y="903"/>
                  </a:cubicBezTo>
                  <a:cubicBezTo>
                    <a:pt x="6208" y="442"/>
                    <a:pt x="5374" y="0"/>
                    <a:pt x="4324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0" name="Google Shape;1770;p55"/>
            <p:cNvSpPr/>
            <p:nvPr/>
          </p:nvSpPr>
          <p:spPr>
            <a:xfrm>
              <a:off x="5397100" y="668725"/>
              <a:ext cx="208525" cy="196225"/>
            </a:xfrm>
            <a:custGeom>
              <a:avLst/>
              <a:gdLst/>
              <a:ahLst/>
              <a:cxnLst/>
              <a:rect l="l" t="t" r="r" b="b"/>
              <a:pathLst>
                <a:path w="8341" h="7849" extrusionOk="0">
                  <a:moveTo>
                    <a:pt x="6681" y="1"/>
                  </a:moveTo>
                  <a:cubicBezTo>
                    <a:pt x="6569" y="1"/>
                    <a:pt x="6455" y="7"/>
                    <a:pt x="6342" y="19"/>
                  </a:cubicBezTo>
                  <a:cubicBezTo>
                    <a:pt x="5561" y="113"/>
                    <a:pt x="4780" y="373"/>
                    <a:pt x="4009" y="560"/>
                  </a:cubicBezTo>
                  <a:cubicBezTo>
                    <a:pt x="3437" y="706"/>
                    <a:pt x="2676" y="779"/>
                    <a:pt x="2218" y="1206"/>
                  </a:cubicBezTo>
                  <a:cubicBezTo>
                    <a:pt x="1948" y="1435"/>
                    <a:pt x="1812" y="1789"/>
                    <a:pt x="1875" y="2143"/>
                  </a:cubicBezTo>
                  <a:cubicBezTo>
                    <a:pt x="1895" y="2320"/>
                    <a:pt x="2104" y="2445"/>
                    <a:pt x="2156" y="2601"/>
                  </a:cubicBezTo>
                  <a:cubicBezTo>
                    <a:pt x="2427" y="3465"/>
                    <a:pt x="1916" y="3663"/>
                    <a:pt x="1302" y="4194"/>
                  </a:cubicBezTo>
                  <a:cubicBezTo>
                    <a:pt x="563" y="4830"/>
                    <a:pt x="0" y="5506"/>
                    <a:pt x="500" y="6506"/>
                  </a:cubicBezTo>
                  <a:cubicBezTo>
                    <a:pt x="973" y="7460"/>
                    <a:pt x="1806" y="7848"/>
                    <a:pt x="2694" y="7848"/>
                  </a:cubicBezTo>
                  <a:cubicBezTo>
                    <a:pt x="3744" y="7848"/>
                    <a:pt x="4872" y="7306"/>
                    <a:pt x="5571" y="6516"/>
                  </a:cubicBezTo>
                  <a:cubicBezTo>
                    <a:pt x="5595" y="6517"/>
                    <a:pt x="5618" y="6518"/>
                    <a:pt x="5641" y="6518"/>
                  </a:cubicBezTo>
                  <a:cubicBezTo>
                    <a:pt x="6268" y="6518"/>
                    <a:pt x="6810" y="6117"/>
                    <a:pt x="7081" y="5465"/>
                  </a:cubicBezTo>
                  <a:cubicBezTo>
                    <a:pt x="7424" y="4642"/>
                    <a:pt x="7341" y="3736"/>
                    <a:pt x="7726" y="2914"/>
                  </a:cubicBezTo>
                  <a:cubicBezTo>
                    <a:pt x="7976" y="2403"/>
                    <a:pt x="8341" y="1966"/>
                    <a:pt x="8330" y="1362"/>
                  </a:cubicBezTo>
                  <a:cubicBezTo>
                    <a:pt x="8312" y="368"/>
                    <a:pt x="7537" y="1"/>
                    <a:pt x="668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1" name="Google Shape;1771;p55"/>
            <p:cNvSpPr/>
            <p:nvPr/>
          </p:nvSpPr>
          <p:spPr>
            <a:xfrm>
              <a:off x="5553800" y="508100"/>
              <a:ext cx="301725" cy="457675"/>
            </a:xfrm>
            <a:custGeom>
              <a:avLst/>
              <a:gdLst/>
              <a:ahLst/>
              <a:cxnLst/>
              <a:rect l="l" t="t" r="r" b="b"/>
              <a:pathLst>
                <a:path w="12069" h="18307" extrusionOk="0">
                  <a:moveTo>
                    <a:pt x="3626" y="0"/>
                  </a:moveTo>
                  <a:cubicBezTo>
                    <a:pt x="3354" y="0"/>
                    <a:pt x="3060" y="49"/>
                    <a:pt x="2750" y="155"/>
                  </a:cubicBezTo>
                  <a:cubicBezTo>
                    <a:pt x="1156" y="707"/>
                    <a:pt x="1" y="3476"/>
                    <a:pt x="938" y="4955"/>
                  </a:cubicBezTo>
                  <a:cubicBezTo>
                    <a:pt x="1229" y="5424"/>
                    <a:pt x="1833" y="5267"/>
                    <a:pt x="2062" y="6017"/>
                  </a:cubicBezTo>
                  <a:cubicBezTo>
                    <a:pt x="2229" y="6527"/>
                    <a:pt x="2000" y="7027"/>
                    <a:pt x="2260" y="7558"/>
                  </a:cubicBezTo>
                  <a:cubicBezTo>
                    <a:pt x="2489" y="8006"/>
                    <a:pt x="3281" y="8370"/>
                    <a:pt x="3426" y="8776"/>
                  </a:cubicBezTo>
                  <a:cubicBezTo>
                    <a:pt x="3353" y="9401"/>
                    <a:pt x="3291" y="10026"/>
                    <a:pt x="3218" y="10651"/>
                  </a:cubicBezTo>
                  <a:lnTo>
                    <a:pt x="2760" y="10817"/>
                  </a:lnTo>
                  <a:cubicBezTo>
                    <a:pt x="2656" y="10942"/>
                    <a:pt x="2385" y="10973"/>
                    <a:pt x="2250" y="11067"/>
                  </a:cubicBezTo>
                  <a:cubicBezTo>
                    <a:pt x="917" y="12035"/>
                    <a:pt x="1167" y="13691"/>
                    <a:pt x="2281" y="14357"/>
                  </a:cubicBezTo>
                  <a:cubicBezTo>
                    <a:pt x="1240" y="14993"/>
                    <a:pt x="63" y="15690"/>
                    <a:pt x="240" y="16992"/>
                  </a:cubicBezTo>
                  <a:cubicBezTo>
                    <a:pt x="350" y="17749"/>
                    <a:pt x="931" y="18307"/>
                    <a:pt x="1655" y="18307"/>
                  </a:cubicBezTo>
                  <a:cubicBezTo>
                    <a:pt x="1757" y="18307"/>
                    <a:pt x="1862" y="18296"/>
                    <a:pt x="1969" y="18272"/>
                  </a:cubicBezTo>
                  <a:cubicBezTo>
                    <a:pt x="2958" y="18054"/>
                    <a:pt x="3510" y="16846"/>
                    <a:pt x="4218" y="16242"/>
                  </a:cubicBezTo>
                  <a:cubicBezTo>
                    <a:pt x="5123" y="15473"/>
                    <a:pt x="5890" y="15352"/>
                    <a:pt x="6684" y="15352"/>
                  </a:cubicBezTo>
                  <a:cubicBezTo>
                    <a:pt x="7047" y="15352"/>
                    <a:pt x="7416" y="15377"/>
                    <a:pt x="7807" y="15377"/>
                  </a:cubicBezTo>
                  <a:cubicBezTo>
                    <a:pt x="8133" y="15377"/>
                    <a:pt x="8475" y="15359"/>
                    <a:pt x="8841" y="15295"/>
                  </a:cubicBezTo>
                  <a:cubicBezTo>
                    <a:pt x="9903" y="15107"/>
                    <a:pt x="11860" y="14441"/>
                    <a:pt x="11965" y="13077"/>
                  </a:cubicBezTo>
                  <a:cubicBezTo>
                    <a:pt x="12069" y="11723"/>
                    <a:pt x="10934" y="12171"/>
                    <a:pt x="10257" y="11681"/>
                  </a:cubicBezTo>
                  <a:cubicBezTo>
                    <a:pt x="9320" y="11005"/>
                    <a:pt x="10174" y="10276"/>
                    <a:pt x="10163" y="9495"/>
                  </a:cubicBezTo>
                  <a:cubicBezTo>
                    <a:pt x="10153" y="8860"/>
                    <a:pt x="9809" y="8381"/>
                    <a:pt x="9309" y="8016"/>
                  </a:cubicBezTo>
                  <a:cubicBezTo>
                    <a:pt x="8747" y="7589"/>
                    <a:pt x="7925" y="7735"/>
                    <a:pt x="7404" y="7381"/>
                  </a:cubicBezTo>
                  <a:cubicBezTo>
                    <a:pt x="5030" y="5778"/>
                    <a:pt x="6925" y="5757"/>
                    <a:pt x="7144" y="4601"/>
                  </a:cubicBezTo>
                  <a:cubicBezTo>
                    <a:pt x="7321" y="3612"/>
                    <a:pt x="6561" y="3247"/>
                    <a:pt x="5769" y="3143"/>
                  </a:cubicBezTo>
                  <a:cubicBezTo>
                    <a:pt x="6089" y="1617"/>
                    <a:pt x="5198" y="0"/>
                    <a:pt x="3626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6228275" y="3763750"/>
              <a:ext cx="2100" cy="1600"/>
            </a:xfrm>
            <a:custGeom>
              <a:avLst/>
              <a:gdLst/>
              <a:ahLst/>
              <a:cxnLst/>
              <a:rect l="l" t="t" r="r" b="b"/>
              <a:pathLst>
                <a:path w="84" h="64" extrusionOk="0">
                  <a:moveTo>
                    <a:pt x="42" y="1"/>
                  </a:moveTo>
                  <a:cubicBezTo>
                    <a:pt x="0" y="1"/>
                    <a:pt x="0" y="63"/>
                    <a:pt x="42" y="63"/>
                  </a:cubicBezTo>
                  <a:cubicBezTo>
                    <a:pt x="84" y="63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5024325" y="1530900"/>
              <a:ext cx="1760500" cy="1977250"/>
            </a:xfrm>
            <a:custGeom>
              <a:avLst/>
              <a:gdLst/>
              <a:ahLst/>
              <a:cxnLst/>
              <a:rect l="l" t="t" r="r" b="b"/>
              <a:pathLst>
                <a:path w="70420" h="79090" extrusionOk="0">
                  <a:moveTo>
                    <a:pt x="42999" y="0"/>
                  </a:moveTo>
                  <a:cubicBezTo>
                    <a:pt x="41739" y="0"/>
                    <a:pt x="40479" y="181"/>
                    <a:pt x="39235" y="570"/>
                  </a:cubicBezTo>
                  <a:cubicBezTo>
                    <a:pt x="36632" y="1372"/>
                    <a:pt x="34310" y="2861"/>
                    <a:pt x="31811" y="3902"/>
                  </a:cubicBezTo>
                  <a:cubicBezTo>
                    <a:pt x="30351" y="4516"/>
                    <a:pt x="28842" y="4955"/>
                    <a:pt x="27256" y="4955"/>
                  </a:cubicBezTo>
                  <a:cubicBezTo>
                    <a:pt x="27202" y="4955"/>
                    <a:pt x="27148" y="4954"/>
                    <a:pt x="27094" y="4953"/>
                  </a:cubicBezTo>
                  <a:cubicBezTo>
                    <a:pt x="25479" y="4925"/>
                    <a:pt x="23899" y="4390"/>
                    <a:pt x="22290" y="4390"/>
                  </a:cubicBezTo>
                  <a:cubicBezTo>
                    <a:pt x="22156" y="4390"/>
                    <a:pt x="22022" y="4394"/>
                    <a:pt x="21888" y="4402"/>
                  </a:cubicBezTo>
                  <a:cubicBezTo>
                    <a:pt x="20326" y="4495"/>
                    <a:pt x="18691" y="5151"/>
                    <a:pt x="17993" y="6630"/>
                  </a:cubicBezTo>
                  <a:cubicBezTo>
                    <a:pt x="17681" y="7286"/>
                    <a:pt x="17660" y="7973"/>
                    <a:pt x="17504" y="8671"/>
                  </a:cubicBezTo>
                  <a:cubicBezTo>
                    <a:pt x="17233" y="9899"/>
                    <a:pt x="16661" y="10534"/>
                    <a:pt x="15682" y="11336"/>
                  </a:cubicBezTo>
                  <a:cubicBezTo>
                    <a:pt x="14932" y="11951"/>
                    <a:pt x="14151" y="12440"/>
                    <a:pt x="13808" y="13398"/>
                  </a:cubicBezTo>
                  <a:cubicBezTo>
                    <a:pt x="13589" y="14002"/>
                    <a:pt x="13568" y="14658"/>
                    <a:pt x="13912" y="15220"/>
                  </a:cubicBezTo>
                  <a:cubicBezTo>
                    <a:pt x="14037" y="15407"/>
                    <a:pt x="14203" y="15584"/>
                    <a:pt x="14380" y="15730"/>
                  </a:cubicBezTo>
                  <a:cubicBezTo>
                    <a:pt x="14557" y="15897"/>
                    <a:pt x="14818" y="15970"/>
                    <a:pt x="14995" y="16126"/>
                  </a:cubicBezTo>
                  <a:cubicBezTo>
                    <a:pt x="16484" y="17511"/>
                    <a:pt x="15859" y="18989"/>
                    <a:pt x="14568" y="19708"/>
                  </a:cubicBezTo>
                  <a:cubicBezTo>
                    <a:pt x="12277" y="20989"/>
                    <a:pt x="9851" y="21499"/>
                    <a:pt x="7758" y="23196"/>
                  </a:cubicBezTo>
                  <a:cubicBezTo>
                    <a:pt x="5665" y="24904"/>
                    <a:pt x="4634" y="26965"/>
                    <a:pt x="4083" y="29579"/>
                  </a:cubicBezTo>
                  <a:cubicBezTo>
                    <a:pt x="3510" y="32328"/>
                    <a:pt x="1323" y="34535"/>
                    <a:pt x="1053" y="37315"/>
                  </a:cubicBezTo>
                  <a:cubicBezTo>
                    <a:pt x="803" y="39981"/>
                    <a:pt x="3499" y="41074"/>
                    <a:pt x="3166" y="43656"/>
                  </a:cubicBezTo>
                  <a:cubicBezTo>
                    <a:pt x="2719" y="47040"/>
                    <a:pt x="865" y="50216"/>
                    <a:pt x="376" y="53600"/>
                  </a:cubicBezTo>
                  <a:cubicBezTo>
                    <a:pt x="1" y="56255"/>
                    <a:pt x="1969" y="58754"/>
                    <a:pt x="3229" y="60941"/>
                  </a:cubicBezTo>
                  <a:cubicBezTo>
                    <a:pt x="6477" y="66585"/>
                    <a:pt x="10049" y="72395"/>
                    <a:pt x="14318" y="77341"/>
                  </a:cubicBezTo>
                  <a:cubicBezTo>
                    <a:pt x="15042" y="78186"/>
                    <a:pt x="15836" y="78627"/>
                    <a:pt x="16734" y="78627"/>
                  </a:cubicBezTo>
                  <a:cubicBezTo>
                    <a:pt x="17219" y="78627"/>
                    <a:pt x="17734" y="78499"/>
                    <a:pt x="18285" y="78236"/>
                  </a:cubicBezTo>
                  <a:cubicBezTo>
                    <a:pt x="19274" y="77767"/>
                    <a:pt x="20097" y="77018"/>
                    <a:pt x="21065" y="76518"/>
                  </a:cubicBezTo>
                  <a:cubicBezTo>
                    <a:pt x="21616" y="76234"/>
                    <a:pt x="22114" y="76131"/>
                    <a:pt x="22593" y="76131"/>
                  </a:cubicBezTo>
                  <a:cubicBezTo>
                    <a:pt x="23627" y="76131"/>
                    <a:pt x="24570" y="76611"/>
                    <a:pt x="25751" y="76789"/>
                  </a:cubicBezTo>
                  <a:cubicBezTo>
                    <a:pt x="26023" y="76830"/>
                    <a:pt x="26289" y="76850"/>
                    <a:pt x="26550" y="76850"/>
                  </a:cubicBezTo>
                  <a:cubicBezTo>
                    <a:pt x="29421" y="76850"/>
                    <a:pt x="31652" y="74508"/>
                    <a:pt x="34372" y="73821"/>
                  </a:cubicBezTo>
                  <a:cubicBezTo>
                    <a:pt x="34806" y="73711"/>
                    <a:pt x="35205" y="73660"/>
                    <a:pt x="35573" y="73660"/>
                  </a:cubicBezTo>
                  <a:cubicBezTo>
                    <a:pt x="37366" y="73660"/>
                    <a:pt x="38436" y="74887"/>
                    <a:pt x="39412" y="76580"/>
                  </a:cubicBezTo>
                  <a:cubicBezTo>
                    <a:pt x="39932" y="77466"/>
                    <a:pt x="40588" y="78413"/>
                    <a:pt x="41619" y="78757"/>
                  </a:cubicBezTo>
                  <a:cubicBezTo>
                    <a:pt x="41873" y="78841"/>
                    <a:pt x="42085" y="78876"/>
                    <a:pt x="42270" y="78876"/>
                  </a:cubicBezTo>
                  <a:cubicBezTo>
                    <a:pt x="42950" y="78876"/>
                    <a:pt x="43279" y="78410"/>
                    <a:pt x="44097" y="78246"/>
                  </a:cubicBezTo>
                  <a:cubicBezTo>
                    <a:pt x="44278" y="78211"/>
                    <a:pt x="44451" y="78194"/>
                    <a:pt x="44615" y="78194"/>
                  </a:cubicBezTo>
                  <a:cubicBezTo>
                    <a:pt x="45361" y="78194"/>
                    <a:pt x="45943" y="78544"/>
                    <a:pt x="46378" y="79090"/>
                  </a:cubicBezTo>
                  <a:cubicBezTo>
                    <a:pt x="60518" y="59275"/>
                    <a:pt x="70420" y="36586"/>
                    <a:pt x="70056" y="12044"/>
                  </a:cubicBezTo>
                  <a:cubicBezTo>
                    <a:pt x="70045" y="11472"/>
                    <a:pt x="70024" y="10909"/>
                    <a:pt x="70003" y="10347"/>
                  </a:cubicBezTo>
                  <a:cubicBezTo>
                    <a:pt x="69778" y="10331"/>
                    <a:pt x="69550" y="10323"/>
                    <a:pt x="69321" y="10323"/>
                  </a:cubicBezTo>
                  <a:cubicBezTo>
                    <a:pt x="67753" y="10323"/>
                    <a:pt x="66126" y="10682"/>
                    <a:pt x="64745" y="11190"/>
                  </a:cubicBezTo>
                  <a:cubicBezTo>
                    <a:pt x="62507" y="12023"/>
                    <a:pt x="62402" y="13606"/>
                    <a:pt x="63412" y="15376"/>
                  </a:cubicBezTo>
                  <a:cubicBezTo>
                    <a:pt x="63343" y="15377"/>
                    <a:pt x="63273" y="15378"/>
                    <a:pt x="63204" y="15378"/>
                  </a:cubicBezTo>
                  <a:cubicBezTo>
                    <a:pt x="61547" y="15378"/>
                    <a:pt x="59915" y="15018"/>
                    <a:pt x="58446" y="14179"/>
                  </a:cubicBezTo>
                  <a:cubicBezTo>
                    <a:pt x="56957" y="13335"/>
                    <a:pt x="56124" y="11919"/>
                    <a:pt x="54770" y="10972"/>
                  </a:cubicBezTo>
                  <a:cubicBezTo>
                    <a:pt x="54112" y="10515"/>
                    <a:pt x="53512" y="10403"/>
                    <a:pt x="52837" y="10403"/>
                  </a:cubicBezTo>
                  <a:cubicBezTo>
                    <a:pt x="52572" y="10403"/>
                    <a:pt x="52296" y="10420"/>
                    <a:pt x="52000" y="10441"/>
                  </a:cubicBezTo>
                  <a:cubicBezTo>
                    <a:pt x="51783" y="10455"/>
                    <a:pt x="51568" y="10463"/>
                    <a:pt x="51357" y="10463"/>
                  </a:cubicBezTo>
                  <a:cubicBezTo>
                    <a:pt x="49264" y="10463"/>
                    <a:pt x="47521" y="9725"/>
                    <a:pt x="46878" y="7588"/>
                  </a:cubicBezTo>
                  <a:cubicBezTo>
                    <a:pt x="47804" y="7546"/>
                    <a:pt x="48668" y="7046"/>
                    <a:pt x="49002" y="6068"/>
                  </a:cubicBezTo>
                  <a:cubicBezTo>
                    <a:pt x="49470" y="4672"/>
                    <a:pt x="46961" y="2298"/>
                    <a:pt x="47877" y="1496"/>
                  </a:cubicBezTo>
                  <a:cubicBezTo>
                    <a:pt x="48127" y="1278"/>
                    <a:pt x="47971" y="893"/>
                    <a:pt x="47690" y="799"/>
                  </a:cubicBezTo>
                  <a:cubicBezTo>
                    <a:pt x="46150" y="284"/>
                    <a:pt x="44575" y="0"/>
                    <a:pt x="42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844800" y="278000"/>
              <a:ext cx="3421800" cy="5151000"/>
            </a:xfrm>
            <a:custGeom>
              <a:avLst/>
              <a:gdLst/>
              <a:ahLst/>
              <a:cxnLst/>
              <a:rect l="l" t="t" r="r" b="b"/>
              <a:pathLst>
                <a:path w="136872" h="206040" extrusionOk="0">
                  <a:moveTo>
                    <a:pt x="64306" y="1"/>
                  </a:moveTo>
                  <a:cubicBezTo>
                    <a:pt x="63977" y="1"/>
                    <a:pt x="63647" y="3"/>
                    <a:pt x="63318" y="9"/>
                  </a:cubicBezTo>
                  <a:cubicBezTo>
                    <a:pt x="30457" y="498"/>
                    <a:pt x="3676" y="25404"/>
                    <a:pt x="0" y="57194"/>
                  </a:cubicBezTo>
                  <a:cubicBezTo>
                    <a:pt x="21" y="57266"/>
                    <a:pt x="32" y="57329"/>
                    <a:pt x="52" y="57391"/>
                  </a:cubicBezTo>
                  <a:cubicBezTo>
                    <a:pt x="240" y="58079"/>
                    <a:pt x="458" y="58839"/>
                    <a:pt x="1229" y="58995"/>
                  </a:cubicBezTo>
                  <a:lnTo>
                    <a:pt x="1354" y="59026"/>
                  </a:lnTo>
                  <a:cubicBezTo>
                    <a:pt x="2593" y="59266"/>
                    <a:pt x="3405" y="59526"/>
                    <a:pt x="3405" y="60890"/>
                  </a:cubicBezTo>
                  <a:lnTo>
                    <a:pt x="3405" y="66034"/>
                  </a:lnTo>
                  <a:cubicBezTo>
                    <a:pt x="3207" y="66492"/>
                    <a:pt x="2426" y="68460"/>
                    <a:pt x="3468" y="70126"/>
                  </a:cubicBezTo>
                  <a:cubicBezTo>
                    <a:pt x="4009" y="70990"/>
                    <a:pt x="4020" y="71531"/>
                    <a:pt x="3936" y="71833"/>
                  </a:cubicBezTo>
                  <a:cubicBezTo>
                    <a:pt x="3895" y="72010"/>
                    <a:pt x="3790" y="72156"/>
                    <a:pt x="3634" y="72250"/>
                  </a:cubicBezTo>
                  <a:lnTo>
                    <a:pt x="3551" y="72292"/>
                  </a:lnTo>
                  <a:lnTo>
                    <a:pt x="3749" y="72687"/>
                  </a:lnTo>
                  <a:cubicBezTo>
                    <a:pt x="3770" y="73062"/>
                    <a:pt x="3947" y="73572"/>
                    <a:pt x="4217" y="74228"/>
                  </a:cubicBezTo>
                  <a:cubicBezTo>
                    <a:pt x="4540" y="74988"/>
                    <a:pt x="4905" y="75717"/>
                    <a:pt x="4915" y="75748"/>
                  </a:cubicBezTo>
                  <a:lnTo>
                    <a:pt x="5030" y="75978"/>
                  </a:lnTo>
                  <a:lnTo>
                    <a:pt x="6217" y="75978"/>
                  </a:lnTo>
                  <a:cubicBezTo>
                    <a:pt x="6341" y="76519"/>
                    <a:pt x="6341" y="77081"/>
                    <a:pt x="6217" y="77623"/>
                  </a:cubicBezTo>
                  <a:cubicBezTo>
                    <a:pt x="6164" y="77841"/>
                    <a:pt x="6133" y="78060"/>
                    <a:pt x="6123" y="78279"/>
                  </a:cubicBezTo>
                  <a:cubicBezTo>
                    <a:pt x="6123" y="78737"/>
                    <a:pt x="6435" y="79164"/>
                    <a:pt x="6727" y="79570"/>
                  </a:cubicBezTo>
                  <a:cubicBezTo>
                    <a:pt x="6925" y="79851"/>
                    <a:pt x="7174" y="80195"/>
                    <a:pt x="7174" y="80382"/>
                  </a:cubicBezTo>
                  <a:cubicBezTo>
                    <a:pt x="7174" y="81069"/>
                    <a:pt x="8122" y="82256"/>
                    <a:pt x="8486" y="82683"/>
                  </a:cubicBezTo>
                  <a:cubicBezTo>
                    <a:pt x="9473" y="85343"/>
                    <a:pt x="10118" y="85496"/>
                    <a:pt x="10380" y="85496"/>
                  </a:cubicBezTo>
                  <a:cubicBezTo>
                    <a:pt x="10400" y="85496"/>
                    <a:pt x="10418" y="85495"/>
                    <a:pt x="10434" y="85495"/>
                  </a:cubicBezTo>
                  <a:cubicBezTo>
                    <a:pt x="10788" y="85474"/>
                    <a:pt x="11027" y="85193"/>
                    <a:pt x="11142" y="84662"/>
                  </a:cubicBezTo>
                  <a:cubicBezTo>
                    <a:pt x="11579" y="82704"/>
                    <a:pt x="11162" y="80788"/>
                    <a:pt x="11142" y="80705"/>
                  </a:cubicBezTo>
                  <a:lnTo>
                    <a:pt x="9684" y="77550"/>
                  </a:lnTo>
                  <a:lnTo>
                    <a:pt x="9476" y="74166"/>
                  </a:lnTo>
                  <a:lnTo>
                    <a:pt x="8403" y="72448"/>
                  </a:lnTo>
                  <a:lnTo>
                    <a:pt x="7570" y="69553"/>
                  </a:lnTo>
                  <a:lnTo>
                    <a:pt x="6373" y="66127"/>
                  </a:lnTo>
                  <a:lnTo>
                    <a:pt x="6945" y="64597"/>
                  </a:lnTo>
                  <a:lnTo>
                    <a:pt x="7070" y="63587"/>
                  </a:lnTo>
                  <a:lnTo>
                    <a:pt x="8445" y="65232"/>
                  </a:lnTo>
                  <a:lnTo>
                    <a:pt x="8445" y="67991"/>
                  </a:lnTo>
                  <a:lnTo>
                    <a:pt x="10538" y="72760"/>
                  </a:lnTo>
                  <a:lnTo>
                    <a:pt x="11579" y="75624"/>
                  </a:lnTo>
                  <a:lnTo>
                    <a:pt x="11579" y="77602"/>
                  </a:lnTo>
                  <a:lnTo>
                    <a:pt x="14369" y="80611"/>
                  </a:lnTo>
                  <a:cubicBezTo>
                    <a:pt x="15150" y="82267"/>
                    <a:pt x="16264" y="85182"/>
                    <a:pt x="15994" y="86130"/>
                  </a:cubicBezTo>
                  <a:cubicBezTo>
                    <a:pt x="15577" y="87598"/>
                    <a:pt x="14963" y="90638"/>
                    <a:pt x="14942" y="90774"/>
                  </a:cubicBezTo>
                  <a:lnTo>
                    <a:pt x="14911" y="90951"/>
                  </a:lnTo>
                  <a:lnTo>
                    <a:pt x="15005" y="91096"/>
                  </a:lnTo>
                  <a:cubicBezTo>
                    <a:pt x="15119" y="91242"/>
                    <a:pt x="17649" y="94803"/>
                    <a:pt x="19878" y="95241"/>
                  </a:cubicBezTo>
                  <a:cubicBezTo>
                    <a:pt x="21741" y="95615"/>
                    <a:pt x="24740" y="97792"/>
                    <a:pt x="25115" y="98073"/>
                  </a:cubicBezTo>
                  <a:cubicBezTo>
                    <a:pt x="25582" y="98643"/>
                    <a:pt x="28312" y="101852"/>
                    <a:pt x="30500" y="101852"/>
                  </a:cubicBezTo>
                  <a:cubicBezTo>
                    <a:pt x="30751" y="101852"/>
                    <a:pt x="30995" y="101810"/>
                    <a:pt x="31227" y="101717"/>
                  </a:cubicBezTo>
                  <a:lnTo>
                    <a:pt x="33081" y="100978"/>
                  </a:lnTo>
                  <a:lnTo>
                    <a:pt x="37495" y="104914"/>
                  </a:lnTo>
                  <a:lnTo>
                    <a:pt x="42452" y="106746"/>
                  </a:lnTo>
                  <a:lnTo>
                    <a:pt x="43451" y="106777"/>
                  </a:lnTo>
                  <a:cubicBezTo>
                    <a:pt x="43139" y="107288"/>
                    <a:pt x="42816" y="108017"/>
                    <a:pt x="42951" y="108714"/>
                  </a:cubicBezTo>
                  <a:cubicBezTo>
                    <a:pt x="43056" y="109308"/>
                    <a:pt x="43441" y="109755"/>
                    <a:pt x="44086" y="110089"/>
                  </a:cubicBezTo>
                  <a:cubicBezTo>
                    <a:pt x="45721" y="110901"/>
                    <a:pt x="46835" y="112869"/>
                    <a:pt x="47148" y="113483"/>
                  </a:cubicBezTo>
                  <a:cubicBezTo>
                    <a:pt x="46991" y="113827"/>
                    <a:pt x="46710" y="114524"/>
                    <a:pt x="46887" y="115097"/>
                  </a:cubicBezTo>
                  <a:cubicBezTo>
                    <a:pt x="46971" y="115378"/>
                    <a:pt x="47169" y="115618"/>
                    <a:pt x="47439" y="115743"/>
                  </a:cubicBezTo>
                  <a:cubicBezTo>
                    <a:pt x="48064" y="116065"/>
                    <a:pt x="49678" y="117763"/>
                    <a:pt x="50282" y="118408"/>
                  </a:cubicBezTo>
                  <a:cubicBezTo>
                    <a:pt x="50544" y="118644"/>
                    <a:pt x="51733" y="119631"/>
                    <a:pt x="52724" y="119631"/>
                  </a:cubicBezTo>
                  <a:cubicBezTo>
                    <a:pt x="52912" y="119631"/>
                    <a:pt x="53094" y="119595"/>
                    <a:pt x="53260" y="119512"/>
                  </a:cubicBezTo>
                  <a:cubicBezTo>
                    <a:pt x="53274" y="119506"/>
                    <a:pt x="53290" y="119503"/>
                    <a:pt x="53308" y="119503"/>
                  </a:cubicBezTo>
                  <a:cubicBezTo>
                    <a:pt x="53591" y="119503"/>
                    <a:pt x="54383" y="120252"/>
                    <a:pt x="55019" y="121251"/>
                  </a:cubicBezTo>
                  <a:lnTo>
                    <a:pt x="55155" y="121386"/>
                  </a:lnTo>
                  <a:cubicBezTo>
                    <a:pt x="55250" y="121446"/>
                    <a:pt x="55687" y="121693"/>
                    <a:pt x="56131" y="121693"/>
                  </a:cubicBezTo>
                  <a:cubicBezTo>
                    <a:pt x="56223" y="121693"/>
                    <a:pt x="56315" y="121682"/>
                    <a:pt x="56404" y="121657"/>
                  </a:cubicBezTo>
                  <a:cubicBezTo>
                    <a:pt x="56633" y="121594"/>
                    <a:pt x="56831" y="121428"/>
                    <a:pt x="56935" y="121209"/>
                  </a:cubicBezTo>
                  <a:cubicBezTo>
                    <a:pt x="57206" y="120668"/>
                    <a:pt x="57081" y="119939"/>
                    <a:pt x="57008" y="119606"/>
                  </a:cubicBezTo>
                  <a:lnTo>
                    <a:pt x="57675" y="118283"/>
                  </a:lnTo>
                  <a:cubicBezTo>
                    <a:pt x="57938" y="118020"/>
                    <a:pt x="58265" y="117812"/>
                    <a:pt x="58391" y="117812"/>
                  </a:cubicBezTo>
                  <a:cubicBezTo>
                    <a:pt x="58400" y="117812"/>
                    <a:pt x="58407" y="117813"/>
                    <a:pt x="58414" y="117815"/>
                  </a:cubicBezTo>
                  <a:cubicBezTo>
                    <a:pt x="58726" y="118044"/>
                    <a:pt x="59143" y="119179"/>
                    <a:pt x="59216" y="119824"/>
                  </a:cubicBezTo>
                  <a:cubicBezTo>
                    <a:pt x="59289" y="120439"/>
                    <a:pt x="59840" y="122188"/>
                    <a:pt x="60246" y="122594"/>
                  </a:cubicBezTo>
                  <a:cubicBezTo>
                    <a:pt x="60299" y="122646"/>
                    <a:pt x="60371" y="122709"/>
                    <a:pt x="60444" y="122781"/>
                  </a:cubicBezTo>
                  <a:cubicBezTo>
                    <a:pt x="60902" y="123187"/>
                    <a:pt x="61132" y="123458"/>
                    <a:pt x="61121" y="123583"/>
                  </a:cubicBezTo>
                  <a:cubicBezTo>
                    <a:pt x="61069" y="123719"/>
                    <a:pt x="61007" y="123864"/>
                    <a:pt x="60934" y="124000"/>
                  </a:cubicBezTo>
                  <a:cubicBezTo>
                    <a:pt x="60632" y="124624"/>
                    <a:pt x="60184" y="125582"/>
                    <a:pt x="60684" y="126311"/>
                  </a:cubicBezTo>
                  <a:cubicBezTo>
                    <a:pt x="61173" y="127009"/>
                    <a:pt x="61225" y="127363"/>
                    <a:pt x="61204" y="127415"/>
                  </a:cubicBezTo>
                  <a:cubicBezTo>
                    <a:pt x="61069" y="127592"/>
                    <a:pt x="60351" y="128706"/>
                    <a:pt x="60621" y="129404"/>
                  </a:cubicBezTo>
                  <a:cubicBezTo>
                    <a:pt x="60715" y="129664"/>
                    <a:pt x="60955" y="129862"/>
                    <a:pt x="61236" y="129903"/>
                  </a:cubicBezTo>
                  <a:cubicBezTo>
                    <a:pt x="61402" y="129935"/>
                    <a:pt x="61454" y="129987"/>
                    <a:pt x="61454" y="129997"/>
                  </a:cubicBezTo>
                  <a:cubicBezTo>
                    <a:pt x="61454" y="130039"/>
                    <a:pt x="61423" y="130091"/>
                    <a:pt x="61381" y="130122"/>
                  </a:cubicBezTo>
                  <a:cubicBezTo>
                    <a:pt x="61038" y="130362"/>
                    <a:pt x="60653" y="131195"/>
                    <a:pt x="60465" y="131622"/>
                  </a:cubicBezTo>
                  <a:cubicBezTo>
                    <a:pt x="60288" y="131809"/>
                    <a:pt x="60080" y="131965"/>
                    <a:pt x="59861" y="132080"/>
                  </a:cubicBezTo>
                  <a:cubicBezTo>
                    <a:pt x="59817" y="132071"/>
                    <a:pt x="59772" y="132066"/>
                    <a:pt x="59727" y="132066"/>
                  </a:cubicBezTo>
                  <a:cubicBezTo>
                    <a:pt x="59458" y="132066"/>
                    <a:pt x="59163" y="132220"/>
                    <a:pt x="58914" y="132496"/>
                  </a:cubicBezTo>
                  <a:cubicBezTo>
                    <a:pt x="58539" y="132881"/>
                    <a:pt x="58393" y="133423"/>
                    <a:pt x="58539" y="133944"/>
                  </a:cubicBezTo>
                  <a:cubicBezTo>
                    <a:pt x="58643" y="134308"/>
                    <a:pt x="58601" y="134631"/>
                    <a:pt x="58445" y="134797"/>
                  </a:cubicBezTo>
                  <a:cubicBezTo>
                    <a:pt x="57852" y="134797"/>
                    <a:pt x="57258" y="135693"/>
                    <a:pt x="56904" y="136328"/>
                  </a:cubicBezTo>
                  <a:cubicBezTo>
                    <a:pt x="56217" y="136526"/>
                    <a:pt x="55467" y="136859"/>
                    <a:pt x="55384" y="137390"/>
                  </a:cubicBezTo>
                  <a:cubicBezTo>
                    <a:pt x="55301" y="137827"/>
                    <a:pt x="55634" y="138567"/>
                    <a:pt x="55842" y="138973"/>
                  </a:cubicBezTo>
                  <a:cubicBezTo>
                    <a:pt x="55696" y="139545"/>
                    <a:pt x="55405" y="140358"/>
                    <a:pt x="55176" y="140555"/>
                  </a:cubicBezTo>
                  <a:cubicBezTo>
                    <a:pt x="54759" y="140920"/>
                    <a:pt x="54436" y="141638"/>
                    <a:pt x="54405" y="142284"/>
                  </a:cubicBezTo>
                  <a:cubicBezTo>
                    <a:pt x="54374" y="142700"/>
                    <a:pt x="54520" y="143106"/>
                    <a:pt x="54801" y="143408"/>
                  </a:cubicBezTo>
                  <a:cubicBezTo>
                    <a:pt x="54957" y="143565"/>
                    <a:pt x="54999" y="143929"/>
                    <a:pt x="55030" y="144262"/>
                  </a:cubicBezTo>
                  <a:cubicBezTo>
                    <a:pt x="55082" y="144741"/>
                    <a:pt x="55144" y="145408"/>
                    <a:pt x="55769" y="145543"/>
                  </a:cubicBezTo>
                  <a:cubicBezTo>
                    <a:pt x="55925" y="145585"/>
                    <a:pt x="56040" y="145710"/>
                    <a:pt x="56061" y="145866"/>
                  </a:cubicBezTo>
                  <a:cubicBezTo>
                    <a:pt x="56082" y="145928"/>
                    <a:pt x="56061" y="145991"/>
                    <a:pt x="56009" y="146032"/>
                  </a:cubicBezTo>
                  <a:cubicBezTo>
                    <a:pt x="55509" y="146313"/>
                    <a:pt x="55217" y="147136"/>
                    <a:pt x="55092" y="147553"/>
                  </a:cubicBezTo>
                  <a:cubicBezTo>
                    <a:pt x="53635" y="148177"/>
                    <a:pt x="53635" y="148604"/>
                    <a:pt x="53635" y="148771"/>
                  </a:cubicBezTo>
                  <a:lnTo>
                    <a:pt x="53635" y="150301"/>
                  </a:lnTo>
                  <a:lnTo>
                    <a:pt x="53718" y="150406"/>
                  </a:lnTo>
                  <a:cubicBezTo>
                    <a:pt x="53718" y="150406"/>
                    <a:pt x="54093" y="150926"/>
                    <a:pt x="54343" y="151936"/>
                  </a:cubicBezTo>
                  <a:cubicBezTo>
                    <a:pt x="54520" y="152634"/>
                    <a:pt x="54655" y="153342"/>
                    <a:pt x="54749" y="154050"/>
                  </a:cubicBezTo>
                  <a:lnTo>
                    <a:pt x="54770" y="154144"/>
                  </a:lnTo>
                  <a:cubicBezTo>
                    <a:pt x="54801" y="154206"/>
                    <a:pt x="55321" y="155612"/>
                    <a:pt x="56342" y="156237"/>
                  </a:cubicBezTo>
                  <a:cubicBezTo>
                    <a:pt x="57123" y="156726"/>
                    <a:pt x="58060" y="158340"/>
                    <a:pt x="58268" y="158902"/>
                  </a:cubicBezTo>
                  <a:cubicBezTo>
                    <a:pt x="58424" y="159246"/>
                    <a:pt x="58622" y="159579"/>
                    <a:pt x="58841" y="159902"/>
                  </a:cubicBezTo>
                  <a:cubicBezTo>
                    <a:pt x="59164" y="160412"/>
                    <a:pt x="59611" y="161110"/>
                    <a:pt x="59643" y="161443"/>
                  </a:cubicBezTo>
                  <a:cubicBezTo>
                    <a:pt x="59705" y="162151"/>
                    <a:pt x="60632" y="164317"/>
                    <a:pt x="60830" y="164785"/>
                  </a:cubicBezTo>
                  <a:cubicBezTo>
                    <a:pt x="60882" y="165337"/>
                    <a:pt x="61059" y="166836"/>
                    <a:pt x="61600" y="167305"/>
                  </a:cubicBezTo>
                  <a:cubicBezTo>
                    <a:pt x="61965" y="167617"/>
                    <a:pt x="62412" y="168919"/>
                    <a:pt x="62433" y="169158"/>
                  </a:cubicBezTo>
                  <a:cubicBezTo>
                    <a:pt x="62433" y="169367"/>
                    <a:pt x="62558" y="169679"/>
                    <a:pt x="63037" y="170772"/>
                  </a:cubicBezTo>
                  <a:cubicBezTo>
                    <a:pt x="63318" y="171397"/>
                    <a:pt x="63631" y="172115"/>
                    <a:pt x="63860" y="172719"/>
                  </a:cubicBezTo>
                  <a:cubicBezTo>
                    <a:pt x="64068" y="173355"/>
                    <a:pt x="64339" y="173969"/>
                    <a:pt x="64672" y="174542"/>
                  </a:cubicBezTo>
                  <a:cubicBezTo>
                    <a:pt x="66182" y="175697"/>
                    <a:pt x="67691" y="176832"/>
                    <a:pt x="69180" y="177926"/>
                  </a:cubicBezTo>
                  <a:cubicBezTo>
                    <a:pt x="70388" y="178654"/>
                    <a:pt x="71481" y="179331"/>
                    <a:pt x="71835" y="179571"/>
                  </a:cubicBezTo>
                  <a:cubicBezTo>
                    <a:pt x="72117" y="179737"/>
                    <a:pt x="72419" y="179852"/>
                    <a:pt x="72741" y="179935"/>
                  </a:cubicBezTo>
                  <a:cubicBezTo>
                    <a:pt x="73408" y="180133"/>
                    <a:pt x="74095" y="180341"/>
                    <a:pt x="74491" y="181091"/>
                  </a:cubicBezTo>
                  <a:cubicBezTo>
                    <a:pt x="74647" y="181383"/>
                    <a:pt x="74803" y="181705"/>
                    <a:pt x="74949" y="182049"/>
                  </a:cubicBezTo>
                  <a:cubicBezTo>
                    <a:pt x="92973" y="194554"/>
                    <a:pt x="109101" y="202634"/>
                    <a:pt x="116401" y="206039"/>
                  </a:cubicBezTo>
                  <a:cubicBezTo>
                    <a:pt x="116619" y="205664"/>
                    <a:pt x="116807" y="205258"/>
                    <a:pt x="116942" y="204842"/>
                  </a:cubicBezTo>
                  <a:cubicBezTo>
                    <a:pt x="117213" y="204477"/>
                    <a:pt x="117733" y="203707"/>
                    <a:pt x="117598" y="203186"/>
                  </a:cubicBezTo>
                  <a:lnTo>
                    <a:pt x="117473" y="202645"/>
                  </a:lnTo>
                  <a:cubicBezTo>
                    <a:pt x="117244" y="201760"/>
                    <a:pt x="116807" y="200062"/>
                    <a:pt x="116557" y="199000"/>
                  </a:cubicBezTo>
                  <a:cubicBezTo>
                    <a:pt x="116349" y="198084"/>
                    <a:pt x="116650" y="197272"/>
                    <a:pt x="117473" y="196585"/>
                  </a:cubicBezTo>
                  <a:cubicBezTo>
                    <a:pt x="117619" y="196449"/>
                    <a:pt x="118025" y="196189"/>
                    <a:pt x="118483" y="195887"/>
                  </a:cubicBezTo>
                  <a:cubicBezTo>
                    <a:pt x="120680" y="194450"/>
                    <a:pt x="121784" y="193607"/>
                    <a:pt x="121898" y="192919"/>
                  </a:cubicBezTo>
                  <a:cubicBezTo>
                    <a:pt x="122179" y="192867"/>
                    <a:pt x="122461" y="192836"/>
                    <a:pt x="122752" y="192826"/>
                  </a:cubicBezTo>
                  <a:cubicBezTo>
                    <a:pt x="123981" y="192753"/>
                    <a:pt x="125834" y="192649"/>
                    <a:pt x="126584" y="190983"/>
                  </a:cubicBezTo>
                  <a:cubicBezTo>
                    <a:pt x="127448" y="189077"/>
                    <a:pt x="128229" y="187557"/>
                    <a:pt x="128604" y="186828"/>
                  </a:cubicBezTo>
                  <a:lnTo>
                    <a:pt x="128781" y="186495"/>
                  </a:lnTo>
                  <a:cubicBezTo>
                    <a:pt x="128916" y="186214"/>
                    <a:pt x="128875" y="185766"/>
                    <a:pt x="128781" y="184944"/>
                  </a:cubicBezTo>
                  <a:cubicBezTo>
                    <a:pt x="128718" y="184485"/>
                    <a:pt x="128625" y="183642"/>
                    <a:pt x="128656" y="183496"/>
                  </a:cubicBezTo>
                  <a:cubicBezTo>
                    <a:pt x="129020" y="183226"/>
                    <a:pt x="129260" y="182538"/>
                    <a:pt x="129614" y="181445"/>
                  </a:cubicBezTo>
                  <a:cubicBezTo>
                    <a:pt x="129728" y="181081"/>
                    <a:pt x="129843" y="180737"/>
                    <a:pt x="129947" y="180497"/>
                  </a:cubicBezTo>
                  <a:cubicBezTo>
                    <a:pt x="130187" y="179946"/>
                    <a:pt x="130145" y="178488"/>
                    <a:pt x="130010" y="176322"/>
                  </a:cubicBezTo>
                  <a:cubicBezTo>
                    <a:pt x="129989" y="176031"/>
                    <a:pt x="129978" y="175812"/>
                    <a:pt x="129978" y="175729"/>
                  </a:cubicBezTo>
                  <a:cubicBezTo>
                    <a:pt x="129978" y="175385"/>
                    <a:pt x="129229" y="171480"/>
                    <a:pt x="128906" y="170751"/>
                  </a:cubicBezTo>
                  <a:cubicBezTo>
                    <a:pt x="128906" y="170325"/>
                    <a:pt x="129635" y="168575"/>
                    <a:pt x="129895" y="168336"/>
                  </a:cubicBezTo>
                  <a:cubicBezTo>
                    <a:pt x="130270" y="168138"/>
                    <a:pt x="134695" y="164264"/>
                    <a:pt x="134695" y="162838"/>
                  </a:cubicBezTo>
                  <a:cubicBezTo>
                    <a:pt x="134695" y="162411"/>
                    <a:pt x="135122" y="161037"/>
                    <a:pt x="135528" y="159693"/>
                  </a:cubicBezTo>
                  <a:cubicBezTo>
                    <a:pt x="136351" y="157059"/>
                    <a:pt x="136871" y="155289"/>
                    <a:pt x="136663" y="154550"/>
                  </a:cubicBezTo>
                  <a:cubicBezTo>
                    <a:pt x="135429" y="150005"/>
                    <a:pt x="134413" y="149626"/>
                    <a:pt x="133947" y="149626"/>
                  </a:cubicBezTo>
                  <a:cubicBezTo>
                    <a:pt x="133894" y="149626"/>
                    <a:pt x="133848" y="149631"/>
                    <a:pt x="133810" y="149635"/>
                  </a:cubicBezTo>
                  <a:cubicBezTo>
                    <a:pt x="133705" y="149645"/>
                    <a:pt x="133589" y="149651"/>
                    <a:pt x="133465" y="149651"/>
                  </a:cubicBezTo>
                  <a:cubicBezTo>
                    <a:pt x="132578" y="149651"/>
                    <a:pt x="131266" y="149370"/>
                    <a:pt x="130499" y="148521"/>
                  </a:cubicBezTo>
                  <a:cubicBezTo>
                    <a:pt x="129499" y="147407"/>
                    <a:pt x="126875" y="146449"/>
                    <a:pt x="126782" y="146418"/>
                  </a:cubicBezTo>
                  <a:cubicBezTo>
                    <a:pt x="126712" y="146397"/>
                    <a:pt x="126409" y="146295"/>
                    <a:pt x="125670" y="146295"/>
                  </a:cubicBezTo>
                  <a:cubicBezTo>
                    <a:pt x="125314" y="146295"/>
                    <a:pt x="124855" y="146319"/>
                    <a:pt x="124272" y="146386"/>
                  </a:cubicBezTo>
                  <a:cubicBezTo>
                    <a:pt x="124153" y="146401"/>
                    <a:pt x="124027" y="146408"/>
                    <a:pt x="123898" y="146408"/>
                  </a:cubicBezTo>
                  <a:cubicBezTo>
                    <a:pt x="122143" y="146408"/>
                    <a:pt x="119592" y="145156"/>
                    <a:pt x="119379" y="144293"/>
                  </a:cubicBezTo>
                  <a:cubicBezTo>
                    <a:pt x="119264" y="143814"/>
                    <a:pt x="119202" y="143440"/>
                    <a:pt x="119160" y="143159"/>
                  </a:cubicBezTo>
                  <a:cubicBezTo>
                    <a:pt x="119087" y="142648"/>
                    <a:pt x="119035" y="142284"/>
                    <a:pt x="118681" y="142055"/>
                  </a:cubicBezTo>
                  <a:cubicBezTo>
                    <a:pt x="118369" y="141847"/>
                    <a:pt x="115526" y="140233"/>
                    <a:pt x="115203" y="140056"/>
                  </a:cubicBezTo>
                  <a:lnTo>
                    <a:pt x="115068" y="140004"/>
                  </a:lnTo>
                  <a:cubicBezTo>
                    <a:pt x="114089" y="139816"/>
                    <a:pt x="112902" y="139545"/>
                    <a:pt x="112715" y="139441"/>
                  </a:cubicBezTo>
                  <a:cubicBezTo>
                    <a:pt x="112486" y="139287"/>
                    <a:pt x="111872" y="139074"/>
                    <a:pt x="111292" y="139074"/>
                  </a:cubicBezTo>
                  <a:cubicBezTo>
                    <a:pt x="111053" y="139074"/>
                    <a:pt x="110819" y="139111"/>
                    <a:pt x="110622" y="139202"/>
                  </a:cubicBezTo>
                  <a:cubicBezTo>
                    <a:pt x="110320" y="139327"/>
                    <a:pt x="110101" y="139618"/>
                    <a:pt x="110070" y="139941"/>
                  </a:cubicBezTo>
                  <a:cubicBezTo>
                    <a:pt x="110039" y="140243"/>
                    <a:pt x="109653" y="140358"/>
                    <a:pt x="109164" y="140483"/>
                  </a:cubicBezTo>
                  <a:cubicBezTo>
                    <a:pt x="108956" y="140524"/>
                    <a:pt x="108758" y="140597"/>
                    <a:pt x="108581" y="140691"/>
                  </a:cubicBezTo>
                  <a:cubicBezTo>
                    <a:pt x="108383" y="140857"/>
                    <a:pt x="108196" y="141034"/>
                    <a:pt x="108029" y="141243"/>
                  </a:cubicBezTo>
                  <a:cubicBezTo>
                    <a:pt x="107925" y="141357"/>
                    <a:pt x="107769" y="141534"/>
                    <a:pt x="107623" y="141690"/>
                  </a:cubicBezTo>
                  <a:cubicBezTo>
                    <a:pt x="107685" y="140795"/>
                    <a:pt x="108019" y="138962"/>
                    <a:pt x="108352" y="138306"/>
                  </a:cubicBezTo>
                  <a:cubicBezTo>
                    <a:pt x="108685" y="137640"/>
                    <a:pt x="109226" y="136578"/>
                    <a:pt x="109424" y="136182"/>
                  </a:cubicBezTo>
                  <a:cubicBezTo>
                    <a:pt x="109737" y="136068"/>
                    <a:pt x="110320" y="135787"/>
                    <a:pt x="110476" y="135235"/>
                  </a:cubicBezTo>
                  <a:cubicBezTo>
                    <a:pt x="110559" y="134954"/>
                    <a:pt x="110559" y="134495"/>
                    <a:pt x="110070" y="133954"/>
                  </a:cubicBezTo>
                  <a:cubicBezTo>
                    <a:pt x="109268" y="133079"/>
                    <a:pt x="108924" y="131538"/>
                    <a:pt x="108779" y="130882"/>
                  </a:cubicBezTo>
                  <a:cubicBezTo>
                    <a:pt x="108737" y="130726"/>
                    <a:pt x="108706" y="130601"/>
                    <a:pt x="108685" y="130539"/>
                  </a:cubicBezTo>
                  <a:cubicBezTo>
                    <a:pt x="108664" y="130487"/>
                    <a:pt x="105582" y="124062"/>
                    <a:pt x="102937" y="123458"/>
                  </a:cubicBezTo>
                  <a:cubicBezTo>
                    <a:pt x="102382" y="123330"/>
                    <a:pt x="101887" y="123284"/>
                    <a:pt x="101447" y="123284"/>
                  </a:cubicBezTo>
                  <a:cubicBezTo>
                    <a:pt x="100740" y="123284"/>
                    <a:pt x="100171" y="123404"/>
                    <a:pt x="99709" y="123500"/>
                  </a:cubicBezTo>
                  <a:cubicBezTo>
                    <a:pt x="99407" y="123565"/>
                    <a:pt x="99144" y="123620"/>
                    <a:pt x="98935" y="123620"/>
                  </a:cubicBezTo>
                  <a:cubicBezTo>
                    <a:pt x="98842" y="123620"/>
                    <a:pt x="98760" y="123609"/>
                    <a:pt x="98689" y="123583"/>
                  </a:cubicBezTo>
                  <a:cubicBezTo>
                    <a:pt x="98096" y="123354"/>
                    <a:pt x="97263" y="122396"/>
                    <a:pt x="96992" y="122042"/>
                  </a:cubicBezTo>
                  <a:lnTo>
                    <a:pt x="96898" y="121948"/>
                  </a:lnTo>
                  <a:cubicBezTo>
                    <a:pt x="96107" y="121397"/>
                    <a:pt x="95232" y="120574"/>
                    <a:pt x="95191" y="120241"/>
                  </a:cubicBezTo>
                  <a:cubicBezTo>
                    <a:pt x="95076" y="119439"/>
                    <a:pt x="94274" y="118221"/>
                    <a:pt x="94181" y="118075"/>
                  </a:cubicBezTo>
                  <a:lnTo>
                    <a:pt x="94108" y="117971"/>
                  </a:lnTo>
                  <a:lnTo>
                    <a:pt x="91973" y="117117"/>
                  </a:lnTo>
                  <a:lnTo>
                    <a:pt x="90817" y="115951"/>
                  </a:lnTo>
                  <a:lnTo>
                    <a:pt x="89693" y="114014"/>
                  </a:lnTo>
                  <a:lnTo>
                    <a:pt x="88860" y="113254"/>
                  </a:lnTo>
                  <a:cubicBezTo>
                    <a:pt x="88752" y="112862"/>
                    <a:pt x="88376" y="111805"/>
                    <a:pt x="87541" y="111805"/>
                  </a:cubicBezTo>
                  <a:cubicBezTo>
                    <a:pt x="87490" y="111805"/>
                    <a:pt x="87436" y="111809"/>
                    <a:pt x="87381" y="111817"/>
                  </a:cubicBezTo>
                  <a:cubicBezTo>
                    <a:pt x="86569" y="111932"/>
                    <a:pt x="85257" y="112484"/>
                    <a:pt x="84913" y="112723"/>
                  </a:cubicBezTo>
                  <a:cubicBezTo>
                    <a:pt x="84601" y="112929"/>
                    <a:pt x="83724" y="113308"/>
                    <a:pt x="83138" y="113308"/>
                  </a:cubicBezTo>
                  <a:cubicBezTo>
                    <a:pt x="82924" y="113308"/>
                    <a:pt x="82749" y="113257"/>
                    <a:pt x="82654" y="113129"/>
                  </a:cubicBezTo>
                  <a:cubicBezTo>
                    <a:pt x="82133" y="112442"/>
                    <a:pt x="80842" y="112359"/>
                    <a:pt x="79405" y="112359"/>
                  </a:cubicBezTo>
                  <a:cubicBezTo>
                    <a:pt x="79083" y="112359"/>
                    <a:pt x="78624" y="112359"/>
                    <a:pt x="78583" y="112369"/>
                  </a:cubicBezTo>
                  <a:cubicBezTo>
                    <a:pt x="78416" y="112254"/>
                    <a:pt x="77989" y="111484"/>
                    <a:pt x="77677" y="110713"/>
                  </a:cubicBezTo>
                  <a:lnTo>
                    <a:pt x="77625" y="110568"/>
                  </a:lnTo>
                  <a:lnTo>
                    <a:pt x="77489" y="110505"/>
                  </a:lnTo>
                  <a:cubicBezTo>
                    <a:pt x="76771" y="110112"/>
                    <a:pt x="76235" y="109915"/>
                    <a:pt x="75888" y="109915"/>
                  </a:cubicBezTo>
                  <a:cubicBezTo>
                    <a:pt x="75812" y="109915"/>
                    <a:pt x="75746" y="109924"/>
                    <a:pt x="75688" y="109943"/>
                  </a:cubicBezTo>
                  <a:cubicBezTo>
                    <a:pt x="75334" y="110068"/>
                    <a:pt x="74543" y="110672"/>
                    <a:pt x="74303" y="110859"/>
                  </a:cubicBezTo>
                  <a:lnTo>
                    <a:pt x="74178" y="110953"/>
                  </a:lnTo>
                  <a:lnTo>
                    <a:pt x="73939" y="112202"/>
                  </a:lnTo>
                  <a:lnTo>
                    <a:pt x="73845" y="113285"/>
                  </a:lnTo>
                  <a:cubicBezTo>
                    <a:pt x="73616" y="114160"/>
                    <a:pt x="73314" y="115014"/>
                    <a:pt x="73127" y="115347"/>
                  </a:cubicBezTo>
                  <a:cubicBezTo>
                    <a:pt x="73084" y="115335"/>
                    <a:pt x="73041" y="115330"/>
                    <a:pt x="72999" y="115330"/>
                  </a:cubicBezTo>
                  <a:cubicBezTo>
                    <a:pt x="72968" y="115330"/>
                    <a:pt x="72938" y="115332"/>
                    <a:pt x="72908" y="115337"/>
                  </a:cubicBezTo>
                  <a:cubicBezTo>
                    <a:pt x="72637" y="115378"/>
                    <a:pt x="72481" y="115607"/>
                    <a:pt x="72346" y="115857"/>
                  </a:cubicBezTo>
                  <a:cubicBezTo>
                    <a:pt x="72085" y="114701"/>
                    <a:pt x="72471" y="113900"/>
                    <a:pt x="72700" y="113431"/>
                  </a:cubicBezTo>
                  <a:cubicBezTo>
                    <a:pt x="72804" y="113264"/>
                    <a:pt x="72866" y="113067"/>
                    <a:pt x="72887" y="112869"/>
                  </a:cubicBezTo>
                  <a:cubicBezTo>
                    <a:pt x="72887" y="112504"/>
                    <a:pt x="72668" y="112088"/>
                    <a:pt x="72450" y="111671"/>
                  </a:cubicBezTo>
                  <a:lnTo>
                    <a:pt x="72314" y="111421"/>
                  </a:lnTo>
                  <a:cubicBezTo>
                    <a:pt x="72033" y="110849"/>
                    <a:pt x="72013" y="110630"/>
                    <a:pt x="72210" y="110463"/>
                  </a:cubicBezTo>
                  <a:cubicBezTo>
                    <a:pt x="72793" y="109995"/>
                    <a:pt x="73324" y="108766"/>
                    <a:pt x="73377" y="108631"/>
                  </a:cubicBezTo>
                  <a:lnTo>
                    <a:pt x="73481" y="108371"/>
                  </a:lnTo>
                  <a:lnTo>
                    <a:pt x="73283" y="108173"/>
                  </a:lnTo>
                  <a:cubicBezTo>
                    <a:pt x="72964" y="107881"/>
                    <a:pt x="72556" y="107731"/>
                    <a:pt x="72141" y="107731"/>
                  </a:cubicBezTo>
                  <a:cubicBezTo>
                    <a:pt x="71919" y="107731"/>
                    <a:pt x="71695" y="107773"/>
                    <a:pt x="71481" y="107860"/>
                  </a:cubicBezTo>
                  <a:cubicBezTo>
                    <a:pt x="70503" y="108225"/>
                    <a:pt x="70305" y="109068"/>
                    <a:pt x="70201" y="109516"/>
                  </a:cubicBezTo>
                  <a:lnTo>
                    <a:pt x="70201" y="109547"/>
                  </a:lnTo>
                  <a:cubicBezTo>
                    <a:pt x="69982" y="109828"/>
                    <a:pt x="68233" y="110536"/>
                    <a:pt x="66931" y="110890"/>
                  </a:cubicBezTo>
                  <a:cubicBezTo>
                    <a:pt x="65630" y="111234"/>
                    <a:pt x="64297" y="113244"/>
                    <a:pt x="64151" y="113473"/>
                  </a:cubicBezTo>
                  <a:lnTo>
                    <a:pt x="64037" y="113639"/>
                  </a:lnTo>
                  <a:lnTo>
                    <a:pt x="64099" y="113837"/>
                  </a:lnTo>
                  <a:cubicBezTo>
                    <a:pt x="64328" y="114524"/>
                    <a:pt x="64495" y="115264"/>
                    <a:pt x="64484" y="115524"/>
                  </a:cubicBezTo>
                  <a:cubicBezTo>
                    <a:pt x="64141" y="115847"/>
                    <a:pt x="63714" y="116648"/>
                    <a:pt x="63516" y="117034"/>
                  </a:cubicBezTo>
                  <a:lnTo>
                    <a:pt x="62881" y="117835"/>
                  </a:lnTo>
                  <a:cubicBezTo>
                    <a:pt x="62142" y="117617"/>
                    <a:pt x="61444" y="117315"/>
                    <a:pt x="61350" y="117180"/>
                  </a:cubicBezTo>
                  <a:cubicBezTo>
                    <a:pt x="61225" y="116596"/>
                    <a:pt x="59955" y="115524"/>
                    <a:pt x="59205" y="114941"/>
                  </a:cubicBezTo>
                  <a:lnTo>
                    <a:pt x="59018" y="114805"/>
                  </a:lnTo>
                  <a:lnTo>
                    <a:pt x="58810" y="114878"/>
                  </a:lnTo>
                  <a:cubicBezTo>
                    <a:pt x="58393" y="115024"/>
                    <a:pt x="56311" y="115753"/>
                    <a:pt x="55863" y="116086"/>
                  </a:cubicBezTo>
                  <a:cubicBezTo>
                    <a:pt x="55731" y="116173"/>
                    <a:pt x="55344" y="116235"/>
                    <a:pt x="54896" y="116235"/>
                  </a:cubicBezTo>
                  <a:cubicBezTo>
                    <a:pt x="54214" y="116235"/>
                    <a:pt x="53391" y="116091"/>
                    <a:pt x="53114" y="115670"/>
                  </a:cubicBezTo>
                  <a:cubicBezTo>
                    <a:pt x="52583" y="114878"/>
                    <a:pt x="51375" y="111848"/>
                    <a:pt x="51115" y="111172"/>
                  </a:cubicBezTo>
                  <a:cubicBezTo>
                    <a:pt x="51375" y="110318"/>
                    <a:pt x="52656" y="106017"/>
                    <a:pt x="52552" y="104591"/>
                  </a:cubicBezTo>
                  <a:cubicBezTo>
                    <a:pt x="52520" y="104216"/>
                    <a:pt x="52625" y="103852"/>
                    <a:pt x="52833" y="103550"/>
                  </a:cubicBezTo>
                  <a:cubicBezTo>
                    <a:pt x="53145" y="103008"/>
                    <a:pt x="53322" y="102488"/>
                    <a:pt x="52416" y="101655"/>
                  </a:cubicBezTo>
                  <a:cubicBezTo>
                    <a:pt x="51119" y="100468"/>
                    <a:pt x="49631" y="99298"/>
                    <a:pt x="48174" y="99298"/>
                  </a:cubicBezTo>
                  <a:cubicBezTo>
                    <a:pt x="47994" y="99298"/>
                    <a:pt x="47815" y="99316"/>
                    <a:pt x="47637" y="99353"/>
                  </a:cubicBezTo>
                  <a:lnTo>
                    <a:pt x="47398" y="99406"/>
                  </a:lnTo>
                  <a:cubicBezTo>
                    <a:pt x="46756" y="99545"/>
                    <a:pt x="45864" y="99740"/>
                    <a:pt x="45191" y="99740"/>
                  </a:cubicBezTo>
                  <a:cubicBezTo>
                    <a:pt x="44706" y="99740"/>
                    <a:pt x="44336" y="99639"/>
                    <a:pt x="44253" y="99343"/>
                  </a:cubicBezTo>
                  <a:cubicBezTo>
                    <a:pt x="43993" y="98395"/>
                    <a:pt x="44513" y="97031"/>
                    <a:pt x="45128" y="96230"/>
                  </a:cubicBezTo>
                  <a:cubicBezTo>
                    <a:pt x="45742" y="95428"/>
                    <a:pt x="46887" y="92887"/>
                    <a:pt x="46887" y="92325"/>
                  </a:cubicBezTo>
                  <a:cubicBezTo>
                    <a:pt x="46898" y="92106"/>
                    <a:pt x="47304" y="91003"/>
                    <a:pt x="47543" y="90357"/>
                  </a:cubicBezTo>
                  <a:cubicBezTo>
                    <a:pt x="47741" y="89795"/>
                    <a:pt x="47939" y="89264"/>
                    <a:pt x="48022" y="88983"/>
                  </a:cubicBezTo>
                  <a:cubicBezTo>
                    <a:pt x="48043" y="88899"/>
                    <a:pt x="48074" y="88806"/>
                    <a:pt x="48106" y="88702"/>
                  </a:cubicBezTo>
                  <a:cubicBezTo>
                    <a:pt x="48314" y="88046"/>
                    <a:pt x="48605" y="87140"/>
                    <a:pt x="48147" y="86588"/>
                  </a:cubicBezTo>
                  <a:cubicBezTo>
                    <a:pt x="47938" y="86345"/>
                    <a:pt x="47633" y="86223"/>
                    <a:pt x="47234" y="86223"/>
                  </a:cubicBezTo>
                  <a:cubicBezTo>
                    <a:pt x="47138" y="86223"/>
                    <a:pt x="47036" y="86230"/>
                    <a:pt x="46929" y="86244"/>
                  </a:cubicBezTo>
                  <a:cubicBezTo>
                    <a:pt x="46513" y="86307"/>
                    <a:pt x="45981" y="86338"/>
                    <a:pt x="45409" y="86380"/>
                  </a:cubicBezTo>
                  <a:cubicBezTo>
                    <a:pt x="43784" y="86473"/>
                    <a:pt x="41952" y="86598"/>
                    <a:pt x="41161" y="87296"/>
                  </a:cubicBezTo>
                  <a:cubicBezTo>
                    <a:pt x="40046" y="88285"/>
                    <a:pt x="40380" y="89930"/>
                    <a:pt x="40390" y="90003"/>
                  </a:cubicBezTo>
                  <a:cubicBezTo>
                    <a:pt x="40390" y="90013"/>
                    <a:pt x="40734" y="91742"/>
                    <a:pt x="39609" y="92138"/>
                  </a:cubicBezTo>
                  <a:cubicBezTo>
                    <a:pt x="38193" y="92648"/>
                    <a:pt x="35205" y="93168"/>
                    <a:pt x="35184" y="93168"/>
                  </a:cubicBezTo>
                  <a:lnTo>
                    <a:pt x="35028" y="93200"/>
                  </a:lnTo>
                  <a:lnTo>
                    <a:pt x="34924" y="93314"/>
                  </a:lnTo>
                  <a:cubicBezTo>
                    <a:pt x="34653" y="93647"/>
                    <a:pt x="34070" y="94178"/>
                    <a:pt x="33664" y="94189"/>
                  </a:cubicBezTo>
                  <a:cubicBezTo>
                    <a:pt x="33549" y="94189"/>
                    <a:pt x="33435" y="94137"/>
                    <a:pt x="33362" y="94043"/>
                  </a:cubicBezTo>
                  <a:cubicBezTo>
                    <a:pt x="32622" y="93210"/>
                    <a:pt x="30925" y="88212"/>
                    <a:pt x="30852" y="87723"/>
                  </a:cubicBezTo>
                  <a:cubicBezTo>
                    <a:pt x="30852" y="87619"/>
                    <a:pt x="30967" y="86983"/>
                    <a:pt x="31081" y="86317"/>
                  </a:cubicBezTo>
                  <a:cubicBezTo>
                    <a:pt x="31435" y="84235"/>
                    <a:pt x="32029" y="80746"/>
                    <a:pt x="32102" y="78935"/>
                  </a:cubicBezTo>
                  <a:cubicBezTo>
                    <a:pt x="32195" y="76717"/>
                    <a:pt x="32862" y="75561"/>
                    <a:pt x="33643" y="74218"/>
                  </a:cubicBezTo>
                  <a:lnTo>
                    <a:pt x="33830" y="73885"/>
                  </a:lnTo>
                  <a:cubicBezTo>
                    <a:pt x="34694" y="72375"/>
                    <a:pt x="37974" y="68991"/>
                    <a:pt x="40192" y="68314"/>
                  </a:cubicBezTo>
                  <a:cubicBezTo>
                    <a:pt x="40655" y="68173"/>
                    <a:pt x="41161" y="68117"/>
                    <a:pt x="41687" y="68117"/>
                  </a:cubicBezTo>
                  <a:cubicBezTo>
                    <a:pt x="42916" y="68117"/>
                    <a:pt x="44254" y="68423"/>
                    <a:pt x="45398" y="68678"/>
                  </a:cubicBezTo>
                  <a:cubicBezTo>
                    <a:pt x="46211" y="68866"/>
                    <a:pt x="46919" y="69032"/>
                    <a:pt x="47481" y="69064"/>
                  </a:cubicBezTo>
                  <a:cubicBezTo>
                    <a:pt x="47558" y="69068"/>
                    <a:pt x="47636" y="69071"/>
                    <a:pt x="47712" y="69071"/>
                  </a:cubicBezTo>
                  <a:cubicBezTo>
                    <a:pt x="48008" y="69071"/>
                    <a:pt x="48288" y="69027"/>
                    <a:pt x="48470" y="68845"/>
                  </a:cubicBezTo>
                  <a:cubicBezTo>
                    <a:pt x="48626" y="68668"/>
                    <a:pt x="48689" y="68429"/>
                    <a:pt x="48647" y="68199"/>
                  </a:cubicBezTo>
                  <a:cubicBezTo>
                    <a:pt x="48637" y="67970"/>
                    <a:pt x="48616" y="67741"/>
                    <a:pt x="49605" y="67481"/>
                  </a:cubicBezTo>
                  <a:cubicBezTo>
                    <a:pt x="49916" y="67401"/>
                    <a:pt x="50253" y="67367"/>
                    <a:pt x="50604" y="67367"/>
                  </a:cubicBezTo>
                  <a:cubicBezTo>
                    <a:pt x="51613" y="67367"/>
                    <a:pt x="52736" y="67645"/>
                    <a:pt x="53687" y="67877"/>
                  </a:cubicBezTo>
                  <a:cubicBezTo>
                    <a:pt x="54498" y="68081"/>
                    <a:pt x="55192" y="68252"/>
                    <a:pt x="55740" y="68252"/>
                  </a:cubicBezTo>
                  <a:cubicBezTo>
                    <a:pt x="56058" y="68252"/>
                    <a:pt x="56326" y="68195"/>
                    <a:pt x="56540" y="68054"/>
                  </a:cubicBezTo>
                  <a:cubicBezTo>
                    <a:pt x="56976" y="67766"/>
                    <a:pt x="57406" y="67600"/>
                    <a:pt x="57708" y="67600"/>
                  </a:cubicBezTo>
                  <a:cubicBezTo>
                    <a:pt x="57810" y="67600"/>
                    <a:pt x="57898" y="67619"/>
                    <a:pt x="57966" y="67658"/>
                  </a:cubicBezTo>
                  <a:cubicBezTo>
                    <a:pt x="58247" y="67814"/>
                    <a:pt x="58299" y="68345"/>
                    <a:pt x="58299" y="68647"/>
                  </a:cubicBezTo>
                  <a:cubicBezTo>
                    <a:pt x="58299" y="69397"/>
                    <a:pt x="58081" y="70063"/>
                    <a:pt x="57883" y="70709"/>
                  </a:cubicBezTo>
                  <a:cubicBezTo>
                    <a:pt x="57570" y="71677"/>
                    <a:pt x="57248" y="72687"/>
                    <a:pt x="57820" y="73770"/>
                  </a:cubicBezTo>
                  <a:cubicBezTo>
                    <a:pt x="58622" y="75280"/>
                    <a:pt x="59143" y="77519"/>
                    <a:pt x="59143" y="77539"/>
                  </a:cubicBezTo>
                  <a:cubicBezTo>
                    <a:pt x="59195" y="77779"/>
                    <a:pt x="59486" y="78987"/>
                    <a:pt x="60330" y="79174"/>
                  </a:cubicBezTo>
                  <a:cubicBezTo>
                    <a:pt x="60402" y="79191"/>
                    <a:pt x="60475" y="79199"/>
                    <a:pt x="60548" y="79199"/>
                  </a:cubicBezTo>
                  <a:cubicBezTo>
                    <a:pt x="60981" y="79199"/>
                    <a:pt x="61427" y="78911"/>
                    <a:pt x="61881" y="78341"/>
                  </a:cubicBezTo>
                  <a:cubicBezTo>
                    <a:pt x="63443" y="76321"/>
                    <a:pt x="63329" y="74603"/>
                    <a:pt x="63110" y="73489"/>
                  </a:cubicBezTo>
                  <a:cubicBezTo>
                    <a:pt x="63079" y="73354"/>
                    <a:pt x="63027" y="73114"/>
                    <a:pt x="62954" y="72812"/>
                  </a:cubicBezTo>
                  <a:cubicBezTo>
                    <a:pt x="62579" y="71229"/>
                    <a:pt x="61434" y="66429"/>
                    <a:pt x="62402" y="65138"/>
                  </a:cubicBezTo>
                  <a:cubicBezTo>
                    <a:pt x="63610" y="63535"/>
                    <a:pt x="66202" y="61588"/>
                    <a:pt x="67264" y="60827"/>
                  </a:cubicBezTo>
                  <a:cubicBezTo>
                    <a:pt x="67431" y="60713"/>
                    <a:pt x="67712" y="60526"/>
                    <a:pt x="68087" y="60276"/>
                  </a:cubicBezTo>
                  <a:cubicBezTo>
                    <a:pt x="70190" y="58912"/>
                    <a:pt x="74574" y="56079"/>
                    <a:pt x="75053" y="53976"/>
                  </a:cubicBezTo>
                  <a:cubicBezTo>
                    <a:pt x="75220" y="53258"/>
                    <a:pt x="75251" y="52487"/>
                    <a:pt x="75292" y="51675"/>
                  </a:cubicBezTo>
                  <a:cubicBezTo>
                    <a:pt x="75365" y="49915"/>
                    <a:pt x="75459" y="48083"/>
                    <a:pt x="77000" y="46875"/>
                  </a:cubicBezTo>
                  <a:lnTo>
                    <a:pt x="77260" y="46677"/>
                  </a:lnTo>
                  <a:cubicBezTo>
                    <a:pt x="79614" y="44834"/>
                    <a:pt x="82040" y="42929"/>
                    <a:pt x="84185" y="42345"/>
                  </a:cubicBezTo>
                  <a:lnTo>
                    <a:pt x="84476" y="42262"/>
                  </a:lnTo>
                  <a:cubicBezTo>
                    <a:pt x="86694" y="41658"/>
                    <a:pt x="88079" y="41252"/>
                    <a:pt x="88495" y="40482"/>
                  </a:cubicBezTo>
                  <a:cubicBezTo>
                    <a:pt x="88620" y="40253"/>
                    <a:pt x="88641" y="39961"/>
                    <a:pt x="88558" y="39701"/>
                  </a:cubicBezTo>
                  <a:cubicBezTo>
                    <a:pt x="88360" y="39128"/>
                    <a:pt x="88339" y="38389"/>
                    <a:pt x="88350" y="37983"/>
                  </a:cubicBezTo>
                  <a:cubicBezTo>
                    <a:pt x="89485" y="37733"/>
                    <a:pt x="92900" y="36952"/>
                    <a:pt x="93785" y="36171"/>
                  </a:cubicBezTo>
                  <a:cubicBezTo>
                    <a:pt x="94160" y="35838"/>
                    <a:pt x="94607" y="35588"/>
                    <a:pt x="95097" y="35442"/>
                  </a:cubicBezTo>
                  <a:lnTo>
                    <a:pt x="95097" y="35442"/>
                  </a:lnTo>
                  <a:cubicBezTo>
                    <a:pt x="95045" y="35994"/>
                    <a:pt x="95066" y="36744"/>
                    <a:pt x="95430" y="37212"/>
                  </a:cubicBezTo>
                  <a:cubicBezTo>
                    <a:pt x="95642" y="37474"/>
                    <a:pt x="95961" y="37629"/>
                    <a:pt x="96303" y="37629"/>
                  </a:cubicBezTo>
                  <a:cubicBezTo>
                    <a:pt x="96314" y="37629"/>
                    <a:pt x="96325" y="37629"/>
                    <a:pt x="96336" y="37629"/>
                  </a:cubicBezTo>
                  <a:cubicBezTo>
                    <a:pt x="97408" y="37629"/>
                    <a:pt x="98002" y="36619"/>
                    <a:pt x="98439" y="35879"/>
                  </a:cubicBezTo>
                  <a:cubicBezTo>
                    <a:pt x="98575" y="35650"/>
                    <a:pt x="98762" y="35327"/>
                    <a:pt x="98856" y="35265"/>
                  </a:cubicBezTo>
                  <a:cubicBezTo>
                    <a:pt x="98907" y="35233"/>
                    <a:pt x="98989" y="35221"/>
                    <a:pt x="99087" y="35221"/>
                  </a:cubicBezTo>
                  <a:cubicBezTo>
                    <a:pt x="99249" y="35221"/>
                    <a:pt x="99457" y="35254"/>
                    <a:pt x="99657" y="35286"/>
                  </a:cubicBezTo>
                  <a:cubicBezTo>
                    <a:pt x="99930" y="35326"/>
                    <a:pt x="100240" y="35374"/>
                    <a:pt x="100570" y="35374"/>
                  </a:cubicBezTo>
                  <a:cubicBezTo>
                    <a:pt x="100757" y="35374"/>
                    <a:pt x="100951" y="35358"/>
                    <a:pt x="101146" y="35317"/>
                  </a:cubicBezTo>
                  <a:cubicBezTo>
                    <a:pt x="102094" y="35098"/>
                    <a:pt x="104135" y="34390"/>
                    <a:pt x="104228" y="34359"/>
                  </a:cubicBezTo>
                  <a:lnTo>
                    <a:pt x="104374" y="34307"/>
                  </a:lnTo>
                  <a:lnTo>
                    <a:pt x="104458" y="34182"/>
                  </a:lnTo>
                  <a:cubicBezTo>
                    <a:pt x="105988" y="31496"/>
                    <a:pt x="105717" y="31121"/>
                    <a:pt x="105593" y="30933"/>
                  </a:cubicBezTo>
                  <a:cubicBezTo>
                    <a:pt x="105498" y="30795"/>
                    <a:pt x="105338" y="30715"/>
                    <a:pt x="105174" y="30715"/>
                  </a:cubicBezTo>
                  <a:cubicBezTo>
                    <a:pt x="105140" y="30715"/>
                    <a:pt x="105106" y="30718"/>
                    <a:pt x="105072" y="30725"/>
                  </a:cubicBezTo>
                  <a:cubicBezTo>
                    <a:pt x="104666" y="30798"/>
                    <a:pt x="104270" y="31225"/>
                    <a:pt x="103645" y="31912"/>
                  </a:cubicBezTo>
                  <a:cubicBezTo>
                    <a:pt x="103448" y="32141"/>
                    <a:pt x="103177" y="32433"/>
                    <a:pt x="102989" y="32610"/>
                  </a:cubicBezTo>
                  <a:cubicBezTo>
                    <a:pt x="102333" y="31652"/>
                    <a:pt x="100053" y="30746"/>
                    <a:pt x="100032" y="30736"/>
                  </a:cubicBezTo>
                  <a:cubicBezTo>
                    <a:pt x="99897" y="30694"/>
                    <a:pt x="99470" y="30517"/>
                    <a:pt x="99054" y="30329"/>
                  </a:cubicBezTo>
                  <a:cubicBezTo>
                    <a:pt x="99751" y="29788"/>
                    <a:pt x="100709" y="28955"/>
                    <a:pt x="100803" y="28309"/>
                  </a:cubicBezTo>
                  <a:cubicBezTo>
                    <a:pt x="100834" y="28101"/>
                    <a:pt x="100772" y="27893"/>
                    <a:pt x="100636" y="27726"/>
                  </a:cubicBezTo>
                  <a:cubicBezTo>
                    <a:pt x="100043" y="27018"/>
                    <a:pt x="98314" y="26696"/>
                    <a:pt x="97981" y="26643"/>
                  </a:cubicBezTo>
                  <a:lnTo>
                    <a:pt x="97867" y="26623"/>
                  </a:lnTo>
                  <a:lnTo>
                    <a:pt x="94659" y="27851"/>
                  </a:lnTo>
                  <a:lnTo>
                    <a:pt x="92473" y="29142"/>
                  </a:lnTo>
                  <a:cubicBezTo>
                    <a:pt x="92504" y="29049"/>
                    <a:pt x="92660" y="28768"/>
                    <a:pt x="93348" y="28226"/>
                  </a:cubicBezTo>
                  <a:cubicBezTo>
                    <a:pt x="94930" y="26977"/>
                    <a:pt x="97096" y="26196"/>
                    <a:pt x="98387" y="25727"/>
                  </a:cubicBezTo>
                  <a:cubicBezTo>
                    <a:pt x="98679" y="25623"/>
                    <a:pt x="98918" y="25529"/>
                    <a:pt x="99116" y="25456"/>
                  </a:cubicBezTo>
                  <a:cubicBezTo>
                    <a:pt x="99918" y="25134"/>
                    <a:pt x="102240" y="24988"/>
                    <a:pt x="103041" y="24967"/>
                  </a:cubicBezTo>
                  <a:lnTo>
                    <a:pt x="108383" y="24967"/>
                  </a:lnTo>
                  <a:cubicBezTo>
                    <a:pt x="108893" y="24967"/>
                    <a:pt x="110247" y="24707"/>
                    <a:pt x="111163" y="24509"/>
                  </a:cubicBezTo>
                  <a:lnTo>
                    <a:pt x="111163" y="24509"/>
                  </a:lnTo>
                  <a:cubicBezTo>
                    <a:pt x="110840" y="25092"/>
                    <a:pt x="110466" y="25644"/>
                    <a:pt x="110049" y="26165"/>
                  </a:cubicBezTo>
                  <a:cubicBezTo>
                    <a:pt x="109143" y="27268"/>
                    <a:pt x="107404" y="28716"/>
                    <a:pt x="107383" y="28726"/>
                  </a:cubicBezTo>
                  <a:lnTo>
                    <a:pt x="107154" y="28913"/>
                  </a:lnTo>
                  <a:lnTo>
                    <a:pt x="107258" y="29195"/>
                  </a:lnTo>
                  <a:cubicBezTo>
                    <a:pt x="107457" y="29718"/>
                    <a:pt x="108038" y="30561"/>
                    <a:pt x="108914" y="30561"/>
                  </a:cubicBezTo>
                  <a:cubicBezTo>
                    <a:pt x="109049" y="30561"/>
                    <a:pt x="109192" y="30541"/>
                    <a:pt x="109341" y="30496"/>
                  </a:cubicBezTo>
                  <a:cubicBezTo>
                    <a:pt x="109987" y="30309"/>
                    <a:pt x="110986" y="30038"/>
                    <a:pt x="111653" y="29861"/>
                  </a:cubicBezTo>
                  <a:lnTo>
                    <a:pt x="111653" y="29861"/>
                  </a:lnTo>
                  <a:cubicBezTo>
                    <a:pt x="111621" y="30111"/>
                    <a:pt x="111642" y="30361"/>
                    <a:pt x="111725" y="30600"/>
                  </a:cubicBezTo>
                  <a:cubicBezTo>
                    <a:pt x="111840" y="30923"/>
                    <a:pt x="112090" y="31183"/>
                    <a:pt x="112402" y="31319"/>
                  </a:cubicBezTo>
                  <a:cubicBezTo>
                    <a:pt x="112673" y="31438"/>
                    <a:pt x="112946" y="31484"/>
                    <a:pt x="113206" y="31484"/>
                  </a:cubicBezTo>
                  <a:cubicBezTo>
                    <a:pt x="113717" y="31484"/>
                    <a:pt x="114178" y="31307"/>
                    <a:pt x="114474" y="31162"/>
                  </a:cubicBezTo>
                  <a:cubicBezTo>
                    <a:pt x="114870" y="31579"/>
                    <a:pt x="115547" y="32225"/>
                    <a:pt x="116151" y="32235"/>
                  </a:cubicBezTo>
                  <a:cubicBezTo>
                    <a:pt x="116162" y="32235"/>
                    <a:pt x="116173" y="32236"/>
                    <a:pt x="116183" y="32236"/>
                  </a:cubicBezTo>
                  <a:cubicBezTo>
                    <a:pt x="116412" y="32236"/>
                    <a:pt x="116636" y="32132"/>
                    <a:pt x="116775" y="31943"/>
                  </a:cubicBezTo>
                  <a:cubicBezTo>
                    <a:pt x="117359" y="31235"/>
                    <a:pt x="117577" y="29798"/>
                    <a:pt x="117598" y="29642"/>
                  </a:cubicBezTo>
                  <a:cubicBezTo>
                    <a:pt x="117681" y="29174"/>
                    <a:pt x="117702" y="28695"/>
                    <a:pt x="117681" y="28216"/>
                  </a:cubicBezTo>
                  <a:cubicBezTo>
                    <a:pt x="117254" y="27591"/>
                    <a:pt x="116817" y="26977"/>
                    <a:pt x="116359" y="26362"/>
                  </a:cubicBezTo>
                  <a:lnTo>
                    <a:pt x="116067" y="26289"/>
                  </a:lnTo>
                  <a:cubicBezTo>
                    <a:pt x="115557" y="26154"/>
                    <a:pt x="114193" y="25790"/>
                    <a:pt x="114089" y="25509"/>
                  </a:cubicBezTo>
                  <a:cubicBezTo>
                    <a:pt x="114214" y="25290"/>
                    <a:pt x="114422" y="25019"/>
                    <a:pt x="114630" y="24748"/>
                  </a:cubicBezTo>
                  <a:cubicBezTo>
                    <a:pt x="114714" y="24634"/>
                    <a:pt x="114797" y="24519"/>
                    <a:pt x="114870" y="24415"/>
                  </a:cubicBezTo>
                  <a:cubicBezTo>
                    <a:pt x="108570" y="16502"/>
                    <a:pt x="100501" y="10161"/>
                    <a:pt x="91307" y="5912"/>
                  </a:cubicBezTo>
                  <a:cubicBezTo>
                    <a:pt x="91046" y="6506"/>
                    <a:pt x="90245" y="7526"/>
                    <a:pt x="89839" y="8005"/>
                  </a:cubicBezTo>
                  <a:cubicBezTo>
                    <a:pt x="89266" y="8099"/>
                    <a:pt x="88006" y="8359"/>
                    <a:pt x="87662" y="9026"/>
                  </a:cubicBezTo>
                  <a:cubicBezTo>
                    <a:pt x="87537" y="9296"/>
                    <a:pt x="87548" y="9609"/>
                    <a:pt x="87704" y="9859"/>
                  </a:cubicBezTo>
                  <a:cubicBezTo>
                    <a:pt x="88089" y="10577"/>
                    <a:pt x="88568" y="11816"/>
                    <a:pt x="88745" y="12306"/>
                  </a:cubicBezTo>
                  <a:lnTo>
                    <a:pt x="86850" y="14763"/>
                  </a:lnTo>
                  <a:cubicBezTo>
                    <a:pt x="85445" y="15325"/>
                    <a:pt x="83164" y="16189"/>
                    <a:pt x="82716" y="16273"/>
                  </a:cubicBezTo>
                  <a:cubicBezTo>
                    <a:pt x="82196" y="16356"/>
                    <a:pt x="81342" y="16502"/>
                    <a:pt x="81113" y="17158"/>
                  </a:cubicBezTo>
                  <a:cubicBezTo>
                    <a:pt x="80967" y="17585"/>
                    <a:pt x="81155" y="18074"/>
                    <a:pt x="81675" y="18636"/>
                  </a:cubicBezTo>
                  <a:cubicBezTo>
                    <a:pt x="82383" y="19407"/>
                    <a:pt x="82498" y="20302"/>
                    <a:pt x="82310" y="20813"/>
                  </a:cubicBezTo>
                  <a:cubicBezTo>
                    <a:pt x="82258" y="20937"/>
                    <a:pt x="82154" y="21156"/>
                    <a:pt x="81936" y="21187"/>
                  </a:cubicBezTo>
                  <a:cubicBezTo>
                    <a:pt x="80988" y="21292"/>
                    <a:pt x="79572" y="22447"/>
                    <a:pt x="79176" y="22780"/>
                  </a:cubicBezTo>
                  <a:cubicBezTo>
                    <a:pt x="79118" y="22791"/>
                    <a:pt x="79035" y="22800"/>
                    <a:pt x="78937" y="22800"/>
                  </a:cubicBezTo>
                  <a:cubicBezTo>
                    <a:pt x="78631" y="22800"/>
                    <a:pt x="78187" y="22707"/>
                    <a:pt x="77958" y="22249"/>
                  </a:cubicBezTo>
                  <a:cubicBezTo>
                    <a:pt x="77469" y="21281"/>
                    <a:pt x="77281" y="20833"/>
                    <a:pt x="77469" y="19678"/>
                  </a:cubicBezTo>
                  <a:cubicBezTo>
                    <a:pt x="77573" y="19053"/>
                    <a:pt x="77979" y="18157"/>
                    <a:pt x="78281" y="17501"/>
                  </a:cubicBezTo>
                  <a:cubicBezTo>
                    <a:pt x="78676" y="16616"/>
                    <a:pt x="78801" y="16346"/>
                    <a:pt x="78562" y="16085"/>
                  </a:cubicBezTo>
                  <a:cubicBezTo>
                    <a:pt x="78473" y="15987"/>
                    <a:pt x="78353" y="15935"/>
                    <a:pt x="78223" y="15935"/>
                  </a:cubicBezTo>
                  <a:cubicBezTo>
                    <a:pt x="78201" y="15935"/>
                    <a:pt x="78178" y="15937"/>
                    <a:pt x="78156" y="15940"/>
                  </a:cubicBezTo>
                  <a:cubicBezTo>
                    <a:pt x="77781" y="15887"/>
                    <a:pt x="75969" y="15148"/>
                    <a:pt x="74761" y="14659"/>
                  </a:cubicBezTo>
                  <a:cubicBezTo>
                    <a:pt x="73866" y="14305"/>
                    <a:pt x="73002" y="13951"/>
                    <a:pt x="72481" y="13763"/>
                  </a:cubicBezTo>
                  <a:cubicBezTo>
                    <a:pt x="72148" y="13649"/>
                    <a:pt x="71711" y="13524"/>
                    <a:pt x="71242" y="13399"/>
                  </a:cubicBezTo>
                  <a:cubicBezTo>
                    <a:pt x="69836" y="13003"/>
                    <a:pt x="67712" y="12420"/>
                    <a:pt x="67431" y="11431"/>
                  </a:cubicBezTo>
                  <a:cubicBezTo>
                    <a:pt x="67233" y="10723"/>
                    <a:pt x="66692" y="10338"/>
                    <a:pt x="66265" y="10025"/>
                  </a:cubicBezTo>
                  <a:cubicBezTo>
                    <a:pt x="65973" y="9817"/>
                    <a:pt x="65734" y="9630"/>
                    <a:pt x="65713" y="9453"/>
                  </a:cubicBezTo>
                  <a:cubicBezTo>
                    <a:pt x="65703" y="9328"/>
                    <a:pt x="65786" y="8984"/>
                    <a:pt x="66463" y="8266"/>
                  </a:cubicBezTo>
                  <a:cubicBezTo>
                    <a:pt x="67858" y="6808"/>
                    <a:pt x="70628" y="5642"/>
                    <a:pt x="72471" y="4871"/>
                  </a:cubicBezTo>
                  <a:cubicBezTo>
                    <a:pt x="73731" y="4340"/>
                    <a:pt x="74251" y="4121"/>
                    <a:pt x="74459" y="3851"/>
                  </a:cubicBezTo>
                  <a:cubicBezTo>
                    <a:pt x="74553" y="3715"/>
                    <a:pt x="74647" y="3570"/>
                    <a:pt x="74720" y="3424"/>
                  </a:cubicBezTo>
                  <a:cubicBezTo>
                    <a:pt x="74928" y="3028"/>
                    <a:pt x="75095" y="2726"/>
                    <a:pt x="76188" y="2528"/>
                  </a:cubicBezTo>
                  <a:cubicBezTo>
                    <a:pt x="77425" y="2296"/>
                    <a:pt x="78269" y="2211"/>
                    <a:pt x="78845" y="2211"/>
                  </a:cubicBezTo>
                  <a:cubicBezTo>
                    <a:pt x="79481" y="2211"/>
                    <a:pt x="79789" y="2314"/>
                    <a:pt x="79936" y="2435"/>
                  </a:cubicBezTo>
                  <a:cubicBezTo>
                    <a:pt x="80093" y="2612"/>
                    <a:pt x="80228" y="2799"/>
                    <a:pt x="80342" y="3007"/>
                  </a:cubicBezTo>
                  <a:cubicBezTo>
                    <a:pt x="80716" y="3612"/>
                    <a:pt x="81250" y="4484"/>
                    <a:pt x="82326" y="4484"/>
                  </a:cubicBezTo>
                  <a:cubicBezTo>
                    <a:pt x="82509" y="4484"/>
                    <a:pt x="82708" y="4459"/>
                    <a:pt x="82925" y="4403"/>
                  </a:cubicBezTo>
                  <a:cubicBezTo>
                    <a:pt x="83706" y="4215"/>
                    <a:pt x="84539" y="3851"/>
                    <a:pt x="85267" y="3528"/>
                  </a:cubicBezTo>
                  <a:lnTo>
                    <a:pt x="85320" y="3507"/>
                  </a:lnTo>
                  <a:cubicBezTo>
                    <a:pt x="78551" y="1188"/>
                    <a:pt x="71449" y="1"/>
                    <a:pt x="643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4255125" y="456775"/>
              <a:ext cx="90350" cy="63025"/>
            </a:xfrm>
            <a:custGeom>
              <a:avLst/>
              <a:gdLst/>
              <a:ahLst/>
              <a:cxnLst/>
              <a:rect l="l" t="t" r="r" b="b"/>
              <a:pathLst>
                <a:path w="3614" h="2521" extrusionOk="0">
                  <a:moveTo>
                    <a:pt x="3613" y="0"/>
                  </a:moveTo>
                  <a:lnTo>
                    <a:pt x="3613" y="0"/>
                  </a:lnTo>
                  <a:cubicBezTo>
                    <a:pt x="2385" y="719"/>
                    <a:pt x="1177" y="1479"/>
                    <a:pt x="0" y="2270"/>
                  </a:cubicBezTo>
                  <a:lnTo>
                    <a:pt x="167" y="2354"/>
                  </a:lnTo>
                  <a:cubicBezTo>
                    <a:pt x="344" y="2458"/>
                    <a:pt x="542" y="2510"/>
                    <a:pt x="750" y="2520"/>
                  </a:cubicBezTo>
                  <a:cubicBezTo>
                    <a:pt x="802" y="2520"/>
                    <a:pt x="854" y="2510"/>
                    <a:pt x="906" y="2510"/>
                  </a:cubicBezTo>
                  <a:cubicBezTo>
                    <a:pt x="1166" y="2437"/>
                    <a:pt x="1395" y="2281"/>
                    <a:pt x="1562" y="2062"/>
                  </a:cubicBezTo>
                  <a:cubicBezTo>
                    <a:pt x="1739" y="1854"/>
                    <a:pt x="2197" y="1417"/>
                    <a:pt x="2624" y="990"/>
                  </a:cubicBezTo>
                  <a:lnTo>
                    <a:pt x="3061" y="563"/>
                  </a:lnTo>
                  <a:lnTo>
                    <a:pt x="3093" y="594"/>
                  </a:lnTo>
                  <a:lnTo>
                    <a:pt x="3613" y="0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5396850" y="437250"/>
              <a:ext cx="1311275" cy="1137675"/>
            </a:xfrm>
            <a:custGeom>
              <a:avLst/>
              <a:gdLst/>
              <a:ahLst/>
              <a:cxnLst/>
              <a:rect l="l" t="t" r="r" b="b"/>
              <a:pathLst>
                <a:path w="52451" h="45507" extrusionOk="0">
                  <a:moveTo>
                    <a:pt x="21575" y="1"/>
                  </a:moveTo>
                  <a:cubicBezTo>
                    <a:pt x="20991" y="1427"/>
                    <a:pt x="20721" y="2947"/>
                    <a:pt x="21377" y="4395"/>
                  </a:cubicBezTo>
                  <a:cubicBezTo>
                    <a:pt x="21930" y="5601"/>
                    <a:pt x="23170" y="6695"/>
                    <a:pt x="24559" y="6695"/>
                  </a:cubicBezTo>
                  <a:cubicBezTo>
                    <a:pt x="24633" y="6695"/>
                    <a:pt x="24707" y="6692"/>
                    <a:pt x="24782" y="6685"/>
                  </a:cubicBezTo>
                  <a:cubicBezTo>
                    <a:pt x="25937" y="6592"/>
                    <a:pt x="26635" y="5686"/>
                    <a:pt x="27801" y="5665"/>
                  </a:cubicBezTo>
                  <a:cubicBezTo>
                    <a:pt x="27900" y="5662"/>
                    <a:pt x="27987" y="5661"/>
                    <a:pt x="28063" y="5661"/>
                  </a:cubicBezTo>
                  <a:cubicBezTo>
                    <a:pt x="29230" y="5661"/>
                    <a:pt x="28008" y="5952"/>
                    <a:pt x="27510" y="6362"/>
                  </a:cubicBezTo>
                  <a:cubicBezTo>
                    <a:pt x="27176" y="6623"/>
                    <a:pt x="26874" y="6925"/>
                    <a:pt x="26625" y="7268"/>
                  </a:cubicBezTo>
                  <a:cubicBezTo>
                    <a:pt x="26239" y="7841"/>
                    <a:pt x="25989" y="8570"/>
                    <a:pt x="26093" y="9268"/>
                  </a:cubicBezTo>
                  <a:cubicBezTo>
                    <a:pt x="26146" y="9684"/>
                    <a:pt x="26312" y="10080"/>
                    <a:pt x="26572" y="10413"/>
                  </a:cubicBezTo>
                  <a:cubicBezTo>
                    <a:pt x="27135" y="11163"/>
                    <a:pt x="27499" y="10684"/>
                    <a:pt x="26854" y="11694"/>
                  </a:cubicBezTo>
                  <a:cubicBezTo>
                    <a:pt x="26135" y="12797"/>
                    <a:pt x="25000" y="11902"/>
                    <a:pt x="23990" y="12652"/>
                  </a:cubicBezTo>
                  <a:cubicBezTo>
                    <a:pt x="23386" y="13099"/>
                    <a:pt x="23365" y="13703"/>
                    <a:pt x="23043" y="14307"/>
                  </a:cubicBezTo>
                  <a:cubicBezTo>
                    <a:pt x="22178" y="15932"/>
                    <a:pt x="20991" y="16056"/>
                    <a:pt x="19523" y="16817"/>
                  </a:cubicBezTo>
                  <a:cubicBezTo>
                    <a:pt x="18586" y="17316"/>
                    <a:pt x="17993" y="17931"/>
                    <a:pt x="17326" y="18764"/>
                  </a:cubicBezTo>
                  <a:cubicBezTo>
                    <a:pt x="16774" y="19451"/>
                    <a:pt x="16441" y="20044"/>
                    <a:pt x="15660" y="20440"/>
                  </a:cubicBezTo>
                  <a:cubicBezTo>
                    <a:pt x="15344" y="20714"/>
                    <a:pt x="15011" y="20851"/>
                    <a:pt x="14662" y="20851"/>
                  </a:cubicBezTo>
                  <a:cubicBezTo>
                    <a:pt x="14240" y="20851"/>
                    <a:pt x="13795" y="20651"/>
                    <a:pt x="13328" y="20253"/>
                  </a:cubicBezTo>
                  <a:cubicBezTo>
                    <a:pt x="13213" y="20096"/>
                    <a:pt x="13078" y="19972"/>
                    <a:pt x="12932" y="19857"/>
                  </a:cubicBezTo>
                  <a:cubicBezTo>
                    <a:pt x="12643" y="19755"/>
                    <a:pt x="12442" y="19566"/>
                    <a:pt x="12161" y="19566"/>
                  </a:cubicBezTo>
                  <a:cubicBezTo>
                    <a:pt x="12068" y="19566"/>
                    <a:pt x="11966" y="19586"/>
                    <a:pt x="11849" y="19638"/>
                  </a:cubicBezTo>
                  <a:cubicBezTo>
                    <a:pt x="11495" y="19795"/>
                    <a:pt x="11402" y="20076"/>
                    <a:pt x="11308" y="20430"/>
                  </a:cubicBezTo>
                  <a:cubicBezTo>
                    <a:pt x="11225" y="20742"/>
                    <a:pt x="11495" y="21294"/>
                    <a:pt x="11360" y="21554"/>
                  </a:cubicBezTo>
                  <a:cubicBezTo>
                    <a:pt x="11158" y="21949"/>
                    <a:pt x="10826" y="22076"/>
                    <a:pt x="10447" y="22076"/>
                  </a:cubicBezTo>
                  <a:cubicBezTo>
                    <a:pt x="9887" y="22076"/>
                    <a:pt x="9227" y="21799"/>
                    <a:pt x="8736" y="21700"/>
                  </a:cubicBezTo>
                  <a:cubicBezTo>
                    <a:pt x="8705" y="21692"/>
                    <a:pt x="8673" y="21688"/>
                    <a:pt x="8642" y="21688"/>
                  </a:cubicBezTo>
                  <a:cubicBezTo>
                    <a:pt x="8506" y="21688"/>
                    <a:pt x="8377" y="21759"/>
                    <a:pt x="8309" y="21877"/>
                  </a:cubicBezTo>
                  <a:cubicBezTo>
                    <a:pt x="7809" y="22845"/>
                    <a:pt x="7966" y="23741"/>
                    <a:pt x="8715" y="24553"/>
                  </a:cubicBezTo>
                  <a:cubicBezTo>
                    <a:pt x="10402" y="26396"/>
                    <a:pt x="13692" y="25563"/>
                    <a:pt x="14119" y="28760"/>
                  </a:cubicBezTo>
                  <a:cubicBezTo>
                    <a:pt x="14359" y="30655"/>
                    <a:pt x="12932" y="32341"/>
                    <a:pt x="11037" y="32425"/>
                  </a:cubicBezTo>
                  <a:cubicBezTo>
                    <a:pt x="11000" y="32426"/>
                    <a:pt x="10963" y="32427"/>
                    <a:pt x="10927" y="32427"/>
                  </a:cubicBezTo>
                  <a:cubicBezTo>
                    <a:pt x="9826" y="32427"/>
                    <a:pt x="8692" y="31840"/>
                    <a:pt x="7705" y="31467"/>
                  </a:cubicBezTo>
                  <a:cubicBezTo>
                    <a:pt x="6624" y="31054"/>
                    <a:pt x="5338" y="30501"/>
                    <a:pt x="4104" y="30501"/>
                  </a:cubicBezTo>
                  <a:cubicBezTo>
                    <a:pt x="3625" y="30501"/>
                    <a:pt x="3155" y="30584"/>
                    <a:pt x="2707" y="30790"/>
                  </a:cubicBezTo>
                  <a:cubicBezTo>
                    <a:pt x="1905" y="31175"/>
                    <a:pt x="1354" y="31925"/>
                    <a:pt x="1229" y="32800"/>
                  </a:cubicBezTo>
                  <a:cubicBezTo>
                    <a:pt x="1104" y="33716"/>
                    <a:pt x="1666" y="34289"/>
                    <a:pt x="1656" y="35038"/>
                  </a:cubicBezTo>
                  <a:cubicBezTo>
                    <a:pt x="1645" y="35861"/>
                    <a:pt x="958" y="36913"/>
                    <a:pt x="739" y="37746"/>
                  </a:cubicBezTo>
                  <a:cubicBezTo>
                    <a:pt x="500" y="38703"/>
                    <a:pt x="333" y="39672"/>
                    <a:pt x="250" y="40661"/>
                  </a:cubicBezTo>
                  <a:cubicBezTo>
                    <a:pt x="135" y="42077"/>
                    <a:pt x="0" y="43649"/>
                    <a:pt x="1218" y="44628"/>
                  </a:cubicBezTo>
                  <a:cubicBezTo>
                    <a:pt x="1954" y="45214"/>
                    <a:pt x="2825" y="45360"/>
                    <a:pt x="3713" y="45360"/>
                  </a:cubicBezTo>
                  <a:cubicBezTo>
                    <a:pt x="4308" y="45360"/>
                    <a:pt x="4911" y="45295"/>
                    <a:pt x="5487" y="45253"/>
                  </a:cubicBezTo>
                  <a:cubicBezTo>
                    <a:pt x="5673" y="45240"/>
                    <a:pt x="5858" y="45234"/>
                    <a:pt x="6043" y="45234"/>
                  </a:cubicBezTo>
                  <a:cubicBezTo>
                    <a:pt x="7324" y="45234"/>
                    <a:pt x="8597" y="45506"/>
                    <a:pt x="9871" y="45506"/>
                  </a:cubicBezTo>
                  <a:cubicBezTo>
                    <a:pt x="10325" y="45506"/>
                    <a:pt x="10780" y="45472"/>
                    <a:pt x="11235" y="45378"/>
                  </a:cubicBezTo>
                  <a:cubicBezTo>
                    <a:pt x="12661" y="45065"/>
                    <a:pt x="13973" y="44368"/>
                    <a:pt x="15015" y="43347"/>
                  </a:cubicBezTo>
                  <a:cubicBezTo>
                    <a:pt x="16316" y="42077"/>
                    <a:pt x="16618" y="40692"/>
                    <a:pt x="17233" y="39068"/>
                  </a:cubicBezTo>
                  <a:cubicBezTo>
                    <a:pt x="17972" y="37110"/>
                    <a:pt x="20138" y="36725"/>
                    <a:pt x="21043" y="34903"/>
                  </a:cubicBezTo>
                  <a:cubicBezTo>
                    <a:pt x="21731" y="33497"/>
                    <a:pt x="21304" y="32935"/>
                    <a:pt x="23782" y="32560"/>
                  </a:cubicBezTo>
                  <a:cubicBezTo>
                    <a:pt x="23911" y="32540"/>
                    <a:pt x="24033" y="32532"/>
                    <a:pt x="24149" y="32532"/>
                  </a:cubicBezTo>
                  <a:cubicBezTo>
                    <a:pt x="24490" y="32532"/>
                    <a:pt x="24788" y="32598"/>
                    <a:pt x="25120" y="32598"/>
                  </a:cubicBezTo>
                  <a:cubicBezTo>
                    <a:pt x="25367" y="32598"/>
                    <a:pt x="25632" y="32561"/>
                    <a:pt x="25948" y="32435"/>
                  </a:cubicBezTo>
                  <a:cubicBezTo>
                    <a:pt x="26781" y="32102"/>
                    <a:pt x="27353" y="31300"/>
                    <a:pt x="28166" y="30957"/>
                  </a:cubicBezTo>
                  <a:cubicBezTo>
                    <a:pt x="28762" y="30710"/>
                    <a:pt x="29225" y="30604"/>
                    <a:pt x="29591" y="30604"/>
                  </a:cubicBezTo>
                  <a:cubicBezTo>
                    <a:pt x="31060" y="30604"/>
                    <a:pt x="30949" y="32297"/>
                    <a:pt x="31466" y="33289"/>
                  </a:cubicBezTo>
                  <a:cubicBezTo>
                    <a:pt x="32039" y="34393"/>
                    <a:pt x="33059" y="34945"/>
                    <a:pt x="34184" y="35340"/>
                  </a:cubicBezTo>
                  <a:cubicBezTo>
                    <a:pt x="36548" y="36184"/>
                    <a:pt x="38901" y="36527"/>
                    <a:pt x="40150" y="39037"/>
                  </a:cubicBezTo>
                  <a:cubicBezTo>
                    <a:pt x="40781" y="40277"/>
                    <a:pt x="40557" y="42372"/>
                    <a:pt x="42370" y="42372"/>
                  </a:cubicBezTo>
                  <a:cubicBezTo>
                    <a:pt x="42413" y="42372"/>
                    <a:pt x="42458" y="42371"/>
                    <a:pt x="42503" y="42369"/>
                  </a:cubicBezTo>
                  <a:cubicBezTo>
                    <a:pt x="44242" y="42265"/>
                    <a:pt x="45034" y="40505"/>
                    <a:pt x="44753" y="38995"/>
                  </a:cubicBezTo>
                  <a:lnTo>
                    <a:pt x="44753" y="38995"/>
                  </a:lnTo>
                  <a:lnTo>
                    <a:pt x="44825" y="39037"/>
                  </a:lnTo>
                  <a:cubicBezTo>
                    <a:pt x="44909" y="39173"/>
                    <a:pt x="45050" y="39246"/>
                    <a:pt x="45194" y="39246"/>
                  </a:cubicBezTo>
                  <a:cubicBezTo>
                    <a:pt x="45302" y="39246"/>
                    <a:pt x="45413" y="39205"/>
                    <a:pt x="45502" y="39120"/>
                  </a:cubicBezTo>
                  <a:cubicBezTo>
                    <a:pt x="45929" y="38766"/>
                    <a:pt x="46283" y="38318"/>
                    <a:pt x="46543" y="37818"/>
                  </a:cubicBezTo>
                  <a:cubicBezTo>
                    <a:pt x="46658" y="37621"/>
                    <a:pt x="46585" y="37360"/>
                    <a:pt x="46387" y="37235"/>
                  </a:cubicBezTo>
                  <a:cubicBezTo>
                    <a:pt x="44555" y="35934"/>
                    <a:pt x="42722" y="34632"/>
                    <a:pt x="40890" y="33331"/>
                  </a:cubicBezTo>
                  <a:cubicBezTo>
                    <a:pt x="39640" y="32435"/>
                    <a:pt x="35163" y="30082"/>
                    <a:pt x="35600" y="27968"/>
                  </a:cubicBezTo>
                  <a:lnTo>
                    <a:pt x="35600" y="27968"/>
                  </a:lnTo>
                  <a:cubicBezTo>
                    <a:pt x="38182" y="30217"/>
                    <a:pt x="40733" y="32498"/>
                    <a:pt x="43336" y="34726"/>
                  </a:cubicBezTo>
                  <a:cubicBezTo>
                    <a:pt x="44370" y="35608"/>
                    <a:pt x="45553" y="36532"/>
                    <a:pt x="46842" y="36532"/>
                  </a:cubicBezTo>
                  <a:cubicBezTo>
                    <a:pt x="47150" y="36532"/>
                    <a:pt x="47463" y="36479"/>
                    <a:pt x="47783" y="36361"/>
                  </a:cubicBezTo>
                  <a:lnTo>
                    <a:pt x="48772" y="38641"/>
                  </a:lnTo>
                  <a:cubicBezTo>
                    <a:pt x="48833" y="38784"/>
                    <a:pt x="48993" y="38852"/>
                    <a:pt x="49149" y="38852"/>
                  </a:cubicBezTo>
                  <a:cubicBezTo>
                    <a:pt x="49230" y="38852"/>
                    <a:pt x="49311" y="38833"/>
                    <a:pt x="49376" y="38797"/>
                  </a:cubicBezTo>
                  <a:cubicBezTo>
                    <a:pt x="49817" y="38499"/>
                    <a:pt x="50326" y="38346"/>
                    <a:pt x="50841" y="38346"/>
                  </a:cubicBezTo>
                  <a:cubicBezTo>
                    <a:pt x="51154" y="38346"/>
                    <a:pt x="51468" y="38402"/>
                    <a:pt x="51770" y="38516"/>
                  </a:cubicBezTo>
                  <a:cubicBezTo>
                    <a:pt x="51807" y="38526"/>
                    <a:pt x="51844" y="38531"/>
                    <a:pt x="51882" y="38531"/>
                  </a:cubicBezTo>
                  <a:cubicBezTo>
                    <a:pt x="52159" y="38531"/>
                    <a:pt x="52450" y="38278"/>
                    <a:pt x="52395" y="37985"/>
                  </a:cubicBezTo>
                  <a:cubicBezTo>
                    <a:pt x="52385" y="37954"/>
                    <a:pt x="52374" y="37933"/>
                    <a:pt x="52364" y="37902"/>
                  </a:cubicBezTo>
                  <a:cubicBezTo>
                    <a:pt x="48959" y="29541"/>
                    <a:pt x="44534" y="21846"/>
                    <a:pt x="39296" y="14515"/>
                  </a:cubicBezTo>
                  <a:cubicBezTo>
                    <a:pt x="39047" y="14161"/>
                    <a:pt x="38807" y="13818"/>
                    <a:pt x="38557" y="13474"/>
                  </a:cubicBezTo>
                  <a:cubicBezTo>
                    <a:pt x="33695" y="8060"/>
                    <a:pt x="27947" y="3509"/>
                    <a:pt x="2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77" name="Google Shape;1777;p55"/>
          <p:cNvSpPr txBox="1"/>
          <p:nvPr/>
        </p:nvSpPr>
        <p:spPr>
          <a:xfrm>
            <a:off x="4188375" y="3184525"/>
            <a:ext cx="41841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تعامل در رسانه های اجتماعی</a:t>
            </a:r>
            <a:endParaRPr sz="1800" dirty="0"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</p:txBody>
      </p:sp>
      <p:sp>
        <p:nvSpPr>
          <p:cNvPr id="1778" name="Google Shape;1778;p55"/>
          <p:cNvSpPr/>
          <p:nvPr/>
        </p:nvSpPr>
        <p:spPr>
          <a:xfrm>
            <a:off x="4610100" y="3682000"/>
            <a:ext cx="924000" cy="924000"/>
          </a:xfrm>
          <a:prstGeom prst="pie">
            <a:avLst>
              <a:gd name="adj1" fmla="val 0"/>
              <a:gd name="adj2" fmla="val 20245185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79" name="Google Shape;1779;p55"/>
          <p:cNvSpPr/>
          <p:nvPr/>
        </p:nvSpPr>
        <p:spPr>
          <a:xfrm>
            <a:off x="5916275" y="3682000"/>
            <a:ext cx="924000" cy="924000"/>
          </a:xfrm>
          <a:prstGeom prst="pie">
            <a:avLst>
              <a:gd name="adj1" fmla="val 0"/>
              <a:gd name="adj2" fmla="val 13713926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80" name="Google Shape;1780;p55"/>
          <p:cNvSpPr/>
          <p:nvPr/>
        </p:nvSpPr>
        <p:spPr>
          <a:xfrm>
            <a:off x="7222450" y="3682000"/>
            <a:ext cx="924000" cy="924000"/>
          </a:xfrm>
          <a:prstGeom prst="pie">
            <a:avLst>
              <a:gd name="adj1" fmla="val 0"/>
              <a:gd name="adj2" fmla="val 9825606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81" name="Google Shape;1781;p55"/>
          <p:cNvSpPr/>
          <p:nvPr/>
        </p:nvSpPr>
        <p:spPr>
          <a:xfrm>
            <a:off x="1860322" y="4417550"/>
            <a:ext cx="767908" cy="176729"/>
          </a:xfrm>
          <a:custGeom>
            <a:avLst/>
            <a:gdLst/>
            <a:ahLst/>
            <a:cxnLst/>
            <a:rect l="l" t="t" r="r" b="b"/>
            <a:pathLst>
              <a:path w="16806" h="4806" extrusionOk="0">
                <a:moveTo>
                  <a:pt x="7898" y="850"/>
                </a:moveTo>
                <a:lnTo>
                  <a:pt x="6830" y="879"/>
                </a:lnTo>
                <a:lnTo>
                  <a:pt x="6830" y="879"/>
                </a:lnTo>
                <a:lnTo>
                  <a:pt x="7614" y="858"/>
                </a:lnTo>
                <a:lnTo>
                  <a:pt x="7614" y="858"/>
                </a:lnTo>
                <a:lnTo>
                  <a:pt x="7898" y="850"/>
                </a:lnTo>
                <a:close/>
                <a:moveTo>
                  <a:pt x="12467" y="1473"/>
                </a:moveTo>
                <a:cubicBezTo>
                  <a:pt x="12468" y="1480"/>
                  <a:pt x="12467" y="1485"/>
                  <a:pt x="12464" y="1489"/>
                </a:cubicBezTo>
                <a:cubicBezTo>
                  <a:pt x="12465" y="1484"/>
                  <a:pt x="12466" y="1479"/>
                  <a:pt x="12467" y="1473"/>
                </a:cubicBezTo>
                <a:close/>
                <a:moveTo>
                  <a:pt x="49" y="1562"/>
                </a:moveTo>
                <a:cubicBezTo>
                  <a:pt x="49" y="1562"/>
                  <a:pt x="25" y="1562"/>
                  <a:pt x="49" y="1611"/>
                </a:cubicBezTo>
                <a:cubicBezTo>
                  <a:pt x="50" y="1611"/>
                  <a:pt x="51" y="1612"/>
                  <a:pt x="51" y="1613"/>
                </a:cubicBezTo>
                <a:lnTo>
                  <a:pt x="51" y="1613"/>
                </a:lnTo>
                <a:cubicBezTo>
                  <a:pt x="51" y="1597"/>
                  <a:pt x="50" y="1581"/>
                  <a:pt x="50" y="1564"/>
                </a:cubicBezTo>
                <a:lnTo>
                  <a:pt x="50" y="1564"/>
                </a:lnTo>
                <a:cubicBezTo>
                  <a:pt x="50" y="1563"/>
                  <a:pt x="49" y="1563"/>
                  <a:pt x="49" y="1562"/>
                </a:cubicBezTo>
                <a:close/>
                <a:moveTo>
                  <a:pt x="72" y="1774"/>
                </a:moveTo>
                <a:cubicBezTo>
                  <a:pt x="91" y="1866"/>
                  <a:pt x="113" y="1903"/>
                  <a:pt x="98" y="1903"/>
                </a:cubicBezTo>
                <a:cubicBezTo>
                  <a:pt x="59" y="1883"/>
                  <a:pt x="67" y="1832"/>
                  <a:pt x="72" y="1774"/>
                </a:cubicBezTo>
                <a:close/>
                <a:moveTo>
                  <a:pt x="13293" y="3830"/>
                </a:moveTo>
                <a:lnTo>
                  <a:pt x="13293" y="3830"/>
                </a:lnTo>
                <a:cubicBezTo>
                  <a:pt x="13295" y="3832"/>
                  <a:pt x="13297" y="3834"/>
                  <a:pt x="13300" y="3836"/>
                </a:cubicBezTo>
                <a:lnTo>
                  <a:pt x="13300" y="3836"/>
                </a:lnTo>
                <a:lnTo>
                  <a:pt x="13293" y="3830"/>
                </a:lnTo>
                <a:close/>
                <a:moveTo>
                  <a:pt x="10393" y="4756"/>
                </a:moveTo>
                <a:cubicBezTo>
                  <a:pt x="10360" y="4765"/>
                  <a:pt x="10327" y="4773"/>
                  <a:pt x="10293" y="4781"/>
                </a:cubicBezTo>
                <a:lnTo>
                  <a:pt x="10342" y="4781"/>
                </a:lnTo>
                <a:lnTo>
                  <a:pt x="10393" y="4756"/>
                </a:lnTo>
                <a:close/>
                <a:moveTo>
                  <a:pt x="11317" y="1"/>
                </a:moveTo>
                <a:cubicBezTo>
                  <a:pt x="11220" y="293"/>
                  <a:pt x="11171" y="513"/>
                  <a:pt x="11147" y="659"/>
                </a:cubicBezTo>
                <a:lnTo>
                  <a:pt x="11074" y="1001"/>
                </a:lnTo>
                <a:lnTo>
                  <a:pt x="11074" y="952"/>
                </a:lnTo>
                <a:cubicBezTo>
                  <a:pt x="11000" y="1293"/>
                  <a:pt x="10903" y="1732"/>
                  <a:pt x="10781" y="2123"/>
                </a:cubicBezTo>
                <a:cubicBezTo>
                  <a:pt x="10732" y="2318"/>
                  <a:pt x="10635" y="2513"/>
                  <a:pt x="10537" y="2684"/>
                </a:cubicBezTo>
                <a:cubicBezTo>
                  <a:pt x="10513" y="2757"/>
                  <a:pt x="10464" y="2854"/>
                  <a:pt x="10415" y="2903"/>
                </a:cubicBezTo>
                <a:cubicBezTo>
                  <a:pt x="10366" y="2976"/>
                  <a:pt x="10317" y="3025"/>
                  <a:pt x="10244" y="3074"/>
                </a:cubicBezTo>
                <a:cubicBezTo>
                  <a:pt x="10196" y="3098"/>
                  <a:pt x="10147" y="3147"/>
                  <a:pt x="10098" y="3171"/>
                </a:cubicBezTo>
                <a:cubicBezTo>
                  <a:pt x="10025" y="3196"/>
                  <a:pt x="9976" y="3220"/>
                  <a:pt x="9903" y="3220"/>
                </a:cubicBezTo>
                <a:lnTo>
                  <a:pt x="9781" y="3220"/>
                </a:lnTo>
                <a:cubicBezTo>
                  <a:pt x="9708" y="3220"/>
                  <a:pt x="9659" y="3196"/>
                  <a:pt x="9610" y="3171"/>
                </a:cubicBezTo>
                <a:cubicBezTo>
                  <a:pt x="9561" y="3147"/>
                  <a:pt x="9488" y="3098"/>
                  <a:pt x="9439" y="3074"/>
                </a:cubicBezTo>
                <a:cubicBezTo>
                  <a:pt x="9391" y="3025"/>
                  <a:pt x="9317" y="2976"/>
                  <a:pt x="9269" y="2928"/>
                </a:cubicBezTo>
                <a:cubicBezTo>
                  <a:pt x="9147" y="2806"/>
                  <a:pt x="9049" y="2684"/>
                  <a:pt x="8976" y="2562"/>
                </a:cubicBezTo>
                <a:cubicBezTo>
                  <a:pt x="8903" y="2391"/>
                  <a:pt x="8781" y="2171"/>
                  <a:pt x="8708" y="2001"/>
                </a:cubicBezTo>
                <a:lnTo>
                  <a:pt x="8708" y="2001"/>
                </a:lnTo>
                <a:cubicBezTo>
                  <a:pt x="8719" y="2046"/>
                  <a:pt x="8720" y="2065"/>
                  <a:pt x="8715" y="2065"/>
                </a:cubicBezTo>
                <a:cubicBezTo>
                  <a:pt x="8709" y="2065"/>
                  <a:pt x="8696" y="2040"/>
                  <a:pt x="8683" y="2001"/>
                </a:cubicBezTo>
                <a:cubicBezTo>
                  <a:pt x="8682" y="1997"/>
                  <a:pt x="8681" y="1994"/>
                  <a:pt x="8680" y="1990"/>
                </a:cubicBezTo>
                <a:lnTo>
                  <a:pt x="8680" y="1990"/>
                </a:lnTo>
                <a:cubicBezTo>
                  <a:pt x="8681" y="1978"/>
                  <a:pt x="8682" y="1965"/>
                  <a:pt x="8683" y="1952"/>
                </a:cubicBezTo>
                <a:cubicBezTo>
                  <a:pt x="8732" y="1562"/>
                  <a:pt x="8708" y="1196"/>
                  <a:pt x="8659" y="830"/>
                </a:cubicBezTo>
                <a:lnTo>
                  <a:pt x="8610" y="831"/>
                </a:lnTo>
                <a:lnTo>
                  <a:pt x="8610" y="831"/>
                </a:lnTo>
                <a:cubicBezTo>
                  <a:pt x="8610" y="831"/>
                  <a:pt x="8610" y="830"/>
                  <a:pt x="8610" y="830"/>
                </a:cubicBezTo>
                <a:lnTo>
                  <a:pt x="8562" y="831"/>
                </a:lnTo>
                <a:lnTo>
                  <a:pt x="8562" y="831"/>
                </a:lnTo>
                <a:cubicBezTo>
                  <a:pt x="8562" y="831"/>
                  <a:pt x="8562" y="830"/>
                  <a:pt x="8561" y="830"/>
                </a:cubicBezTo>
                <a:lnTo>
                  <a:pt x="7898" y="850"/>
                </a:lnTo>
                <a:lnTo>
                  <a:pt x="7898" y="850"/>
                </a:lnTo>
                <a:lnTo>
                  <a:pt x="8562" y="831"/>
                </a:lnTo>
                <a:lnTo>
                  <a:pt x="8562" y="831"/>
                </a:lnTo>
                <a:cubicBezTo>
                  <a:pt x="8562" y="832"/>
                  <a:pt x="8562" y="832"/>
                  <a:pt x="8562" y="833"/>
                </a:cubicBezTo>
                <a:lnTo>
                  <a:pt x="8562" y="833"/>
                </a:lnTo>
                <a:lnTo>
                  <a:pt x="8610" y="831"/>
                </a:lnTo>
                <a:lnTo>
                  <a:pt x="8610" y="831"/>
                </a:lnTo>
                <a:cubicBezTo>
                  <a:pt x="8635" y="953"/>
                  <a:pt x="8634" y="1099"/>
                  <a:pt x="8610" y="1245"/>
                </a:cubicBezTo>
                <a:cubicBezTo>
                  <a:pt x="8562" y="1027"/>
                  <a:pt x="8585" y="929"/>
                  <a:pt x="8562" y="833"/>
                </a:cubicBezTo>
                <a:lnTo>
                  <a:pt x="8562" y="833"/>
                </a:lnTo>
                <a:lnTo>
                  <a:pt x="7614" y="858"/>
                </a:lnTo>
                <a:lnTo>
                  <a:pt x="7614" y="858"/>
                </a:lnTo>
                <a:lnTo>
                  <a:pt x="6903" y="879"/>
                </a:lnTo>
                <a:lnTo>
                  <a:pt x="6903" y="903"/>
                </a:lnTo>
                <a:cubicBezTo>
                  <a:pt x="6879" y="928"/>
                  <a:pt x="6854" y="976"/>
                  <a:pt x="6854" y="1025"/>
                </a:cubicBezTo>
                <a:cubicBezTo>
                  <a:pt x="6854" y="1098"/>
                  <a:pt x="6854" y="1172"/>
                  <a:pt x="6854" y="1245"/>
                </a:cubicBezTo>
                <a:cubicBezTo>
                  <a:pt x="6879" y="1391"/>
                  <a:pt x="6879" y="1513"/>
                  <a:pt x="6854" y="1659"/>
                </a:cubicBezTo>
                <a:lnTo>
                  <a:pt x="6879" y="1684"/>
                </a:lnTo>
                <a:lnTo>
                  <a:pt x="6927" y="1708"/>
                </a:lnTo>
                <a:lnTo>
                  <a:pt x="6927" y="1830"/>
                </a:lnTo>
                <a:cubicBezTo>
                  <a:pt x="6944" y="1947"/>
                  <a:pt x="6972" y="2053"/>
                  <a:pt x="7012" y="2155"/>
                </a:cubicBezTo>
                <a:lnTo>
                  <a:pt x="7012" y="2155"/>
                </a:lnTo>
                <a:cubicBezTo>
                  <a:pt x="7009" y="2161"/>
                  <a:pt x="7005" y="2167"/>
                  <a:pt x="7000" y="2171"/>
                </a:cubicBezTo>
                <a:lnTo>
                  <a:pt x="6976" y="2269"/>
                </a:lnTo>
                <a:cubicBezTo>
                  <a:pt x="6952" y="2293"/>
                  <a:pt x="6952" y="2293"/>
                  <a:pt x="6952" y="2318"/>
                </a:cubicBezTo>
                <a:lnTo>
                  <a:pt x="6927" y="2342"/>
                </a:lnTo>
                <a:cubicBezTo>
                  <a:pt x="6903" y="2391"/>
                  <a:pt x="6879" y="2464"/>
                  <a:pt x="6830" y="2489"/>
                </a:cubicBezTo>
                <a:cubicBezTo>
                  <a:pt x="6805" y="2513"/>
                  <a:pt x="6805" y="2537"/>
                  <a:pt x="6781" y="2562"/>
                </a:cubicBezTo>
                <a:cubicBezTo>
                  <a:pt x="6757" y="2562"/>
                  <a:pt x="6757" y="2586"/>
                  <a:pt x="6732" y="2610"/>
                </a:cubicBezTo>
                <a:cubicBezTo>
                  <a:pt x="6659" y="2659"/>
                  <a:pt x="6561" y="2684"/>
                  <a:pt x="6488" y="2708"/>
                </a:cubicBezTo>
                <a:cubicBezTo>
                  <a:pt x="6440" y="2720"/>
                  <a:pt x="6391" y="2726"/>
                  <a:pt x="6342" y="2726"/>
                </a:cubicBezTo>
                <a:cubicBezTo>
                  <a:pt x="6293" y="2726"/>
                  <a:pt x="6244" y="2720"/>
                  <a:pt x="6196" y="2708"/>
                </a:cubicBezTo>
                <a:cubicBezTo>
                  <a:pt x="6049" y="2684"/>
                  <a:pt x="5903" y="2610"/>
                  <a:pt x="5781" y="2537"/>
                </a:cubicBezTo>
                <a:cubicBezTo>
                  <a:pt x="5659" y="2464"/>
                  <a:pt x="5537" y="2391"/>
                  <a:pt x="5440" y="2269"/>
                </a:cubicBezTo>
                <a:cubicBezTo>
                  <a:pt x="5415" y="2245"/>
                  <a:pt x="5391" y="2220"/>
                  <a:pt x="5366" y="2196"/>
                </a:cubicBezTo>
                <a:lnTo>
                  <a:pt x="5293" y="2098"/>
                </a:lnTo>
                <a:cubicBezTo>
                  <a:pt x="5269" y="2050"/>
                  <a:pt x="5244" y="2025"/>
                  <a:pt x="5220" y="2001"/>
                </a:cubicBezTo>
                <a:cubicBezTo>
                  <a:pt x="5196" y="1976"/>
                  <a:pt x="5196" y="1928"/>
                  <a:pt x="5171" y="1903"/>
                </a:cubicBezTo>
                <a:lnTo>
                  <a:pt x="5171" y="1903"/>
                </a:lnTo>
                <a:lnTo>
                  <a:pt x="5196" y="1928"/>
                </a:lnTo>
                <a:cubicBezTo>
                  <a:pt x="5171" y="1903"/>
                  <a:pt x="5147" y="1830"/>
                  <a:pt x="5122" y="1757"/>
                </a:cubicBezTo>
                <a:cubicBezTo>
                  <a:pt x="5107" y="1733"/>
                  <a:pt x="5093" y="1706"/>
                  <a:pt x="5082" y="1678"/>
                </a:cubicBezTo>
                <a:lnTo>
                  <a:pt x="5082" y="1678"/>
                </a:lnTo>
                <a:cubicBezTo>
                  <a:pt x="5087" y="1630"/>
                  <a:pt x="5092" y="1575"/>
                  <a:pt x="5098" y="1513"/>
                </a:cubicBezTo>
                <a:cubicBezTo>
                  <a:pt x="5098" y="1367"/>
                  <a:pt x="5098" y="1220"/>
                  <a:pt x="5098" y="1074"/>
                </a:cubicBezTo>
                <a:cubicBezTo>
                  <a:pt x="5098" y="879"/>
                  <a:pt x="5074" y="684"/>
                  <a:pt x="5049" y="489"/>
                </a:cubicBezTo>
                <a:lnTo>
                  <a:pt x="3269" y="684"/>
                </a:lnTo>
                <a:lnTo>
                  <a:pt x="3269" y="1074"/>
                </a:lnTo>
                <a:cubicBezTo>
                  <a:pt x="3269" y="1220"/>
                  <a:pt x="3293" y="1342"/>
                  <a:pt x="3293" y="1440"/>
                </a:cubicBezTo>
                <a:cubicBezTo>
                  <a:pt x="3391" y="1586"/>
                  <a:pt x="3415" y="1732"/>
                  <a:pt x="3415" y="1757"/>
                </a:cubicBezTo>
                <a:lnTo>
                  <a:pt x="3419" y="1757"/>
                </a:lnTo>
                <a:cubicBezTo>
                  <a:pt x="3393" y="1854"/>
                  <a:pt x="3359" y="1952"/>
                  <a:pt x="3318" y="2050"/>
                </a:cubicBezTo>
                <a:lnTo>
                  <a:pt x="3333" y="2035"/>
                </a:lnTo>
                <a:lnTo>
                  <a:pt x="3333" y="2035"/>
                </a:lnTo>
                <a:cubicBezTo>
                  <a:pt x="3306" y="2121"/>
                  <a:pt x="3263" y="2207"/>
                  <a:pt x="3220" y="2293"/>
                </a:cubicBezTo>
                <a:cubicBezTo>
                  <a:pt x="3171" y="2342"/>
                  <a:pt x="3123" y="2415"/>
                  <a:pt x="3074" y="2489"/>
                </a:cubicBezTo>
                <a:cubicBezTo>
                  <a:pt x="3098" y="2489"/>
                  <a:pt x="3098" y="2537"/>
                  <a:pt x="3074" y="2610"/>
                </a:cubicBezTo>
                <a:cubicBezTo>
                  <a:pt x="3049" y="2684"/>
                  <a:pt x="3001" y="2732"/>
                  <a:pt x="2976" y="2781"/>
                </a:cubicBezTo>
                <a:cubicBezTo>
                  <a:pt x="2927" y="2854"/>
                  <a:pt x="2854" y="2903"/>
                  <a:pt x="2805" y="2976"/>
                </a:cubicBezTo>
                <a:cubicBezTo>
                  <a:pt x="2781" y="3001"/>
                  <a:pt x="2732" y="3001"/>
                  <a:pt x="2708" y="3025"/>
                </a:cubicBezTo>
                <a:lnTo>
                  <a:pt x="2659" y="3049"/>
                </a:lnTo>
                <a:lnTo>
                  <a:pt x="2586" y="3049"/>
                </a:lnTo>
                <a:lnTo>
                  <a:pt x="2586" y="3001"/>
                </a:lnTo>
                <a:cubicBezTo>
                  <a:pt x="2560" y="3007"/>
                  <a:pt x="2534" y="3010"/>
                  <a:pt x="2508" y="3010"/>
                </a:cubicBezTo>
                <a:cubicBezTo>
                  <a:pt x="2436" y="3010"/>
                  <a:pt x="2365" y="2988"/>
                  <a:pt x="2293" y="2952"/>
                </a:cubicBezTo>
                <a:cubicBezTo>
                  <a:pt x="2196" y="2903"/>
                  <a:pt x="2123" y="2854"/>
                  <a:pt x="2049" y="2781"/>
                </a:cubicBezTo>
                <a:cubicBezTo>
                  <a:pt x="1903" y="2610"/>
                  <a:pt x="1781" y="2440"/>
                  <a:pt x="1708" y="2245"/>
                </a:cubicBezTo>
                <a:cubicBezTo>
                  <a:pt x="1586" y="2001"/>
                  <a:pt x="1513" y="1757"/>
                  <a:pt x="1464" y="1513"/>
                </a:cubicBezTo>
                <a:cubicBezTo>
                  <a:pt x="1464" y="1415"/>
                  <a:pt x="1488" y="1318"/>
                  <a:pt x="1513" y="1220"/>
                </a:cubicBezTo>
                <a:lnTo>
                  <a:pt x="1513" y="1172"/>
                </a:lnTo>
                <a:lnTo>
                  <a:pt x="903" y="952"/>
                </a:lnTo>
                <a:cubicBezTo>
                  <a:pt x="830" y="903"/>
                  <a:pt x="757" y="903"/>
                  <a:pt x="684" y="879"/>
                </a:cubicBezTo>
                <a:cubicBezTo>
                  <a:pt x="635" y="867"/>
                  <a:pt x="592" y="861"/>
                  <a:pt x="552" y="861"/>
                </a:cubicBezTo>
                <a:cubicBezTo>
                  <a:pt x="513" y="861"/>
                  <a:pt x="476" y="867"/>
                  <a:pt x="440" y="879"/>
                </a:cubicBezTo>
                <a:cubicBezTo>
                  <a:pt x="245" y="952"/>
                  <a:pt x="98" y="1147"/>
                  <a:pt x="74" y="1342"/>
                </a:cubicBezTo>
                <a:lnTo>
                  <a:pt x="49" y="1342"/>
                </a:lnTo>
                <a:lnTo>
                  <a:pt x="49" y="1440"/>
                </a:lnTo>
                <a:lnTo>
                  <a:pt x="49" y="1537"/>
                </a:lnTo>
                <a:cubicBezTo>
                  <a:pt x="49" y="1547"/>
                  <a:pt x="49" y="1555"/>
                  <a:pt x="50" y="1564"/>
                </a:cubicBezTo>
                <a:lnTo>
                  <a:pt x="50" y="1564"/>
                </a:lnTo>
                <a:cubicBezTo>
                  <a:pt x="52" y="1584"/>
                  <a:pt x="53" y="1601"/>
                  <a:pt x="54" y="1616"/>
                </a:cubicBezTo>
                <a:lnTo>
                  <a:pt x="54" y="1616"/>
                </a:lnTo>
                <a:cubicBezTo>
                  <a:pt x="53" y="1615"/>
                  <a:pt x="52" y="1614"/>
                  <a:pt x="51" y="1613"/>
                </a:cubicBezTo>
                <a:lnTo>
                  <a:pt x="51" y="1613"/>
                </a:lnTo>
                <a:cubicBezTo>
                  <a:pt x="53" y="1633"/>
                  <a:pt x="54" y="1652"/>
                  <a:pt x="56" y="1669"/>
                </a:cubicBezTo>
                <a:lnTo>
                  <a:pt x="56" y="1669"/>
                </a:lnTo>
                <a:cubicBezTo>
                  <a:pt x="55" y="1682"/>
                  <a:pt x="54" y="1687"/>
                  <a:pt x="51" y="1687"/>
                </a:cubicBezTo>
                <a:cubicBezTo>
                  <a:pt x="40" y="1687"/>
                  <a:pt x="16" y="1598"/>
                  <a:pt x="1" y="1537"/>
                </a:cubicBezTo>
                <a:lnTo>
                  <a:pt x="1" y="1537"/>
                </a:lnTo>
                <a:cubicBezTo>
                  <a:pt x="1" y="1635"/>
                  <a:pt x="1" y="1757"/>
                  <a:pt x="25" y="1854"/>
                </a:cubicBezTo>
                <a:cubicBezTo>
                  <a:pt x="25" y="1824"/>
                  <a:pt x="25" y="1780"/>
                  <a:pt x="25" y="1757"/>
                </a:cubicBezTo>
                <a:cubicBezTo>
                  <a:pt x="49" y="1903"/>
                  <a:pt x="123" y="2074"/>
                  <a:pt x="171" y="2220"/>
                </a:cubicBezTo>
                <a:cubicBezTo>
                  <a:pt x="190" y="2353"/>
                  <a:pt x="195" y="2368"/>
                  <a:pt x="184" y="2368"/>
                </a:cubicBezTo>
                <a:cubicBezTo>
                  <a:pt x="181" y="2368"/>
                  <a:pt x="177" y="2367"/>
                  <a:pt x="171" y="2367"/>
                </a:cubicBezTo>
                <a:cubicBezTo>
                  <a:pt x="147" y="2391"/>
                  <a:pt x="147" y="2391"/>
                  <a:pt x="196" y="2537"/>
                </a:cubicBezTo>
                <a:cubicBezTo>
                  <a:pt x="318" y="2928"/>
                  <a:pt x="537" y="3269"/>
                  <a:pt x="781" y="3586"/>
                </a:cubicBezTo>
                <a:cubicBezTo>
                  <a:pt x="927" y="3757"/>
                  <a:pt x="1074" y="3928"/>
                  <a:pt x="1269" y="4049"/>
                </a:cubicBezTo>
                <a:cubicBezTo>
                  <a:pt x="1440" y="4196"/>
                  <a:pt x="1659" y="4318"/>
                  <a:pt x="1903" y="4415"/>
                </a:cubicBezTo>
                <a:cubicBezTo>
                  <a:pt x="2025" y="4440"/>
                  <a:pt x="2147" y="4464"/>
                  <a:pt x="2269" y="4488"/>
                </a:cubicBezTo>
                <a:cubicBezTo>
                  <a:pt x="2342" y="4488"/>
                  <a:pt x="2391" y="4488"/>
                  <a:pt x="2464" y="4513"/>
                </a:cubicBezTo>
                <a:lnTo>
                  <a:pt x="2683" y="4513"/>
                </a:lnTo>
                <a:cubicBezTo>
                  <a:pt x="2976" y="4513"/>
                  <a:pt x="3244" y="4415"/>
                  <a:pt x="3513" y="4269"/>
                </a:cubicBezTo>
                <a:cubicBezTo>
                  <a:pt x="3732" y="4147"/>
                  <a:pt x="3927" y="4001"/>
                  <a:pt x="4098" y="3806"/>
                </a:cubicBezTo>
                <a:cubicBezTo>
                  <a:pt x="4190" y="3677"/>
                  <a:pt x="4296" y="3548"/>
                  <a:pt x="4384" y="3409"/>
                </a:cubicBezTo>
                <a:lnTo>
                  <a:pt x="4384" y="3409"/>
                </a:lnTo>
                <a:cubicBezTo>
                  <a:pt x="4430" y="3454"/>
                  <a:pt x="4481" y="3504"/>
                  <a:pt x="4537" y="3537"/>
                </a:cubicBezTo>
                <a:lnTo>
                  <a:pt x="4488" y="3489"/>
                </a:lnTo>
                <a:lnTo>
                  <a:pt x="4488" y="3489"/>
                </a:lnTo>
                <a:cubicBezTo>
                  <a:pt x="4488" y="3489"/>
                  <a:pt x="4562" y="3537"/>
                  <a:pt x="4635" y="3586"/>
                </a:cubicBezTo>
                <a:lnTo>
                  <a:pt x="4757" y="3684"/>
                </a:lnTo>
                <a:cubicBezTo>
                  <a:pt x="4830" y="3743"/>
                  <a:pt x="4860" y="3775"/>
                  <a:pt x="4844" y="3775"/>
                </a:cubicBezTo>
                <a:cubicBezTo>
                  <a:pt x="4834" y="3775"/>
                  <a:pt x="4805" y="3761"/>
                  <a:pt x="4757" y="3732"/>
                </a:cubicBezTo>
                <a:lnTo>
                  <a:pt x="4757" y="3732"/>
                </a:lnTo>
                <a:cubicBezTo>
                  <a:pt x="4903" y="3830"/>
                  <a:pt x="5025" y="3928"/>
                  <a:pt x="5171" y="4001"/>
                </a:cubicBezTo>
                <a:lnTo>
                  <a:pt x="5244" y="4025"/>
                </a:lnTo>
                <a:lnTo>
                  <a:pt x="5318" y="4074"/>
                </a:lnTo>
                <a:lnTo>
                  <a:pt x="5488" y="4123"/>
                </a:lnTo>
                <a:lnTo>
                  <a:pt x="5683" y="4196"/>
                </a:lnTo>
                <a:lnTo>
                  <a:pt x="5781" y="4220"/>
                </a:lnTo>
                <a:lnTo>
                  <a:pt x="5879" y="4245"/>
                </a:lnTo>
                <a:cubicBezTo>
                  <a:pt x="6049" y="4269"/>
                  <a:pt x="6214" y="4281"/>
                  <a:pt x="6379" y="4281"/>
                </a:cubicBezTo>
                <a:cubicBezTo>
                  <a:pt x="6543" y="4281"/>
                  <a:pt x="6708" y="4269"/>
                  <a:pt x="6879" y="4245"/>
                </a:cubicBezTo>
                <a:cubicBezTo>
                  <a:pt x="7234" y="4150"/>
                  <a:pt x="7566" y="3986"/>
                  <a:pt x="7853" y="3731"/>
                </a:cubicBezTo>
                <a:lnTo>
                  <a:pt x="7853" y="3731"/>
                </a:lnTo>
                <a:cubicBezTo>
                  <a:pt x="7853" y="3732"/>
                  <a:pt x="7854" y="3732"/>
                  <a:pt x="7854" y="3732"/>
                </a:cubicBezTo>
                <a:cubicBezTo>
                  <a:pt x="7854" y="3732"/>
                  <a:pt x="7853" y="3731"/>
                  <a:pt x="7853" y="3731"/>
                </a:cubicBezTo>
                <a:lnTo>
                  <a:pt x="7853" y="3731"/>
                </a:lnTo>
                <a:cubicBezTo>
                  <a:pt x="7853" y="3731"/>
                  <a:pt x="7853" y="3731"/>
                  <a:pt x="7853" y="3731"/>
                </a:cubicBezTo>
                <a:lnTo>
                  <a:pt x="7853" y="3731"/>
                </a:lnTo>
                <a:cubicBezTo>
                  <a:pt x="7847" y="3724"/>
                  <a:pt x="7839" y="3712"/>
                  <a:pt x="7833" y="3699"/>
                </a:cubicBezTo>
                <a:lnTo>
                  <a:pt x="7833" y="3699"/>
                </a:lnTo>
                <a:cubicBezTo>
                  <a:pt x="7840" y="3709"/>
                  <a:pt x="7847" y="3720"/>
                  <a:pt x="7853" y="3731"/>
                </a:cubicBezTo>
                <a:lnTo>
                  <a:pt x="7853" y="3731"/>
                </a:lnTo>
                <a:cubicBezTo>
                  <a:pt x="7862" y="3723"/>
                  <a:pt x="7870" y="3716"/>
                  <a:pt x="7879" y="3708"/>
                </a:cubicBezTo>
                <a:cubicBezTo>
                  <a:pt x="7880" y="3706"/>
                  <a:pt x="7882" y="3705"/>
                  <a:pt x="7884" y="3703"/>
                </a:cubicBezTo>
                <a:lnTo>
                  <a:pt x="7884" y="3703"/>
                </a:lnTo>
                <a:cubicBezTo>
                  <a:pt x="7898" y="3737"/>
                  <a:pt x="7942" y="3795"/>
                  <a:pt x="8000" y="3854"/>
                </a:cubicBezTo>
                <a:cubicBezTo>
                  <a:pt x="8049" y="3903"/>
                  <a:pt x="8122" y="3952"/>
                  <a:pt x="8147" y="4025"/>
                </a:cubicBezTo>
                <a:cubicBezTo>
                  <a:pt x="8244" y="4098"/>
                  <a:pt x="8318" y="4171"/>
                  <a:pt x="8415" y="4245"/>
                </a:cubicBezTo>
                <a:cubicBezTo>
                  <a:pt x="8461" y="4275"/>
                  <a:pt x="8517" y="4306"/>
                  <a:pt x="8540" y="4306"/>
                </a:cubicBezTo>
                <a:cubicBezTo>
                  <a:pt x="8546" y="4306"/>
                  <a:pt x="8549" y="4304"/>
                  <a:pt x="8550" y="4300"/>
                </a:cubicBezTo>
                <a:lnTo>
                  <a:pt x="8550" y="4300"/>
                </a:lnTo>
                <a:cubicBezTo>
                  <a:pt x="8562" y="4314"/>
                  <a:pt x="8582" y="4328"/>
                  <a:pt x="8610" y="4342"/>
                </a:cubicBezTo>
                <a:cubicBezTo>
                  <a:pt x="8635" y="4367"/>
                  <a:pt x="8683" y="4415"/>
                  <a:pt x="8708" y="4440"/>
                </a:cubicBezTo>
                <a:cubicBezTo>
                  <a:pt x="8732" y="4464"/>
                  <a:pt x="8757" y="4464"/>
                  <a:pt x="8781" y="4488"/>
                </a:cubicBezTo>
                <a:cubicBezTo>
                  <a:pt x="8781" y="4488"/>
                  <a:pt x="8757" y="4488"/>
                  <a:pt x="8708" y="4464"/>
                </a:cubicBezTo>
                <a:lnTo>
                  <a:pt x="8708" y="4464"/>
                </a:lnTo>
                <a:cubicBezTo>
                  <a:pt x="8757" y="4513"/>
                  <a:pt x="8830" y="4537"/>
                  <a:pt x="8903" y="4586"/>
                </a:cubicBezTo>
                <a:cubicBezTo>
                  <a:pt x="8952" y="4610"/>
                  <a:pt x="9000" y="4635"/>
                  <a:pt x="9074" y="4659"/>
                </a:cubicBezTo>
                <a:lnTo>
                  <a:pt x="8976" y="4610"/>
                </a:lnTo>
                <a:lnTo>
                  <a:pt x="8950" y="4585"/>
                </a:lnTo>
                <a:lnTo>
                  <a:pt x="8950" y="4585"/>
                </a:lnTo>
                <a:cubicBezTo>
                  <a:pt x="9133" y="4671"/>
                  <a:pt x="9335" y="4736"/>
                  <a:pt x="9537" y="4781"/>
                </a:cubicBezTo>
                <a:cubicBezTo>
                  <a:pt x="9635" y="4806"/>
                  <a:pt x="9732" y="4806"/>
                  <a:pt x="9830" y="4806"/>
                </a:cubicBezTo>
                <a:lnTo>
                  <a:pt x="9976" y="4806"/>
                </a:lnTo>
                <a:cubicBezTo>
                  <a:pt x="10000" y="4806"/>
                  <a:pt x="10049" y="4781"/>
                  <a:pt x="10098" y="4781"/>
                </a:cubicBezTo>
                <a:lnTo>
                  <a:pt x="9878" y="4781"/>
                </a:lnTo>
                <a:cubicBezTo>
                  <a:pt x="10025" y="4757"/>
                  <a:pt x="10171" y="4732"/>
                  <a:pt x="10317" y="4708"/>
                </a:cubicBezTo>
                <a:cubicBezTo>
                  <a:pt x="10391" y="4684"/>
                  <a:pt x="10488" y="4684"/>
                  <a:pt x="10586" y="4684"/>
                </a:cubicBezTo>
                <a:cubicBezTo>
                  <a:pt x="10537" y="4708"/>
                  <a:pt x="10488" y="4732"/>
                  <a:pt x="10439" y="4732"/>
                </a:cubicBezTo>
                <a:lnTo>
                  <a:pt x="10393" y="4756"/>
                </a:lnTo>
                <a:lnTo>
                  <a:pt x="10393" y="4756"/>
                </a:lnTo>
                <a:cubicBezTo>
                  <a:pt x="10770" y="4651"/>
                  <a:pt x="11122" y="4463"/>
                  <a:pt x="11391" y="4171"/>
                </a:cubicBezTo>
                <a:lnTo>
                  <a:pt x="11391" y="4171"/>
                </a:lnTo>
                <a:lnTo>
                  <a:pt x="11269" y="4269"/>
                </a:lnTo>
                <a:cubicBezTo>
                  <a:pt x="11439" y="4098"/>
                  <a:pt x="11610" y="3903"/>
                  <a:pt x="11732" y="3708"/>
                </a:cubicBezTo>
                <a:cubicBezTo>
                  <a:pt x="11903" y="3415"/>
                  <a:pt x="12049" y="3123"/>
                  <a:pt x="12147" y="2806"/>
                </a:cubicBezTo>
                <a:cubicBezTo>
                  <a:pt x="12176" y="2726"/>
                  <a:pt x="12200" y="2644"/>
                  <a:pt x="12223" y="2562"/>
                </a:cubicBezTo>
                <a:lnTo>
                  <a:pt x="12223" y="2562"/>
                </a:lnTo>
                <a:cubicBezTo>
                  <a:pt x="12341" y="2738"/>
                  <a:pt x="12476" y="2906"/>
                  <a:pt x="12610" y="3074"/>
                </a:cubicBezTo>
                <a:cubicBezTo>
                  <a:pt x="12756" y="3269"/>
                  <a:pt x="12903" y="3415"/>
                  <a:pt x="13000" y="3513"/>
                </a:cubicBezTo>
                <a:cubicBezTo>
                  <a:pt x="13087" y="3600"/>
                  <a:pt x="13097" y="3624"/>
                  <a:pt x="13078" y="3624"/>
                </a:cubicBezTo>
                <a:cubicBezTo>
                  <a:pt x="13056" y="3624"/>
                  <a:pt x="12990" y="3586"/>
                  <a:pt x="12976" y="3586"/>
                </a:cubicBezTo>
                <a:cubicBezTo>
                  <a:pt x="13049" y="3659"/>
                  <a:pt x="13122" y="3684"/>
                  <a:pt x="13195" y="3732"/>
                </a:cubicBezTo>
                <a:cubicBezTo>
                  <a:pt x="13244" y="3757"/>
                  <a:pt x="13317" y="3781"/>
                  <a:pt x="13366" y="3830"/>
                </a:cubicBezTo>
                <a:cubicBezTo>
                  <a:pt x="13395" y="3859"/>
                  <a:pt x="13394" y="3869"/>
                  <a:pt x="13380" y="3869"/>
                </a:cubicBezTo>
                <a:cubicBezTo>
                  <a:pt x="13361" y="3869"/>
                  <a:pt x="13320" y="3850"/>
                  <a:pt x="13300" y="3836"/>
                </a:cubicBezTo>
                <a:lnTo>
                  <a:pt x="13300" y="3836"/>
                </a:lnTo>
                <a:lnTo>
                  <a:pt x="13439" y="3952"/>
                </a:lnTo>
                <a:cubicBezTo>
                  <a:pt x="13488" y="3976"/>
                  <a:pt x="13513" y="3976"/>
                  <a:pt x="13513" y="3976"/>
                </a:cubicBezTo>
                <a:cubicBezTo>
                  <a:pt x="13391" y="3879"/>
                  <a:pt x="13488" y="3879"/>
                  <a:pt x="13439" y="3806"/>
                </a:cubicBezTo>
                <a:lnTo>
                  <a:pt x="13439" y="3806"/>
                </a:lnTo>
                <a:lnTo>
                  <a:pt x="13488" y="3830"/>
                </a:lnTo>
                <a:cubicBezTo>
                  <a:pt x="13513" y="3854"/>
                  <a:pt x="13561" y="3879"/>
                  <a:pt x="13610" y="3903"/>
                </a:cubicBezTo>
                <a:lnTo>
                  <a:pt x="13732" y="3976"/>
                </a:lnTo>
                <a:lnTo>
                  <a:pt x="13781" y="4001"/>
                </a:lnTo>
                <a:lnTo>
                  <a:pt x="13756" y="4025"/>
                </a:lnTo>
                <a:cubicBezTo>
                  <a:pt x="13830" y="4049"/>
                  <a:pt x="13878" y="4049"/>
                  <a:pt x="13952" y="4074"/>
                </a:cubicBezTo>
                <a:lnTo>
                  <a:pt x="14147" y="4098"/>
                </a:lnTo>
                <a:lnTo>
                  <a:pt x="14269" y="4123"/>
                </a:lnTo>
                <a:cubicBezTo>
                  <a:pt x="14317" y="4123"/>
                  <a:pt x="14366" y="4147"/>
                  <a:pt x="14439" y="4147"/>
                </a:cubicBezTo>
                <a:cubicBezTo>
                  <a:pt x="14492" y="4154"/>
                  <a:pt x="14544" y="4157"/>
                  <a:pt x="14596" y="4157"/>
                </a:cubicBezTo>
                <a:cubicBezTo>
                  <a:pt x="14739" y="4157"/>
                  <a:pt x="14882" y="4134"/>
                  <a:pt x="15025" y="4098"/>
                </a:cubicBezTo>
                <a:cubicBezTo>
                  <a:pt x="15220" y="4049"/>
                  <a:pt x="15391" y="3952"/>
                  <a:pt x="15561" y="3854"/>
                </a:cubicBezTo>
                <a:cubicBezTo>
                  <a:pt x="15830" y="3659"/>
                  <a:pt x="16073" y="3415"/>
                  <a:pt x="16269" y="3123"/>
                </a:cubicBezTo>
                <a:lnTo>
                  <a:pt x="16269" y="3123"/>
                </a:lnTo>
                <a:cubicBezTo>
                  <a:pt x="16244" y="3220"/>
                  <a:pt x="16195" y="3293"/>
                  <a:pt x="16147" y="3367"/>
                </a:cubicBezTo>
                <a:cubicBezTo>
                  <a:pt x="16195" y="3318"/>
                  <a:pt x="16269" y="3196"/>
                  <a:pt x="16317" y="3147"/>
                </a:cubicBezTo>
                <a:lnTo>
                  <a:pt x="16317" y="3147"/>
                </a:lnTo>
                <a:cubicBezTo>
                  <a:pt x="16304" y="3161"/>
                  <a:pt x="16296" y="3167"/>
                  <a:pt x="16292" y="3167"/>
                </a:cubicBezTo>
                <a:cubicBezTo>
                  <a:pt x="16282" y="3167"/>
                  <a:pt x="16300" y="3127"/>
                  <a:pt x="16317" y="3074"/>
                </a:cubicBezTo>
                <a:cubicBezTo>
                  <a:pt x="16335" y="3039"/>
                  <a:pt x="16364" y="2992"/>
                  <a:pt x="16371" y="2986"/>
                </a:cubicBezTo>
                <a:lnTo>
                  <a:pt x="16371" y="2986"/>
                </a:lnTo>
                <a:cubicBezTo>
                  <a:pt x="16370" y="2991"/>
                  <a:pt x="16368" y="2996"/>
                  <a:pt x="16366" y="3001"/>
                </a:cubicBezTo>
                <a:cubicBezTo>
                  <a:pt x="16372" y="2989"/>
                  <a:pt x="16374" y="2985"/>
                  <a:pt x="16372" y="2985"/>
                </a:cubicBezTo>
                <a:lnTo>
                  <a:pt x="16372" y="2985"/>
                </a:lnTo>
                <a:cubicBezTo>
                  <a:pt x="16372" y="2985"/>
                  <a:pt x="16372" y="2985"/>
                  <a:pt x="16371" y="2986"/>
                </a:cubicBezTo>
                <a:lnTo>
                  <a:pt x="16371" y="2986"/>
                </a:lnTo>
                <a:cubicBezTo>
                  <a:pt x="16444" y="2771"/>
                  <a:pt x="16539" y="2557"/>
                  <a:pt x="16634" y="2342"/>
                </a:cubicBezTo>
                <a:cubicBezTo>
                  <a:pt x="16708" y="2147"/>
                  <a:pt x="16781" y="1952"/>
                  <a:pt x="16805" y="1732"/>
                </a:cubicBezTo>
                <a:cubicBezTo>
                  <a:pt x="16610" y="1562"/>
                  <a:pt x="16415" y="1391"/>
                  <a:pt x="16195" y="1220"/>
                </a:cubicBezTo>
                <a:cubicBezTo>
                  <a:pt x="16049" y="1123"/>
                  <a:pt x="15927" y="1025"/>
                  <a:pt x="15781" y="952"/>
                </a:cubicBezTo>
                <a:cubicBezTo>
                  <a:pt x="15683" y="903"/>
                  <a:pt x="15610" y="879"/>
                  <a:pt x="15537" y="854"/>
                </a:cubicBezTo>
                <a:cubicBezTo>
                  <a:pt x="15537" y="781"/>
                  <a:pt x="15537" y="732"/>
                  <a:pt x="15561" y="684"/>
                </a:cubicBezTo>
                <a:lnTo>
                  <a:pt x="15561" y="684"/>
                </a:lnTo>
                <a:cubicBezTo>
                  <a:pt x="15512" y="757"/>
                  <a:pt x="15512" y="830"/>
                  <a:pt x="15512" y="928"/>
                </a:cubicBezTo>
                <a:lnTo>
                  <a:pt x="15561" y="952"/>
                </a:lnTo>
                <a:cubicBezTo>
                  <a:pt x="15561" y="1147"/>
                  <a:pt x="15537" y="976"/>
                  <a:pt x="15512" y="1172"/>
                </a:cubicBezTo>
                <a:cubicBezTo>
                  <a:pt x="15464" y="1172"/>
                  <a:pt x="15488" y="1001"/>
                  <a:pt x="15512" y="879"/>
                </a:cubicBezTo>
                <a:lnTo>
                  <a:pt x="15512" y="879"/>
                </a:lnTo>
                <a:cubicBezTo>
                  <a:pt x="15488" y="1001"/>
                  <a:pt x="15439" y="1123"/>
                  <a:pt x="15464" y="1196"/>
                </a:cubicBezTo>
                <a:cubicBezTo>
                  <a:pt x="15455" y="1241"/>
                  <a:pt x="15449" y="1249"/>
                  <a:pt x="15443" y="1249"/>
                </a:cubicBezTo>
                <a:cubicBezTo>
                  <a:pt x="15439" y="1249"/>
                  <a:pt x="15436" y="1247"/>
                  <a:pt x="15431" y="1247"/>
                </a:cubicBezTo>
                <a:cubicBezTo>
                  <a:pt x="15423" y="1247"/>
                  <a:pt x="15411" y="1257"/>
                  <a:pt x="15391" y="1318"/>
                </a:cubicBezTo>
                <a:cubicBezTo>
                  <a:pt x="15366" y="1464"/>
                  <a:pt x="15342" y="1586"/>
                  <a:pt x="15293" y="1708"/>
                </a:cubicBezTo>
                <a:cubicBezTo>
                  <a:pt x="15244" y="1806"/>
                  <a:pt x="15195" y="1928"/>
                  <a:pt x="15171" y="2050"/>
                </a:cubicBezTo>
                <a:cubicBezTo>
                  <a:pt x="15147" y="2171"/>
                  <a:pt x="15073" y="2269"/>
                  <a:pt x="15000" y="2367"/>
                </a:cubicBezTo>
                <a:lnTo>
                  <a:pt x="15000" y="2342"/>
                </a:lnTo>
                <a:cubicBezTo>
                  <a:pt x="14952" y="2391"/>
                  <a:pt x="14878" y="2537"/>
                  <a:pt x="14781" y="2586"/>
                </a:cubicBezTo>
                <a:cubicBezTo>
                  <a:pt x="14805" y="2586"/>
                  <a:pt x="14830" y="2586"/>
                  <a:pt x="14781" y="2635"/>
                </a:cubicBezTo>
                <a:cubicBezTo>
                  <a:pt x="14709" y="2671"/>
                  <a:pt x="14677" y="2693"/>
                  <a:pt x="14646" y="2693"/>
                </a:cubicBezTo>
                <a:cubicBezTo>
                  <a:pt x="14634" y="2693"/>
                  <a:pt x="14623" y="2690"/>
                  <a:pt x="14610" y="2684"/>
                </a:cubicBezTo>
                <a:lnTo>
                  <a:pt x="14610" y="2708"/>
                </a:lnTo>
                <a:lnTo>
                  <a:pt x="14586" y="2732"/>
                </a:lnTo>
                <a:cubicBezTo>
                  <a:pt x="14561" y="2732"/>
                  <a:pt x="14537" y="2732"/>
                  <a:pt x="14513" y="2708"/>
                </a:cubicBezTo>
                <a:cubicBezTo>
                  <a:pt x="14439" y="2684"/>
                  <a:pt x="14342" y="2659"/>
                  <a:pt x="14293" y="2610"/>
                </a:cubicBezTo>
                <a:cubicBezTo>
                  <a:pt x="14025" y="2415"/>
                  <a:pt x="13805" y="2196"/>
                  <a:pt x="13610" y="1952"/>
                </a:cubicBezTo>
                <a:cubicBezTo>
                  <a:pt x="13391" y="1659"/>
                  <a:pt x="13220" y="1342"/>
                  <a:pt x="13074" y="1001"/>
                </a:cubicBezTo>
                <a:cubicBezTo>
                  <a:pt x="13025" y="879"/>
                  <a:pt x="12976" y="732"/>
                  <a:pt x="12952" y="586"/>
                </a:cubicBezTo>
                <a:cubicBezTo>
                  <a:pt x="12927" y="513"/>
                  <a:pt x="12927" y="440"/>
                  <a:pt x="12927" y="367"/>
                </a:cubicBezTo>
                <a:lnTo>
                  <a:pt x="1131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82" name="Google Shape;1782;p55"/>
          <p:cNvSpPr txBox="1"/>
          <p:nvPr/>
        </p:nvSpPr>
        <p:spPr>
          <a:xfrm>
            <a:off x="1303626" y="3959333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میانگین قیمت هدیه</a:t>
            </a:r>
            <a:endParaRPr dirty="0">
              <a:solidFill>
                <a:schemeClr val="dk1"/>
              </a:solidFill>
              <a:latin typeface="Karla"/>
              <a:ea typeface="Karla"/>
              <a:cs typeface="B Nazanin" panose="00000700000000000000" pitchFamily="2" charset="-78"/>
              <a:sym typeface="Karla"/>
            </a:endParaRPr>
          </a:p>
        </p:txBody>
      </p:sp>
      <p:pic>
        <p:nvPicPr>
          <p:cNvPr id="1783" name="Google Shape;1783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69450" y="1551553"/>
            <a:ext cx="3821944" cy="1106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84" name="Google Shape;1784;p55"/>
          <p:cNvGrpSpPr/>
          <p:nvPr/>
        </p:nvGrpSpPr>
        <p:grpSpPr>
          <a:xfrm>
            <a:off x="4890642" y="3976195"/>
            <a:ext cx="356865" cy="356865"/>
            <a:chOff x="2866317" y="3817357"/>
            <a:chExt cx="356865" cy="356865"/>
          </a:xfrm>
        </p:grpSpPr>
        <p:sp>
          <p:nvSpPr>
            <p:cNvPr id="1785" name="Google Shape;1785;p5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6" name="Google Shape;1786;p5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87" name="Google Shape;1787;p55"/>
          <p:cNvGrpSpPr/>
          <p:nvPr/>
        </p:nvGrpSpPr>
        <p:grpSpPr>
          <a:xfrm>
            <a:off x="6196813" y="3976195"/>
            <a:ext cx="356865" cy="356498"/>
            <a:chOff x="3314750" y="3817357"/>
            <a:chExt cx="356865" cy="356498"/>
          </a:xfrm>
        </p:grpSpPr>
        <p:sp>
          <p:nvSpPr>
            <p:cNvPr id="1788" name="Google Shape;1788;p55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9" name="Google Shape;1789;p55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0" name="Google Shape;1790;p55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1" name="Google Shape;1791;p55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92" name="Google Shape;1792;p55"/>
          <p:cNvGrpSpPr/>
          <p:nvPr/>
        </p:nvGrpSpPr>
        <p:grpSpPr>
          <a:xfrm>
            <a:off x="7509060" y="3976345"/>
            <a:ext cx="356498" cy="356498"/>
            <a:chOff x="4211985" y="3817357"/>
            <a:chExt cx="356498" cy="356498"/>
          </a:xfrm>
        </p:grpSpPr>
        <p:sp>
          <p:nvSpPr>
            <p:cNvPr id="1793" name="Google Shape;1793;p55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4" name="Google Shape;1794;p55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95" name="Google Shape;1795;p55"/>
          <p:cNvSpPr/>
          <p:nvPr/>
        </p:nvSpPr>
        <p:spPr>
          <a:xfrm>
            <a:off x="1860325" y="2619918"/>
            <a:ext cx="214200" cy="214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6" name="Google Shape;1796;p55"/>
          <p:cNvSpPr/>
          <p:nvPr/>
        </p:nvSpPr>
        <p:spPr>
          <a:xfrm>
            <a:off x="2845775" y="1741718"/>
            <a:ext cx="214200" cy="214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7" name="Google Shape;1797;p55"/>
          <p:cNvSpPr/>
          <p:nvPr/>
        </p:nvSpPr>
        <p:spPr>
          <a:xfrm>
            <a:off x="2772025" y="2305218"/>
            <a:ext cx="214200" cy="214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8" name="Google Shape;1798;p55"/>
          <p:cNvSpPr/>
          <p:nvPr/>
        </p:nvSpPr>
        <p:spPr>
          <a:xfrm>
            <a:off x="1511700" y="1909693"/>
            <a:ext cx="214200" cy="214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9" name="Google Shape;1799;p55"/>
          <p:cNvSpPr/>
          <p:nvPr/>
        </p:nvSpPr>
        <p:spPr>
          <a:xfrm>
            <a:off x="1860325" y="1795743"/>
            <a:ext cx="214200" cy="214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4" name="Google Shape;1804;p56"/>
          <p:cNvSpPr txBox="1">
            <a:spLocks noGrp="1"/>
          </p:cNvSpPr>
          <p:nvPr>
            <p:ph type="title" idx="6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5" name="Google Shape;1805;p56"/>
          <p:cNvSpPr txBox="1">
            <a:spLocks noGrp="1"/>
          </p:cNvSpPr>
          <p:nvPr>
            <p:ph type="ctrTitle" idx="2"/>
          </p:nvPr>
        </p:nvSpPr>
        <p:spPr>
          <a:xfrm>
            <a:off x="3239546" y="1183800"/>
            <a:ext cx="25761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روآن استفنز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6" name="Google Shape;1806;p56"/>
          <p:cNvSpPr txBox="1">
            <a:spLocks noGrp="1"/>
          </p:cNvSpPr>
          <p:nvPr>
            <p:ph type="ctrTitle"/>
          </p:nvPr>
        </p:nvSpPr>
        <p:spPr>
          <a:xfrm>
            <a:off x="639346" y="2127750"/>
            <a:ext cx="25761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سامی سیمپسون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7" name="Google Shape;1807;p56"/>
          <p:cNvSpPr txBox="1">
            <a:spLocks noGrp="1"/>
          </p:cNvSpPr>
          <p:nvPr>
            <p:ph type="subTitle" idx="1"/>
          </p:nvPr>
        </p:nvSpPr>
        <p:spPr>
          <a:xfrm>
            <a:off x="1061546" y="2300275"/>
            <a:ext cx="21537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808" name="Google Shape;1808;p56"/>
          <p:cNvSpPr txBox="1">
            <a:spLocks noGrp="1"/>
          </p:cNvSpPr>
          <p:nvPr>
            <p:ph type="subTitle" idx="3"/>
          </p:nvPr>
        </p:nvSpPr>
        <p:spPr>
          <a:xfrm>
            <a:off x="3450771" y="1356325"/>
            <a:ext cx="21537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809" name="Google Shape;1809;p56"/>
          <p:cNvSpPr txBox="1">
            <a:spLocks noGrp="1"/>
          </p:cNvSpPr>
          <p:nvPr>
            <p:ph type="ctrTitle" idx="4"/>
          </p:nvPr>
        </p:nvSpPr>
        <p:spPr>
          <a:xfrm>
            <a:off x="5939046" y="2127750"/>
            <a:ext cx="25785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گابریلا گراهام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0" name="Google Shape;1810;p56"/>
          <p:cNvSpPr txBox="1">
            <a:spLocks noGrp="1"/>
          </p:cNvSpPr>
          <p:nvPr>
            <p:ph type="subTitle" idx="5"/>
          </p:nvPr>
        </p:nvSpPr>
        <p:spPr>
          <a:xfrm>
            <a:off x="5939045" y="2300275"/>
            <a:ext cx="20565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1811" name="Google Shape;1811;p56"/>
          <p:cNvGrpSpPr/>
          <p:nvPr/>
        </p:nvGrpSpPr>
        <p:grpSpPr>
          <a:xfrm>
            <a:off x="3092877" y="2467591"/>
            <a:ext cx="1309754" cy="5455033"/>
            <a:chOff x="5739150" y="840325"/>
            <a:chExt cx="435250" cy="1812725"/>
          </a:xfrm>
        </p:grpSpPr>
        <p:sp>
          <p:nvSpPr>
            <p:cNvPr id="1812" name="Google Shape;1812;p56"/>
            <p:cNvSpPr/>
            <p:nvPr/>
          </p:nvSpPr>
          <p:spPr>
            <a:xfrm>
              <a:off x="6057850" y="2511675"/>
              <a:ext cx="85850" cy="141375"/>
            </a:xfrm>
            <a:custGeom>
              <a:avLst/>
              <a:gdLst/>
              <a:ahLst/>
              <a:cxnLst/>
              <a:rect l="l" t="t" r="r" b="b"/>
              <a:pathLst>
                <a:path w="3434" h="5655" extrusionOk="0">
                  <a:moveTo>
                    <a:pt x="769" y="1"/>
                  </a:moveTo>
                  <a:cubicBezTo>
                    <a:pt x="381" y="1"/>
                    <a:pt x="1" y="304"/>
                    <a:pt x="173" y="772"/>
                  </a:cubicBezTo>
                  <a:cubicBezTo>
                    <a:pt x="190" y="824"/>
                    <a:pt x="226" y="895"/>
                    <a:pt x="243" y="947"/>
                  </a:cubicBezTo>
                  <a:cubicBezTo>
                    <a:pt x="208" y="1000"/>
                    <a:pt x="190" y="1052"/>
                    <a:pt x="190" y="1105"/>
                  </a:cubicBezTo>
                  <a:lnTo>
                    <a:pt x="155" y="3279"/>
                  </a:lnTo>
                  <a:cubicBezTo>
                    <a:pt x="155" y="3735"/>
                    <a:pt x="33" y="4331"/>
                    <a:pt x="243" y="4769"/>
                  </a:cubicBezTo>
                  <a:cubicBezTo>
                    <a:pt x="520" y="5309"/>
                    <a:pt x="1392" y="5654"/>
                    <a:pt x="2060" y="5654"/>
                  </a:cubicBezTo>
                  <a:cubicBezTo>
                    <a:pt x="2196" y="5654"/>
                    <a:pt x="2322" y="5640"/>
                    <a:pt x="2435" y="5611"/>
                  </a:cubicBezTo>
                  <a:cubicBezTo>
                    <a:pt x="3153" y="5418"/>
                    <a:pt x="3434" y="4769"/>
                    <a:pt x="3258" y="4103"/>
                  </a:cubicBezTo>
                  <a:cubicBezTo>
                    <a:pt x="2908" y="2841"/>
                    <a:pt x="2101" y="1613"/>
                    <a:pt x="1540" y="421"/>
                  </a:cubicBezTo>
                  <a:cubicBezTo>
                    <a:pt x="1488" y="299"/>
                    <a:pt x="1365" y="193"/>
                    <a:pt x="1225" y="176"/>
                  </a:cubicBezTo>
                  <a:cubicBezTo>
                    <a:pt x="1099" y="56"/>
                    <a:pt x="933" y="1"/>
                    <a:pt x="76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3" name="Google Shape;1813;p56"/>
            <p:cNvSpPr/>
            <p:nvPr/>
          </p:nvSpPr>
          <p:spPr>
            <a:xfrm>
              <a:off x="5786900" y="2498575"/>
              <a:ext cx="164825" cy="102725"/>
            </a:xfrm>
            <a:custGeom>
              <a:avLst/>
              <a:gdLst/>
              <a:ahLst/>
              <a:cxnLst/>
              <a:rect l="l" t="t" r="r" b="b"/>
              <a:pathLst>
                <a:path w="6593" h="4109" extrusionOk="0">
                  <a:moveTo>
                    <a:pt x="5510" y="0"/>
                  </a:moveTo>
                  <a:cubicBezTo>
                    <a:pt x="4874" y="0"/>
                    <a:pt x="1433" y="2835"/>
                    <a:pt x="492" y="3154"/>
                  </a:cubicBezTo>
                  <a:cubicBezTo>
                    <a:pt x="369" y="3189"/>
                    <a:pt x="246" y="3259"/>
                    <a:pt x="159" y="3347"/>
                  </a:cubicBezTo>
                  <a:cubicBezTo>
                    <a:pt x="1" y="3557"/>
                    <a:pt x="141" y="3891"/>
                    <a:pt x="369" y="4013"/>
                  </a:cubicBezTo>
                  <a:cubicBezTo>
                    <a:pt x="536" y="4073"/>
                    <a:pt x="711" y="4108"/>
                    <a:pt x="888" y="4108"/>
                  </a:cubicBezTo>
                  <a:cubicBezTo>
                    <a:pt x="972" y="4108"/>
                    <a:pt x="1056" y="4100"/>
                    <a:pt x="1141" y="4083"/>
                  </a:cubicBezTo>
                  <a:cubicBezTo>
                    <a:pt x="2981" y="3856"/>
                    <a:pt x="4805" y="3487"/>
                    <a:pt x="6593" y="2979"/>
                  </a:cubicBezTo>
                  <a:cubicBezTo>
                    <a:pt x="6453" y="2330"/>
                    <a:pt x="6295" y="1664"/>
                    <a:pt x="6120" y="1015"/>
                  </a:cubicBezTo>
                  <a:cubicBezTo>
                    <a:pt x="6014" y="630"/>
                    <a:pt x="5892" y="226"/>
                    <a:pt x="5576" y="16"/>
                  </a:cubicBezTo>
                  <a:cubicBezTo>
                    <a:pt x="5560" y="5"/>
                    <a:pt x="5537" y="0"/>
                    <a:pt x="5510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4" name="Google Shape;1814;p56"/>
            <p:cNvSpPr/>
            <p:nvPr/>
          </p:nvSpPr>
          <p:spPr>
            <a:xfrm>
              <a:off x="5773325" y="1533150"/>
              <a:ext cx="333575" cy="1014850"/>
            </a:xfrm>
            <a:custGeom>
              <a:avLst/>
              <a:gdLst/>
              <a:ahLst/>
              <a:cxnLst/>
              <a:rect l="l" t="t" r="r" b="b"/>
              <a:pathLst>
                <a:path w="13343" h="40594" extrusionOk="0">
                  <a:moveTo>
                    <a:pt x="7241" y="0"/>
                  </a:moveTo>
                  <a:cubicBezTo>
                    <a:pt x="4484" y="0"/>
                    <a:pt x="1909" y="2066"/>
                    <a:pt x="0" y="3990"/>
                  </a:cubicBezTo>
                  <a:cubicBezTo>
                    <a:pt x="2437" y="15684"/>
                    <a:pt x="4892" y="27448"/>
                    <a:pt x="4681" y="39352"/>
                  </a:cubicBezTo>
                  <a:cubicBezTo>
                    <a:pt x="5383" y="39440"/>
                    <a:pt x="5996" y="39475"/>
                    <a:pt x="6698" y="39580"/>
                  </a:cubicBezTo>
                  <a:cubicBezTo>
                    <a:pt x="7118" y="36301"/>
                    <a:pt x="7083" y="32970"/>
                    <a:pt x="6592" y="29692"/>
                  </a:cubicBezTo>
                  <a:cubicBezTo>
                    <a:pt x="6347" y="27991"/>
                    <a:pt x="5979" y="26291"/>
                    <a:pt x="5926" y="24573"/>
                  </a:cubicBezTo>
                  <a:cubicBezTo>
                    <a:pt x="5839" y="21995"/>
                    <a:pt x="6452" y="19383"/>
                    <a:pt x="6645" y="16824"/>
                  </a:cubicBezTo>
                  <a:cubicBezTo>
                    <a:pt x="7399" y="19751"/>
                    <a:pt x="8328" y="22644"/>
                    <a:pt x="8924" y="25607"/>
                  </a:cubicBezTo>
                  <a:cubicBezTo>
                    <a:pt x="9064" y="26308"/>
                    <a:pt x="9187" y="26992"/>
                    <a:pt x="9310" y="27693"/>
                  </a:cubicBezTo>
                  <a:cubicBezTo>
                    <a:pt x="9503" y="31918"/>
                    <a:pt x="10151" y="36109"/>
                    <a:pt x="11256" y="40193"/>
                  </a:cubicBezTo>
                  <a:cubicBezTo>
                    <a:pt x="11319" y="40465"/>
                    <a:pt x="11593" y="40594"/>
                    <a:pt x="11864" y="40594"/>
                  </a:cubicBezTo>
                  <a:cubicBezTo>
                    <a:pt x="12048" y="40594"/>
                    <a:pt x="12230" y="40535"/>
                    <a:pt x="12343" y="40421"/>
                  </a:cubicBezTo>
                  <a:cubicBezTo>
                    <a:pt x="12490" y="40468"/>
                    <a:pt x="12641" y="40490"/>
                    <a:pt x="12791" y="40490"/>
                  </a:cubicBezTo>
                  <a:cubicBezTo>
                    <a:pt x="12979" y="40490"/>
                    <a:pt x="13166" y="40455"/>
                    <a:pt x="13342" y="40386"/>
                  </a:cubicBezTo>
                  <a:cubicBezTo>
                    <a:pt x="13184" y="36775"/>
                    <a:pt x="12764" y="33181"/>
                    <a:pt x="12097" y="29622"/>
                  </a:cubicBezTo>
                  <a:cubicBezTo>
                    <a:pt x="11729" y="27746"/>
                    <a:pt x="11308" y="25870"/>
                    <a:pt x="11203" y="23977"/>
                  </a:cubicBezTo>
                  <a:cubicBezTo>
                    <a:pt x="10923" y="18664"/>
                    <a:pt x="13219" y="13493"/>
                    <a:pt x="13307" y="8163"/>
                  </a:cubicBezTo>
                  <a:cubicBezTo>
                    <a:pt x="13342" y="6480"/>
                    <a:pt x="13132" y="4744"/>
                    <a:pt x="12325" y="3219"/>
                  </a:cubicBezTo>
                  <a:cubicBezTo>
                    <a:pt x="11501" y="1694"/>
                    <a:pt x="10011" y="414"/>
                    <a:pt x="8170" y="81"/>
                  </a:cubicBezTo>
                  <a:cubicBezTo>
                    <a:pt x="7859" y="26"/>
                    <a:pt x="7548" y="0"/>
                    <a:pt x="7241" y="0"/>
                  </a:cubicBez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5" name="Google Shape;1815;p56"/>
            <p:cNvSpPr/>
            <p:nvPr/>
          </p:nvSpPr>
          <p:spPr>
            <a:xfrm>
              <a:off x="5739150" y="1115300"/>
              <a:ext cx="435250" cy="708250"/>
            </a:xfrm>
            <a:custGeom>
              <a:avLst/>
              <a:gdLst/>
              <a:ahLst/>
              <a:cxnLst/>
              <a:rect l="l" t="t" r="r" b="b"/>
              <a:pathLst>
                <a:path w="17410" h="28330" extrusionOk="0">
                  <a:moveTo>
                    <a:pt x="8868" y="1"/>
                  </a:moveTo>
                  <a:cubicBezTo>
                    <a:pt x="7716" y="1"/>
                    <a:pt x="6579" y="236"/>
                    <a:pt x="5610" y="771"/>
                  </a:cubicBezTo>
                  <a:cubicBezTo>
                    <a:pt x="4593" y="1349"/>
                    <a:pt x="3506" y="1893"/>
                    <a:pt x="3226" y="2910"/>
                  </a:cubicBezTo>
                  <a:cubicBezTo>
                    <a:pt x="2875" y="4154"/>
                    <a:pt x="2805" y="5750"/>
                    <a:pt x="2717" y="7117"/>
                  </a:cubicBezTo>
                  <a:cubicBezTo>
                    <a:pt x="2437" y="11676"/>
                    <a:pt x="1508" y="16199"/>
                    <a:pt x="421" y="20652"/>
                  </a:cubicBezTo>
                  <a:cubicBezTo>
                    <a:pt x="210" y="21511"/>
                    <a:pt x="0" y="22387"/>
                    <a:pt x="105" y="23264"/>
                  </a:cubicBezTo>
                  <a:cubicBezTo>
                    <a:pt x="193" y="24141"/>
                    <a:pt x="666" y="25017"/>
                    <a:pt x="1490" y="25403"/>
                  </a:cubicBezTo>
                  <a:cubicBezTo>
                    <a:pt x="1332" y="25999"/>
                    <a:pt x="1701" y="26630"/>
                    <a:pt x="2227" y="26981"/>
                  </a:cubicBezTo>
                  <a:cubicBezTo>
                    <a:pt x="2752" y="27349"/>
                    <a:pt x="3401" y="27472"/>
                    <a:pt x="4015" y="27612"/>
                  </a:cubicBezTo>
                  <a:cubicBezTo>
                    <a:pt x="5804" y="27974"/>
                    <a:pt x="7680" y="28330"/>
                    <a:pt x="9504" y="28330"/>
                  </a:cubicBezTo>
                  <a:cubicBezTo>
                    <a:pt x="10860" y="28330"/>
                    <a:pt x="12188" y="28133"/>
                    <a:pt x="13429" y="27594"/>
                  </a:cubicBezTo>
                  <a:cubicBezTo>
                    <a:pt x="14078" y="27296"/>
                    <a:pt x="14744" y="26858"/>
                    <a:pt x="14955" y="26192"/>
                  </a:cubicBezTo>
                  <a:cubicBezTo>
                    <a:pt x="15007" y="25946"/>
                    <a:pt x="15060" y="25701"/>
                    <a:pt x="15095" y="25438"/>
                  </a:cubicBezTo>
                  <a:cubicBezTo>
                    <a:pt x="15095" y="25385"/>
                    <a:pt x="15112" y="25333"/>
                    <a:pt x="15130" y="25280"/>
                  </a:cubicBezTo>
                  <a:cubicBezTo>
                    <a:pt x="15481" y="24912"/>
                    <a:pt x="15779" y="24474"/>
                    <a:pt x="16006" y="24018"/>
                  </a:cubicBezTo>
                  <a:cubicBezTo>
                    <a:pt x="17199" y="22650"/>
                    <a:pt x="17269" y="19968"/>
                    <a:pt x="17251" y="18005"/>
                  </a:cubicBezTo>
                  <a:cubicBezTo>
                    <a:pt x="17269" y="17759"/>
                    <a:pt x="17286" y="17514"/>
                    <a:pt x="17304" y="17286"/>
                  </a:cubicBezTo>
                  <a:cubicBezTo>
                    <a:pt x="17409" y="15778"/>
                    <a:pt x="17409" y="14270"/>
                    <a:pt x="17286" y="12763"/>
                  </a:cubicBezTo>
                  <a:cubicBezTo>
                    <a:pt x="17216" y="10659"/>
                    <a:pt x="17023" y="8520"/>
                    <a:pt x="16410" y="6556"/>
                  </a:cubicBezTo>
                  <a:lnTo>
                    <a:pt x="16532" y="6556"/>
                  </a:lnTo>
                  <a:cubicBezTo>
                    <a:pt x="17111" y="6469"/>
                    <a:pt x="17111" y="5662"/>
                    <a:pt x="16883" y="5136"/>
                  </a:cubicBezTo>
                  <a:cubicBezTo>
                    <a:pt x="16024" y="3138"/>
                    <a:pt x="14411" y="1560"/>
                    <a:pt x="12412" y="718"/>
                  </a:cubicBezTo>
                  <a:cubicBezTo>
                    <a:pt x="11337" y="266"/>
                    <a:pt x="10094" y="1"/>
                    <a:pt x="88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6" name="Google Shape;1816;p56"/>
            <p:cNvSpPr/>
            <p:nvPr/>
          </p:nvSpPr>
          <p:spPr>
            <a:xfrm>
              <a:off x="5869300" y="1126225"/>
              <a:ext cx="138100" cy="408950"/>
            </a:xfrm>
            <a:custGeom>
              <a:avLst/>
              <a:gdLst/>
              <a:ahLst/>
              <a:cxnLst/>
              <a:rect l="l" t="t" r="r" b="b"/>
              <a:pathLst>
                <a:path w="5524" h="16358" extrusionOk="0">
                  <a:moveTo>
                    <a:pt x="3157" y="1"/>
                  </a:moveTo>
                  <a:cubicBezTo>
                    <a:pt x="1789" y="1"/>
                    <a:pt x="404" y="281"/>
                    <a:pt x="299" y="1736"/>
                  </a:cubicBezTo>
                  <a:cubicBezTo>
                    <a:pt x="1" y="6628"/>
                    <a:pt x="264" y="11537"/>
                    <a:pt x="1141" y="16358"/>
                  </a:cubicBezTo>
                  <a:cubicBezTo>
                    <a:pt x="1719" y="14044"/>
                    <a:pt x="2964" y="11940"/>
                    <a:pt x="3858" y="9731"/>
                  </a:cubicBezTo>
                  <a:cubicBezTo>
                    <a:pt x="4735" y="7522"/>
                    <a:pt x="5278" y="5208"/>
                    <a:pt x="5471" y="2841"/>
                  </a:cubicBezTo>
                  <a:cubicBezTo>
                    <a:pt x="5506" y="2175"/>
                    <a:pt x="5523" y="1491"/>
                    <a:pt x="5155" y="930"/>
                  </a:cubicBezTo>
                  <a:cubicBezTo>
                    <a:pt x="4752" y="299"/>
                    <a:pt x="3928" y="1"/>
                    <a:pt x="3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7" name="Google Shape;1817;p56"/>
            <p:cNvSpPr/>
            <p:nvPr/>
          </p:nvSpPr>
          <p:spPr>
            <a:xfrm>
              <a:off x="5846950" y="853375"/>
              <a:ext cx="147300" cy="344925"/>
            </a:xfrm>
            <a:custGeom>
              <a:avLst/>
              <a:gdLst/>
              <a:ahLst/>
              <a:cxnLst/>
              <a:rect l="l" t="t" r="r" b="b"/>
              <a:pathLst>
                <a:path w="5892" h="13797" extrusionOk="0">
                  <a:moveTo>
                    <a:pt x="3247" y="1"/>
                  </a:moveTo>
                  <a:cubicBezTo>
                    <a:pt x="3099" y="1"/>
                    <a:pt x="2951" y="11"/>
                    <a:pt x="2806" y="28"/>
                  </a:cubicBezTo>
                  <a:cubicBezTo>
                    <a:pt x="1877" y="150"/>
                    <a:pt x="1018" y="308"/>
                    <a:pt x="509" y="1062"/>
                  </a:cubicBezTo>
                  <a:cubicBezTo>
                    <a:pt x="194" y="1500"/>
                    <a:pt x="124" y="2044"/>
                    <a:pt x="71" y="2570"/>
                  </a:cubicBezTo>
                  <a:cubicBezTo>
                    <a:pt x="1" y="3516"/>
                    <a:pt x="1" y="4463"/>
                    <a:pt x="71" y="5410"/>
                  </a:cubicBezTo>
                  <a:cubicBezTo>
                    <a:pt x="141" y="6181"/>
                    <a:pt x="281" y="6970"/>
                    <a:pt x="772" y="7584"/>
                  </a:cubicBezTo>
                  <a:cubicBezTo>
                    <a:pt x="1030" y="7891"/>
                    <a:pt x="1451" y="8137"/>
                    <a:pt x="1843" y="8137"/>
                  </a:cubicBezTo>
                  <a:cubicBezTo>
                    <a:pt x="2011" y="8137"/>
                    <a:pt x="2173" y="8092"/>
                    <a:pt x="2315" y="7987"/>
                  </a:cubicBezTo>
                  <a:cubicBezTo>
                    <a:pt x="3034" y="8601"/>
                    <a:pt x="2718" y="10108"/>
                    <a:pt x="2701" y="10301"/>
                  </a:cubicBezTo>
                  <a:cubicBezTo>
                    <a:pt x="2666" y="10599"/>
                    <a:pt x="2420" y="10845"/>
                    <a:pt x="2192" y="11055"/>
                  </a:cubicBezTo>
                  <a:lnTo>
                    <a:pt x="1596" y="11616"/>
                  </a:lnTo>
                  <a:cubicBezTo>
                    <a:pt x="1596" y="11651"/>
                    <a:pt x="1596" y="11686"/>
                    <a:pt x="1614" y="11721"/>
                  </a:cubicBezTo>
                  <a:cubicBezTo>
                    <a:pt x="1789" y="12124"/>
                    <a:pt x="1807" y="12598"/>
                    <a:pt x="2087" y="12966"/>
                  </a:cubicBezTo>
                  <a:cubicBezTo>
                    <a:pt x="2333" y="13334"/>
                    <a:pt x="2701" y="13615"/>
                    <a:pt x="3121" y="13755"/>
                  </a:cubicBezTo>
                  <a:cubicBezTo>
                    <a:pt x="3241" y="13783"/>
                    <a:pt x="3362" y="13796"/>
                    <a:pt x="3482" y="13796"/>
                  </a:cubicBezTo>
                  <a:cubicBezTo>
                    <a:pt x="3894" y="13796"/>
                    <a:pt x="4300" y="13640"/>
                    <a:pt x="4612" y="13369"/>
                  </a:cubicBezTo>
                  <a:cubicBezTo>
                    <a:pt x="4980" y="13001"/>
                    <a:pt x="5313" y="12580"/>
                    <a:pt x="5558" y="12124"/>
                  </a:cubicBezTo>
                  <a:cubicBezTo>
                    <a:pt x="4226" y="10371"/>
                    <a:pt x="4226" y="7934"/>
                    <a:pt x="4787" y="5848"/>
                  </a:cubicBezTo>
                  <a:cubicBezTo>
                    <a:pt x="5208" y="4253"/>
                    <a:pt x="5891" y="2517"/>
                    <a:pt x="5120" y="1062"/>
                  </a:cubicBezTo>
                  <a:cubicBezTo>
                    <a:pt x="4980" y="781"/>
                    <a:pt x="4769" y="536"/>
                    <a:pt x="4524" y="361"/>
                  </a:cubicBezTo>
                  <a:cubicBezTo>
                    <a:pt x="4166" y="95"/>
                    <a:pt x="3707" y="1"/>
                    <a:pt x="32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8" name="Google Shape;1818;p56"/>
            <p:cNvSpPr/>
            <p:nvPr/>
          </p:nvSpPr>
          <p:spPr>
            <a:xfrm>
              <a:off x="5853525" y="840325"/>
              <a:ext cx="162200" cy="568200"/>
            </a:xfrm>
            <a:custGeom>
              <a:avLst/>
              <a:gdLst/>
              <a:ahLst/>
              <a:cxnLst/>
              <a:rect l="l" t="t" r="r" b="b"/>
              <a:pathLst>
                <a:path w="6488" h="22728" extrusionOk="0">
                  <a:moveTo>
                    <a:pt x="3309" y="1"/>
                  </a:moveTo>
                  <a:cubicBezTo>
                    <a:pt x="2572" y="1"/>
                    <a:pt x="1851" y="138"/>
                    <a:pt x="1158" y="374"/>
                  </a:cubicBezTo>
                  <a:cubicBezTo>
                    <a:pt x="877" y="444"/>
                    <a:pt x="614" y="602"/>
                    <a:pt x="439" y="813"/>
                  </a:cubicBezTo>
                  <a:cubicBezTo>
                    <a:pt x="1" y="1479"/>
                    <a:pt x="1105" y="1426"/>
                    <a:pt x="1368" y="1637"/>
                  </a:cubicBezTo>
                  <a:cubicBezTo>
                    <a:pt x="1842" y="2005"/>
                    <a:pt x="2052" y="3074"/>
                    <a:pt x="2192" y="3600"/>
                  </a:cubicBezTo>
                  <a:cubicBezTo>
                    <a:pt x="2543" y="5003"/>
                    <a:pt x="2543" y="6458"/>
                    <a:pt x="2858" y="7860"/>
                  </a:cubicBezTo>
                  <a:cubicBezTo>
                    <a:pt x="3016" y="8579"/>
                    <a:pt x="3367" y="9386"/>
                    <a:pt x="4103" y="9596"/>
                  </a:cubicBezTo>
                  <a:cubicBezTo>
                    <a:pt x="2981" y="12857"/>
                    <a:pt x="4086" y="16538"/>
                    <a:pt x="2894" y="19782"/>
                  </a:cubicBezTo>
                  <a:cubicBezTo>
                    <a:pt x="2701" y="20290"/>
                    <a:pt x="2473" y="20781"/>
                    <a:pt x="2403" y="21290"/>
                  </a:cubicBezTo>
                  <a:cubicBezTo>
                    <a:pt x="2333" y="21816"/>
                    <a:pt x="2455" y="22412"/>
                    <a:pt x="2894" y="22727"/>
                  </a:cubicBezTo>
                  <a:lnTo>
                    <a:pt x="3384" y="21184"/>
                  </a:lnTo>
                  <a:cubicBezTo>
                    <a:pt x="3490" y="21658"/>
                    <a:pt x="3718" y="22079"/>
                    <a:pt x="4068" y="22394"/>
                  </a:cubicBezTo>
                  <a:cubicBezTo>
                    <a:pt x="4349" y="20413"/>
                    <a:pt x="5208" y="18572"/>
                    <a:pt x="5734" y="16644"/>
                  </a:cubicBezTo>
                  <a:cubicBezTo>
                    <a:pt x="6260" y="14715"/>
                    <a:pt x="6435" y="12559"/>
                    <a:pt x="5418" y="10823"/>
                  </a:cubicBezTo>
                  <a:cubicBezTo>
                    <a:pt x="5243" y="10595"/>
                    <a:pt x="5138" y="10332"/>
                    <a:pt x="5103" y="10052"/>
                  </a:cubicBezTo>
                  <a:cubicBezTo>
                    <a:pt x="5120" y="9859"/>
                    <a:pt x="5173" y="9684"/>
                    <a:pt x="5260" y="9508"/>
                  </a:cubicBezTo>
                  <a:cubicBezTo>
                    <a:pt x="6137" y="7422"/>
                    <a:pt x="6488" y="5143"/>
                    <a:pt x="6277" y="2881"/>
                  </a:cubicBezTo>
                  <a:cubicBezTo>
                    <a:pt x="6207" y="2233"/>
                    <a:pt x="6084" y="1566"/>
                    <a:pt x="5681" y="1023"/>
                  </a:cubicBezTo>
                  <a:cubicBezTo>
                    <a:pt x="5208" y="392"/>
                    <a:pt x="4366" y="59"/>
                    <a:pt x="3560" y="6"/>
                  </a:cubicBezTo>
                  <a:cubicBezTo>
                    <a:pt x="3476" y="3"/>
                    <a:pt x="3393" y="1"/>
                    <a:pt x="33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9" name="Google Shape;1819;p56"/>
            <p:cNvSpPr/>
            <p:nvPr/>
          </p:nvSpPr>
          <p:spPr>
            <a:xfrm>
              <a:off x="5770250" y="1582500"/>
              <a:ext cx="270450" cy="270975"/>
            </a:xfrm>
            <a:custGeom>
              <a:avLst/>
              <a:gdLst/>
              <a:ahLst/>
              <a:cxnLst/>
              <a:rect l="l" t="t" r="r" b="b"/>
              <a:pathLst>
                <a:path w="10818" h="10839" extrusionOk="0">
                  <a:moveTo>
                    <a:pt x="1561" y="0"/>
                  </a:moveTo>
                  <a:cubicBezTo>
                    <a:pt x="860" y="18"/>
                    <a:pt x="264" y="561"/>
                    <a:pt x="194" y="1280"/>
                  </a:cubicBezTo>
                  <a:cubicBezTo>
                    <a:pt x="1" y="4155"/>
                    <a:pt x="1807" y="6732"/>
                    <a:pt x="2648" y="9502"/>
                  </a:cubicBezTo>
                  <a:cubicBezTo>
                    <a:pt x="2823" y="10099"/>
                    <a:pt x="3139" y="10800"/>
                    <a:pt x="3753" y="10835"/>
                  </a:cubicBezTo>
                  <a:cubicBezTo>
                    <a:pt x="3780" y="10837"/>
                    <a:pt x="3807" y="10838"/>
                    <a:pt x="3834" y="10838"/>
                  </a:cubicBezTo>
                  <a:cubicBezTo>
                    <a:pt x="3996" y="10838"/>
                    <a:pt x="4148" y="10800"/>
                    <a:pt x="4314" y="10800"/>
                  </a:cubicBezTo>
                  <a:cubicBezTo>
                    <a:pt x="4341" y="10797"/>
                    <a:pt x="4369" y="10796"/>
                    <a:pt x="4396" y="10796"/>
                  </a:cubicBezTo>
                  <a:cubicBezTo>
                    <a:pt x="4562" y="10796"/>
                    <a:pt x="4727" y="10835"/>
                    <a:pt x="4892" y="10835"/>
                  </a:cubicBezTo>
                  <a:cubicBezTo>
                    <a:pt x="5295" y="10800"/>
                    <a:pt x="5611" y="10467"/>
                    <a:pt x="5821" y="10134"/>
                  </a:cubicBezTo>
                  <a:cubicBezTo>
                    <a:pt x="6119" y="9660"/>
                    <a:pt x="6312" y="9099"/>
                    <a:pt x="6347" y="8538"/>
                  </a:cubicBezTo>
                  <a:cubicBezTo>
                    <a:pt x="8153" y="6399"/>
                    <a:pt x="9608" y="3910"/>
                    <a:pt x="10818" y="1385"/>
                  </a:cubicBezTo>
                  <a:cubicBezTo>
                    <a:pt x="10783" y="772"/>
                    <a:pt x="10309" y="281"/>
                    <a:pt x="9696" y="228"/>
                  </a:cubicBezTo>
                  <a:cubicBezTo>
                    <a:pt x="8591" y="2770"/>
                    <a:pt x="7329" y="5225"/>
                    <a:pt x="5909" y="7591"/>
                  </a:cubicBezTo>
                  <a:cubicBezTo>
                    <a:pt x="5418" y="7679"/>
                    <a:pt x="4927" y="8065"/>
                    <a:pt x="4577" y="8415"/>
                  </a:cubicBezTo>
                  <a:cubicBezTo>
                    <a:pt x="4033" y="8065"/>
                    <a:pt x="3437" y="7837"/>
                    <a:pt x="2806" y="7732"/>
                  </a:cubicBezTo>
                  <a:cubicBezTo>
                    <a:pt x="2245" y="5172"/>
                    <a:pt x="1824" y="2595"/>
                    <a:pt x="1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20" name="Google Shape;1820;p56"/>
          <p:cNvGrpSpPr/>
          <p:nvPr/>
        </p:nvGrpSpPr>
        <p:grpSpPr>
          <a:xfrm>
            <a:off x="4597594" y="2543800"/>
            <a:ext cx="2107694" cy="6173039"/>
            <a:chOff x="2646100" y="3364250"/>
            <a:chExt cx="630725" cy="1847275"/>
          </a:xfrm>
        </p:grpSpPr>
        <p:sp>
          <p:nvSpPr>
            <p:cNvPr id="1821" name="Google Shape;1821;p56"/>
            <p:cNvSpPr/>
            <p:nvPr/>
          </p:nvSpPr>
          <p:spPr>
            <a:xfrm>
              <a:off x="2666700" y="4282000"/>
              <a:ext cx="50975" cy="140225"/>
            </a:xfrm>
            <a:custGeom>
              <a:avLst/>
              <a:gdLst/>
              <a:ahLst/>
              <a:cxnLst/>
              <a:rect l="l" t="t" r="r" b="b"/>
              <a:pathLst>
                <a:path w="2039" h="5609" extrusionOk="0">
                  <a:moveTo>
                    <a:pt x="1133" y="1"/>
                  </a:moveTo>
                  <a:cubicBezTo>
                    <a:pt x="931" y="1"/>
                    <a:pt x="718" y="188"/>
                    <a:pt x="526" y="664"/>
                  </a:cubicBezTo>
                  <a:cubicBezTo>
                    <a:pt x="0" y="1962"/>
                    <a:pt x="211" y="4118"/>
                    <a:pt x="649" y="5380"/>
                  </a:cubicBezTo>
                  <a:cubicBezTo>
                    <a:pt x="684" y="5485"/>
                    <a:pt x="754" y="5608"/>
                    <a:pt x="859" y="5608"/>
                  </a:cubicBezTo>
                  <a:cubicBezTo>
                    <a:pt x="1000" y="5608"/>
                    <a:pt x="1070" y="5433"/>
                    <a:pt x="1070" y="5275"/>
                  </a:cubicBezTo>
                  <a:cubicBezTo>
                    <a:pt x="1122" y="4574"/>
                    <a:pt x="1193" y="3855"/>
                    <a:pt x="1245" y="3136"/>
                  </a:cubicBezTo>
                  <a:cubicBezTo>
                    <a:pt x="1280" y="3610"/>
                    <a:pt x="1368" y="4136"/>
                    <a:pt x="1754" y="4399"/>
                  </a:cubicBezTo>
                  <a:cubicBezTo>
                    <a:pt x="1824" y="3557"/>
                    <a:pt x="1894" y="2680"/>
                    <a:pt x="1964" y="1821"/>
                  </a:cubicBezTo>
                  <a:cubicBezTo>
                    <a:pt x="2038" y="1068"/>
                    <a:pt x="1616" y="1"/>
                    <a:pt x="1133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2" name="Google Shape;1822;p56"/>
            <p:cNvSpPr/>
            <p:nvPr/>
          </p:nvSpPr>
          <p:spPr>
            <a:xfrm>
              <a:off x="2809150" y="4142325"/>
              <a:ext cx="267825" cy="976775"/>
            </a:xfrm>
            <a:custGeom>
              <a:avLst/>
              <a:gdLst/>
              <a:ahLst/>
              <a:cxnLst/>
              <a:rect l="l" t="t" r="r" b="b"/>
              <a:pathLst>
                <a:path w="10713" h="39071" extrusionOk="0">
                  <a:moveTo>
                    <a:pt x="7241" y="0"/>
                  </a:moveTo>
                  <a:cubicBezTo>
                    <a:pt x="4703" y="0"/>
                    <a:pt x="2115" y="972"/>
                    <a:pt x="0" y="2692"/>
                  </a:cubicBezTo>
                  <a:cubicBezTo>
                    <a:pt x="631" y="4866"/>
                    <a:pt x="859" y="7198"/>
                    <a:pt x="1070" y="9495"/>
                  </a:cubicBezTo>
                  <a:lnTo>
                    <a:pt x="3892" y="38930"/>
                  </a:lnTo>
                  <a:cubicBezTo>
                    <a:pt x="4331" y="38983"/>
                    <a:pt x="4839" y="39018"/>
                    <a:pt x="5277" y="39071"/>
                  </a:cubicBezTo>
                  <a:cubicBezTo>
                    <a:pt x="5733" y="30673"/>
                    <a:pt x="5610" y="22258"/>
                    <a:pt x="4892" y="13895"/>
                  </a:cubicBezTo>
                  <a:cubicBezTo>
                    <a:pt x="4716" y="11879"/>
                    <a:pt x="4523" y="9723"/>
                    <a:pt x="5277" y="7969"/>
                  </a:cubicBezTo>
                  <a:cubicBezTo>
                    <a:pt x="6855" y="18260"/>
                    <a:pt x="7767" y="28639"/>
                    <a:pt x="7995" y="39053"/>
                  </a:cubicBezTo>
                  <a:lnTo>
                    <a:pt x="9660" y="39053"/>
                  </a:lnTo>
                  <a:lnTo>
                    <a:pt x="9660" y="23923"/>
                  </a:lnTo>
                  <a:cubicBezTo>
                    <a:pt x="9660" y="16139"/>
                    <a:pt x="9660" y="8302"/>
                    <a:pt x="10712" y="659"/>
                  </a:cubicBezTo>
                  <a:cubicBezTo>
                    <a:pt x="9601" y="212"/>
                    <a:pt x="8427" y="0"/>
                    <a:pt x="7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3" name="Google Shape;1823;p56"/>
            <p:cNvSpPr/>
            <p:nvPr/>
          </p:nvSpPr>
          <p:spPr>
            <a:xfrm>
              <a:off x="2646100" y="3597450"/>
              <a:ext cx="630725" cy="775675"/>
            </a:xfrm>
            <a:custGeom>
              <a:avLst/>
              <a:gdLst/>
              <a:ahLst/>
              <a:cxnLst/>
              <a:rect l="l" t="t" r="r" b="b"/>
              <a:pathLst>
                <a:path w="25229" h="31027" extrusionOk="0">
                  <a:moveTo>
                    <a:pt x="10893" y="1"/>
                  </a:moveTo>
                  <a:cubicBezTo>
                    <a:pt x="10681" y="1"/>
                    <a:pt x="10469" y="11"/>
                    <a:pt x="10257" y="31"/>
                  </a:cubicBezTo>
                  <a:cubicBezTo>
                    <a:pt x="4944" y="557"/>
                    <a:pt x="3331" y="9357"/>
                    <a:pt x="2437" y="13863"/>
                  </a:cubicBezTo>
                  <a:cubicBezTo>
                    <a:pt x="1806" y="16949"/>
                    <a:pt x="1193" y="20034"/>
                    <a:pt x="561" y="23120"/>
                  </a:cubicBezTo>
                  <a:cubicBezTo>
                    <a:pt x="281" y="24575"/>
                    <a:pt x="0" y="26153"/>
                    <a:pt x="632" y="27468"/>
                  </a:cubicBezTo>
                  <a:cubicBezTo>
                    <a:pt x="1115" y="28505"/>
                    <a:pt x="2170" y="29099"/>
                    <a:pt x="3214" y="29099"/>
                  </a:cubicBezTo>
                  <a:cubicBezTo>
                    <a:pt x="3722" y="29099"/>
                    <a:pt x="4228" y="28958"/>
                    <a:pt x="4664" y="28660"/>
                  </a:cubicBezTo>
                  <a:lnTo>
                    <a:pt x="4664" y="28660"/>
                  </a:lnTo>
                  <a:cubicBezTo>
                    <a:pt x="4629" y="29168"/>
                    <a:pt x="5102" y="29519"/>
                    <a:pt x="5488" y="29747"/>
                  </a:cubicBezTo>
                  <a:cubicBezTo>
                    <a:pt x="6996" y="30571"/>
                    <a:pt x="8696" y="31009"/>
                    <a:pt x="10414" y="31027"/>
                  </a:cubicBezTo>
                  <a:cubicBezTo>
                    <a:pt x="11975" y="31027"/>
                    <a:pt x="13500" y="30694"/>
                    <a:pt x="15043" y="30343"/>
                  </a:cubicBezTo>
                  <a:lnTo>
                    <a:pt x="19075" y="29431"/>
                  </a:lnTo>
                  <a:cubicBezTo>
                    <a:pt x="19724" y="29291"/>
                    <a:pt x="20390" y="29133"/>
                    <a:pt x="20898" y="28660"/>
                  </a:cubicBezTo>
                  <a:cubicBezTo>
                    <a:pt x="21950" y="27661"/>
                    <a:pt x="21740" y="25820"/>
                    <a:pt x="21424" y="24330"/>
                  </a:cubicBezTo>
                  <a:cubicBezTo>
                    <a:pt x="21021" y="22313"/>
                    <a:pt x="20618" y="20315"/>
                    <a:pt x="20215" y="18299"/>
                  </a:cubicBezTo>
                  <a:lnTo>
                    <a:pt x="20215" y="18299"/>
                  </a:lnTo>
                  <a:cubicBezTo>
                    <a:pt x="20285" y="18369"/>
                    <a:pt x="20355" y="18421"/>
                    <a:pt x="20425" y="18474"/>
                  </a:cubicBezTo>
                  <a:cubicBezTo>
                    <a:pt x="20162" y="17790"/>
                    <a:pt x="19969" y="17089"/>
                    <a:pt x="19829" y="16370"/>
                  </a:cubicBezTo>
                  <a:cubicBezTo>
                    <a:pt x="19741" y="15949"/>
                    <a:pt x="20127" y="15686"/>
                    <a:pt x="20478" y="15669"/>
                  </a:cubicBezTo>
                  <a:cubicBezTo>
                    <a:pt x="20547" y="15586"/>
                    <a:pt x="20649" y="15535"/>
                    <a:pt x="20758" y="15535"/>
                  </a:cubicBezTo>
                  <a:cubicBezTo>
                    <a:pt x="20787" y="15535"/>
                    <a:pt x="20816" y="15539"/>
                    <a:pt x="20846" y="15546"/>
                  </a:cubicBezTo>
                  <a:cubicBezTo>
                    <a:pt x="21003" y="15564"/>
                    <a:pt x="21144" y="15581"/>
                    <a:pt x="21302" y="15599"/>
                  </a:cubicBezTo>
                  <a:cubicBezTo>
                    <a:pt x="21434" y="15527"/>
                    <a:pt x="21573" y="15491"/>
                    <a:pt x="21715" y="15491"/>
                  </a:cubicBezTo>
                  <a:cubicBezTo>
                    <a:pt x="21816" y="15491"/>
                    <a:pt x="21918" y="15510"/>
                    <a:pt x="22020" y="15546"/>
                  </a:cubicBezTo>
                  <a:cubicBezTo>
                    <a:pt x="23055" y="15353"/>
                    <a:pt x="23966" y="14775"/>
                    <a:pt x="24562" y="13916"/>
                  </a:cubicBezTo>
                  <a:cubicBezTo>
                    <a:pt x="24562" y="13775"/>
                    <a:pt x="24597" y="13635"/>
                    <a:pt x="24650" y="13530"/>
                  </a:cubicBezTo>
                  <a:cubicBezTo>
                    <a:pt x="24685" y="12443"/>
                    <a:pt x="24668" y="11356"/>
                    <a:pt x="24580" y="10287"/>
                  </a:cubicBezTo>
                  <a:cubicBezTo>
                    <a:pt x="24808" y="8867"/>
                    <a:pt x="25229" y="7306"/>
                    <a:pt x="24685" y="5939"/>
                  </a:cubicBezTo>
                  <a:cubicBezTo>
                    <a:pt x="24475" y="4904"/>
                    <a:pt x="23756" y="4273"/>
                    <a:pt x="22827" y="4028"/>
                  </a:cubicBezTo>
                  <a:cubicBezTo>
                    <a:pt x="22300" y="3771"/>
                    <a:pt x="21735" y="3645"/>
                    <a:pt x="21166" y="3645"/>
                  </a:cubicBezTo>
                  <a:cubicBezTo>
                    <a:pt x="20960" y="3645"/>
                    <a:pt x="20753" y="3662"/>
                    <a:pt x="20548" y="3695"/>
                  </a:cubicBezTo>
                  <a:cubicBezTo>
                    <a:pt x="19531" y="3870"/>
                    <a:pt x="18654" y="4484"/>
                    <a:pt x="18146" y="5360"/>
                  </a:cubicBezTo>
                  <a:cubicBezTo>
                    <a:pt x="18128" y="5395"/>
                    <a:pt x="18093" y="5430"/>
                    <a:pt x="18076" y="5465"/>
                  </a:cubicBezTo>
                  <a:cubicBezTo>
                    <a:pt x="17304" y="3835"/>
                    <a:pt x="16340" y="2397"/>
                    <a:pt x="14973" y="1363"/>
                  </a:cubicBezTo>
                  <a:cubicBezTo>
                    <a:pt x="13793" y="474"/>
                    <a:pt x="12359" y="1"/>
                    <a:pt x="10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4" name="Google Shape;1824;p56"/>
            <p:cNvSpPr/>
            <p:nvPr/>
          </p:nvSpPr>
          <p:spPr>
            <a:xfrm>
              <a:off x="2703950" y="3595050"/>
              <a:ext cx="402825" cy="259575"/>
            </a:xfrm>
            <a:custGeom>
              <a:avLst/>
              <a:gdLst/>
              <a:ahLst/>
              <a:cxnLst/>
              <a:rect l="l" t="t" r="r" b="b"/>
              <a:pathLst>
                <a:path w="16113" h="10383" extrusionOk="0">
                  <a:moveTo>
                    <a:pt x="9488" y="0"/>
                  </a:moveTo>
                  <a:cubicBezTo>
                    <a:pt x="4604" y="0"/>
                    <a:pt x="587" y="4544"/>
                    <a:pt x="1" y="9278"/>
                  </a:cubicBezTo>
                  <a:cubicBezTo>
                    <a:pt x="1736" y="9015"/>
                    <a:pt x="3367" y="8261"/>
                    <a:pt x="4699" y="7122"/>
                  </a:cubicBezTo>
                  <a:lnTo>
                    <a:pt x="4699" y="7122"/>
                  </a:lnTo>
                  <a:cubicBezTo>
                    <a:pt x="4559" y="7735"/>
                    <a:pt x="4436" y="8366"/>
                    <a:pt x="4296" y="8998"/>
                  </a:cubicBezTo>
                  <a:cubicBezTo>
                    <a:pt x="4243" y="9243"/>
                    <a:pt x="4208" y="9541"/>
                    <a:pt x="4401" y="9699"/>
                  </a:cubicBezTo>
                  <a:cubicBezTo>
                    <a:pt x="4485" y="9767"/>
                    <a:pt x="4578" y="9793"/>
                    <a:pt x="4674" y="9793"/>
                  </a:cubicBezTo>
                  <a:cubicBezTo>
                    <a:pt x="4800" y="9793"/>
                    <a:pt x="4930" y="9749"/>
                    <a:pt x="5050" y="9699"/>
                  </a:cubicBezTo>
                  <a:cubicBezTo>
                    <a:pt x="5909" y="9366"/>
                    <a:pt x="6680" y="8875"/>
                    <a:pt x="7364" y="8261"/>
                  </a:cubicBezTo>
                  <a:cubicBezTo>
                    <a:pt x="7570" y="8055"/>
                    <a:pt x="7840" y="7839"/>
                    <a:pt x="8108" y="7839"/>
                  </a:cubicBezTo>
                  <a:cubicBezTo>
                    <a:pt x="8182" y="7839"/>
                    <a:pt x="8256" y="7855"/>
                    <a:pt x="8328" y="7893"/>
                  </a:cubicBezTo>
                  <a:cubicBezTo>
                    <a:pt x="8539" y="8016"/>
                    <a:pt x="8609" y="8279"/>
                    <a:pt x="8644" y="8524"/>
                  </a:cubicBezTo>
                  <a:cubicBezTo>
                    <a:pt x="8767" y="9138"/>
                    <a:pt x="8889" y="9769"/>
                    <a:pt x="8994" y="10383"/>
                  </a:cubicBezTo>
                  <a:lnTo>
                    <a:pt x="10099" y="7805"/>
                  </a:lnTo>
                  <a:cubicBezTo>
                    <a:pt x="10204" y="7578"/>
                    <a:pt x="10327" y="7315"/>
                    <a:pt x="10572" y="7244"/>
                  </a:cubicBezTo>
                  <a:cubicBezTo>
                    <a:pt x="10604" y="7242"/>
                    <a:pt x="10635" y="7240"/>
                    <a:pt x="10666" y="7240"/>
                  </a:cubicBezTo>
                  <a:cubicBezTo>
                    <a:pt x="10827" y="7240"/>
                    <a:pt x="10986" y="7279"/>
                    <a:pt x="11133" y="7367"/>
                  </a:cubicBezTo>
                  <a:cubicBezTo>
                    <a:pt x="12045" y="7753"/>
                    <a:pt x="12992" y="7998"/>
                    <a:pt x="13973" y="8086"/>
                  </a:cubicBezTo>
                  <a:cubicBezTo>
                    <a:pt x="14036" y="8096"/>
                    <a:pt x="14105" y="8104"/>
                    <a:pt x="14175" y="8104"/>
                  </a:cubicBezTo>
                  <a:cubicBezTo>
                    <a:pt x="14337" y="8104"/>
                    <a:pt x="14501" y="8063"/>
                    <a:pt x="14587" y="7928"/>
                  </a:cubicBezTo>
                  <a:cubicBezTo>
                    <a:pt x="14675" y="7788"/>
                    <a:pt x="14692" y="7613"/>
                    <a:pt x="14640" y="7455"/>
                  </a:cubicBezTo>
                  <a:cubicBezTo>
                    <a:pt x="14517" y="6736"/>
                    <a:pt x="14184" y="6087"/>
                    <a:pt x="13693" y="5544"/>
                  </a:cubicBezTo>
                  <a:cubicBezTo>
                    <a:pt x="13721" y="5541"/>
                    <a:pt x="13749" y="5540"/>
                    <a:pt x="13777" y="5540"/>
                  </a:cubicBezTo>
                  <a:cubicBezTo>
                    <a:pt x="14148" y="5540"/>
                    <a:pt x="14491" y="5747"/>
                    <a:pt x="14850" y="5877"/>
                  </a:cubicBezTo>
                  <a:cubicBezTo>
                    <a:pt x="15014" y="5947"/>
                    <a:pt x="15205" y="5993"/>
                    <a:pt x="15388" y="5993"/>
                  </a:cubicBezTo>
                  <a:cubicBezTo>
                    <a:pt x="15615" y="5993"/>
                    <a:pt x="15828" y="5922"/>
                    <a:pt x="15955" y="5737"/>
                  </a:cubicBezTo>
                  <a:cubicBezTo>
                    <a:pt x="16077" y="5509"/>
                    <a:pt x="16112" y="5246"/>
                    <a:pt x="16060" y="5000"/>
                  </a:cubicBezTo>
                  <a:cubicBezTo>
                    <a:pt x="15692" y="2721"/>
                    <a:pt x="13763" y="863"/>
                    <a:pt x="11537" y="267"/>
                  </a:cubicBezTo>
                  <a:cubicBezTo>
                    <a:pt x="10842" y="85"/>
                    <a:pt x="10157" y="0"/>
                    <a:pt x="9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5" name="Google Shape;1825;p56"/>
            <p:cNvSpPr/>
            <p:nvPr/>
          </p:nvSpPr>
          <p:spPr>
            <a:xfrm>
              <a:off x="3150575" y="3605000"/>
              <a:ext cx="64450" cy="126700"/>
            </a:xfrm>
            <a:custGeom>
              <a:avLst/>
              <a:gdLst/>
              <a:ahLst/>
              <a:cxnLst/>
              <a:rect l="l" t="t" r="r" b="b"/>
              <a:pathLst>
                <a:path w="2578" h="5068" extrusionOk="0">
                  <a:moveTo>
                    <a:pt x="1903" y="0"/>
                  </a:moveTo>
                  <a:cubicBezTo>
                    <a:pt x="1863" y="0"/>
                    <a:pt x="1824" y="9"/>
                    <a:pt x="1789" y="27"/>
                  </a:cubicBezTo>
                  <a:cubicBezTo>
                    <a:pt x="1315" y="149"/>
                    <a:pt x="1000" y="640"/>
                    <a:pt x="877" y="1131"/>
                  </a:cubicBezTo>
                  <a:cubicBezTo>
                    <a:pt x="737" y="1622"/>
                    <a:pt x="719" y="2130"/>
                    <a:pt x="562" y="2604"/>
                  </a:cubicBezTo>
                  <a:lnTo>
                    <a:pt x="386" y="1885"/>
                  </a:lnTo>
                  <a:cubicBezTo>
                    <a:pt x="343" y="1769"/>
                    <a:pt x="252" y="1618"/>
                    <a:pt x="152" y="1618"/>
                  </a:cubicBezTo>
                  <a:cubicBezTo>
                    <a:pt x="131" y="1618"/>
                    <a:pt x="110" y="1624"/>
                    <a:pt x="88" y="1640"/>
                  </a:cubicBezTo>
                  <a:cubicBezTo>
                    <a:pt x="0" y="1675"/>
                    <a:pt x="0" y="1780"/>
                    <a:pt x="0" y="1850"/>
                  </a:cubicBezTo>
                  <a:cubicBezTo>
                    <a:pt x="0" y="2388"/>
                    <a:pt x="367" y="5068"/>
                    <a:pt x="1155" y="5068"/>
                  </a:cubicBezTo>
                  <a:cubicBezTo>
                    <a:pt x="1342" y="5068"/>
                    <a:pt x="1553" y="4917"/>
                    <a:pt x="1789" y="4550"/>
                  </a:cubicBezTo>
                  <a:cubicBezTo>
                    <a:pt x="2578" y="3323"/>
                    <a:pt x="2367" y="1710"/>
                    <a:pt x="2122" y="255"/>
                  </a:cubicBezTo>
                  <a:cubicBezTo>
                    <a:pt x="2122" y="167"/>
                    <a:pt x="2087" y="79"/>
                    <a:pt x="2017" y="27"/>
                  </a:cubicBezTo>
                  <a:cubicBezTo>
                    <a:pt x="1982" y="9"/>
                    <a:pt x="1942" y="0"/>
                    <a:pt x="1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6" name="Google Shape;1826;p56"/>
            <p:cNvSpPr/>
            <p:nvPr/>
          </p:nvSpPr>
          <p:spPr>
            <a:xfrm>
              <a:off x="2806075" y="4983650"/>
              <a:ext cx="161325" cy="227875"/>
            </a:xfrm>
            <a:custGeom>
              <a:avLst/>
              <a:gdLst/>
              <a:ahLst/>
              <a:cxnLst/>
              <a:rect l="l" t="t" r="r" b="b"/>
              <a:pathLst>
                <a:path w="6453" h="9115" extrusionOk="0">
                  <a:moveTo>
                    <a:pt x="3016" y="0"/>
                  </a:moveTo>
                  <a:lnTo>
                    <a:pt x="3016" y="0"/>
                  </a:lnTo>
                  <a:cubicBezTo>
                    <a:pt x="3121" y="561"/>
                    <a:pt x="3069" y="1315"/>
                    <a:pt x="3174" y="1876"/>
                  </a:cubicBezTo>
                  <a:cubicBezTo>
                    <a:pt x="3419" y="3138"/>
                    <a:pt x="3665" y="4418"/>
                    <a:pt x="3542" y="5698"/>
                  </a:cubicBezTo>
                  <a:cubicBezTo>
                    <a:pt x="2280" y="6101"/>
                    <a:pt x="1158" y="6873"/>
                    <a:pt x="316" y="7907"/>
                  </a:cubicBezTo>
                  <a:cubicBezTo>
                    <a:pt x="158" y="8100"/>
                    <a:pt x="1" y="8363"/>
                    <a:pt x="106" y="8591"/>
                  </a:cubicBezTo>
                  <a:cubicBezTo>
                    <a:pt x="158" y="8679"/>
                    <a:pt x="246" y="8749"/>
                    <a:pt x="334" y="8801"/>
                  </a:cubicBezTo>
                  <a:cubicBezTo>
                    <a:pt x="677" y="9022"/>
                    <a:pt x="1069" y="9114"/>
                    <a:pt x="1473" y="9114"/>
                  </a:cubicBezTo>
                  <a:cubicBezTo>
                    <a:pt x="1998" y="9114"/>
                    <a:pt x="2540" y="8959"/>
                    <a:pt x="3016" y="8731"/>
                  </a:cubicBezTo>
                  <a:cubicBezTo>
                    <a:pt x="3875" y="8328"/>
                    <a:pt x="4629" y="7749"/>
                    <a:pt x="5523" y="7451"/>
                  </a:cubicBezTo>
                  <a:cubicBezTo>
                    <a:pt x="5856" y="7329"/>
                    <a:pt x="6312" y="7171"/>
                    <a:pt x="6294" y="6785"/>
                  </a:cubicBezTo>
                  <a:cubicBezTo>
                    <a:pt x="6277" y="6417"/>
                    <a:pt x="5804" y="6259"/>
                    <a:pt x="5751" y="5909"/>
                  </a:cubicBezTo>
                  <a:cubicBezTo>
                    <a:pt x="5488" y="4278"/>
                    <a:pt x="6329" y="2455"/>
                    <a:pt x="6417" y="807"/>
                  </a:cubicBezTo>
                  <a:cubicBezTo>
                    <a:pt x="6452" y="526"/>
                    <a:pt x="6259" y="263"/>
                    <a:pt x="5979" y="228"/>
                  </a:cubicBezTo>
                  <a:cubicBezTo>
                    <a:pt x="4980" y="228"/>
                    <a:pt x="3998" y="141"/>
                    <a:pt x="3016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7" name="Google Shape;1827;p56"/>
            <p:cNvSpPr/>
            <p:nvPr/>
          </p:nvSpPr>
          <p:spPr>
            <a:xfrm>
              <a:off x="2984450" y="4983650"/>
              <a:ext cx="161775" cy="227875"/>
            </a:xfrm>
            <a:custGeom>
              <a:avLst/>
              <a:gdLst/>
              <a:ahLst/>
              <a:cxnLst/>
              <a:rect l="l" t="t" r="r" b="b"/>
              <a:pathLst>
                <a:path w="6471" h="9115" extrusionOk="0">
                  <a:moveTo>
                    <a:pt x="3455" y="0"/>
                  </a:moveTo>
                  <a:cubicBezTo>
                    <a:pt x="2473" y="141"/>
                    <a:pt x="1474" y="228"/>
                    <a:pt x="492" y="228"/>
                  </a:cubicBezTo>
                  <a:cubicBezTo>
                    <a:pt x="211" y="263"/>
                    <a:pt x="1" y="509"/>
                    <a:pt x="54" y="789"/>
                  </a:cubicBezTo>
                  <a:cubicBezTo>
                    <a:pt x="141" y="2455"/>
                    <a:pt x="983" y="4278"/>
                    <a:pt x="702" y="5909"/>
                  </a:cubicBezTo>
                  <a:cubicBezTo>
                    <a:pt x="650" y="6259"/>
                    <a:pt x="176" y="6434"/>
                    <a:pt x="176" y="6785"/>
                  </a:cubicBezTo>
                  <a:cubicBezTo>
                    <a:pt x="159" y="7136"/>
                    <a:pt x="597" y="7329"/>
                    <a:pt x="948" y="7451"/>
                  </a:cubicBezTo>
                  <a:cubicBezTo>
                    <a:pt x="1824" y="7732"/>
                    <a:pt x="2596" y="8328"/>
                    <a:pt x="3437" y="8731"/>
                  </a:cubicBezTo>
                  <a:cubicBezTo>
                    <a:pt x="3923" y="8959"/>
                    <a:pt x="4470" y="9114"/>
                    <a:pt x="4996" y="9114"/>
                  </a:cubicBezTo>
                  <a:cubicBezTo>
                    <a:pt x="5401" y="9114"/>
                    <a:pt x="5794" y="9022"/>
                    <a:pt x="6137" y="8801"/>
                  </a:cubicBezTo>
                  <a:cubicBezTo>
                    <a:pt x="6225" y="8749"/>
                    <a:pt x="6295" y="8679"/>
                    <a:pt x="6347" y="8591"/>
                  </a:cubicBezTo>
                  <a:cubicBezTo>
                    <a:pt x="6470" y="8363"/>
                    <a:pt x="6312" y="8100"/>
                    <a:pt x="6155" y="7907"/>
                  </a:cubicBezTo>
                  <a:cubicBezTo>
                    <a:pt x="5313" y="6873"/>
                    <a:pt x="4191" y="6101"/>
                    <a:pt x="2929" y="5698"/>
                  </a:cubicBezTo>
                  <a:cubicBezTo>
                    <a:pt x="2806" y="4418"/>
                    <a:pt x="3051" y="3138"/>
                    <a:pt x="3297" y="1876"/>
                  </a:cubicBezTo>
                  <a:cubicBezTo>
                    <a:pt x="3402" y="1315"/>
                    <a:pt x="3350" y="561"/>
                    <a:pt x="3455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8" name="Google Shape;1828;p56"/>
            <p:cNvSpPr/>
            <p:nvPr/>
          </p:nvSpPr>
          <p:spPr>
            <a:xfrm>
              <a:off x="2848600" y="3412625"/>
              <a:ext cx="146850" cy="255975"/>
            </a:xfrm>
            <a:custGeom>
              <a:avLst/>
              <a:gdLst/>
              <a:ahLst/>
              <a:cxnLst/>
              <a:rect l="l" t="t" r="r" b="b"/>
              <a:pathLst>
                <a:path w="5874" h="10239" extrusionOk="0">
                  <a:moveTo>
                    <a:pt x="3183" y="0"/>
                  </a:moveTo>
                  <a:cubicBezTo>
                    <a:pt x="532" y="0"/>
                    <a:pt x="205" y="4309"/>
                    <a:pt x="88" y="6056"/>
                  </a:cubicBezTo>
                  <a:cubicBezTo>
                    <a:pt x="0" y="7196"/>
                    <a:pt x="53" y="8440"/>
                    <a:pt x="824" y="9282"/>
                  </a:cubicBezTo>
                  <a:cubicBezTo>
                    <a:pt x="1527" y="10051"/>
                    <a:pt x="2602" y="10239"/>
                    <a:pt x="3683" y="10239"/>
                  </a:cubicBezTo>
                  <a:cubicBezTo>
                    <a:pt x="4031" y="10239"/>
                    <a:pt x="4379" y="10219"/>
                    <a:pt x="4716" y="10194"/>
                  </a:cubicBezTo>
                  <a:cubicBezTo>
                    <a:pt x="4962" y="10194"/>
                    <a:pt x="5207" y="10141"/>
                    <a:pt x="5435" y="10018"/>
                  </a:cubicBezTo>
                  <a:cubicBezTo>
                    <a:pt x="5873" y="9738"/>
                    <a:pt x="5873" y="9124"/>
                    <a:pt x="5838" y="8598"/>
                  </a:cubicBezTo>
                  <a:lnTo>
                    <a:pt x="5417" y="3251"/>
                  </a:lnTo>
                  <a:cubicBezTo>
                    <a:pt x="5365" y="2567"/>
                    <a:pt x="5295" y="1884"/>
                    <a:pt x="5032" y="1270"/>
                  </a:cubicBezTo>
                  <a:cubicBezTo>
                    <a:pt x="4751" y="674"/>
                    <a:pt x="4208" y="113"/>
                    <a:pt x="3542" y="25"/>
                  </a:cubicBezTo>
                  <a:cubicBezTo>
                    <a:pt x="3418" y="8"/>
                    <a:pt x="3298" y="0"/>
                    <a:pt x="3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9" name="Google Shape;1829;p56"/>
            <p:cNvSpPr/>
            <p:nvPr/>
          </p:nvSpPr>
          <p:spPr>
            <a:xfrm>
              <a:off x="2865675" y="3389000"/>
              <a:ext cx="110475" cy="334575"/>
            </a:xfrm>
            <a:custGeom>
              <a:avLst/>
              <a:gdLst/>
              <a:ahLst/>
              <a:cxnLst/>
              <a:rect l="l" t="t" r="r" b="b"/>
              <a:pathLst>
                <a:path w="4419" h="13383" extrusionOk="0">
                  <a:moveTo>
                    <a:pt x="2084" y="0"/>
                  </a:moveTo>
                  <a:cubicBezTo>
                    <a:pt x="1073" y="0"/>
                    <a:pt x="92" y="738"/>
                    <a:pt x="1" y="1917"/>
                  </a:cubicBezTo>
                  <a:cubicBezTo>
                    <a:pt x="1" y="2057"/>
                    <a:pt x="71" y="2110"/>
                    <a:pt x="229" y="2110"/>
                  </a:cubicBezTo>
                  <a:cubicBezTo>
                    <a:pt x="264" y="3845"/>
                    <a:pt x="351" y="5651"/>
                    <a:pt x="1246" y="7141"/>
                  </a:cubicBezTo>
                  <a:cubicBezTo>
                    <a:pt x="1754" y="8000"/>
                    <a:pt x="1263" y="9175"/>
                    <a:pt x="1298" y="10174"/>
                  </a:cubicBezTo>
                  <a:cubicBezTo>
                    <a:pt x="983" y="10350"/>
                    <a:pt x="597" y="10525"/>
                    <a:pt x="614" y="10893"/>
                  </a:cubicBezTo>
                  <a:cubicBezTo>
                    <a:pt x="632" y="11033"/>
                    <a:pt x="667" y="11174"/>
                    <a:pt x="755" y="11314"/>
                  </a:cubicBezTo>
                  <a:cubicBezTo>
                    <a:pt x="1123" y="12033"/>
                    <a:pt x="1526" y="12769"/>
                    <a:pt x="2192" y="13225"/>
                  </a:cubicBezTo>
                  <a:cubicBezTo>
                    <a:pt x="2315" y="13330"/>
                    <a:pt x="2473" y="13383"/>
                    <a:pt x="2631" y="13383"/>
                  </a:cubicBezTo>
                  <a:cubicBezTo>
                    <a:pt x="2806" y="13348"/>
                    <a:pt x="2946" y="13260"/>
                    <a:pt x="3069" y="13137"/>
                  </a:cubicBezTo>
                  <a:cubicBezTo>
                    <a:pt x="3577" y="12629"/>
                    <a:pt x="3928" y="11998"/>
                    <a:pt x="4121" y="11314"/>
                  </a:cubicBezTo>
                  <a:cubicBezTo>
                    <a:pt x="4173" y="11139"/>
                    <a:pt x="4191" y="10963"/>
                    <a:pt x="4156" y="10788"/>
                  </a:cubicBezTo>
                  <a:cubicBezTo>
                    <a:pt x="4103" y="10490"/>
                    <a:pt x="3875" y="10262"/>
                    <a:pt x="3718" y="10017"/>
                  </a:cubicBezTo>
                  <a:cubicBezTo>
                    <a:pt x="3174" y="9228"/>
                    <a:pt x="3192" y="8176"/>
                    <a:pt x="3244" y="7194"/>
                  </a:cubicBezTo>
                  <a:cubicBezTo>
                    <a:pt x="4331" y="6195"/>
                    <a:pt x="4419" y="4617"/>
                    <a:pt x="4349" y="3144"/>
                  </a:cubicBezTo>
                  <a:cubicBezTo>
                    <a:pt x="4296" y="2268"/>
                    <a:pt x="4173" y="1321"/>
                    <a:pt x="3595" y="672"/>
                  </a:cubicBezTo>
                  <a:cubicBezTo>
                    <a:pt x="3169" y="209"/>
                    <a:pt x="2622" y="0"/>
                    <a:pt x="20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0" name="Google Shape;1830;p56"/>
            <p:cNvSpPr/>
            <p:nvPr/>
          </p:nvSpPr>
          <p:spPr>
            <a:xfrm>
              <a:off x="2783725" y="3364250"/>
              <a:ext cx="250300" cy="347450"/>
            </a:xfrm>
            <a:custGeom>
              <a:avLst/>
              <a:gdLst/>
              <a:ahLst/>
              <a:cxnLst/>
              <a:rect l="l" t="t" r="r" b="b"/>
              <a:pathLst>
                <a:path w="10012" h="13898" extrusionOk="0">
                  <a:moveTo>
                    <a:pt x="4839" y="2206"/>
                  </a:moveTo>
                  <a:lnTo>
                    <a:pt x="4839" y="2206"/>
                  </a:lnTo>
                  <a:cubicBezTo>
                    <a:pt x="4787" y="2293"/>
                    <a:pt x="4752" y="2399"/>
                    <a:pt x="4699" y="2486"/>
                  </a:cubicBezTo>
                  <a:cubicBezTo>
                    <a:pt x="4278" y="3521"/>
                    <a:pt x="4261" y="4800"/>
                    <a:pt x="4068" y="5887"/>
                  </a:cubicBezTo>
                  <a:cubicBezTo>
                    <a:pt x="4015" y="6168"/>
                    <a:pt x="3945" y="6448"/>
                    <a:pt x="3892" y="6729"/>
                  </a:cubicBezTo>
                  <a:cubicBezTo>
                    <a:pt x="3910" y="5852"/>
                    <a:pt x="3980" y="4993"/>
                    <a:pt x="4103" y="4134"/>
                  </a:cubicBezTo>
                  <a:cubicBezTo>
                    <a:pt x="4208" y="3433"/>
                    <a:pt x="4366" y="2714"/>
                    <a:pt x="4822" y="2223"/>
                  </a:cubicBezTo>
                  <a:lnTo>
                    <a:pt x="4839" y="2206"/>
                  </a:lnTo>
                  <a:close/>
                  <a:moveTo>
                    <a:pt x="5254" y="0"/>
                  </a:moveTo>
                  <a:cubicBezTo>
                    <a:pt x="5101" y="0"/>
                    <a:pt x="4943" y="23"/>
                    <a:pt x="4787" y="67"/>
                  </a:cubicBezTo>
                  <a:cubicBezTo>
                    <a:pt x="4576" y="119"/>
                    <a:pt x="4383" y="207"/>
                    <a:pt x="4208" y="330"/>
                  </a:cubicBezTo>
                  <a:cubicBezTo>
                    <a:pt x="3437" y="680"/>
                    <a:pt x="2893" y="1399"/>
                    <a:pt x="2788" y="2241"/>
                  </a:cubicBezTo>
                  <a:cubicBezTo>
                    <a:pt x="2648" y="2574"/>
                    <a:pt x="2543" y="2924"/>
                    <a:pt x="2472" y="3275"/>
                  </a:cubicBezTo>
                  <a:cubicBezTo>
                    <a:pt x="2297" y="4187"/>
                    <a:pt x="2280" y="5116"/>
                    <a:pt x="2209" y="6045"/>
                  </a:cubicBezTo>
                  <a:cubicBezTo>
                    <a:pt x="2104" y="7202"/>
                    <a:pt x="1894" y="8359"/>
                    <a:pt x="1543" y="9481"/>
                  </a:cubicBezTo>
                  <a:cubicBezTo>
                    <a:pt x="1526" y="9622"/>
                    <a:pt x="1456" y="9744"/>
                    <a:pt x="1368" y="9849"/>
                  </a:cubicBezTo>
                  <a:cubicBezTo>
                    <a:pt x="1210" y="9955"/>
                    <a:pt x="1035" y="10025"/>
                    <a:pt x="859" y="10060"/>
                  </a:cubicBezTo>
                  <a:cubicBezTo>
                    <a:pt x="316" y="10270"/>
                    <a:pt x="0" y="10849"/>
                    <a:pt x="106" y="11427"/>
                  </a:cubicBezTo>
                  <a:cubicBezTo>
                    <a:pt x="221" y="11954"/>
                    <a:pt x="691" y="12326"/>
                    <a:pt x="1227" y="12326"/>
                  </a:cubicBezTo>
                  <a:cubicBezTo>
                    <a:pt x="1262" y="12326"/>
                    <a:pt x="1297" y="12325"/>
                    <a:pt x="1333" y="12321"/>
                  </a:cubicBezTo>
                  <a:cubicBezTo>
                    <a:pt x="1491" y="12777"/>
                    <a:pt x="1754" y="13198"/>
                    <a:pt x="2122" y="13549"/>
                  </a:cubicBezTo>
                  <a:cubicBezTo>
                    <a:pt x="2369" y="13771"/>
                    <a:pt x="2695" y="13898"/>
                    <a:pt x="3025" y="13898"/>
                  </a:cubicBezTo>
                  <a:cubicBezTo>
                    <a:pt x="3163" y="13898"/>
                    <a:pt x="3302" y="13876"/>
                    <a:pt x="3437" y="13829"/>
                  </a:cubicBezTo>
                  <a:cubicBezTo>
                    <a:pt x="3945" y="13636"/>
                    <a:pt x="4261" y="13023"/>
                    <a:pt x="4331" y="12444"/>
                  </a:cubicBezTo>
                  <a:cubicBezTo>
                    <a:pt x="4348" y="11848"/>
                    <a:pt x="4296" y="11252"/>
                    <a:pt x="4173" y="10673"/>
                  </a:cubicBezTo>
                  <a:cubicBezTo>
                    <a:pt x="4033" y="9814"/>
                    <a:pt x="3945" y="8973"/>
                    <a:pt x="3910" y="8114"/>
                  </a:cubicBezTo>
                  <a:cubicBezTo>
                    <a:pt x="4155" y="7360"/>
                    <a:pt x="4348" y="6606"/>
                    <a:pt x="4471" y="5835"/>
                  </a:cubicBezTo>
                  <a:cubicBezTo>
                    <a:pt x="4629" y="5028"/>
                    <a:pt x="4716" y="4222"/>
                    <a:pt x="4874" y="3415"/>
                  </a:cubicBezTo>
                  <a:cubicBezTo>
                    <a:pt x="4997" y="2854"/>
                    <a:pt x="5172" y="2118"/>
                    <a:pt x="5716" y="1837"/>
                  </a:cubicBezTo>
                  <a:lnTo>
                    <a:pt x="5768" y="1820"/>
                  </a:lnTo>
                  <a:cubicBezTo>
                    <a:pt x="5785" y="1819"/>
                    <a:pt x="5802" y="1818"/>
                    <a:pt x="5818" y="1818"/>
                  </a:cubicBezTo>
                  <a:cubicBezTo>
                    <a:pt x="6098" y="1818"/>
                    <a:pt x="6357" y="1956"/>
                    <a:pt x="6522" y="2188"/>
                  </a:cubicBezTo>
                  <a:cubicBezTo>
                    <a:pt x="6698" y="2469"/>
                    <a:pt x="6785" y="2767"/>
                    <a:pt x="6803" y="3082"/>
                  </a:cubicBezTo>
                  <a:cubicBezTo>
                    <a:pt x="6996" y="4502"/>
                    <a:pt x="7171" y="5905"/>
                    <a:pt x="7364" y="7325"/>
                  </a:cubicBezTo>
                  <a:cubicBezTo>
                    <a:pt x="7504" y="8359"/>
                    <a:pt x="7644" y="9411"/>
                    <a:pt x="7416" y="10428"/>
                  </a:cubicBezTo>
                  <a:cubicBezTo>
                    <a:pt x="7294" y="10972"/>
                    <a:pt x="7066" y="11497"/>
                    <a:pt x="6996" y="12058"/>
                  </a:cubicBezTo>
                  <a:cubicBezTo>
                    <a:pt x="6925" y="12619"/>
                    <a:pt x="7048" y="13251"/>
                    <a:pt x="7486" y="13566"/>
                  </a:cubicBezTo>
                  <a:cubicBezTo>
                    <a:pt x="7603" y="13649"/>
                    <a:pt x="7744" y="13687"/>
                    <a:pt x="7887" y="13687"/>
                  </a:cubicBezTo>
                  <a:cubicBezTo>
                    <a:pt x="8259" y="13687"/>
                    <a:pt x="8644" y="13428"/>
                    <a:pt x="8644" y="13023"/>
                  </a:cubicBezTo>
                  <a:cubicBezTo>
                    <a:pt x="8748" y="13084"/>
                    <a:pt x="8860" y="13111"/>
                    <a:pt x="8973" y="13111"/>
                  </a:cubicBezTo>
                  <a:cubicBezTo>
                    <a:pt x="9314" y="13111"/>
                    <a:pt x="9660" y="12861"/>
                    <a:pt x="9818" y="12532"/>
                  </a:cubicBezTo>
                  <a:cubicBezTo>
                    <a:pt x="10011" y="12041"/>
                    <a:pt x="9994" y="11515"/>
                    <a:pt x="9801" y="11042"/>
                  </a:cubicBezTo>
                  <a:cubicBezTo>
                    <a:pt x="9643" y="10568"/>
                    <a:pt x="9380" y="10130"/>
                    <a:pt x="9187" y="9674"/>
                  </a:cubicBezTo>
                  <a:cubicBezTo>
                    <a:pt x="8275" y="7500"/>
                    <a:pt x="8854" y="4783"/>
                    <a:pt x="8118" y="2626"/>
                  </a:cubicBezTo>
                  <a:cubicBezTo>
                    <a:pt x="8188" y="1978"/>
                    <a:pt x="8135" y="1276"/>
                    <a:pt x="7609" y="873"/>
                  </a:cubicBezTo>
                  <a:cubicBezTo>
                    <a:pt x="7425" y="710"/>
                    <a:pt x="7193" y="629"/>
                    <a:pt x="6959" y="629"/>
                  </a:cubicBezTo>
                  <a:cubicBezTo>
                    <a:pt x="6791" y="629"/>
                    <a:pt x="6623" y="670"/>
                    <a:pt x="6470" y="751"/>
                  </a:cubicBezTo>
                  <a:cubicBezTo>
                    <a:pt x="6240" y="251"/>
                    <a:pt x="5771" y="0"/>
                    <a:pt x="5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31" name="Google Shape;1831;p56"/>
          <p:cNvGrpSpPr/>
          <p:nvPr/>
        </p:nvGrpSpPr>
        <p:grpSpPr>
          <a:xfrm flipH="1">
            <a:off x="3529721" y="2256984"/>
            <a:ext cx="1768098" cy="5454983"/>
            <a:chOff x="3267600" y="3093725"/>
            <a:chExt cx="686400" cy="2117700"/>
          </a:xfrm>
        </p:grpSpPr>
        <p:sp>
          <p:nvSpPr>
            <p:cNvPr id="1832" name="Google Shape;1832;p56"/>
            <p:cNvSpPr/>
            <p:nvPr/>
          </p:nvSpPr>
          <p:spPr>
            <a:xfrm>
              <a:off x="3373075" y="5051275"/>
              <a:ext cx="169350" cy="152500"/>
            </a:xfrm>
            <a:custGeom>
              <a:avLst/>
              <a:gdLst/>
              <a:ahLst/>
              <a:cxnLst/>
              <a:rect l="l" t="t" r="r" b="b"/>
              <a:pathLst>
                <a:path w="6774" h="6100" extrusionOk="0">
                  <a:moveTo>
                    <a:pt x="5562" y="0"/>
                  </a:moveTo>
                  <a:cubicBezTo>
                    <a:pt x="5034" y="0"/>
                    <a:pt x="4232" y="1821"/>
                    <a:pt x="4039" y="2169"/>
                  </a:cubicBezTo>
                  <a:cubicBezTo>
                    <a:pt x="3864" y="2520"/>
                    <a:pt x="2619" y="4063"/>
                    <a:pt x="1637" y="4974"/>
                  </a:cubicBezTo>
                  <a:cubicBezTo>
                    <a:pt x="1269" y="5185"/>
                    <a:pt x="866" y="5342"/>
                    <a:pt x="445" y="5430"/>
                  </a:cubicBezTo>
                  <a:cubicBezTo>
                    <a:pt x="427" y="5430"/>
                    <a:pt x="410" y="5448"/>
                    <a:pt x="410" y="5448"/>
                  </a:cubicBezTo>
                  <a:lnTo>
                    <a:pt x="340" y="5448"/>
                  </a:lnTo>
                  <a:cubicBezTo>
                    <a:pt x="329" y="5446"/>
                    <a:pt x="318" y="5446"/>
                    <a:pt x="308" y="5446"/>
                  </a:cubicBezTo>
                  <a:cubicBezTo>
                    <a:pt x="54" y="5446"/>
                    <a:pt x="1" y="5852"/>
                    <a:pt x="287" y="5886"/>
                  </a:cubicBezTo>
                  <a:cubicBezTo>
                    <a:pt x="709" y="6030"/>
                    <a:pt x="1146" y="6100"/>
                    <a:pt x="1584" y="6100"/>
                  </a:cubicBezTo>
                  <a:cubicBezTo>
                    <a:pt x="1948" y="6100"/>
                    <a:pt x="2314" y="6051"/>
                    <a:pt x="2671" y="5956"/>
                  </a:cubicBezTo>
                  <a:cubicBezTo>
                    <a:pt x="3566" y="5693"/>
                    <a:pt x="4319" y="5079"/>
                    <a:pt x="5214" y="4851"/>
                  </a:cubicBezTo>
                  <a:cubicBezTo>
                    <a:pt x="5599" y="4746"/>
                    <a:pt x="6353" y="4851"/>
                    <a:pt x="6563" y="4396"/>
                  </a:cubicBezTo>
                  <a:cubicBezTo>
                    <a:pt x="6774" y="3870"/>
                    <a:pt x="6336" y="2625"/>
                    <a:pt x="6178" y="2117"/>
                  </a:cubicBezTo>
                  <a:cubicBezTo>
                    <a:pt x="6160" y="2099"/>
                    <a:pt x="6143" y="2081"/>
                    <a:pt x="6125" y="2081"/>
                  </a:cubicBezTo>
                  <a:cubicBezTo>
                    <a:pt x="6090" y="1661"/>
                    <a:pt x="6038" y="1257"/>
                    <a:pt x="5985" y="854"/>
                  </a:cubicBezTo>
                  <a:cubicBezTo>
                    <a:pt x="5906" y="234"/>
                    <a:pt x="5752" y="0"/>
                    <a:pt x="5562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3" name="Google Shape;1833;p56"/>
            <p:cNvSpPr/>
            <p:nvPr/>
          </p:nvSpPr>
          <p:spPr>
            <a:xfrm>
              <a:off x="3374100" y="5143175"/>
              <a:ext cx="173300" cy="68250"/>
            </a:xfrm>
            <a:custGeom>
              <a:avLst/>
              <a:gdLst/>
              <a:ahLst/>
              <a:cxnLst/>
              <a:rect l="l" t="t" r="r" b="b"/>
              <a:pathLst>
                <a:path w="6932" h="2730" extrusionOk="0">
                  <a:moveTo>
                    <a:pt x="2630" y="1"/>
                  </a:moveTo>
                  <a:cubicBezTo>
                    <a:pt x="2578" y="18"/>
                    <a:pt x="2543" y="53"/>
                    <a:pt x="2525" y="106"/>
                  </a:cubicBezTo>
                  <a:cubicBezTo>
                    <a:pt x="2245" y="474"/>
                    <a:pt x="1982" y="842"/>
                    <a:pt x="1719" y="1193"/>
                  </a:cubicBezTo>
                  <a:cubicBezTo>
                    <a:pt x="2175" y="1351"/>
                    <a:pt x="2560" y="1684"/>
                    <a:pt x="2771" y="2122"/>
                  </a:cubicBezTo>
                  <a:cubicBezTo>
                    <a:pt x="2332" y="2315"/>
                    <a:pt x="1859" y="2420"/>
                    <a:pt x="1403" y="2420"/>
                  </a:cubicBezTo>
                  <a:cubicBezTo>
                    <a:pt x="1332" y="2423"/>
                    <a:pt x="1259" y="2425"/>
                    <a:pt x="1185" y="2425"/>
                  </a:cubicBezTo>
                  <a:cubicBezTo>
                    <a:pt x="808" y="2425"/>
                    <a:pt x="417" y="2374"/>
                    <a:pt x="123" y="2140"/>
                  </a:cubicBezTo>
                  <a:cubicBezTo>
                    <a:pt x="18" y="2140"/>
                    <a:pt x="1" y="2262"/>
                    <a:pt x="53" y="2368"/>
                  </a:cubicBezTo>
                  <a:cubicBezTo>
                    <a:pt x="123" y="2455"/>
                    <a:pt x="229" y="2525"/>
                    <a:pt x="351" y="2543"/>
                  </a:cubicBezTo>
                  <a:cubicBezTo>
                    <a:pt x="773" y="2668"/>
                    <a:pt x="1206" y="2729"/>
                    <a:pt x="1637" y="2729"/>
                  </a:cubicBezTo>
                  <a:cubicBezTo>
                    <a:pt x="2298" y="2729"/>
                    <a:pt x="2955" y="2584"/>
                    <a:pt x="3560" y="2298"/>
                  </a:cubicBezTo>
                  <a:cubicBezTo>
                    <a:pt x="3788" y="2192"/>
                    <a:pt x="3980" y="2087"/>
                    <a:pt x="4191" y="1947"/>
                  </a:cubicBezTo>
                  <a:cubicBezTo>
                    <a:pt x="4261" y="1912"/>
                    <a:pt x="4331" y="1894"/>
                    <a:pt x="4401" y="1859"/>
                  </a:cubicBezTo>
                  <a:cubicBezTo>
                    <a:pt x="4822" y="1684"/>
                    <a:pt x="5243" y="1526"/>
                    <a:pt x="5681" y="1403"/>
                  </a:cubicBezTo>
                  <a:cubicBezTo>
                    <a:pt x="6032" y="1298"/>
                    <a:pt x="6470" y="1281"/>
                    <a:pt x="6750" y="1035"/>
                  </a:cubicBezTo>
                  <a:cubicBezTo>
                    <a:pt x="6932" y="884"/>
                    <a:pt x="6800" y="629"/>
                    <a:pt x="6615" y="629"/>
                  </a:cubicBezTo>
                  <a:cubicBezTo>
                    <a:pt x="6585" y="629"/>
                    <a:pt x="6554" y="635"/>
                    <a:pt x="6522" y="650"/>
                  </a:cubicBezTo>
                  <a:cubicBezTo>
                    <a:pt x="5734" y="842"/>
                    <a:pt x="4804" y="983"/>
                    <a:pt x="4086" y="1403"/>
                  </a:cubicBezTo>
                  <a:cubicBezTo>
                    <a:pt x="3788" y="842"/>
                    <a:pt x="3332" y="369"/>
                    <a:pt x="2771" y="53"/>
                  </a:cubicBezTo>
                  <a:cubicBezTo>
                    <a:pt x="2736" y="18"/>
                    <a:pt x="2683" y="1"/>
                    <a:pt x="263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4" name="Google Shape;1834;p56"/>
            <p:cNvSpPr/>
            <p:nvPr/>
          </p:nvSpPr>
          <p:spPr>
            <a:xfrm>
              <a:off x="3695800" y="5051450"/>
              <a:ext cx="169800" cy="153650"/>
            </a:xfrm>
            <a:custGeom>
              <a:avLst/>
              <a:gdLst/>
              <a:ahLst/>
              <a:cxnLst/>
              <a:rect l="l" t="t" r="r" b="b"/>
              <a:pathLst>
                <a:path w="6792" h="6146" extrusionOk="0">
                  <a:moveTo>
                    <a:pt x="1215" y="0"/>
                  </a:moveTo>
                  <a:cubicBezTo>
                    <a:pt x="1024" y="0"/>
                    <a:pt x="869" y="237"/>
                    <a:pt x="790" y="865"/>
                  </a:cubicBezTo>
                  <a:cubicBezTo>
                    <a:pt x="737" y="1268"/>
                    <a:pt x="685" y="1671"/>
                    <a:pt x="650" y="2092"/>
                  </a:cubicBezTo>
                  <a:cubicBezTo>
                    <a:pt x="615" y="2110"/>
                    <a:pt x="615" y="2127"/>
                    <a:pt x="597" y="2162"/>
                  </a:cubicBezTo>
                  <a:cubicBezTo>
                    <a:pt x="457" y="2653"/>
                    <a:pt x="1" y="3915"/>
                    <a:pt x="211" y="4424"/>
                  </a:cubicBezTo>
                  <a:cubicBezTo>
                    <a:pt x="422" y="4897"/>
                    <a:pt x="1176" y="4792"/>
                    <a:pt x="1561" y="4897"/>
                  </a:cubicBezTo>
                  <a:cubicBezTo>
                    <a:pt x="2455" y="5125"/>
                    <a:pt x="3209" y="5739"/>
                    <a:pt x="4103" y="6002"/>
                  </a:cubicBezTo>
                  <a:cubicBezTo>
                    <a:pt x="4453" y="6097"/>
                    <a:pt x="4818" y="6146"/>
                    <a:pt x="5183" y="6146"/>
                  </a:cubicBezTo>
                  <a:cubicBezTo>
                    <a:pt x="5624" y="6146"/>
                    <a:pt x="6066" y="6075"/>
                    <a:pt x="6488" y="5931"/>
                  </a:cubicBezTo>
                  <a:cubicBezTo>
                    <a:pt x="6792" y="5898"/>
                    <a:pt x="6754" y="5474"/>
                    <a:pt x="6469" y="5474"/>
                  </a:cubicBezTo>
                  <a:cubicBezTo>
                    <a:pt x="6458" y="5474"/>
                    <a:pt x="6447" y="5474"/>
                    <a:pt x="6435" y="5476"/>
                  </a:cubicBezTo>
                  <a:lnTo>
                    <a:pt x="6383" y="5476"/>
                  </a:lnTo>
                  <a:cubicBezTo>
                    <a:pt x="6365" y="5476"/>
                    <a:pt x="6365" y="5441"/>
                    <a:pt x="6347" y="5441"/>
                  </a:cubicBezTo>
                  <a:cubicBezTo>
                    <a:pt x="5927" y="5353"/>
                    <a:pt x="5523" y="5195"/>
                    <a:pt x="5138" y="4985"/>
                  </a:cubicBezTo>
                  <a:cubicBezTo>
                    <a:pt x="4156" y="4073"/>
                    <a:pt x="2929" y="2530"/>
                    <a:pt x="2736" y="2180"/>
                  </a:cubicBezTo>
                  <a:cubicBezTo>
                    <a:pt x="2543" y="1819"/>
                    <a:pt x="1744" y="0"/>
                    <a:pt x="1215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5" name="Google Shape;1835;p56"/>
            <p:cNvSpPr/>
            <p:nvPr/>
          </p:nvSpPr>
          <p:spPr>
            <a:xfrm>
              <a:off x="3691600" y="5143150"/>
              <a:ext cx="173425" cy="68275"/>
            </a:xfrm>
            <a:custGeom>
              <a:avLst/>
              <a:gdLst/>
              <a:ahLst/>
              <a:cxnLst/>
              <a:rect l="l" t="t" r="r" b="b"/>
              <a:pathLst>
                <a:path w="6937" h="2731" extrusionOk="0">
                  <a:moveTo>
                    <a:pt x="4233" y="0"/>
                  </a:moveTo>
                  <a:cubicBezTo>
                    <a:pt x="4198" y="0"/>
                    <a:pt x="4162" y="12"/>
                    <a:pt x="4131" y="37"/>
                  </a:cubicBezTo>
                  <a:cubicBezTo>
                    <a:pt x="3570" y="370"/>
                    <a:pt x="3114" y="843"/>
                    <a:pt x="2816" y="1404"/>
                  </a:cubicBezTo>
                  <a:cubicBezTo>
                    <a:pt x="2115" y="966"/>
                    <a:pt x="1168" y="843"/>
                    <a:pt x="379" y="651"/>
                  </a:cubicBezTo>
                  <a:cubicBezTo>
                    <a:pt x="351" y="640"/>
                    <a:pt x="324" y="635"/>
                    <a:pt x="298" y="635"/>
                  </a:cubicBezTo>
                  <a:cubicBezTo>
                    <a:pt x="114" y="635"/>
                    <a:pt x="0" y="880"/>
                    <a:pt x="169" y="1019"/>
                  </a:cubicBezTo>
                  <a:cubicBezTo>
                    <a:pt x="432" y="1282"/>
                    <a:pt x="888" y="1282"/>
                    <a:pt x="1238" y="1387"/>
                  </a:cubicBezTo>
                  <a:cubicBezTo>
                    <a:pt x="1677" y="1527"/>
                    <a:pt x="2097" y="1685"/>
                    <a:pt x="2518" y="1860"/>
                  </a:cubicBezTo>
                  <a:cubicBezTo>
                    <a:pt x="2588" y="1878"/>
                    <a:pt x="2658" y="1913"/>
                    <a:pt x="2729" y="1948"/>
                  </a:cubicBezTo>
                  <a:cubicBezTo>
                    <a:pt x="2921" y="2071"/>
                    <a:pt x="3132" y="2193"/>
                    <a:pt x="3342" y="2299"/>
                  </a:cubicBezTo>
                  <a:cubicBezTo>
                    <a:pt x="3958" y="2585"/>
                    <a:pt x="4618" y="2730"/>
                    <a:pt x="5281" y="2730"/>
                  </a:cubicBezTo>
                  <a:cubicBezTo>
                    <a:pt x="5713" y="2730"/>
                    <a:pt x="6146" y="2669"/>
                    <a:pt x="6568" y="2544"/>
                  </a:cubicBezTo>
                  <a:cubicBezTo>
                    <a:pt x="6673" y="2526"/>
                    <a:pt x="6778" y="2456"/>
                    <a:pt x="6849" y="2369"/>
                  </a:cubicBezTo>
                  <a:cubicBezTo>
                    <a:pt x="6936" y="2263"/>
                    <a:pt x="6919" y="2158"/>
                    <a:pt x="6796" y="2141"/>
                  </a:cubicBezTo>
                  <a:cubicBezTo>
                    <a:pt x="6503" y="2375"/>
                    <a:pt x="6123" y="2426"/>
                    <a:pt x="5751" y="2426"/>
                  </a:cubicBezTo>
                  <a:cubicBezTo>
                    <a:pt x="5678" y="2426"/>
                    <a:pt x="5605" y="2424"/>
                    <a:pt x="5534" y="2421"/>
                  </a:cubicBezTo>
                  <a:cubicBezTo>
                    <a:pt x="5060" y="2421"/>
                    <a:pt x="4587" y="2316"/>
                    <a:pt x="4166" y="2123"/>
                  </a:cubicBezTo>
                  <a:cubicBezTo>
                    <a:pt x="4359" y="1685"/>
                    <a:pt x="4727" y="1352"/>
                    <a:pt x="5183" y="1194"/>
                  </a:cubicBezTo>
                  <a:cubicBezTo>
                    <a:pt x="4920" y="843"/>
                    <a:pt x="4657" y="475"/>
                    <a:pt x="4394" y="107"/>
                  </a:cubicBezTo>
                  <a:cubicBezTo>
                    <a:pt x="4360" y="39"/>
                    <a:pt x="4297" y="0"/>
                    <a:pt x="4233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6" name="Google Shape;1836;p56"/>
            <p:cNvSpPr/>
            <p:nvPr/>
          </p:nvSpPr>
          <p:spPr>
            <a:xfrm>
              <a:off x="3398200" y="4108675"/>
              <a:ext cx="390125" cy="1008275"/>
            </a:xfrm>
            <a:custGeom>
              <a:avLst/>
              <a:gdLst/>
              <a:ahLst/>
              <a:cxnLst/>
              <a:rect l="l" t="t" r="r" b="b"/>
              <a:pathLst>
                <a:path w="15605" h="40331" extrusionOk="0">
                  <a:moveTo>
                    <a:pt x="9580" y="1"/>
                  </a:moveTo>
                  <a:cubicBezTo>
                    <a:pt x="8330" y="1"/>
                    <a:pt x="7085" y="67"/>
                    <a:pt x="5857" y="287"/>
                  </a:cubicBezTo>
                  <a:cubicBezTo>
                    <a:pt x="3700" y="672"/>
                    <a:pt x="1579" y="1584"/>
                    <a:pt x="89" y="3214"/>
                  </a:cubicBezTo>
                  <a:cubicBezTo>
                    <a:pt x="1" y="3302"/>
                    <a:pt x="1298" y="28250"/>
                    <a:pt x="3122" y="39943"/>
                  </a:cubicBezTo>
                  <a:cubicBezTo>
                    <a:pt x="3725" y="40220"/>
                    <a:pt x="4631" y="40331"/>
                    <a:pt x="5333" y="40331"/>
                  </a:cubicBezTo>
                  <a:cubicBezTo>
                    <a:pt x="5386" y="40331"/>
                    <a:pt x="5438" y="40330"/>
                    <a:pt x="5488" y="40329"/>
                  </a:cubicBezTo>
                  <a:cubicBezTo>
                    <a:pt x="7732" y="31090"/>
                    <a:pt x="7820" y="21044"/>
                    <a:pt x="7662" y="11524"/>
                  </a:cubicBezTo>
                  <a:lnTo>
                    <a:pt x="7662" y="11524"/>
                  </a:lnTo>
                  <a:cubicBezTo>
                    <a:pt x="8346" y="20939"/>
                    <a:pt x="10327" y="31072"/>
                    <a:pt x="12361" y="40294"/>
                  </a:cubicBezTo>
                  <a:cubicBezTo>
                    <a:pt x="13185" y="40241"/>
                    <a:pt x="14219" y="40084"/>
                    <a:pt x="15043" y="40048"/>
                  </a:cubicBezTo>
                  <a:cubicBezTo>
                    <a:pt x="14412" y="37314"/>
                    <a:pt x="14167" y="34508"/>
                    <a:pt x="14324" y="31721"/>
                  </a:cubicBezTo>
                  <a:cubicBezTo>
                    <a:pt x="14552" y="27180"/>
                    <a:pt x="14798" y="22622"/>
                    <a:pt x="15026" y="18081"/>
                  </a:cubicBezTo>
                  <a:cubicBezTo>
                    <a:pt x="15324" y="12296"/>
                    <a:pt x="15604" y="6300"/>
                    <a:pt x="13588" y="865"/>
                  </a:cubicBezTo>
                  <a:cubicBezTo>
                    <a:pt x="13518" y="637"/>
                    <a:pt x="13395" y="427"/>
                    <a:pt x="13220" y="269"/>
                  </a:cubicBezTo>
                  <a:cubicBezTo>
                    <a:pt x="13011" y="150"/>
                    <a:pt x="12777" y="68"/>
                    <a:pt x="12539" y="68"/>
                  </a:cubicBezTo>
                  <a:cubicBezTo>
                    <a:pt x="12497" y="68"/>
                    <a:pt x="12455" y="71"/>
                    <a:pt x="12413" y="76"/>
                  </a:cubicBezTo>
                  <a:cubicBezTo>
                    <a:pt x="11470" y="38"/>
                    <a:pt x="10524" y="1"/>
                    <a:pt x="958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7" name="Google Shape;1837;p56"/>
            <p:cNvSpPr/>
            <p:nvPr/>
          </p:nvSpPr>
          <p:spPr>
            <a:xfrm>
              <a:off x="3267600" y="3444950"/>
              <a:ext cx="603550" cy="848700"/>
            </a:xfrm>
            <a:custGeom>
              <a:avLst/>
              <a:gdLst/>
              <a:ahLst/>
              <a:cxnLst/>
              <a:rect l="l" t="t" r="r" b="b"/>
              <a:pathLst>
                <a:path w="24142" h="33948" extrusionOk="0">
                  <a:moveTo>
                    <a:pt x="11661" y="1"/>
                  </a:moveTo>
                  <a:cubicBezTo>
                    <a:pt x="11181" y="1"/>
                    <a:pt x="10726" y="116"/>
                    <a:pt x="10327" y="415"/>
                  </a:cubicBezTo>
                  <a:cubicBezTo>
                    <a:pt x="7995" y="2151"/>
                    <a:pt x="4839" y="3045"/>
                    <a:pt x="3489" y="5640"/>
                  </a:cubicBezTo>
                  <a:cubicBezTo>
                    <a:pt x="2981" y="6586"/>
                    <a:pt x="2806" y="7673"/>
                    <a:pt x="2613" y="8743"/>
                  </a:cubicBezTo>
                  <a:cubicBezTo>
                    <a:pt x="1876" y="13073"/>
                    <a:pt x="1035" y="17386"/>
                    <a:pt x="106" y="21681"/>
                  </a:cubicBezTo>
                  <a:cubicBezTo>
                    <a:pt x="36" y="21962"/>
                    <a:pt x="0" y="22260"/>
                    <a:pt x="53" y="22540"/>
                  </a:cubicBezTo>
                  <a:cubicBezTo>
                    <a:pt x="106" y="22751"/>
                    <a:pt x="211" y="22943"/>
                    <a:pt x="334" y="23119"/>
                  </a:cubicBezTo>
                  <a:cubicBezTo>
                    <a:pt x="1229" y="24338"/>
                    <a:pt x="2642" y="25040"/>
                    <a:pt x="4128" y="25040"/>
                  </a:cubicBezTo>
                  <a:cubicBezTo>
                    <a:pt x="4416" y="25040"/>
                    <a:pt x="4707" y="25014"/>
                    <a:pt x="4997" y="24960"/>
                  </a:cubicBezTo>
                  <a:lnTo>
                    <a:pt x="4997" y="24960"/>
                  </a:lnTo>
                  <a:cubicBezTo>
                    <a:pt x="4979" y="27221"/>
                    <a:pt x="4769" y="29413"/>
                    <a:pt x="4769" y="31674"/>
                  </a:cubicBezTo>
                  <a:cubicBezTo>
                    <a:pt x="5685" y="32245"/>
                    <a:pt x="6669" y="32832"/>
                    <a:pt x="7738" y="32832"/>
                  </a:cubicBezTo>
                  <a:cubicBezTo>
                    <a:pt x="7753" y="32832"/>
                    <a:pt x="7769" y="32832"/>
                    <a:pt x="7785" y="32831"/>
                  </a:cubicBezTo>
                  <a:cubicBezTo>
                    <a:pt x="8661" y="32831"/>
                    <a:pt x="9485" y="32411"/>
                    <a:pt x="10362" y="32270"/>
                  </a:cubicBezTo>
                  <a:cubicBezTo>
                    <a:pt x="10658" y="32216"/>
                    <a:pt x="10954" y="32191"/>
                    <a:pt x="11250" y="32191"/>
                  </a:cubicBezTo>
                  <a:cubicBezTo>
                    <a:pt x="12758" y="32191"/>
                    <a:pt x="14261" y="32827"/>
                    <a:pt x="15726" y="33340"/>
                  </a:cubicBezTo>
                  <a:cubicBezTo>
                    <a:pt x="16699" y="33674"/>
                    <a:pt x="17771" y="33947"/>
                    <a:pt x="18800" y="33947"/>
                  </a:cubicBezTo>
                  <a:cubicBezTo>
                    <a:pt x="19607" y="33947"/>
                    <a:pt x="20388" y="33779"/>
                    <a:pt x="21074" y="33340"/>
                  </a:cubicBezTo>
                  <a:cubicBezTo>
                    <a:pt x="20390" y="30359"/>
                    <a:pt x="20004" y="27151"/>
                    <a:pt x="19689" y="24118"/>
                  </a:cubicBezTo>
                  <a:lnTo>
                    <a:pt x="19689" y="24118"/>
                  </a:lnTo>
                  <a:cubicBezTo>
                    <a:pt x="20023" y="24214"/>
                    <a:pt x="20367" y="24261"/>
                    <a:pt x="20711" y="24261"/>
                  </a:cubicBezTo>
                  <a:cubicBezTo>
                    <a:pt x="21252" y="24261"/>
                    <a:pt x="21790" y="24143"/>
                    <a:pt x="22283" y="23908"/>
                  </a:cubicBezTo>
                  <a:cubicBezTo>
                    <a:pt x="23107" y="23522"/>
                    <a:pt x="23756" y="22856"/>
                    <a:pt x="24142" y="22014"/>
                  </a:cubicBezTo>
                  <a:cubicBezTo>
                    <a:pt x="22722" y="16422"/>
                    <a:pt x="22704" y="10496"/>
                    <a:pt x="20372" y="5236"/>
                  </a:cubicBezTo>
                  <a:cubicBezTo>
                    <a:pt x="20162" y="4711"/>
                    <a:pt x="19864" y="4220"/>
                    <a:pt x="19496" y="3781"/>
                  </a:cubicBezTo>
                  <a:cubicBezTo>
                    <a:pt x="19180" y="3483"/>
                    <a:pt x="18830" y="3203"/>
                    <a:pt x="18461" y="2975"/>
                  </a:cubicBezTo>
                  <a:cubicBezTo>
                    <a:pt x="17217" y="2151"/>
                    <a:pt x="15972" y="1344"/>
                    <a:pt x="14587" y="801"/>
                  </a:cubicBezTo>
                  <a:cubicBezTo>
                    <a:pt x="13666" y="451"/>
                    <a:pt x="12614" y="1"/>
                    <a:pt x="11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8" name="Google Shape;1838;p56"/>
            <p:cNvSpPr/>
            <p:nvPr/>
          </p:nvSpPr>
          <p:spPr>
            <a:xfrm>
              <a:off x="3468625" y="3479975"/>
              <a:ext cx="188200" cy="130750"/>
            </a:xfrm>
            <a:custGeom>
              <a:avLst/>
              <a:gdLst/>
              <a:ahLst/>
              <a:cxnLst/>
              <a:rect l="l" t="t" r="r" b="b"/>
              <a:pathLst>
                <a:path w="7528" h="5230" extrusionOk="0">
                  <a:moveTo>
                    <a:pt x="7370" y="0"/>
                  </a:moveTo>
                  <a:cubicBezTo>
                    <a:pt x="7300" y="0"/>
                    <a:pt x="7230" y="40"/>
                    <a:pt x="7212" y="119"/>
                  </a:cubicBezTo>
                  <a:cubicBezTo>
                    <a:pt x="7159" y="1977"/>
                    <a:pt x="6230" y="4081"/>
                    <a:pt x="4354" y="4712"/>
                  </a:cubicBezTo>
                  <a:cubicBezTo>
                    <a:pt x="4072" y="4807"/>
                    <a:pt x="3809" y="4852"/>
                    <a:pt x="3564" y="4852"/>
                  </a:cubicBezTo>
                  <a:cubicBezTo>
                    <a:pt x="2640" y="4852"/>
                    <a:pt x="1983" y="4213"/>
                    <a:pt x="1567" y="3257"/>
                  </a:cubicBezTo>
                  <a:cubicBezTo>
                    <a:pt x="1129" y="2258"/>
                    <a:pt x="743" y="1206"/>
                    <a:pt x="199" y="241"/>
                  </a:cubicBezTo>
                  <a:cubicBezTo>
                    <a:pt x="181" y="206"/>
                    <a:pt x="151" y="190"/>
                    <a:pt x="121" y="190"/>
                  </a:cubicBezTo>
                  <a:cubicBezTo>
                    <a:pt x="62" y="190"/>
                    <a:pt x="1" y="248"/>
                    <a:pt x="24" y="329"/>
                  </a:cubicBezTo>
                  <a:cubicBezTo>
                    <a:pt x="270" y="1101"/>
                    <a:pt x="568" y="1872"/>
                    <a:pt x="901" y="2626"/>
                  </a:cubicBezTo>
                  <a:cubicBezTo>
                    <a:pt x="1129" y="3187"/>
                    <a:pt x="1339" y="3800"/>
                    <a:pt x="1672" y="4309"/>
                  </a:cubicBezTo>
                  <a:cubicBezTo>
                    <a:pt x="2105" y="4939"/>
                    <a:pt x="2729" y="5230"/>
                    <a:pt x="3415" y="5230"/>
                  </a:cubicBezTo>
                  <a:cubicBezTo>
                    <a:pt x="3703" y="5230"/>
                    <a:pt x="4002" y="5179"/>
                    <a:pt x="4302" y="5080"/>
                  </a:cubicBezTo>
                  <a:cubicBezTo>
                    <a:pt x="6371" y="4414"/>
                    <a:pt x="7458" y="2205"/>
                    <a:pt x="7528" y="119"/>
                  </a:cubicBezTo>
                  <a:cubicBezTo>
                    <a:pt x="7510" y="40"/>
                    <a:pt x="7440" y="0"/>
                    <a:pt x="7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9" name="Google Shape;1839;p56"/>
            <p:cNvSpPr/>
            <p:nvPr/>
          </p:nvSpPr>
          <p:spPr>
            <a:xfrm>
              <a:off x="3428000" y="3500825"/>
              <a:ext cx="275450" cy="179775"/>
            </a:xfrm>
            <a:custGeom>
              <a:avLst/>
              <a:gdLst/>
              <a:ahLst/>
              <a:cxnLst/>
              <a:rect l="l" t="t" r="r" b="b"/>
              <a:pathLst>
                <a:path w="11018" h="7191" extrusionOk="0">
                  <a:moveTo>
                    <a:pt x="10763" y="1"/>
                  </a:moveTo>
                  <a:cubicBezTo>
                    <a:pt x="10752" y="1"/>
                    <a:pt x="10742" y="2"/>
                    <a:pt x="10731" y="4"/>
                  </a:cubicBezTo>
                  <a:cubicBezTo>
                    <a:pt x="10362" y="109"/>
                    <a:pt x="10012" y="267"/>
                    <a:pt x="9714" y="494"/>
                  </a:cubicBezTo>
                  <a:cubicBezTo>
                    <a:pt x="9626" y="547"/>
                    <a:pt x="9591" y="652"/>
                    <a:pt x="9644" y="740"/>
                  </a:cubicBezTo>
                  <a:cubicBezTo>
                    <a:pt x="9854" y="968"/>
                    <a:pt x="10047" y="1231"/>
                    <a:pt x="10205" y="1494"/>
                  </a:cubicBezTo>
                  <a:cubicBezTo>
                    <a:pt x="10345" y="1809"/>
                    <a:pt x="10468" y="1687"/>
                    <a:pt x="10134" y="1879"/>
                  </a:cubicBezTo>
                  <a:cubicBezTo>
                    <a:pt x="9994" y="1967"/>
                    <a:pt x="9801" y="1897"/>
                    <a:pt x="9644" y="2055"/>
                  </a:cubicBezTo>
                  <a:cubicBezTo>
                    <a:pt x="9346" y="2405"/>
                    <a:pt x="9766" y="3124"/>
                    <a:pt x="10012" y="3545"/>
                  </a:cubicBezTo>
                  <a:cubicBezTo>
                    <a:pt x="9503" y="3685"/>
                    <a:pt x="8977" y="3790"/>
                    <a:pt x="8451" y="3861"/>
                  </a:cubicBezTo>
                  <a:cubicBezTo>
                    <a:pt x="8346" y="3861"/>
                    <a:pt x="8259" y="3966"/>
                    <a:pt x="8294" y="4071"/>
                  </a:cubicBezTo>
                  <a:lnTo>
                    <a:pt x="8820" y="5509"/>
                  </a:lnTo>
                  <a:lnTo>
                    <a:pt x="7347" y="5140"/>
                  </a:lnTo>
                  <a:cubicBezTo>
                    <a:pt x="7336" y="5139"/>
                    <a:pt x="7325" y="5138"/>
                    <a:pt x="7314" y="5138"/>
                  </a:cubicBezTo>
                  <a:cubicBezTo>
                    <a:pt x="7221" y="5138"/>
                    <a:pt x="7137" y="5204"/>
                    <a:pt x="7137" y="5298"/>
                  </a:cubicBezTo>
                  <a:cubicBezTo>
                    <a:pt x="7092" y="5695"/>
                    <a:pt x="7098" y="6561"/>
                    <a:pt x="6625" y="6561"/>
                  </a:cubicBezTo>
                  <a:cubicBezTo>
                    <a:pt x="6534" y="6561"/>
                    <a:pt x="6425" y="6529"/>
                    <a:pt x="6295" y="6455"/>
                  </a:cubicBezTo>
                  <a:cubicBezTo>
                    <a:pt x="5892" y="6245"/>
                    <a:pt x="5576" y="5596"/>
                    <a:pt x="5348" y="5210"/>
                  </a:cubicBezTo>
                  <a:cubicBezTo>
                    <a:pt x="5318" y="5159"/>
                    <a:pt x="5263" y="5132"/>
                    <a:pt x="5213" y="5132"/>
                  </a:cubicBezTo>
                  <a:cubicBezTo>
                    <a:pt x="5176" y="5132"/>
                    <a:pt x="5142" y="5146"/>
                    <a:pt x="5120" y="5175"/>
                  </a:cubicBezTo>
                  <a:lnTo>
                    <a:pt x="3700" y="6578"/>
                  </a:lnTo>
                  <a:cubicBezTo>
                    <a:pt x="3543" y="6087"/>
                    <a:pt x="3595" y="5561"/>
                    <a:pt x="3420" y="5123"/>
                  </a:cubicBezTo>
                  <a:cubicBezTo>
                    <a:pt x="3385" y="4983"/>
                    <a:pt x="3315" y="4860"/>
                    <a:pt x="3192" y="4790"/>
                  </a:cubicBezTo>
                  <a:cubicBezTo>
                    <a:pt x="3089" y="4726"/>
                    <a:pt x="2964" y="4701"/>
                    <a:pt x="2828" y="4701"/>
                  </a:cubicBezTo>
                  <a:cubicBezTo>
                    <a:pt x="2476" y="4701"/>
                    <a:pt x="2048" y="4869"/>
                    <a:pt x="1719" y="4983"/>
                  </a:cubicBezTo>
                  <a:cubicBezTo>
                    <a:pt x="1947" y="4351"/>
                    <a:pt x="2438" y="3229"/>
                    <a:pt x="1947" y="2844"/>
                  </a:cubicBezTo>
                  <a:cubicBezTo>
                    <a:pt x="1836" y="2741"/>
                    <a:pt x="1699" y="2723"/>
                    <a:pt x="1557" y="2723"/>
                  </a:cubicBezTo>
                  <a:cubicBezTo>
                    <a:pt x="1476" y="2723"/>
                    <a:pt x="1394" y="2729"/>
                    <a:pt x="1313" y="2729"/>
                  </a:cubicBezTo>
                  <a:cubicBezTo>
                    <a:pt x="1266" y="2729"/>
                    <a:pt x="1221" y="2727"/>
                    <a:pt x="1176" y="2721"/>
                  </a:cubicBezTo>
                  <a:cubicBezTo>
                    <a:pt x="1138" y="2731"/>
                    <a:pt x="1099" y="2736"/>
                    <a:pt x="1061" y="2736"/>
                  </a:cubicBezTo>
                  <a:cubicBezTo>
                    <a:pt x="904" y="2736"/>
                    <a:pt x="752" y="2655"/>
                    <a:pt x="667" y="2528"/>
                  </a:cubicBezTo>
                  <a:lnTo>
                    <a:pt x="790" y="2248"/>
                  </a:lnTo>
                  <a:cubicBezTo>
                    <a:pt x="878" y="1809"/>
                    <a:pt x="1386" y="1336"/>
                    <a:pt x="1667" y="1038"/>
                  </a:cubicBezTo>
                  <a:cubicBezTo>
                    <a:pt x="1737" y="968"/>
                    <a:pt x="1702" y="845"/>
                    <a:pt x="1614" y="810"/>
                  </a:cubicBezTo>
                  <a:cubicBezTo>
                    <a:pt x="1141" y="670"/>
                    <a:pt x="667" y="494"/>
                    <a:pt x="211" y="302"/>
                  </a:cubicBezTo>
                  <a:cubicBezTo>
                    <a:pt x="194" y="294"/>
                    <a:pt x="178" y="291"/>
                    <a:pt x="162" y="291"/>
                  </a:cubicBezTo>
                  <a:cubicBezTo>
                    <a:pt x="64" y="291"/>
                    <a:pt x="1" y="417"/>
                    <a:pt x="106" y="477"/>
                  </a:cubicBezTo>
                  <a:cubicBezTo>
                    <a:pt x="510" y="687"/>
                    <a:pt x="930" y="863"/>
                    <a:pt x="1351" y="1003"/>
                  </a:cubicBezTo>
                  <a:cubicBezTo>
                    <a:pt x="930" y="1494"/>
                    <a:pt x="562" y="2072"/>
                    <a:pt x="299" y="2668"/>
                  </a:cubicBezTo>
                  <a:cubicBezTo>
                    <a:pt x="264" y="2738"/>
                    <a:pt x="282" y="2826"/>
                    <a:pt x="352" y="2861"/>
                  </a:cubicBezTo>
                  <a:cubicBezTo>
                    <a:pt x="518" y="2949"/>
                    <a:pt x="672" y="2958"/>
                    <a:pt x="825" y="2958"/>
                  </a:cubicBezTo>
                  <a:cubicBezTo>
                    <a:pt x="863" y="2958"/>
                    <a:pt x="902" y="2957"/>
                    <a:pt x="940" y="2957"/>
                  </a:cubicBezTo>
                  <a:cubicBezTo>
                    <a:pt x="1056" y="2957"/>
                    <a:pt x="1174" y="2962"/>
                    <a:pt x="1298" y="3001"/>
                  </a:cubicBezTo>
                  <a:cubicBezTo>
                    <a:pt x="2193" y="3282"/>
                    <a:pt x="1509" y="4579"/>
                    <a:pt x="1334" y="5193"/>
                  </a:cubicBezTo>
                  <a:cubicBezTo>
                    <a:pt x="1303" y="5284"/>
                    <a:pt x="1378" y="5375"/>
                    <a:pt x="1478" y="5375"/>
                  </a:cubicBezTo>
                  <a:cubicBezTo>
                    <a:pt x="1494" y="5375"/>
                    <a:pt x="1510" y="5373"/>
                    <a:pt x="1526" y="5368"/>
                  </a:cubicBezTo>
                  <a:cubicBezTo>
                    <a:pt x="1824" y="5281"/>
                    <a:pt x="2122" y="5193"/>
                    <a:pt x="2420" y="5140"/>
                  </a:cubicBezTo>
                  <a:cubicBezTo>
                    <a:pt x="2510" y="5132"/>
                    <a:pt x="2585" y="5127"/>
                    <a:pt x="2650" y="5127"/>
                  </a:cubicBezTo>
                  <a:cubicBezTo>
                    <a:pt x="2979" y="5127"/>
                    <a:pt x="3025" y="5253"/>
                    <a:pt x="3157" y="5649"/>
                  </a:cubicBezTo>
                  <a:cubicBezTo>
                    <a:pt x="3297" y="6087"/>
                    <a:pt x="3332" y="6508"/>
                    <a:pt x="3525" y="6929"/>
                  </a:cubicBezTo>
                  <a:cubicBezTo>
                    <a:pt x="3545" y="6980"/>
                    <a:pt x="3596" y="7007"/>
                    <a:pt x="3648" y="7007"/>
                  </a:cubicBezTo>
                  <a:cubicBezTo>
                    <a:pt x="3685" y="7007"/>
                    <a:pt x="3724" y="6993"/>
                    <a:pt x="3753" y="6964"/>
                  </a:cubicBezTo>
                  <a:lnTo>
                    <a:pt x="5190" y="5544"/>
                  </a:lnTo>
                  <a:cubicBezTo>
                    <a:pt x="5518" y="6084"/>
                    <a:pt x="6198" y="7191"/>
                    <a:pt x="6815" y="7191"/>
                  </a:cubicBezTo>
                  <a:cubicBezTo>
                    <a:pt x="6858" y="7191"/>
                    <a:pt x="6901" y="7186"/>
                    <a:pt x="6944" y="7174"/>
                  </a:cubicBezTo>
                  <a:cubicBezTo>
                    <a:pt x="7452" y="7034"/>
                    <a:pt x="7435" y="6034"/>
                    <a:pt x="7452" y="5509"/>
                  </a:cubicBezTo>
                  <a:lnTo>
                    <a:pt x="9047" y="5912"/>
                  </a:lnTo>
                  <a:cubicBezTo>
                    <a:pt x="9062" y="5916"/>
                    <a:pt x="9076" y="5918"/>
                    <a:pt x="9090" y="5918"/>
                  </a:cubicBezTo>
                  <a:cubicBezTo>
                    <a:pt x="9193" y="5918"/>
                    <a:pt x="9271" y="5810"/>
                    <a:pt x="9240" y="5701"/>
                  </a:cubicBezTo>
                  <a:lnTo>
                    <a:pt x="8697" y="4176"/>
                  </a:lnTo>
                  <a:cubicBezTo>
                    <a:pt x="9240" y="4106"/>
                    <a:pt x="9801" y="4001"/>
                    <a:pt x="10345" y="3843"/>
                  </a:cubicBezTo>
                  <a:cubicBezTo>
                    <a:pt x="10450" y="3808"/>
                    <a:pt x="10503" y="3685"/>
                    <a:pt x="10450" y="3580"/>
                  </a:cubicBezTo>
                  <a:cubicBezTo>
                    <a:pt x="10240" y="3124"/>
                    <a:pt x="9854" y="2633"/>
                    <a:pt x="10345" y="2248"/>
                  </a:cubicBezTo>
                  <a:cubicBezTo>
                    <a:pt x="10432" y="2160"/>
                    <a:pt x="10713" y="2160"/>
                    <a:pt x="10853" y="2090"/>
                  </a:cubicBezTo>
                  <a:cubicBezTo>
                    <a:pt x="10923" y="2037"/>
                    <a:pt x="10958" y="1932"/>
                    <a:pt x="10906" y="1844"/>
                  </a:cubicBezTo>
                  <a:cubicBezTo>
                    <a:pt x="10713" y="1581"/>
                    <a:pt x="10362" y="1248"/>
                    <a:pt x="10257" y="950"/>
                  </a:cubicBezTo>
                  <a:cubicBezTo>
                    <a:pt x="10064" y="477"/>
                    <a:pt x="10362" y="494"/>
                    <a:pt x="10818" y="354"/>
                  </a:cubicBezTo>
                  <a:cubicBezTo>
                    <a:pt x="11018" y="288"/>
                    <a:pt x="10949" y="1"/>
                    <a:pt x="10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0" name="Google Shape;1840;p56"/>
            <p:cNvSpPr/>
            <p:nvPr/>
          </p:nvSpPr>
          <p:spPr>
            <a:xfrm>
              <a:off x="3701500" y="3566200"/>
              <a:ext cx="11425" cy="10550"/>
            </a:xfrm>
            <a:custGeom>
              <a:avLst/>
              <a:gdLst/>
              <a:ahLst/>
              <a:cxnLst/>
              <a:rect l="l" t="t" r="r" b="b"/>
              <a:pathLst>
                <a:path w="457" h="422" extrusionOk="0">
                  <a:moveTo>
                    <a:pt x="211" y="1"/>
                  </a:moveTo>
                  <a:cubicBezTo>
                    <a:pt x="1" y="71"/>
                    <a:pt x="1" y="351"/>
                    <a:pt x="211" y="422"/>
                  </a:cubicBezTo>
                  <a:cubicBezTo>
                    <a:pt x="457" y="386"/>
                    <a:pt x="457" y="36"/>
                    <a:pt x="21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1" name="Google Shape;1841;p56"/>
            <p:cNvSpPr/>
            <p:nvPr/>
          </p:nvSpPr>
          <p:spPr>
            <a:xfrm>
              <a:off x="3497700" y="3472025"/>
              <a:ext cx="145375" cy="103850"/>
            </a:xfrm>
            <a:custGeom>
              <a:avLst/>
              <a:gdLst/>
              <a:ahLst/>
              <a:cxnLst/>
              <a:rect l="l" t="t" r="r" b="b"/>
              <a:pathLst>
                <a:path w="5815" h="4154" extrusionOk="0">
                  <a:moveTo>
                    <a:pt x="5715" y="0"/>
                  </a:moveTo>
                  <a:cubicBezTo>
                    <a:pt x="5683" y="0"/>
                    <a:pt x="5653" y="16"/>
                    <a:pt x="5646" y="51"/>
                  </a:cubicBezTo>
                  <a:cubicBezTo>
                    <a:pt x="5418" y="1611"/>
                    <a:pt x="4804" y="3873"/>
                    <a:pt x="2876" y="3978"/>
                  </a:cubicBezTo>
                  <a:cubicBezTo>
                    <a:pt x="2831" y="3980"/>
                    <a:pt x="2788" y="3982"/>
                    <a:pt x="2745" y="3982"/>
                  </a:cubicBezTo>
                  <a:cubicBezTo>
                    <a:pt x="796" y="3982"/>
                    <a:pt x="551" y="1668"/>
                    <a:pt x="53" y="261"/>
                  </a:cubicBezTo>
                  <a:cubicBezTo>
                    <a:pt x="53" y="253"/>
                    <a:pt x="44" y="248"/>
                    <a:pt x="34" y="248"/>
                  </a:cubicBezTo>
                  <a:cubicBezTo>
                    <a:pt x="23" y="248"/>
                    <a:pt x="9" y="253"/>
                    <a:pt x="1" y="261"/>
                  </a:cubicBezTo>
                  <a:cubicBezTo>
                    <a:pt x="1" y="1839"/>
                    <a:pt x="877" y="4136"/>
                    <a:pt x="2736" y="4153"/>
                  </a:cubicBezTo>
                  <a:cubicBezTo>
                    <a:pt x="2750" y="4154"/>
                    <a:pt x="2765" y="4154"/>
                    <a:pt x="2780" y="4154"/>
                  </a:cubicBezTo>
                  <a:cubicBezTo>
                    <a:pt x="4865" y="4154"/>
                    <a:pt x="5438" y="1705"/>
                    <a:pt x="5804" y="86"/>
                  </a:cubicBezTo>
                  <a:cubicBezTo>
                    <a:pt x="5814" y="34"/>
                    <a:pt x="5762" y="0"/>
                    <a:pt x="5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2" name="Google Shape;1842;p56"/>
            <p:cNvSpPr/>
            <p:nvPr/>
          </p:nvSpPr>
          <p:spPr>
            <a:xfrm>
              <a:off x="3418375" y="3530850"/>
              <a:ext cx="12275" cy="11125"/>
            </a:xfrm>
            <a:custGeom>
              <a:avLst/>
              <a:gdLst/>
              <a:ahLst/>
              <a:cxnLst/>
              <a:rect l="l" t="t" r="r" b="b"/>
              <a:pathLst>
                <a:path w="491" h="445" extrusionOk="0">
                  <a:moveTo>
                    <a:pt x="302" y="0"/>
                  </a:moveTo>
                  <a:cubicBezTo>
                    <a:pt x="285" y="0"/>
                    <a:pt x="266" y="4"/>
                    <a:pt x="246" y="12"/>
                  </a:cubicBezTo>
                  <a:lnTo>
                    <a:pt x="176" y="12"/>
                  </a:lnTo>
                  <a:cubicBezTo>
                    <a:pt x="0" y="100"/>
                    <a:pt x="0" y="345"/>
                    <a:pt x="176" y="433"/>
                  </a:cubicBezTo>
                  <a:lnTo>
                    <a:pt x="246" y="433"/>
                  </a:lnTo>
                  <a:cubicBezTo>
                    <a:pt x="266" y="441"/>
                    <a:pt x="285" y="445"/>
                    <a:pt x="302" y="445"/>
                  </a:cubicBezTo>
                  <a:cubicBezTo>
                    <a:pt x="490" y="445"/>
                    <a:pt x="490" y="0"/>
                    <a:pt x="302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3" name="Google Shape;1843;p56"/>
            <p:cNvSpPr/>
            <p:nvPr/>
          </p:nvSpPr>
          <p:spPr>
            <a:xfrm>
              <a:off x="3431950" y="3587675"/>
              <a:ext cx="15825" cy="11875"/>
            </a:xfrm>
            <a:custGeom>
              <a:avLst/>
              <a:gdLst/>
              <a:ahLst/>
              <a:cxnLst/>
              <a:rect l="l" t="t" r="r" b="b"/>
              <a:pathLst>
                <a:path w="633" h="475" extrusionOk="0">
                  <a:moveTo>
                    <a:pt x="316" y="1"/>
                  </a:moveTo>
                  <a:cubicBezTo>
                    <a:pt x="1" y="1"/>
                    <a:pt x="1" y="474"/>
                    <a:pt x="316" y="474"/>
                  </a:cubicBezTo>
                  <a:cubicBezTo>
                    <a:pt x="632" y="474"/>
                    <a:pt x="632" y="1"/>
                    <a:pt x="316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4" name="Google Shape;1844;p56"/>
            <p:cNvSpPr/>
            <p:nvPr/>
          </p:nvSpPr>
          <p:spPr>
            <a:xfrm>
              <a:off x="3489600" y="3651125"/>
              <a:ext cx="11200" cy="11325"/>
            </a:xfrm>
            <a:custGeom>
              <a:avLst/>
              <a:gdLst/>
              <a:ahLst/>
              <a:cxnLst/>
              <a:rect l="l" t="t" r="r" b="b"/>
              <a:pathLst>
                <a:path w="448" h="453" extrusionOk="0">
                  <a:moveTo>
                    <a:pt x="193" y="0"/>
                  </a:moveTo>
                  <a:cubicBezTo>
                    <a:pt x="3" y="0"/>
                    <a:pt x="0" y="453"/>
                    <a:pt x="186" y="453"/>
                  </a:cubicBezTo>
                  <a:cubicBezTo>
                    <a:pt x="211" y="453"/>
                    <a:pt x="240" y="445"/>
                    <a:pt x="272" y="426"/>
                  </a:cubicBezTo>
                  <a:lnTo>
                    <a:pt x="307" y="408"/>
                  </a:lnTo>
                  <a:cubicBezTo>
                    <a:pt x="447" y="320"/>
                    <a:pt x="447" y="145"/>
                    <a:pt x="307" y="58"/>
                  </a:cubicBezTo>
                  <a:lnTo>
                    <a:pt x="272" y="22"/>
                  </a:lnTo>
                  <a:cubicBezTo>
                    <a:pt x="243" y="7"/>
                    <a:pt x="217" y="0"/>
                    <a:pt x="193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5" name="Google Shape;1845;p56"/>
            <p:cNvSpPr/>
            <p:nvPr/>
          </p:nvSpPr>
          <p:spPr>
            <a:xfrm>
              <a:off x="3550600" y="3669725"/>
              <a:ext cx="15950" cy="13525"/>
            </a:xfrm>
            <a:custGeom>
              <a:avLst/>
              <a:gdLst/>
              <a:ahLst/>
              <a:cxnLst/>
              <a:rect l="l" t="t" r="r" b="b"/>
              <a:pathLst>
                <a:path w="638" h="541" extrusionOk="0">
                  <a:moveTo>
                    <a:pt x="353" y="1"/>
                  </a:moveTo>
                  <a:cubicBezTo>
                    <a:pt x="165" y="1"/>
                    <a:pt x="0" y="241"/>
                    <a:pt x="164" y="418"/>
                  </a:cubicBezTo>
                  <a:cubicBezTo>
                    <a:pt x="234" y="506"/>
                    <a:pt x="322" y="541"/>
                    <a:pt x="427" y="541"/>
                  </a:cubicBezTo>
                  <a:cubicBezTo>
                    <a:pt x="532" y="523"/>
                    <a:pt x="620" y="436"/>
                    <a:pt x="637" y="330"/>
                  </a:cubicBezTo>
                  <a:cubicBezTo>
                    <a:pt x="637" y="225"/>
                    <a:pt x="602" y="138"/>
                    <a:pt x="514" y="67"/>
                  </a:cubicBezTo>
                  <a:cubicBezTo>
                    <a:pt x="464" y="20"/>
                    <a:pt x="407" y="1"/>
                    <a:pt x="353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6" name="Google Shape;1846;p56"/>
            <p:cNvSpPr/>
            <p:nvPr/>
          </p:nvSpPr>
          <p:spPr>
            <a:xfrm>
              <a:off x="3627550" y="3667150"/>
              <a:ext cx="16575" cy="11050"/>
            </a:xfrm>
            <a:custGeom>
              <a:avLst/>
              <a:gdLst/>
              <a:ahLst/>
              <a:cxnLst/>
              <a:rect l="l" t="t" r="r" b="b"/>
              <a:pathLst>
                <a:path w="663" h="442" extrusionOk="0">
                  <a:moveTo>
                    <a:pt x="252" y="0"/>
                  </a:moveTo>
                  <a:cubicBezTo>
                    <a:pt x="0" y="0"/>
                    <a:pt x="4" y="442"/>
                    <a:pt x="263" y="442"/>
                  </a:cubicBezTo>
                  <a:cubicBezTo>
                    <a:pt x="284" y="442"/>
                    <a:pt x="306" y="439"/>
                    <a:pt x="329" y="433"/>
                  </a:cubicBezTo>
                  <a:cubicBezTo>
                    <a:pt x="417" y="416"/>
                    <a:pt x="504" y="363"/>
                    <a:pt x="592" y="328"/>
                  </a:cubicBezTo>
                  <a:cubicBezTo>
                    <a:pt x="662" y="276"/>
                    <a:pt x="662" y="170"/>
                    <a:pt x="592" y="118"/>
                  </a:cubicBezTo>
                  <a:cubicBezTo>
                    <a:pt x="504" y="65"/>
                    <a:pt x="417" y="30"/>
                    <a:pt x="329" y="13"/>
                  </a:cubicBezTo>
                  <a:cubicBezTo>
                    <a:pt x="301" y="4"/>
                    <a:pt x="276" y="0"/>
                    <a:pt x="252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7" name="Google Shape;1847;p56"/>
            <p:cNvSpPr/>
            <p:nvPr/>
          </p:nvSpPr>
          <p:spPr>
            <a:xfrm>
              <a:off x="3665125" y="3622750"/>
              <a:ext cx="14500" cy="11425"/>
            </a:xfrm>
            <a:custGeom>
              <a:avLst/>
              <a:gdLst/>
              <a:ahLst/>
              <a:cxnLst/>
              <a:rect l="l" t="t" r="r" b="b"/>
              <a:pathLst>
                <a:path w="580" h="457" extrusionOk="0">
                  <a:moveTo>
                    <a:pt x="281" y="0"/>
                  </a:moveTo>
                  <a:lnTo>
                    <a:pt x="229" y="18"/>
                  </a:lnTo>
                  <a:cubicBezTo>
                    <a:pt x="1" y="70"/>
                    <a:pt x="1" y="386"/>
                    <a:pt x="229" y="439"/>
                  </a:cubicBezTo>
                  <a:lnTo>
                    <a:pt x="281" y="456"/>
                  </a:lnTo>
                  <a:cubicBezTo>
                    <a:pt x="579" y="456"/>
                    <a:pt x="579" y="0"/>
                    <a:pt x="281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8" name="Google Shape;1848;p56"/>
            <p:cNvSpPr/>
            <p:nvPr/>
          </p:nvSpPr>
          <p:spPr>
            <a:xfrm>
              <a:off x="3714225" y="3528075"/>
              <a:ext cx="10100" cy="10550"/>
            </a:xfrm>
            <a:custGeom>
              <a:avLst/>
              <a:gdLst/>
              <a:ahLst/>
              <a:cxnLst/>
              <a:rect l="l" t="t" r="r" b="b"/>
              <a:pathLst>
                <a:path w="404" h="422" extrusionOk="0">
                  <a:moveTo>
                    <a:pt x="193" y="1"/>
                  </a:moveTo>
                  <a:cubicBezTo>
                    <a:pt x="0" y="71"/>
                    <a:pt x="0" y="369"/>
                    <a:pt x="193" y="421"/>
                  </a:cubicBezTo>
                  <a:cubicBezTo>
                    <a:pt x="404" y="369"/>
                    <a:pt x="404" y="71"/>
                    <a:pt x="193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9" name="Google Shape;1849;p56"/>
            <p:cNvSpPr/>
            <p:nvPr/>
          </p:nvSpPr>
          <p:spPr>
            <a:xfrm>
              <a:off x="3485200" y="3184850"/>
              <a:ext cx="140950" cy="322200"/>
            </a:xfrm>
            <a:custGeom>
              <a:avLst/>
              <a:gdLst/>
              <a:ahLst/>
              <a:cxnLst/>
              <a:rect l="l" t="t" r="r" b="b"/>
              <a:pathLst>
                <a:path w="5638" h="12888" extrusionOk="0">
                  <a:moveTo>
                    <a:pt x="2856" y="0"/>
                  </a:moveTo>
                  <a:cubicBezTo>
                    <a:pt x="2825" y="0"/>
                    <a:pt x="2794" y="1"/>
                    <a:pt x="2762" y="2"/>
                  </a:cubicBezTo>
                  <a:cubicBezTo>
                    <a:pt x="1991" y="2"/>
                    <a:pt x="1167" y="230"/>
                    <a:pt x="711" y="791"/>
                  </a:cubicBezTo>
                  <a:cubicBezTo>
                    <a:pt x="255" y="1335"/>
                    <a:pt x="290" y="2001"/>
                    <a:pt x="325" y="2685"/>
                  </a:cubicBezTo>
                  <a:cubicBezTo>
                    <a:pt x="360" y="3140"/>
                    <a:pt x="395" y="3596"/>
                    <a:pt x="448" y="4052"/>
                  </a:cubicBezTo>
                  <a:cubicBezTo>
                    <a:pt x="412" y="4038"/>
                    <a:pt x="376" y="4032"/>
                    <a:pt x="340" y="4032"/>
                  </a:cubicBezTo>
                  <a:cubicBezTo>
                    <a:pt x="155" y="4032"/>
                    <a:pt x="1" y="4211"/>
                    <a:pt x="45" y="4403"/>
                  </a:cubicBezTo>
                  <a:cubicBezTo>
                    <a:pt x="150" y="4823"/>
                    <a:pt x="343" y="5209"/>
                    <a:pt x="623" y="5542"/>
                  </a:cubicBezTo>
                  <a:cubicBezTo>
                    <a:pt x="658" y="5682"/>
                    <a:pt x="676" y="5840"/>
                    <a:pt x="693" y="5981"/>
                  </a:cubicBezTo>
                  <a:cubicBezTo>
                    <a:pt x="781" y="6542"/>
                    <a:pt x="904" y="7173"/>
                    <a:pt x="1430" y="7523"/>
                  </a:cubicBezTo>
                  <a:cubicBezTo>
                    <a:pt x="1465" y="8645"/>
                    <a:pt x="1500" y="9908"/>
                    <a:pt x="1535" y="11030"/>
                  </a:cubicBezTo>
                  <a:cubicBezTo>
                    <a:pt x="1377" y="11117"/>
                    <a:pt x="1149" y="11222"/>
                    <a:pt x="1009" y="11310"/>
                  </a:cubicBezTo>
                  <a:cubicBezTo>
                    <a:pt x="1728" y="11819"/>
                    <a:pt x="2429" y="12345"/>
                    <a:pt x="3113" y="12888"/>
                  </a:cubicBezTo>
                  <a:cubicBezTo>
                    <a:pt x="3499" y="12204"/>
                    <a:pt x="4025" y="11626"/>
                    <a:pt x="4656" y="11170"/>
                  </a:cubicBezTo>
                  <a:cubicBezTo>
                    <a:pt x="4533" y="11100"/>
                    <a:pt x="4410" y="10767"/>
                    <a:pt x="4287" y="10697"/>
                  </a:cubicBezTo>
                  <a:cubicBezTo>
                    <a:pt x="4147" y="9610"/>
                    <a:pt x="4077" y="8540"/>
                    <a:pt x="4060" y="7453"/>
                  </a:cubicBezTo>
                  <a:cubicBezTo>
                    <a:pt x="4095" y="7436"/>
                    <a:pt x="4112" y="7401"/>
                    <a:pt x="4147" y="7366"/>
                  </a:cubicBezTo>
                  <a:cubicBezTo>
                    <a:pt x="4498" y="6787"/>
                    <a:pt x="4691" y="6138"/>
                    <a:pt x="4691" y="5472"/>
                  </a:cubicBezTo>
                  <a:cubicBezTo>
                    <a:pt x="5252" y="5121"/>
                    <a:pt x="5637" y="4631"/>
                    <a:pt x="5339" y="4034"/>
                  </a:cubicBezTo>
                  <a:cubicBezTo>
                    <a:pt x="5287" y="3929"/>
                    <a:pt x="5164" y="3859"/>
                    <a:pt x="5041" y="3859"/>
                  </a:cubicBezTo>
                  <a:cubicBezTo>
                    <a:pt x="4954" y="3859"/>
                    <a:pt x="4849" y="3877"/>
                    <a:pt x="4761" y="3912"/>
                  </a:cubicBezTo>
                  <a:cubicBezTo>
                    <a:pt x="4866" y="3491"/>
                    <a:pt x="4919" y="3053"/>
                    <a:pt x="4919" y="2614"/>
                  </a:cubicBezTo>
                  <a:cubicBezTo>
                    <a:pt x="4901" y="1773"/>
                    <a:pt x="4796" y="791"/>
                    <a:pt x="4007" y="300"/>
                  </a:cubicBezTo>
                  <a:cubicBezTo>
                    <a:pt x="3649" y="105"/>
                    <a:pt x="3261" y="0"/>
                    <a:pt x="28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0" name="Google Shape;1850;p56"/>
            <p:cNvSpPr/>
            <p:nvPr/>
          </p:nvSpPr>
          <p:spPr>
            <a:xfrm>
              <a:off x="3436825" y="3093725"/>
              <a:ext cx="223500" cy="318675"/>
            </a:xfrm>
            <a:custGeom>
              <a:avLst/>
              <a:gdLst/>
              <a:ahLst/>
              <a:cxnLst/>
              <a:rect l="l" t="t" r="r" b="b"/>
              <a:pathLst>
                <a:path w="8940" h="12747" extrusionOk="0">
                  <a:moveTo>
                    <a:pt x="4378" y="4435"/>
                  </a:moveTo>
                  <a:cubicBezTo>
                    <a:pt x="4553" y="4435"/>
                    <a:pt x="4722" y="4449"/>
                    <a:pt x="4873" y="4471"/>
                  </a:cubicBezTo>
                  <a:lnTo>
                    <a:pt x="5030" y="4489"/>
                  </a:lnTo>
                  <a:cubicBezTo>
                    <a:pt x="5434" y="4489"/>
                    <a:pt x="5802" y="4629"/>
                    <a:pt x="6082" y="4892"/>
                  </a:cubicBezTo>
                  <a:cubicBezTo>
                    <a:pt x="6328" y="5050"/>
                    <a:pt x="6503" y="5278"/>
                    <a:pt x="6591" y="5541"/>
                  </a:cubicBezTo>
                  <a:cubicBezTo>
                    <a:pt x="6643" y="5663"/>
                    <a:pt x="6626" y="5786"/>
                    <a:pt x="6538" y="5874"/>
                  </a:cubicBezTo>
                  <a:lnTo>
                    <a:pt x="6556" y="5926"/>
                  </a:lnTo>
                  <a:cubicBezTo>
                    <a:pt x="6573" y="6242"/>
                    <a:pt x="6398" y="6540"/>
                    <a:pt x="6293" y="6855"/>
                  </a:cubicBezTo>
                  <a:cubicBezTo>
                    <a:pt x="6065" y="7434"/>
                    <a:pt x="6152" y="8065"/>
                    <a:pt x="6222" y="8679"/>
                  </a:cubicBezTo>
                  <a:cubicBezTo>
                    <a:pt x="6258" y="9064"/>
                    <a:pt x="6275" y="9485"/>
                    <a:pt x="6047" y="9766"/>
                  </a:cubicBezTo>
                  <a:cubicBezTo>
                    <a:pt x="5942" y="9853"/>
                    <a:pt x="5854" y="9959"/>
                    <a:pt x="5767" y="10064"/>
                  </a:cubicBezTo>
                  <a:cubicBezTo>
                    <a:pt x="5714" y="10239"/>
                    <a:pt x="5697" y="10432"/>
                    <a:pt x="5714" y="10625"/>
                  </a:cubicBezTo>
                  <a:cubicBezTo>
                    <a:pt x="5697" y="10993"/>
                    <a:pt x="5486" y="11309"/>
                    <a:pt x="5171" y="11501"/>
                  </a:cubicBezTo>
                  <a:cubicBezTo>
                    <a:pt x="5100" y="11291"/>
                    <a:pt x="5048" y="11098"/>
                    <a:pt x="5030" y="10888"/>
                  </a:cubicBezTo>
                  <a:cubicBezTo>
                    <a:pt x="4978" y="10677"/>
                    <a:pt x="4837" y="10467"/>
                    <a:pt x="4627" y="10467"/>
                  </a:cubicBezTo>
                  <a:cubicBezTo>
                    <a:pt x="4417" y="10485"/>
                    <a:pt x="4276" y="10712"/>
                    <a:pt x="4206" y="10905"/>
                  </a:cubicBezTo>
                  <a:cubicBezTo>
                    <a:pt x="4154" y="11116"/>
                    <a:pt x="4101" y="11361"/>
                    <a:pt x="3926" y="11484"/>
                  </a:cubicBezTo>
                  <a:cubicBezTo>
                    <a:pt x="3663" y="11291"/>
                    <a:pt x="3505" y="10975"/>
                    <a:pt x="3558" y="10660"/>
                  </a:cubicBezTo>
                  <a:cubicBezTo>
                    <a:pt x="3593" y="10537"/>
                    <a:pt x="3610" y="10414"/>
                    <a:pt x="3593" y="10292"/>
                  </a:cubicBezTo>
                  <a:cubicBezTo>
                    <a:pt x="3540" y="10151"/>
                    <a:pt x="3452" y="10046"/>
                    <a:pt x="3347" y="9959"/>
                  </a:cubicBezTo>
                  <a:cubicBezTo>
                    <a:pt x="2646" y="9275"/>
                    <a:pt x="2997" y="8188"/>
                    <a:pt x="2786" y="7329"/>
                  </a:cubicBezTo>
                  <a:cubicBezTo>
                    <a:pt x="2593" y="6593"/>
                    <a:pt x="1699" y="5751"/>
                    <a:pt x="2611" y="5067"/>
                  </a:cubicBezTo>
                  <a:cubicBezTo>
                    <a:pt x="2664" y="5032"/>
                    <a:pt x="2699" y="5015"/>
                    <a:pt x="2751" y="4980"/>
                  </a:cubicBezTo>
                  <a:cubicBezTo>
                    <a:pt x="2769" y="4839"/>
                    <a:pt x="2874" y="4717"/>
                    <a:pt x="3014" y="4699"/>
                  </a:cubicBezTo>
                  <a:lnTo>
                    <a:pt x="3277" y="4664"/>
                  </a:lnTo>
                  <a:cubicBezTo>
                    <a:pt x="3600" y="4497"/>
                    <a:pt x="4003" y="4435"/>
                    <a:pt x="4378" y="4435"/>
                  </a:cubicBezTo>
                  <a:close/>
                  <a:moveTo>
                    <a:pt x="3014" y="1"/>
                  </a:moveTo>
                  <a:lnTo>
                    <a:pt x="2962" y="439"/>
                  </a:lnTo>
                  <a:cubicBezTo>
                    <a:pt x="2851" y="190"/>
                    <a:pt x="2634" y="80"/>
                    <a:pt x="2417" y="80"/>
                  </a:cubicBezTo>
                  <a:cubicBezTo>
                    <a:pt x="2082" y="80"/>
                    <a:pt x="1744" y="340"/>
                    <a:pt x="1787" y="754"/>
                  </a:cubicBezTo>
                  <a:cubicBezTo>
                    <a:pt x="1711" y="719"/>
                    <a:pt x="1629" y="702"/>
                    <a:pt x="1549" y="702"/>
                  </a:cubicBezTo>
                  <a:cubicBezTo>
                    <a:pt x="1388" y="702"/>
                    <a:pt x="1232" y="772"/>
                    <a:pt x="1138" y="912"/>
                  </a:cubicBezTo>
                  <a:cubicBezTo>
                    <a:pt x="998" y="1105"/>
                    <a:pt x="1033" y="1386"/>
                    <a:pt x="1191" y="1561"/>
                  </a:cubicBezTo>
                  <a:cubicBezTo>
                    <a:pt x="1132" y="1545"/>
                    <a:pt x="1073" y="1537"/>
                    <a:pt x="1014" y="1537"/>
                  </a:cubicBezTo>
                  <a:cubicBezTo>
                    <a:pt x="493" y="1537"/>
                    <a:pt x="1" y="2130"/>
                    <a:pt x="174" y="2665"/>
                  </a:cubicBezTo>
                  <a:cubicBezTo>
                    <a:pt x="279" y="2876"/>
                    <a:pt x="402" y="3086"/>
                    <a:pt x="577" y="3261"/>
                  </a:cubicBezTo>
                  <a:cubicBezTo>
                    <a:pt x="1489" y="4384"/>
                    <a:pt x="1875" y="5804"/>
                    <a:pt x="2155" y="7206"/>
                  </a:cubicBezTo>
                  <a:cubicBezTo>
                    <a:pt x="2278" y="7855"/>
                    <a:pt x="2453" y="8451"/>
                    <a:pt x="2453" y="9100"/>
                  </a:cubicBezTo>
                  <a:cubicBezTo>
                    <a:pt x="2436" y="9836"/>
                    <a:pt x="2278" y="10590"/>
                    <a:pt x="2523" y="11291"/>
                  </a:cubicBezTo>
                  <a:cubicBezTo>
                    <a:pt x="2751" y="11957"/>
                    <a:pt x="3295" y="12466"/>
                    <a:pt x="3961" y="12676"/>
                  </a:cubicBezTo>
                  <a:cubicBezTo>
                    <a:pt x="4145" y="12723"/>
                    <a:pt x="4331" y="12746"/>
                    <a:pt x="4516" y="12746"/>
                  </a:cubicBezTo>
                  <a:cubicBezTo>
                    <a:pt x="5018" y="12746"/>
                    <a:pt x="5510" y="12576"/>
                    <a:pt x="5907" y="12255"/>
                  </a:cubicBezTo>
                  <a:cubicBezTo>
                    <a:pt x="6889" y="11431"/>
                    <a:pt x="6924" y="9924"/>
                    <a:pt x="6713" y="8661"/>
                  </a:cubicBezTo>
                  <a:cubicBezTo>
                    <a:pt x="6643" y="8381"/>
                    <a:pt x="6626" y="8100"/>
                    <a:pt x="6661" y="7837"/>
                  </a:cubicBezTo>
                  <a:cubicBezTo>
                    <a:pt x="6748" y="7434"/>
                    <a:pt x="7064" y="7154"/>
                    <a:pt x="7327" y="6820"/>
                  </a:cubicBezTo>
                  <a:cubicBezTo>
                    <a:pt x="7572" y="6505"/>
                    <a:pt x="7765" y="6049"/>
                    <a:pt x="7537" y="5698"/>
                  </a:cubicBezTo>
                  <a:cubicBezTo>
                    <a:pt x="8221" y="5470"/>
                    <a:pt x="8607" y="4734"/>
                    <a:pt x="8396" y="4033"/>
                  </a:cubicBezTo>
                  <a:cubicBezTo>
                    <a:pt x="8940" y="3770"/>
                    <a:pt x="8852" y="2806"/>
                    <a:pt x="8291" y="2648"/>
                  </a:cubicBezTo>
                  <a:cubicBezTo>
                    <a:pt x="8396" y="2280"/>
                    <a:pt x="8309" y="1876"/>
                    <a:pt x="8046" y="1596"/>
                  </a:cubicBezTo>
                  <a:cubicBezTo>
                    <a:pt x="7928" y="1486"/>
                    <a:pt x="7762" y="1429"/>
                    <a:pt x="7598" y="1429"/>
                  </a:cubicBezTo>
                  <a:cubicBezTo>
                    <a:pt x="7395" y="1429"/>
                    <a:pt x="7196" y="1517"/>
                    <a:pt x="7099" y="1701"/>
                  </a:cubicBezTo>
                  <a:cubicBezTo>
                    <a:pt x="7152" y="1333"/>
                    <a:pt x="6994" y="982"/>
                    <a:pt x="6696" y="772"/>
                  </a:cubicBezTo>
                  <a:cubicBezTo>
                    <a:pt x="6545" y="680"/>
                    <a:pt x="6379" y="636"/>
                    <a:pt x="6211" y="636"/>
                  </a:cubicBezTo>
                  <a:cubicBezTo>
                    <a:pt x="6028" y="636"/>
                    <a:pt x="5844" y="689"/>
                    <a:pt x="5679" y="790"/>
                  </a:cubicBezTo>
                  <a:cubicBezTo>
                    <a:pt x="5539" y="491"/>
                    <a:pt x="5363" y="176"/>
                    <a:pt x="5065" y="53"/>
                  </a:cubicBezTo>
                  <a:cubicBezTo>
                    <a:pt x="4998" y="22"/>
                    <a:pt x="4924" y="7"/>
                    <a:pt x="4850" y="7"/>
                  </a:cubicBezTo>
                  <a:cubicBezTo>
                    <a:pt x="4594" y="7"/>
                    <a:pt x="4337" y="181"/>
                    <a:pt x="4364" y="439"/>
                  </a:cubicBezTo>
                  <a:cubicBezTo>
                    <a:pt x="3961" y="193"/>
                    <a:pt x="3488" y="36"/>
                    <a:pt x="3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3307925" y="3836875"/>
              <a:ext cx="315150" cy="190000"/>
            </a:xfrm>
            <a:custGeom>
              <a:avLst/>
              <a:gdLst/>
              <a:ahLst/>
              <a:cxnLst/>
              <a:rect l="l" t="t" r="r" b="b"/>
              <a:pathLst>
                <a:path w="12606" h="7600" extrusionOk="0">
                  <a:moveTo>
                    <a:pt x="10353" y="1"/>
                  </a:moveTo>
                  <a:cubicBezTo>
                    <a:pt x="10143" y="1"/>
                    <a:pt x="9933" y="21"/>
                    <a:pt x="9731" y="61"/>
                  </a:cubicBezTo>
                  <a:cubicBezTo>
                    <a:pt x="8749" y="289"/>
                    <a:pt x="7907" y="867"/>
                    <a:pt x="7118" y="1499"/>
                  </a:cubicBezTo>
                  <a:cubicBezTo>
                    <a:pt x="6575" y="1937"/>
                    <a:pt x="6014" y="2375"/>
                    <a:pt x="5435" y="2761"/>
                  </a:cubicBezTo>
                  <a:cubicBezTo>
                    <a:pt x="3945" y="3708"/>
                    <a:pt x="2472" y="3883"/>
                    <a:pt x="719" y="4023"/>
                  </a:cubicBezTo>
                  <a:cubicBezTo>
                    <a:pt x="298" y="4672"/>
                    <a:pt x="0" y="5426"/>
                    <a:pt x="123" y="6180"/>
                  </a:cubicBezTo>
                  <a:cubicBezTo>
                    <a:pt x="227" y="6907"/>
                    <a:pt x="844" y="7600"/>
                    <a:pt x="1586" y="7600"/>
                  </a:cubicBezTo>
                  <a:cubicBezTo>
                    <a:pt x="1595" y="7600"/>
                    <a:pt x="1604" y="7600"/>
                    <a:pt x="1613" y="7600"/>
                  </a:cubicBezTo>
                  <a:cubicBezTo>
                    <a:pt x="2209" y="7600"/>
                    <a:pt x="2718" y="7161"/>
                    <a:pt x="3156" y="6776"/>
                  </a:cubicBezTo>
                  <a:lnTo>
                    <a:pt x="6768" y="3550"/>
                  </a:lnTo>
                  <a:cubicBezTo>
                    <a:pt x="8503" y="3269"/>
                    <a:pt x="10607" y="2498"/>
                    <a:pt x="12202" y="1779"/>
                  </a:cubicBezTo>
                  <a:cubicBezTo>
                    <a:pt x="12343" y="1726"/>
                    <a:pt x="12448" y="1639"/>
                    <a:pt x="12536" y="1534"/>
                  </a:cubicBezTo>
                  <a:cubicBezTo>
                    <a:pt x="12606" y="1323"/>
                    <a:pt x="12553" y="1113"/>
                    <a:pt x="12413" y="955"/>
                  </a:cubicBezTo>
                  <a:cubicBezTo>
                    <a:pt x="11968" y="301"/>
                    <a:pt x="11158" y="1"/>
                    <a:pt x="10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3786975" y="3509550"/>
              <a:ext cx="167025" cy="429250"/>
            </a:xfrm>
            <a:custGeom>
              <a:avLst/>
              <a:gdLst/>
              <a:ahLst/>
              <a:cxnLst/>
              <a:rect l="l" t="t" r="r" b="b"/>
              <a:pathLst>
                <a:path w="6681" h="17170" extrusionOk="0">
                  <a:moveTo>
                    <a:pt x="5811" y="1"/>
                  </a:moveTo>
                  <a:cubicBezTo>
                    <a:pt x="5660" y="1"/>
                    <a:pt x="5550" y="159"/>
                    <a:pt x="5470" y="303"/>
                  </a:cubicBezTo>
                  <a:cubicBezTo>
                    <a:pt x="4857" y="1566"/>
                    <a:pt x="4296" y="2845"/>
                    <a:pt x="3805" y="4178"/>
                  </a:cubicBezTo>
                  <a:cubicBezTo>
                    <a:pt x="3928" y="3582"/>
                    <a:pt x="3998" y="2986"/>
                    <a:pt x="4015" y="2389"/>
                  </a:cubicBezTo>
                  <a:cubicBezTo>
                    <a:pt x="4015" y="2212"/>
                    <a:pt x="3941" y="1945"/>
                    <a:pt x="3779" y="1945"/>
                  </a:cubicBezTo>
                  <a:cubicBezTo>
                    <a:pt x="3765" y="1945"/>
                    <a:pt x="3750" y="1947"/>
                    <a:pt x="3735" y="1951"/>
                  </a:cubicBezTo>
                  <a:cubicBezTo>
                    <a:pt x="3612" y="1986"/>
                    <a:pt x="3560" y="2091"/>
                    <a:pt x="3524" y="2197"/>
                  </a:cubicBezTo>
                  <a:cubicBezTo>
                    <a:pt x="3104" y="3371"/>
                    <a:pt x="2946" y="4616"/>
                    <a:pt x="3086" y="5843"/>
                  </a:cubicBezTo>
                  <a:cubicBezTo>
                    <a:pt x="3139" y="6369"/>
                    <a:pt x="3244" y="6895"/>
                    <a:pt x="3156" y="7421"/>
                  </a:cubicBezTo>
                  <a:cubicBezTo>
                    <a:pt x="3069" y="7772"/>
                    <a:pt x="2946" y="8122"/>
                    <a:pt x="2788" y="8438"/>
                  </a:cubicBezTo>
                  <a:cubicBezTo>
                    <a:pt x="1912" y="10279"/>
                    <a:pt x="895" y="11857"/>
                    <a:pt x="1" y="13697"/>
                  </a:cubicBezTo>
                  <a:cubicBezTo>
                    <a:pt x="141" y="14802"/>
                    <a:pt x="562" y="15871"/>
                    <a:pt x="1263" y="16748"/>
                  </a:cubicBezTo>
                  <a:cubicBezTo>
                    <a:pt x="1403" y="16958"/>
                    <a:pt x="1614" y="17116"/>
                    <a:pt x="1859" y="17169"/>
                  </a:cubicBezTo>
                  <a:cubicBezTo>
                    <a:pt x="1870" y="17169"/>
                    <a:pt x="1881" y="17170"/>
                    <a:pt x="1891" y="17170"/>
                  </a:cubicBezTo>
                  <a:cubicBezTo>
                    <a:pt x="2175" y="17170"/>
                    <a:pt x="2409" y="16950"/>
                    <a:pt x="2578" y="16730"/>
                  </a:cubicBezTo>
                  <a:cubicBezTo>
                    <a:pt x="2911" y="16187"/>
                    <a:pt x="3139" y="15591"/>
                    <a:pt x="3261" y="14977"/>
                  </a:cubicBezTo>
                  <a:cubicBezTo>
                    <a:pt x="3840" y="12646"/>
                    <a:pt x="4226" y="10296"/>
                    <a:pt x="4471" y="7912"/>
                  </a:cubicBezTo>
                  <a:lnTo>
                    <a:pt x="4471" y="7912"/>
                  </a:lnTo>
                  <a:cubicBezTo>
                    <a:pt x="4436" y="7947"/>
                    <a:pt x="4384" y="7965"/>
                    <a:pt x="4348" y="7965"/>
                  </a:cubicBezTo>
                  <a:cubicBezTo>
                    <a:pt x="4263" y="7965"/>
                    <a:pt x="4351" y="7814"/>
                    <a:pt x="4425" y="7814"/>
                  </a:cubicBezTo>
                  <a:cubicBezTo>
                    <a:pt x="4442" y="7814"/>
                    <a:pt x="4458" y="7822"/>
                    <a:pt x="4471" y="7842"/>
                  </a:cubicBezTo>
                  <a:lnTo>
                    <a:pt x="4471" y="7912"/>
                  </a:lnTo>
                  <a:cubicBezTo>
                    <a:pt x="4506" y="7859"/>
                    <a:pt x="4541" y="7807"/>
                    <a:pt x="4559" y="7737"/>
                  </a:cubicBezTo>
                  <a:cubicBezTo>
                    <a:pt x="4980" y="6474"/>
                    <a:pt x="5663" y="5335"/>
                    <a:pt x="6084" y="4073"/>
                  </a:cubicBezTo>
                  <a:cubicBezTo>
                    <a:pt x="6505" y="2828"/>
                    <a:pt x="6680" y="1390"/>
                    <a:pt x="6067" y="216"/>
                  </a:cubicBezTo>
                  <a:cubicBezTo>
                    <a:pt x="6032" y="128"/>
                    <a:pt x="5944" y="40"/>
                    <a:pt x="5856" y="5"/>
                  </a:cubicBezTo>
                  <a:cubicBezTo>
                    <a:pt x="5841" y="2"/>
                    <a:pt x="5826" y="1"/>
                    <a:pt x="58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" name="Google Shape;1857;p57"/>
          <p:cNvSpPr txBox="1">
            <a:spLocks noGrp="1"/>
          </p:cNvSpPr>
          <p:nvPr>
            <p:ph type="subTitle" idx="1"/>
          </p:nvPr>
        </p:nvSpPr>
        <p:spPr>
          <a:xfrm flipH="1">
            <a:off x="6221824" y="1656650"/>
            <a:ext cx="2310615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تصاویر موجود در این صفحات را با کار خود جایگزین کنید. فقط این موارد را حذف کنید، مال خود را اضافه کنید و به پشت بفرستید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58" name="Google Shape;1858;p57"/>
          <p:cNvSpPr txBox="1">
            <a:spLocks noGrp="1"/>
          </p:cNvSpPr>
          <p:nvPr>
            <p:ph type="title"/>
          </p:nvPr>
        </p:nvSpPr>
        <p:spPr>
          <a:xfrm>
            <a:off x="1021700" y="296331"/>
            <a:ext cx="70335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نگاه یواشکی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59" name="Google Shape;1859;p57"/>
          <p:cNvGrpSpPr/>
          <p:nvPr/>
        </p:nvGrpSpPr>
        <p:grpSpPr>
          <a:xfrm>
            <a:off x="1055253" y="1764722"/>
            <a:ext cx="2634036" cy="3498420"/>
            <a:chOff x="3580725" y="2020075"/>
            <a:chExt cx="1344925" cy="1786275"/>
          </a:xfrm>
        </p:grpSpPr>
        <p:sp>
          <p:nvSpPr>
            <p:cNvPr id="1860" name="Google Shape;1860;p57"/>
            <p:cNvSpPr/>
            <p:nvPr/>
          </p:nvSpPr>
          <p:spPr>
            <a:xfrm>
              <a:off x="3681925" y="2020075"/>
              <a:ext cx="1243725" cy="1786275"/>
            </a:xfrm>
            <a:custGeom>
              <a:avLst/>
              <a:gdLst/>
              <a:ahLst/>
              <a:cxnLst/>
              <a:rect l="l" t="t" r="r" b="b"/>
              <a:pathLst>
                <a:path w="49749" h="71451" extrusionOk="0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1" name="Google Shape;1861;p57"/>
            <p:cNvSpPr/>
            <p:nvPr/>
          </p:nvSpPr>
          <p:spPr>
            <a:xfrm>
              <a:off x="3580725" y="2020075"/>
              <a:ext cx="1250250" cy="1786275"/>
            </a:xfrm>
            <a:custGeom>
              <a:avLst/>
              <a:gdLst/>
              <a:ahLst/>
              <a:cxnLst/>
              <a:rect l="l" t="t" r="r" b="b"/>
              <a:pathLst>
                <a:path w="50010" h="71451" extrusionOk="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2" name="Google Shape;1862;p57"/>
            <p:cNvSpPr/>
            <p:nvPr/>
          </p:nvSpPr>
          <p:spPr>
            <a:xfrm>
              <a:off x="3680303" y="2113921"/>
              <a:ext cx="1140025" cy="1511564"/>
            </a:xfrm>
            <a:custGeom>
              <a:avLst/>
              <a:gdLst/>
              <a:ahLst/>
              <a:cxnLst/>
              <a:rect l="l" t="t" r="r" b="b"/>
              <a:pathLst>
                <a:path w="45601" h="60944" extrusionOk="0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3" name="Google Shape;1863;p57"/>
            <p:cNvSpPr/>
            <p:nvPr/>
          </p:nvSpPr>
          <p:spPr>
            <a:xfrm>
              <a:off x="4237099" y="2051650"/>
              <a:ext cx="28700" cy="24925"/>
            </a:xfrm>
            <a:custGeom>
              <a:avLst/>
              <a:gdLst/>
              <a:ahLst/>
              <a:cxnLst/>
              <a:rect l="l" t="t" r="r" b="b"/>
              <a:pathLst>
                <a:path w="1148" h="997" extrusionOk="0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4" name="Google Shape;1864;p57"/>
            <p:cNvSpPr/>
            <p:nvPr/>
          </p:nvSpPr>
          <p:spPr>
            <a:xfrm>
              <a:off x="4179825" y="3667150"/>
              <a:ext cx="125000" cy="106825"/>
            </a:xfrm>
            <a:custGeom>
              <a:avLst/>
              <a:gdLst/>
              <a:ahLst/>
              <a:cxnLst/>
              <a:rect l="l" t="t" r="r" b="b"/>
              <a:pathLst>
                <a:path w="5000" h="4273" extrusionOk="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66" name="Google Shape;1866;p57"/>
          <p:cNvGrpSpPr/>
          <p:nvPr/>
        </p:nvGrpSpPr>
        <p:grpSpPr>
          <a:xfrm>
            <a:off x="3919376" y="1764724"/>
            <a:ext cx="1947213" cy="3559922"/>
            <a:chOff x="6417224" y="2247097"/>
            <a:chExt cx="951950" cy="1740368"/>
          </a:xfrm>
        </p:grpSpPr>
        <p:sp>
          <p:nvSpPr>
            <p:cNvPr id="1867" name="Google Shape;1867;p57"/>
            <p:cNvSpPr/>
            <p:nvPr/>
          </p:nvSpPr>
          <p:spPr>
            <a:xfrm>
              <a:off x="6505324" y="2247511"/>
              <a:ext cx="863850" cy="1739954"/>
            </a:xfrm>
            <a:custGeom>
              <a:avLst/>
              <a:gdLst/>
              <a:ahLst/>
              <a:cxnLst/>
              <a:rect l="l" t="t" r="r" b="b"/>
              <a:pathLst>
                <a:path w="34554" h="71434" extrusionOk="0">
                  <a:moveTo>
                    <a:pt x="1575" y="0"/>
                  </a:moveTo>
                  <a:cubicBezTo>
                    <a:pt x="706" y="0"/>
                    <a:pt x="1" y="689"/>
                    <a:pt x="1" y="1557"/>
                  </a:cubicBezTo>
                  <a:lnTo>
                    <a:pt x="1" y="69876"/>
                  </a:lnTo>
                  <a:cubicBezTo>
                    <a:pt x="1" y="70728"/>
                    <a:pt x="706" y="71433"/>
                    <a:pt x="1575" y="71433"/>
                  </a:cubicBezTo>
                  <a:lnTo>
                    <a:pt x="32980" y="71433"/>
                  </a:lnTo>
                  <a:cubicBezTo>
                    <a:pt x="33849" y="71433"/>
                    <a:pt x="34554" y="70728"/>
                    <a:pt x="34554" y="69876"/>
                  </a:cubicBezTo>
                  <a:lnTo>
                    <a:pt x="34554" y="1557"/>
                  </a:lnTo>
                  <a:cubicBezTo>
                    <a:pt x="34554" y="689"/>
                    <a:pt x="33849" y="0"/>
                    <a:pt x="32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8" name="Google Shape;1868;p57"/>
            <p:cNvSpPr/>
            <p:nvPr/>
          </p:nvSpPr>
          <p:spPr>
            <a:xfrm>
              <a:off x="6417224" y="2247097"/>
              <a:ext cx="868375" cy="1740368"/>
            </a:xfrm>
            <a:custGeom>
              <a:avLst/>
              <a:gdLst/>
              <a:ahLst/>
              <a:cxnLst/>
              <a:rect l="l" t="t" r="r" b="b"/>
              <a:pathLst>
                <a:path w="34735" h="71451" extrusionOk="0">
                  <a:moveTo>
                    <a:pt x="1787" y="1"/>
                  </a:moveTo>
                  <a:cubicBezTo>
                    <a:pt x="804" y="1"/>
                    <a:pt x="1" y="1115"/>
                    <a:pt x="1" y="2492"/>
                  </a:cubicBezTo>
                  <a:lnTo>
                    <a:pt x="1" y="68975"/>
                  </a:lnTo>
                  <a:cubicBezTo>
                    <a:pt x="1" y="70336"/>
                    <a:pt x="804" y="71450"/>
                    <a:pt x="1787" y="71450"/>
                  </a:cubicBezTo>
                  <a:lnTo>
                    <a:pt x="34734" y="71450"/>
                  </a:lnTo>
                  <a:lnTo>
                    <a:pt x="347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9" name="Google Shape;1869;p57"/>
            <p:cNvSpPr/>
            <p:nvPr/>
          </p:nvSpPr>
          <p:spPr>
            <a:xfrm>
              <a:off x="6492619" y="2340952"/>
              <a:ext cx="813450" cy="1457323"/>
            </a:xfrm>
            <a:custGeom>
              <a:avLst/>
              <a:gdLst/>
              <a:ahLst/>
              <a:cxnLst/>
              <a:rect l="l" t="t" r="r" b="b"/>
              <a:pathLst>
                <a:path w="32538" h="60944" extrusionOk="0">
                  <a:moveTo>
                    <a:pt x="427" y="0"/>
                  </a:moveTo>
                  <a:cubicBezTo>
                    <a:pt x="198" y="0"/>
                    <a:pt x="1" y="197"/>
                    <a:pt x="1" y="426"/>
                  </a:cubicBezTo>
                  <a:lnTo>
                    <a:pt x="1" y="60533"/>
                  </a:lnTo>
                  <a:cubicBezTo>
                    <a:pt x="1" y="60763"/>
                    <a:pt x="198" y="60943"/>
                    <a:pt x="427" y="60943"/>
                  </a:cubicBezTo>
                  <a:lnTo>
                    <a:pt x="32128" y="60943"/>
                  </a:lnTo>
                  <a:cubicBezTo>
                    <a:pt x="32357" y="60943"/>
                    <a:pt x="32538" y="60763"/>
                    <a:pt x="32538" y="60533"/>
                  </a:cubicBezTo>
                  <a:lnTo>
                    <a:pt x="32538" y="426"/>
                  </a:lnTo>
                  <a:cubicBezTo>
                    <a:pt x="32538" y="197"/>
                    <a:pt x="32357" y="0"/>
                    <a:pt x="32128" y="0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0" name="Google Shape;1870;p57"/>
            <p:cNvSpPr/>
            <p:nvPr/>
          </p:nvSpPr>
          <p:spPr>
            <a:xfrm>
              <a:off x="6856100" y="3843492"/>
              <a:ext cx="96750" cy="83150"/>
            </a:xfrm>
            <a:custGeom>
              <a:avLst/>
              <a:gdLst/>
              <a:ahLst/>
              <a:cxnLst/>
              <a:rect l="l" t="t" r="r" b="b"/>
              <a:pathLst>
                <a:path w="3870" h="3326" extrusionOk="0">
                  <a:moveTo>
                    <a:pt x="2214" y="358"/>
                  </a:moveTo>
                  <a:lnTo>
                    <a:pt x="2214" y="375"/>
                  </a:lnTo>
                  <a:cubicBezTo>
                    <a:pt x="2935" y="375"/>
                    <a:pt x="3509" y="948"/>
                    <a:pt x="3525" y="1670"/>
                  </a:cubicBezTo>
                  <a:cubicBezTo>
                    <a:pt x="3525" y="2456"/>
                    <a:pt x="2882" y="2973"/>
                    <a:pt x="2212" y="2973"/>
                  </a:cubicBezTo>
                  <a:cubicBezTo>
                    <a:pt x="1890" y="2973"/>
                    <a:pt x="1562" y="2853"/>
                    <a:pt x="1296" y="2587"/>
                  </a:cubicBezTo>
                  <a:cubicBezTo>
                    <a:pt x="476" y="1768"/>
                    <a:pt x="1066" y="358"/>
                    <a:pt x="2214" y="358"/>
                  </a:cubicBezTo>
                  <a:close/>
                  <a:moveTo>
                    <a:pt x="2197" y="1"/>
                  </a:moveTo>
                  <a:cubicBezTo>
                    <a:pt x="1793" y="1"/>
                    <a:pt x="1383" y="152"/>
                    <a:pt x="1050" y="489"/>
                  </a:cubicBezTo>
                  <a:cubicBezTo>
                    <a:pt x="1" y="1538"/>
                    <a:pt x="739" y="3325"/>
                    <a:pt x="2214" y="3325"/>
                  </a:cubicBezTo>
                  <a:cubicBezTo>
                    <a:pt x="3132" y="3325"/>
                    <a:pt x="3869" y="2587"/>
                    <a:pt x="3869" y="1670"/>
                  </a:cubicBezTo>
                  <a:cubicBezTo>
                    <a:pt x="3869" y="669"/>
                    <a:pt x="3048" y="1"/>
                    <a:pt x="2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1" name="Google Shape;1871;p57"/>
            <p:cNvSpPr/>
            <p:nvPr/>
          </p:nvSpPr>
          <p:spPr>
            <a:xfrm>
              <a:off x="6623350" y="3880717"/>
              <a:ext cx="82800" cy="9025"/>
            </a:xfrm>
            <a:custGeom>
              <a:avLst/>
              <a:gdLst/>
              <a:ahLst/>
              <a:cxnLst/>
              <a:rect l="l" t="t" r="r" b="b"/>
              <a:pathLst>
                <a:path w="3312" h="361" extrusionOk="0">
                  <a:moveTo>
                    <a:pt x="1" y="0"/>
                  </a:moveTo>
                  <a:lnTo>
                    <a:pt x="1" y="361"/>
                  </a:lnTo>
                  <a:lnTo>
                    <a:pt x="3312" y="361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2" name="Google Shape;1872;p57"/>
            <p:cNvSpPr/>
            <p:nvPr/>
          </p:nvSpPr>
          <p:spPr>
            <a:xfrm>
              <a:off x="7116325" y="3860642"/>
              <a:ext cx="60675" cy="48775"/>
            </a:xfrm>
            <a:custGeom>
              <a:avLst/>
              <a:gdLst/>
              <a:ahLst/>
              <a:cxnLst/>
              <a:rect l="l" t="t" r="r" b="b"/>
              <a:pathLst>
                <a:path w="2427" h="1951" extrusionOk="0">
                  <a:moveTo>
                    <a:pt x="2328" y="0"/>
                  </a:moveTo>
                  <a:lnTo>
                    <a:pt x="328" y="656"/>
                  </a:lnTo>
                  <a:cubicBezTo>
                    <a:pt x="148" y="688"/>
                    <a:pt x="0" y="836"/>
                    <a:pt x="0" y="1033"/>
                  </a:cubicBezTo>
                  <a:cubicBezTo>
                    <a:pt x="0" y="1197"/>
                    <a:pt x="132" y="1328"/>
                    <a:pt x="361" y="1393"/>
                  </a:cubicBezTo>
                  <a:lnTo>
                    <a:pt x="2328" y="1951"/>
                  </a:lnTo>
                  <a:lnTo>
                    <a:pt x="2426" y="1606"/>
                  </a:lnTo>
                  <a:lnTo>
                    <a:pt x="459" y="1049"/>
                  </a:lnTo>
                  <a:cubicBezTo>
                    <a:pt x="427" y="1049"/>
                    <a:pt x="394" y="1033"/>
                    <a:pt x="377" y="1016"/>
                  </a:cubicBezTo>
                  <a:lnTo>
                    <a:pt x="427" y="1000"/>
                  </a:lnTo>
                  <a:lnTo>
                    <a:pt x="2426" y="344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3" name="Google Shape;1873;p57"/>
            <p:cNvSpPr/>
            <p:nvPr/>
          </p:nvSpPr>
          <p:spPr>
            <a:xfrm>
              <a:off x="6785429" y="2287275"/>
              <a:ext cx="238100" cy="14350"/>
            </a:xfrm>
            <a:custGeom>
              <a:avLst/>
              <a:gdLst/>
              <a:ahLst/>
              <a:cxnLst/>
              <a:rect l="l" t="t" r="r" b="b"/>
              <a:pathLst>
                <a:path w="9524" h="574" extrusionOk="0">
                  <a:moveTo>
                    <a:pt x="164" y="0"/>
                  </a:moveTo>
                  <a:cubicBezTo>
                    <a:pt x="82" y="0"/>
                    <a:pt x="0" y="82"/>
                    <a:pt x="0" y="164"/>
                  </a:cubicBezTo>
                  <a:lnTo>
                    <a:pt x="0" y="410"/>
                  </a:lnTo>
                  <a:cubicBezTo>
                    <a:pt x="0" y="492"/>
                    <a:pt x="82" y="574"/>
                    <a:pt x="164" y="574"/>
                  </a:cubicBezTo>
                  <a:lnTo>
                    <a:pt x="9359" y="574"/>
                  </a:lnTo>
                  <a:cubicBezTo>
                    <a:pt x="9458" y="574"/>
                    <a:pt x="9523" y="492"/>
                    <a:pt x="9523" y="410"/>
                  </a:cubicBezTo>
                  <a:lnTo>
                    <a:pt x="9523" y="164"/>
                  </a:lnTo>
                  <a:cubicBezTo>
                    <a:pt x="9523" y="82"/>
                    <a:pt x="9458" y="0"/>
                    <a:pt x="9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F5D7CDEC-343F-8A8A-689A-A5EE734AC9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0277" y="1943935"/>
            <a:ext cx="2232739" cy="296039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2FFF99F-0592-E52C-8A56-5990427196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44524" y="1943935"/>
            <a:ext cx="1718971" cy="299372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30"/>
          <p:cNvSpPr/>
          <p:nvPr/>
        </p:nvSpPr>
        <p:spPr>
          <a:xfrm rot="-3628900">
            <a:off x="6017867" y="3453720"/>
            <a:ext cx="840876" cy="902755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9" name="Google Shape;839;p30"/>
          <p:cNvSpPr/>
          <p:nvPr/>
        </p:nvSpPr>
        <p:spPr>
          <a:xfrm rot="7192333">
            <a:off x="6017867" y="2266832"/>
            <a:ext cx="840875" cy="90275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0" name="Google Shape;840;p30"/>
          <p:cNvSpPr/>
          <p:nvPr/>
        </p:nvSpPr>
        <p:spPr>
          <a:xfrm rot="4750642">
            <a:off x="5970234" y="1139230"/>
            <a:ext cx="840869" cy="902764"/>
          </a:xfrm>
          <a:custGeom>
            <a:avLst/>
            <a:gdLst/>
            <a:ahLst/>
            <a:cxnLst/>
            <a:rect l="l" t="t" r="r" b="b"/>
            <a:pathLst>
              <a:path w="11567" h="12418" extrusionOk="0">
                <a:moveTo>
                  <a:pt x="4932" y="0"/>
                </a:moveTo>
                <a:cubicBezTo>
                  <a:pt x="3549" y="0"/>
                  <a:pt x="2130" y="837"/>
                  <a:pt x="903" y="2983"/>
                </a:cubicBezTo>
                <a:cubicBezTo>
                  <a:pt x="903" y="2983"/>
                  <a:pt x="0" y="10983"/>
                  <a:pt x="3878" y="12154"/>
                </a:cubicBezTo>
                <a:cubicBezTo>
                  <a:pt x="4466" y="12336"/>
                  <a:pt x="5036" y="12417"/>
                  <a:pt x="5581" y="12417"/>
                </a:cubicBezTo>
                <a:cubicBezTo>
                  <a:pt x="8611" y="12417"/>
                  <a:pt x="10870" y="9905"/>
                  <a:pt x="11098" y="8252"/>
                </a:cubicBezTo>
                <a:cubicBezTo>
                  <a:pt x="11567" y="5141"/>
                  <a:pt x="8359" y="0"/>
                  <a:pt x="49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1" name="Google Shape;841;p30"/>
          <p:cNvSpPr txBox="1">
            <a:spLocks noGrp="1"/>
          </p:cNvSpPr>
          <p:nvPr>
            <p:ph type="title" idx="9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  <a:sym typeface="Lemonada Regular"/>
              </a:rPr>
              <a:t>فهرست مطالب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842" name="Google Shape;842;p30"/>
          <p:cNvSpPr txBox="1">
            <a:spLocks noGrp="1"/>
          </p:cNvSpPr>
          <p:nvPr>
            <p:ph type="subTitle" idx="4"/>
          </p:nvPr>
        </p:nvSpPr>
        <p:spPr>
          <a:xfrm flipH="1">
            <a:off x="2081324" y="1325250"/>
            <a:ext cx="29589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درباره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3" name="Google Shape;843;p30"/>
          <p:cNvSpPr txBox="1">
            <a:spLocks noGrp="1"/>
          </p:cNvSpPr>
          <p:nvPr>
            <p:ph type="subTitle" idx="1"/>
          </p:nvPr>
        </p:nvSpPr>
        <p:spPr>
          <a:xfrm flipH="1">
            <a:off x="2575133" y="1716511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4" name="Google Shape;844;p30"/>
          <p:cNvSpPr txBox="1">
            <a:spLocks noGrp="1"/>
          </p:cNvSpPr>
          <p:nvPr>
            <p:ph type="subTitle" idx="2"/>
          </p:nvPr>
        </p:nvSpPr>
        <p:spPr>
          <a:xfrm flipH="1">
            <a:off x="2408333" y="4035393"/>
            <a:ext cx="26319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</a:p>
        </p:txBody>
      </p:sp>
      <p:sp>
        <p:nvSpPr>
          <p:cNvPr id="845" name="Google Shape;845;p30"/>
          <p:cNvSpPr txBox="1">
            <a:spLocks noGrp="1"/>
          </p:cNvSpPr>
          <p:nvPr>
            <p:ph type="title"/>
          </p:nvPr>
        </p:nvSpPr>
        <p:spPr>
          <a:xfrm>
            <a:off x="6040568" y="1301699"/>
            <a:ext cx="700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46" name="Google Shape;846;p30"/>
          <p:cNvSpPr txBox="1">
            <a:spLocks noGrp="1"/>
          </p:cNvSpPr>
          <p:nvPr>
            <p:ph type="subTitle" idx="3"/>
          </p:nvPr>
        </p:nvSpPr>
        <p:spPr>
          <a:xfrm flipH="1">
            <a:off x="2575125" y="2881500"/>
            <a:ext cx="2465100" cy="73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موضوع بخش را توضیح دهید</a:t>
            </a:r>
          </a:p>
        </p:txBody>
      </p:sp>
      <p:sp>
        <p:nvSpPr>
          <p:cNvPr id="847" name="Google Shape;847;p30"/>
          <p:cNvSpPr txBox="1">
            <a:spLocks noGrp="1"/>
          </p:cNvSpPr>
          <p:nvPr>
            <p:ph type="subTitle" idx="5"/>
          </p:nvPr>
        </p:nvSpPr>
        <p:spPr>
          <a:xfrm flipH="1">
            <a:off x="1961032" y="3642348"/>
            <a:ext cx="30792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 و استراتژی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8" name="Google Shape;848;p30"/>
          <p:cNvSpPr txBox="1">
            <a:spLocks noGrp="1"/>
          </p:cNvSpPr>
          <p:nvPr>
            <p:ph type="subTitle" idx="6"/>
          </p:nvPr>
        </p:nvSpPr>
        <p:spPr>
          <a:xfrm flipH="1">
            <a:off x="2081332" y="2550331"/>
            <a:ext cx="29589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تحلیل بازار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9" name="Google Shape;849;p30"/>
          <p:cNvSpPr txBox="1">
            <a:spLocks noGrp="1"/>
          </p:cNvSpPr>
          <p:nvPr>
            <p:ph type="title" idx="7"/>
          </p:nvPr>
        </p:nvSpPr>
        <p:spPr>
          <a:xfrm>
            <a:off x="5868364" y="2463575"/>
            <a:ext cx="1044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30"/>
          <p:cNvSpPr txBox="1">
            <a:spLocks noGrp="1"/>
          </p:cNvSpPr>
          <p:nvPr>
            <p:ph type="title" idx="8"/>
          </p:nvPr>
        </p:nvSpPr>
        <p:spPr>
          <a:xfrm>
            <a:off x="5868363" y="3616175"/>
            <a:ext cx="1044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" name="Google Shape;1879;p58"/>
          <p:cNvSpPr txBox="1">
            <a:spLocks noGrp="1"/>
          </p:cNvSpPr>
          <p:nvPr>
            <p:ph type="title"/>
          </p:nvPr>
        </p:nvSpPr>
        <p:spPr>
          <a:xfrm>
            <a:off x="1019225" y="775300"/>
            <a:ext cx="4133700" cy="112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cs typeface="B Nazanin" panose="00000700000000000000" pitchFamily="2" charset="-78"/>
              </a:rPr>
              <a:t>با تشکر</a:t>
            </a: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1880" name="Google Shape;1880;p58"/>
          <p:cNvSpPr txBox="1">
            <a:spLocks noGrp="1"/>
          </p:cNvSpPr>
          <p:nvPr>
            <p:ph type="subTitle" idx="1"/>
          </p:nvPr>
        </p:nvSpPr>
        <p:spPr>
          <a:xfrm>
            <a:off x="1605925" y="1734850"/>
            <a:ext cx="2960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آیا هیچ سوالی دارید؟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lang="fa-IR"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+91  620 421 838 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yourcompany.com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81" name="Google Shape;1881;p58"/>
          <p:cNvGrpSpPr/>
          <p:nvPr/>
        </p:nvGrpSpPr>
        <p:grpSpPr>
          <a:xfrm>
            <a:off x="6101579" y="484799"/>
            <a:ext cx="1785208" cy="5404243"/>
            <a:chOff x="1084900" y="3207900"/>
            <a:chExt cx="661850" cy="2003575"/>
          </a:xfrm>
        </p:grpSpPr>
        <p:sp>
          <p:nvSpPr>
            <p:cNvPr id="1882" name="Google Shape;1882;p58"/>
            <p:cNvSpPr/>
            <p:nvPr/>
          </p:nvSpPr>
          <p:spPr>
            <a:xfrm>
              <a:off x="1219450" y="5121700"/>
              <a:ext cx="12750" cy="900"/>
            </a:xfrm>
            <a:custGeom>
              <a:avLst/>
              <a:gdLst/>
              <a:ahLst/>
              <a:cxnLst/>
              <a:rect l="l" t="t" r="r" b="b"/>
              <a:pathLst>
                <a:path w="510" h="36" extrusionOk="0">
                  <a:moveTo>
                    <a:pt x="509" y="1"/>
                  </a:moveTo>
                  <a:lnTo>
                    <a:pt x="1" y="18"/>
                  </a:lnTo>
                  <a:cubicBezTo>
                    <a:pt x="141" y="18"/>
                    <a:pt x="281" y="18"/>
                    <a:pt x="421" y="36"/>
                  </a:cubicBezTo>
                  <a:lnTo>
                    <a:pt x="509" y="1"/>
                  </a:ln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3" name="Google Shape;1883;p58"/>
            <p:cNvSpPr/>
            <p:nvPr/>
          </p:nvSpPr>
          <p:spPr>
            <a:xfrm>
              <a:off x="1107250" y="5122575"/>
              <a:ext cx="200325" cy="88900"/>
            </a:xfrm>
            <a:custGeom>
              <a:avLst/>
              <a:gdLst/>
              <a:ahLst/>
              <a:cxnLst/>
              <a:rect l="l" t="t" r="r" b="b"/>
              <a:pathLst>
                <a:path w="8013" h="3556" extrusionOk="0">
                  <a:moveTo>
                    <a:pt x="4909" y="1"/>
                  </a:moveTo>
                  <a:cubicBezTo>
                    <a:pt x="2998" y="685"/>
                    <a:pt x="1315" y="1842"/>
                    <a:pt x="0" y="3384"/>
                  </a:cubicBezTo>
                  <a:cubicBezTo>
                    <a:pt x="597" y="3499"/>
                    <a:pt x="1206" y="3556"/>
                    <a:pt x="1818" y="3556"/>
                  </a:cubicBezTo>
                  <a:cubicBezTo>
                    <a:pt x="3924" y="3556"/>
                    <a:pt x="6084" y="2886"/>
                    <a:pt x="8012" y="1596"/>
                  </a:cubicBezTo>
                  <a:cubicBezTo>
                    <a:pt x="7224" y="685"/>
                    <a:pt x="6119" y="106"/>
                    <a:pt x="4909" y="1"/>
                  </a:cubicBez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4" name="Google Shape;1884;p58"/>
            <p:cNvSpPr/>
            <p:nvPr/>
          </p:nvSpPr>
          <p:spPr>
            <a:xfrm>
              <a:off x="1315450" y="3236100"/>
              <a:ext cx="181475" cy="337375"/>
            </a:xfrm>
            <a:custGeom>
              <a:avLst/>
              <a:gdLst/>
              <a:ahLst/>
              <a:cxnLst/>
              <a:rect l="l" t="t" r="r" b="b"/>
              <a:pathLst>
                <a:path w="7259" h="13495" extrusionOk="0">
                  <a:moveTo>
                    <a:pt x="3309" y="1"/>
                  </a:moveTo>
                  <a:cubicBezTo>
                    <a:pt x="1572" y="1"/>
                    <a:pt x="1527" y="2140"/>
                    <a:pt x="1210" y="3632"/>
                  </a:cubicBezTo>
                  <a:cubicBezTo>
                    <a:pt x="754" y="5771"/>
                    <a:pt x="386" y="7910"/>
                    <a:pt x="105" y="10084"/>
                  </a:cubicBezTo>
                  <a:cubicBezTo>
                    <a:pt x="0" y="10435"/>
                    <a:pt x="140" y="10820"/>
                    <a:pt x="473" y="10996"/>
                  </a:cubicBezTo>
                  <a:cubicBezTo>
                    <a:pt x="2011" y="12217"/>
                    <a:pt x="3793" y="13495"/>
                    <a:pt x="5715" y="13495"/>
                  </a:cubicBezTo>
                  <a:cubicBezTo>
                    <a:pt x="5918" y="13495"/>
                    <a:pt x="6123" y="13480"/>
                    <a:pt x="6329" y="13450"/>
                  </a:cubicBezTo>
                  <a:cubicBezTo>
                    <a:pt x="6627" y="13433"/>
                    <a:pt x="6908" y="13292"/>
                    <a:pt x="7100" y="13047"/>
                  </a:cubicBezTo>
                  <a:cubicBezTo>
                    <a:pt x="7206" y="12837"/>
                    <a:pt x="7258" y="12574"/>
                    <a:pt x="7223" y="12328"/>
                  </a:cubicBezTo>
                  <a:cubicBezTo>
                    <a:pt x="7048" y="8892"/>
                    <a:pt x="6802" y="5456"/>
                    <a:pt x="6434" y="2037"/>
                  </a:cubicBezTo>
                  <a:cubicBezTo>
                    <a:pt x="6452" y="1546"/>
                    <a:pt x="6154" y="1090"/>
                    <a:pt x="5698" y="915"/>
                  </a:cubicBezTo>
                  <a:cubicBezTo>
                    <a:pt x="5154" y="547"/>
                    <a:pt x="4541" y="249"/>
                    <a:pt x="3910" y="74"/>
                  </a:cubicBezTo>
                  <a:cubicBezTo>
                    <a:pt x="3690" y="24"/>
                    <a:pt x="3490" y="1"/>
                    <a:pt x="3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5" name="Google Shape;1885;p58"/>
            <p:cNvSpPr/>
            <p:nvPr/>
          </p:nvSpPr>
          <p:spPr>
            <a:xfrm>
              <a:off x="1585875" y="5121700"/>
              <a:ext cx="13175" cy="900"/>
            </a:xfrm>
            <a:custGeom>
              <a:avLst/>
              <a:gdLst/>
              <a:ahLst/>
              <a:cxnLst/>
              <a:rect l="l" t="t" r="r" b="b"/>
              <a:pathLst>
                <a:path w="527" h="36" extrusionOk="0">
                  <a:moveTo>
                    <a:pt x="0" y="1"/>
                  </a:moveTo>
                  <a:lnTo>
                    <a:pt x="88" y="36"/>
                  </a:lnTo>
                  <a:cubicBezTo>
                    <a:pt x="228" y="36"/>
                    <a:pt x="368" y="18"/>
                    <a:pt x="526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6" name="Google Shape;1886;p58"/>
            <p:cNvSpPr/>
            <p:nvPr/>
          </p:nvSpPr>
          <p:spPr>
            <a:xfrm>
              <a:off x="1510475" y="5122575"/>
              <a:ext cx="200325" cy="88900"/>
            </a:xfrm>
            <a:custGeom>
              <a:avLst/>
              <a:gdLst/>
              <a:ahLst/>
              <a:cxnLst/>
              <a:rect l="l" t="t" r="r" b="b"/>
              <a:pathLst>
                <a:path w="8013" h="3556" extrusionOk="0">
                  <a:moveTo>
                    <a:pt x="3104" y="1"/>
                  </a:moveTo>
                  <a:cubicBezTo>
                    <a:pt x="1894" y="106"/>
                    <a:pt x="772" y="685"/>
                    <a:pt x="1" y="1596"/>
                  </a:cubicBezTo>
                  <a:cubicBezTo>
                    <a:pt x="1929" y="2886"/>
                    <a:pt x="4078" y="3556"/>
                    <a:pt x="6188" y="3556"/>
                  </a:cubicBezTo>
                  <a:cubicBezTo>
                    <a:pt x="6801" y="3556"/>
                    <a:pt x="7412" y="3499"/>
                    <a:pt x="8013" y="3384"/>
                  </a:cubicBezTo>
                  <a:cubicBezTo>
                    <a:pt x="6698" y="1842"/>
                    <a:pt x="4997" y="685"/>
                    <a:pt x="3104" y="1"/>
                  </a:cubicBez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7" name="Google Shape;1887;p58"/>
            <p:cNvSpPr/>
            <p:nvPr/>
          </p:nvSpPr>
          <p:spPr>
            <a:xfrm>
              <a:off x="1084900" y="3450825"/>
              <a:ext cx="661850" cy="1720450"/>
            </a:xfrm>
            <a:custGeom>
              <a:avLst/>
              <a:gdLst/>
              <a:ahLst/>
              <a:cxnLst/>
              <a:rect l="l" t="t" r="r" b="b"/>
              <a:pathLst>
                <a:path w="26474" h="68818" extrusionOk="0">
                  <a:moveTo>
                    <a:pt x="12810" y="1"/>
                  </a:moveTo>
                  <a:cubicBezTo>
                    <a:pt x="12068" y="1"/>
                    <a:pt x="11352" y="176"/>
                    <a:pt x="10660" y="671"/>
                  </a:cubicBezTo>
                  <a:cubicBezTo>
                    <a:pt x="10379" y="899"/>
                    <a:pt x="10975" y="1933"/>
                    <a:pt x="10660" y="2179"/>
                  </a:cubicBezTo>
                  <a:cubicBezTo>
                    <a:pt x="8836" y="3581"/>
                    <a:pt x="6242" y="4774"/>
                    <a:pt x="5155" y="6562"/>
                  </a:cubicBezTo>
                  <a:cubicBezTo>
                    <a:pt x="4751" y="7246"/>
                    <a:pt x="4401" y="7982"/>
                    <a:pt x="4103" y="8718"/>
                  </a:cubicBezTo>
                  <a:lnTo>
                    <a:pt x="912" y="16292"/>
                  </a:lnTo>
                  <a:cubicBezTo>
                    <a:pt x="544" y="17133"/>
                    <a:pt x="176" y="18010"/>
                    <a:pt x="88" y="18939"/>
                  </a:cubicBezTo>
                  <a:cubicBezTo>
                    <a:pt x="0" y="19851"/>
                    <a:pt x="228" y="20850"/>
                    <a:pt x="912" y="21499"/>
                  </a:cubicBezTo>
                  <a:cubicBezTo>
                    <a:pt x="1274" y="21842"/>
                    <a:pt x="1788" y="22035"/>
                    <a:pt x="2287" y="22035"/>
                  </a:cubicBezTo>
                  <a:cubicBezTo>
                    <a:pt x="2706" y="22035"/>
                    <a:pt x="3115" y="21900"/>
                    <a:pt x="3419" y="21604"/>
                  </a:cubicBezTo>
                  <a:lnTo>
                    <a:pt x="3419" y="21604"/>
                  </a:lnTo>
                  <a:cubicBezTo>
                    <a:pt x="3577" y="31404"/>
                    <a:pt x="263" y="56282"/>
                    <a:pt x="70" y="66082"/>
                  </a:cubicBezTo>
                  <a:cubicBezTo>
                    <a:pt x="3429" y="68097"/>
                    <a:pt x="7122" y="68818"/>
                    <a:pt x="10750" y="68818"/>
                  </a:cubicBezTo>
                  <a:cubicBezTo>
                    <a:pt x="16592" y="68818"/>
                    <a:pt x="22266" y="66950"/>
                    <a:pt x="26105" y="65609"/>
                  </a:cubicBezTo>
                  <a:cubicBezTo>
                    <a:pt x="23405" y="55738"/>
                    <a:pt x="23002" y="29055"/>
                    <a:pt x="21635" y="18939"/>
                  </a:cubicBezTo>
                  <a:lnTo>
                    <a:pt x="21635" y="18939"/>
                  </a:lnTo>
                  <a:cubicBezTo>
                    <a:pt x="22306" y="19679"/>
                    <a:pt x="23246" y="20452"/>
                    <a:pt x="24160" y="20452"/>
                  </a:cubicBezTo>
                  <a:cubicBezTo>
                    <a:pt x="24415" y="20452"/>
                    <a:pt x="24668" y="20392"/>
                    <a:pt x="24913" y="20254"/>
                  </a:cubicBezTo>
                  <a:cubicBezTo>
                    <a:pt x="25264" y="20044"/>
                    <a:pt x="25544" y="19728"/>
                    <a:pt x="25719" y="19360"/>
                  </a:cubicBezTo>
                  <a:cubicBezTo>
                    <a:pt x="26473" y="17800"/>
                    <a:pt x="25965" y="15941"/>
                    <a:pt x="25351" y="14311"/>
                  </a:cubicBezTo>
                  <a:cubicBezTo>
                    <a:pt x="24282" y="11523"/>
                    <a:pt x="22949" y="8858"/>
                    <a:pt x="21336" y="6351"/>
                  </a:cubicBezTo>
                  <a:cubicBezTo>
                    <a:pt x="20092" y="4388"/>
                    <a:pt x="18479" y="2389"/>
                    <a:pt x="16200" y="1916"/>
                  </a:cubicBezTo>
                  <a:cubicBezTo>
                    <a:pt x="16252" y="1513"/>
                    <a:pt x="16287" y="1109"/>
                    <a:pt x="16287" y="689"/>
                  </a:cubicBezTo>
                  <a:cubicBezTo>
                    <a:pt x="15063" y="385"/>
                    <a:pt x="13908" y="1"/>
                    <a:pt x="12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8" name="Google Shape;1888;p58"/>
            <p:cNvSpPr/>
            <p:nvPr/>
          </p:nvSpPr>
          <p:spPr>
            <a:xfrm>
              <a:off x="1160275" y="3714550"/>
              <a:ext cx="145875" cy="225200"/>
            </a:xfrm>
            <a:custGeom>
              <a:avLst/>
              <a:gdLst/>
              <a:ahLst/>
              <a:cxnLst/>
              <a:rect l="l" t="t" r="r" b="b"/>
              <a:pathLst>
                <a:path w="5835" h="9008" extrusionOk="0">
                  <a:moveTo>
                    <a:pt x="4592" y="1"/>
                  </a:moveTo>
                  <a:cubicBezTo>
                    <a:pt x="4476" y="1"/>
                    <a:pt x="4357" y="42"/>
                    <a:pt x="4261" y="133"/>
                  </a:cubicBezTo>
                  <a:cubicBezTo>
                    <a:pt x="4156" y="255"/>
                    <a:pt x="4051" y="378"/>
                    <a:pt x="3945" y="501"/>
                  </a:cubicBezTo>
                  <a:cubicBezTo>
                    <a:pt x="3932" y="499"/>
                    <a:pt x="3919" y="499"/>
                    <a:pt x="3906" y="499"/>
                  </a:cubicBezTo>
                  <a:cubicBezTo>
                    <a:pt x="3764" y="499"/>
                    <a:pt x="3643" y="583"/>
                    <a:pt x="3595" y="711"/>
                  </a:cubicBezTo>
                  <a:cubicBezTo>
                    <a:pt x="3560" y="816"/>
                    <a:pt x="3437" y="1027"/>
                    <a:pt x="3297" y="1307"/>
                  </a:cubicBezTo>
                  <a:lnTo>
                    <a:pt x="3244" y="1395"/>
                  </a:lnTo>
                  <a:cubicBezTo>
                    <a:pt x="3143" y="1316"/>
                    <a:pt x="3028" y="1278"/>
                    <a:pt x="2914" y="1278"/>
                  </a:cubicBezTo>
                  <a:cubicBezTo>
                    <a:pt x="2752" y="1278"/>
                    <a:pt x="2594" y="1356"/>
                    <a:pt x="2490" y="1500"/>
                  </a:cubicBezTo>
                  <a:cubicBezTo>
                    <a:pt x="2385" y="1640"/>
                    <a:pt x="2297" y="1781"/>
                    <a:pt x="2227" y="1939"/>
                  </a:cubicBezTo>
                  <a:cubicBezTo>
                    <a:pt x="2105" y="1974"/>
                    <a:pt x="1999" y="2061"/>
                    <a:pt x="1982" y="2201"/>
                  </a:cubicBezTo>
                  <a:cubicBezTo>
                    <a:pt x="1894" y="2587"/>
                    <a:pt x="1842" y="2990"/>
                    <a:pt x="1824" y="3376"/>
                  </a:cubicBezTo>
                  <a:cubicBezTo>
                    <a:pt x="1736" y="3902"/>
                    <a:pt x="1772" y="4428"/>
                    <a:pt x="1912" y="4936"/>
                  </a:cubicBezTo>
                  <a:cubicBezTo>
                    <a:pt x="1912" y="4971"/>
                    <a:pt x="1912" y="4989"/>
                    <a:pt x="1929" y="5024"/>
                  </a:cubicBezTo>
                  <a:lnTo>
                    <a:pt x="1912" y="5042"/>
                  </a:lnTo>
                  <a:cubicBezTo>
                    <a:pt x="1473" y="5480"/>
                    <a:pt x="1" y="8548"/>
                    <a:pt x="316" y="8671"/>
                  </a:cubicBezTo>
                  <a:lnTo>
                    <a:pt x="1088" y="8986"/>
                  </a:lnTo>
                  <a:cubicBezTo>
                    <a:pt x="1135" y="9001"/>
                    <a:pt x="1184" y="9008"/>
                    <a:pt x="1234" y="9008"/>
                  </a:cubicBezTo>
                  <a:cubicBezTo>
                    <a:pt x="1420" y="9008"/>
                    <a:pt x="1608" y="8907"/>
                    <a:pt x="1719" y="8741"/>
                  </a:cubicBezTo>
                  <a:cubicBezTo>
                    <a:pt x="2122" y="7952"/>
                    <a:pt x="2508" y="7145"/>
                    <a:pt x="2876" y="6321"/>
                  </a:cubicBezTo>
                  <a:cubicBezTo>
                    <a:pt x="4840" y="6146"/>
                    <a:pt x="5593" y="3166"/>
                    <a:pt x="5804" y="1535"/>
                  </a:cubicBezTo>
                  <a:cubicBezTo>
                    <a:pt x="5835" y="1180"/>
                    <a:pt x="5566" y="906"/>
                    <a:pt x="5238" y="906"/>
                  </a:cubicBezTo>
                  <a:cubicBezTo>
                    <a:pt x="5194" y="906"/>
                    <a:pt x="5148" y="911"/>
                    <a:pt x="5103" y="922"/>
                  </a:cubicBezTo>
                  <a:lnTo>
                    <a:pt x="5050" y="904"/>
                  </a:lnTo>
                  <a:cubicBezTo>
                    <a:pt x="5067" y="764"/>
                    <a:pt x="5067" y="624"/>
                    <a:pt x="5085" y="466"/>
                  </a:cubicBezTo>
                  <a:cubicBezTo>
                    <a:pt x="5073" y="181"/>
                    <a:pt x="4837" y="1"/>
                    <a:pt x="4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9" name="Google Shape;1889;p58"/>
            <p:cNvSpPr/>
            <p:nvPr/>
          </p:nvSpPr>
          <p:spPr>
            <a:xfrm>
              <a:off x="1526350" y="3676100"/>
              <a:ext cx="145875" cy="225525"/>
            </a:xfrm>
            <a:custGeom>
              <a:avLst/>
              <a:gdLst/>
              <a:ahLst/>
              <a:cxnLst/>
              <a:rect l="l" t="t" r="r" b="b"/>
              <a:pathLst>
                <a:path w="5835" h="9021" extrusionOk="0">
                  <a:moveTo>
                    <a:pt x="1263" y="0"/>
                  </a:moveTo>
                  <a:cubicBezTo>
                    <a:pt x="1015" y="0"/>
                    <a:pt x="780" y="190"/>
                    <a:pt x="768" y="479"/>
                  </a:cubicBezTo>
                  <a:cubicBezTo>
                    <a:pt x="768" y="619"/>
                    <a:pt x="786" y="759"/>
                    <a:pt x="786" y="899"/>
                  </a:cubicBezTo>
                  <a:cubicBezTo>
                    <a:pt x="768" y="899"/>
                    <a:pt x="768" y="917"/>
                    <a:pt x="751" y="917"/>
                  </a:cubicBezTo>
                  <a:cubicBezTo>
                    <a:pt x="705" y="907"/>
                    <a:pt x="660" y="902"/>
                    <a:pt x="616" y="902"/>
                  </a:cubicBezTo>
                  <a:cubicBezTo>
                    <a:pt x="273" y="902"/>
                    <a:pt x="1" y="1191"/>
                    <a:pt x="32" y="1548"/>
                  </a:cubicBezTo>
                  <a:cubicBezTo>
                    <a:pt x="260" y="3178"/>
                    <a:pt x="996" y="6159"/>
                    <a:pt x="2977" y="6334"/>
                  </a:cubicBezTo>
                  <a:cubicBezTo>
                    <a:pt x="3345" y="7141"/>
                    <a:pt x="3714" y="7947"/>
                    <a:pt x="4134" y="8736"/>
                  </a:cubicBezTo>
                  <a:cubicBezTo>
                    <a:pt x="4232" y="8917"/>
                    <a:pt x="4417" y="9020"/>
                    <a:pt x="4613" y="9020"/>
                  </a:cubicBezTo>
                  <a:cubicBezTo>
                    <a:pt x="4663" y="9020"/>
                    <a:pt x="4715" y="9013"/>
                    <a:pt x="4765" y="8999"/>
                  </a:cubicBezTo>
                  <a:lnTo>
                    <a:pt x="5537" y="8683"/>
                  </a:lnTo>
                  <a:cubicBezTo>
                    <a:pt x="5835" y="8561"/>
                    <a:pt x="4362" y="5475"/>
                    <a:pt x="3924" y="5037"/>
                  </a:cubicBezTo>
                  <a:lnTo>
                    <a:pt x="3924" y="5019"/>
                  </a:lnTo>
                  <a:cubicBezTo>
                    <a:pt x="3924" y="4984"/>
                    <a:pt x="3924" y="4967"/>
                    <a:pt x="3924" y="4932"/>
                  </a:cubicBezTo>
                  <a:cubicBezTo>
                    <a:pt x="4064" y="4423"/>
                    <a:pt x="4099" y="3897"/>
                    <a:pt x="4012" y="3371"/>
                  </a:cubicBezTo>
                  <a:cubicBezTo>
                    <a:pt x="3994" y="2968"/>
                    <a:pt x="3941" y="2582"/>
                    <a:pt x="3871" y="2197"/>
                  </a:cubicBezTo>
                  <a:cubicBezTo>
                    <a:pt x="3854" y="2056"/>
                    <a:pt x="3749" y="1951"/>
                    <a:pt x="3626" y="1934"/>
                  </a:cubicBezTo>
                  <a:cubicBezTo>
                    <a:pt x="3538" y="1776"/>
                    <a:pt x="3451" y="1636"/>
                    <a:pt x="3345" y="1495"/>
                  </a:cubicBezTo>
                  <a:cubicBezTo>
                    <a:pt x="3252" y="1351"/>
                    <a:pt x="3093" y="1273"/>
                    <a:pt x="2930" y="1273"/>
                  </a:cubicBezTo>
                  <a:cubicBezTo>
                    <a:pt x="2817" y="1273"/>
                    <a:pt x="2703" y="1311"/>
                    <a:pt x="2609" y="1390"/>
                  </a:cubicBezTo>
                  <a:lnTo>
                    <a:pt x="2556" y="1303"/>
                  </a:lnTo>
                  <a:cubicBezTo>
                    <a:pt x="2399" y="1022"/>
                    <a:pt x="2293" y="812"/>
                    <a:pt x="2258" y="724"/>
                  </a:cubicBezTo>
                  <a:cubicBezTo>
                    <a:pt x="2194" y="580"/>
                    <a:pt x="2071" y="494"/>
                    <a:pt x="1930" y="494"/>
                  </a:cubicBezTo>
                  <a:cubicBezTo>
                    <a:pt x="1917" y="494"/>
                    <a:pt x="1904" y="495"/>
                    <a:pt x="1890" y="496"/>
                  </a:cubicBezTo>
                  <a:cubicBezTo>
                    <a:pt x="1785" y="373"/>
                    <a:pt x="1697" y="251"/>
                    <a:pt x="1592" y="128"/>
                  </a:cubicBezTo>
                  <a:cubicBezTo>
                    <a:pt x="1493" y="40"/>
                    <a:pt x="1377" y="0"/>
                    <a:pt x="1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0" name="Google Shape;1890;p58"/>
            <p:cNvSpPr/>
            <p:nvPr/>
          </p:nvSpPr>
          <p:spPr>
            <a:xfrm>
              <a:off x="1366275" y="3221275"/>
              <a:ext cx="108725" cy="246075"/>
            </a:xfrm>
            <a:custGeom>
              <a:avLst/>
              <a:gdLst/>
              <a:ahLst/>
              <a:cxnLst/>
              <a:rect l="l" t="t" r="r" b="b"/>
              <a:pathLst>
                <a:path w="4349" h="9843" extrusionOk="0">
                  <a:moveTo>
                    <a:pt x="2122" y="0"/>
                  </a:moveTo>
                  <a:cubicBezTo>
                    <a:pt x="1806" y="106"/>
                    <a:pt x="1491" y="123"/>
                    <a:pt x="1175" y="228"/>
                  </a:cubicBezTo>
                  <a:cubicBezTo>
                    <a:pt x="807" y="368"/>
                    <a:pt x="492" y="631"/>
                    <a:pt x="299" y="965"/>
                  </a:cubicBezTo>
                  <a:cubicBezTo>
                    <a:pt x="194" y="1122"/>
                    <a:pt x="123" y="1280"/>
                    <a:pt x="71" y="1438"/>
                  </a:cubicBezTo>
                  <a:cubicBezTo>
                    <a:pt x="106" y="2034"/>
                    <a:pt x="71" y="2630"/>
                    <a:pt x="18" y="3226"/>
                  </a:cubicBezTo>
                  <a:cubicBezTo>
                    <a:pt x="1" y="3244"/>
                    <a:pt x="1" y="3261"/>
                    <a:pt x="1" y="3279"/>
                  </a:cubicBezTo>
                  <a:cubicBezTo>
                    <a:pt x="18" y="3489"/>
                    <a:pt x="53" y="3700"/>
                    <a:pt x="71" y="3910"/>
                  </a:cubicBezTo>
                  <a:cubicBezTo>
                    <a:pt x="159" y="4822"/>
                    <a:pt x="176" y="5751"/>
                    <a:pt x="159" y="6662"/>
                  </a:cubicBezTo>
                  <a:cubicBezTo>
                    <a:pt x="369" y="7136"/>
                    <a:pt x="614" y="7592"/>
                    <a:pt x="912" y="8012"/>
                  </a:cubicBezTo>
                  <a:cubicBezTo>
                    <a:pt x="877" y="8503"/>
                    <a:pt x="825" y="9012"/>
                    <a:pt x="790" y="9520"/>
                  </a:cubicBezTo>
                  <a:cubicBezTo>
                    <a:pt x="1180" y="9733"/>
                    <a:pt x="1610" y="9842"/>
                    <a:pt x="2043" y="9842"/>
                  </a:cubicBezTo>
                  <a:cubicBezTo>
                    <a:pt x="2251" y="9842"/>
                    <a:pt x="2460" y="9817"/>
                    <a:pt x="2666" y="9765"/>
                  </a:cubicBezTo>
                  <a:cubicBezTo>
                    <a:pt x="2911" y="9713"/>
                    <a:pt x="3139" y="9625"/>
                    <a:pt x="3349" y="9538"/>
                  </a:cubicBezTo>
                  <a:cubicBezTo>
                    <a:pt x="3332" y="8994"/>
                    <a:pt x="3262" y="8451"/>
                    <a:pt x="3227" y="7925"/>
                  </a:cubicBezTo>
                  <a:cubicBezTo>
                    <a:pt x="3279" y="7925"/>
                    <a:pt x="3332" y="7890"/>
                    <a:pt x="3367" y="7855"/>
                  </a:cubicBezTo>
                  <a:cubicBezTo>
                    <a:pt x="3858" y="7451"/>
                    <a:pt x="3998" y="6750"/>
                    <a:pt x="4086" y="6101"/>
                  </a:cubicBezTo>
                  <a:cubicBezTo>
                    <a:pt x="4278" y="4751"/>
                    <a:pt x="4349" y="3384"/>
                    <a:pt x="4314" y="2016"/>
                  </a:cubicBezTo>
                  <a:cubicBezTo>
                    <a:pt x="4278" y="1315"/>
                    <a:pt x="4068" y="789"/>
                    <a:pt x="3472" y="421"/>
                  </a:cubicBezTo>
                  <a:cubicBezTo>
                    <a:pt x="3069" y="158"/>
                    <a:pt x="2595" y="18"/>
                    <a:pt x="2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1" name="Google Shape;1891;p58"/>
            <p:cNvSpPr/>
            <p:nvPr/>
          </p:nvSpPr>
          <p:spPr>
            <a:xfrm>
              <a:off x="1362325" y="3217950"/>
              <a:ext cx="121875" cy="215625"/>
            </a:xfrm>
            <a:custGeom>
              <a:avLst/>
              <a:gdLst/>
              <a:ahLst/>
              <a:cxnLst/>
              <a:rect l="l" t="t" r="r" b="b"/>
              <a:pathLst>
                <a:path w="4875" h="8625" extrusionOk="0">
                  <a:moveTo>
                    <a:pt x="1211" y="905"/>
                  </a:moveTo>
                  <a:cubicBezTo>
                    <a:pt x="1696" y="935"/>
                    <a:pt x="2128" y="1398"/>
                    <a:pt x="2577" y="1398"/>
                  </a:cubicBezTo>
                  <a:cubicBezTo>
                    <a:pt x="2647" y="1398"/>
                    <a:pt x="2717" y="1387"/>
                    <a:pt x="2788" y="1361"/>
                  </a:cubicBezTo>
                  <a:cubicBezTo>
                    <a:pt x="2894" y="1308"/>
                    <a:pt x="2999" y="1273"/>
                    <a:pt x="3104" y="1255"/>
                  </a:cubicBezTo>
                  <a:cubicBezTo>
                    <a:pt x="3192" y="1273"/>
                    <a:pt x="3279" y="1290"/>
                    <a:pt x="3367" y="1325"/>
                  </a:cubicBezTo>
                  <a:cubicBezTo>
                    <a:pt x="3557" y="1399"/>
                    <a:pt x="3759" y="1435"/>
                    <a:pt x="3973" y="1435"/>
                  </a:cubicBezTo>
                  <a:cubicBezTo>
                    <a:pt x="4016" y="1435"/>
                    <a:pt x="4060" y="1434"/>
                    <a:pt x="4103" y="1431"/>
                  </a:cubicBezTo>
                  <a:cubicBezTo>
                    <a:pt x="4127" y="1437"/>
                    <a:pt x="4150" y="1438"/>
                    <a:pt x="4173" y="1438"/>
                  </a:cubicBezTo>
                  <a:cubicBezTo>
                    <a:pt x="4220" y="1438"/>
                    <a:pt x="4267" y="1431"/>
                    <a:pt x="4314" y="1431"/>
                  </a:cubicBezTo>
                  <a:cubicBezTo>
                    <a:pt x="4331" y="1466"/>
                    <a:pt x="4349" y="1501"/>
                    <a:pt x="4349" y="1553"/>
                  </a:cubicBezTo>
                  <a:cubicBezTo>
                    <a:pt x="4436" y="2062"/>
                    <a:pt x="4454" y="2570"/>
                    <a:pt x="4436" y="3096"/>
                  </a:cubicBezTo>
                  <a:lnTo>
                    <a:pt x="4454" y="3096"/>
                  </a:lnTo>
                  <a:cubicBezTo>
                    <a:pt x="4436" y="3271"/>
                    <a:pt x="4419" y="3447"/>
                    <a:pt x="4419" y="3622"/>
                  </a:cubicBezTo>
                  <a:cubicBezTo>
                    <a:pt x="4419" y="3727"/>
                    <a:pt x="4401" y="3850"/>
                    <a:pt x="4384" y="3955"/>
                  </a:cubicBezTo>
                  <a:cubicBezTo>
                    <a:pt x="4349" y="4253"/>
                    <a:pt x="4296" y="4534"/>
                    <a:pt x="4244" y="4832"/>
                  </a:cubicBezTo>
                  <a:cubicBezTo>
                    <a:pt x="4226" y="4919"/>
                    <a:pt x="4173" y="5007"/>
                    <a:pt x="4103" y="5060"/>
                  </a:cubicBezTo>
                  <a:cubicBezTo>
                    <a:pt x="4074" y="5067"/>
                    <a:pt x="4042" y="5071"/>
                    <a:pt x="4010" y="5071"/>
                  </a:cubicBezTo>
                  <a:cubicBezTo>
                    <a:pt x="3964" y="5071"/>
                    <a:pt x="3917" y="5063"/>
                    <a:pt x="3875" y="5042"/>
                  </a:cubicBezTo>
                  <a:cubicBezTo>
                    <a:pt x="3542" y="4924"/>
                    <a:pt x="3197" y="4867"/>
                    <a:pt x="2851" y="4867"/>
                  </a:cubicBezTo>
                  <a:cubicBezTo>
                    <a:pt x="2578" y="4867"/>
                    <a:pt x="2305" y="4903"/>
                    <a:pt x="2035" y="4972"/>
                  </a:cubicBezTo>
                  <a:cubicBezTo>
                    <a:pt x="1785" y="5051"/>
                    <a:pt x="1506" y="5153"/>
                    <a:pt x="1245" y="5153"/>
                  </a:cubicBezTo>
                  <a:cubicBezTo>
                    <a:pt x="1103" y="5153"/>
                    <a:pt x="966" y="5123"/>
                    <a:pt x="842" y="5042"/>
                  </a:cubicBezTo>
                  <a:cubicBezTo>
                    <a:pt x="632" y="4884"/>
                    <a:pt x="509" y="4639"/>
                    <a:pt x="509" y="4394"/>
                  </a:cubicBezTo>
                  <a:cubicBezTo>
                    <a:pt x="509" y="4131"/>
                    <a:pt x="527" y="3885"/>
                    <a:pt x="562" y="3640"/>
                  </a:cubicBezTo>
                  <a:cubicBezTo>
                    <a:pt x="615" y="3166"/>
                    <a:pt x="579" y="2693"/>
                    <a:pt x="474" y="2220"/>
                  </a:cubicBezTo>
                  <a:cubicBezTo>
                    <a:pt x="404" y="2044"/>
                    <a:pt x="387" y="1834"/>
                    <a:pt x="387" y="1641"/>
                  </a:cubicBezTo>
                  <a:cubicBezTo>
                    <a:pt x="422" y="1220"/>
                    <a:pt x="772" y="905"/>
                    <a:pt x="1211" y="905"/>
                  </a:cubicBezTo>
                  <a:close/>
                  <a:moveTo>
                    <a:pt x="2430" y="0"/>
                  </a:moveTo>
                  <a:cubicBezTo>
                    <a:pt x="2170" y="0"/>
                    <a:pt x="1910" y="27"/>
                    <a:pt x="1649" y="81"/>
                  </a:cubicBezTo>
                  <a:cubicBezTo>
                    <a:pt x="948" y="256"/>
                    <a:pt x="281" y="764"/>
                    <a:pt x="124" y="1483"/>
                  </a:cubicBezTo>
                  <a:cubicBezTo>
                    <a:pt x="71" y="1834"/>
                    <a:pt x="54" y="2202"/>
                    <a:pt x="106" y="2570"/>
                  </a:cubicBezTo>
                  <a:cubicBezTo>
                    <a:pt x="141" y="3412"/>
                    <a:pt x="18" y="4236"/>
                    <a:pt x="18" y="5077"/>
                  </a:cubicBezTo>
                  <a:cubicBezTo>
                    <a:pt x="1" y="5919"/>
                    <a:pt x="106" y="6795"/>
                    <a:pt x="544" y="7514"/>
                  </a:cubicBezTo>
                  <a:cubicBezTo>
                    <a:pt x="949" y="8152"/>
                    <a:pt x="1658" y="8624"/>
                    <a:pt x="2388" y="8624"/>
                  </a:cubicBezTo>
                  <a:cubicBezTo>
                    <a:pt x="2480" y="8624"/>
                    <a:pt x="2573" y="8617"/>
                    <a:pt x="2666" y="8601"/>
                  </a:cubicBezTo>
                  <a:cubicBezTo>
                    <a:pt x="3227" y="8496"/>
                    <a:pt x="3718" y="8128"/>
                    <a:pt x="3998" y="7637"/>
                  </a:cubicBezTo>
                  <a:cubicBezTo>
                    <a:pt x="4384" y="7023"/>
                    <a:pt x="4419" y="6322"/>
                    <a:pt x="4436" y="5621"/>
                  </a:cubicBezTo>
                  <a:cubicBezTo>
                    <a:pt x="4594" y="4955"/>
                    <a:pt x="4577" y="4201"/>
                    <a:pt x="4629" y="3534"/>
                  </a:cubicBezTo>
                  <a:cubicBezTo>
                    <a:pt x="4682" y="2973"/>
                    <a:pt x="4875" y="1939"/>
                    <a:pt x="4559" y="1325"/>
                  </a:cubicBezTo>
                  <a:cubicBezTo>
                    <a:pt x="4629" y="1238"/>
                    <a:pt x="4682" y="1115"/>
                    <a:pt x="4664" y="992"/>
                  </a:cubicBezTo>
                  <a:cubicBezTo>
                    <a:pt x="4524" y="922"/>
                    <a:pt x="4401" y="817"/>
                    <a:pt x="4279" y="712"/>
                  </a:cubicBezTo>
                  <a:cubicBezTo>
                    <a:pt x="4051" y="519"/>
                    <a:pt x="3805" y="361"/>
                    <a:pt x="3525" y="239"/>
                  </a:cubicBezTo>
                  <a:cubicBezTo>
                    <a:pt x="3490" y="203"/>
                    <a:pt x="3455" y="168"/>
                    <a:pt x="3420" y="133"/>
                  </a:cubicBezTo>
                  <a:cubicBezTo>
                    <a:pt x="3094" y="45"/>
                    <a:pt x="2763" y="0"/>
                    <a:pt x="2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2" name="Google Shape;1892;p58"/>
            <p:cNvSpPr/>
            <p:nvPr/>
          </p:nvSpPr>
          <p:spPr>
            <a:xfrm>
              <a:off x="1351225" y="3207900"/>
              <a:ext cx="131825" cy="39750"/>
            </a:xfrm>
            <a:custGeom>
              <a:avLst/>
              <a:gdLst/>
              <a:ahLst/>
              <a:cxnLst/>
              <a:rect l="l" t="t" r="r" b="b"/>
              <a:pathLst>
                <a:path w="5273" h="1590" extrusionOk="0">
                  <a:moveTo>
                    <a:pt x="2599" y="0"/>
                  </a:moveTo>
                  <a:cubicBezTo>
                    <a:pt x="1679" y="0"/>
                    <a:pt x="816" y="519"/>
                    <a:pt x="164" y="1219"/>
                  </a:cubicBezTo>
                  <a:cubicBezTo>
                    <a:pt x="0" y="1383"/>
                    <a:pt x="145" y="1590"/>
                    <a:pt x="325" y="1590"/>
                  </a:cubicBezTo>
                  <a:cubicBezTo>
                    <a:pt x="376" y="1590"/>
                    <a:pt x="430" y="1573"/>
                    <a:pt x="480" y="1535"/>
                  </a:cubicBezTo>
                  <a:cubicBezTo>
                    <a:pt x="936" y="1131"/>
                    <a:pt x="1479" y="868"/>
                    <a:pt x="2075" y="763"/>
                  </a:cubicBezTo>
                  <a:cubicBezTo>
                    <a:pt x="2173" y="754"/>
                    <a:pt x="2272" y="750"/>
                    <a:pt x="2372" y="750"/>
                  </a:cubicBezTo>
                  <a:cubicBezTo>
                    <a:pt x="3056" y="750"/>
                    <a:pt x="3776" y="943"/>
                    <a:pt x="4495" y="1096"/>
                  </a:cubicBezTo>
                  <a:cubicBezTo>
                    <a:pt x="4600" y="1166"/>
                    <a:pt x="4688" y="1237"/>
                    <a:pt x="4775" y="1342"/>
                  </a:cubicBezTo>
                  <a:cubicBezTo>
                    <a:pt x="4822" y="1401"/>
                    <a:pt x="4877" y="1425"/>
                    <a:pt x="4931" y="1425"/>
                  </a:cubicBezTo>
                  <a:cubicBezTo>
                    <a:pt x="5105" y="1425"/>
                    <a:pt x="5273" y="1178"/>
                    <a:pt x="5126" y="991"/>
                  </a:cubicBezTo>
                  <a:cubicBezTo>
                    <a:pt x="4565" y="378"/>
                    <a:pt x="3671" y="62"/>
                    <a:pt x="2899" y="9"/>
                  </a:cubicBezTo>
                  <a:lnTo>
                    <a:pt x="2812" y="9"/>
                  </a:lnTo>
                  <a:cubicBezTo>
                    <a:pt x="2741" y="3"/>
                    <a:pt x="2670" y="0"/>
                    <a:pt x="2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3" name="Google Shape;1893;p58"/>
            <p:cNvSpPr/>
            <p:nvPr/>
          </p:nvSpPr>
          <p:spPr>
            <a:xfrm>
              <a:off x="1268100" y="3217550"/>
              <a:ext cx="258175" cy="388700"/>
            </a:xfrm>
            <a:custGeom>
              <a:avLst/>
              <a:gdLst/>
              <a:ahLst/>
              <a:cxnLst/>
              <a:rect l="l" t="t" r="r" b="b"/>
              <a:pathLst>
                <a:path w="10327" h="15548" extrusionOk="0">
                  <a:moveTo>
                    <a:pt x="6259" y="0"/>
                  </a:moveTo>
                  <a:cubicBezTo>
                    <a:pt x="5935" y="0"/>
                    <a:pt x="5611" y="44"/>
                    <a:pt x="5295" y="132"/>
                  </a:cubicBezTo>
                  <a:cubicBezTo>
                    <a:pt x="4436" y="325"/>
                    <a:pt x="3542" y="728"/>
                    <a:pt x="3191" y="1534"/>
                  </a:cubicBezTo>
                  <a:cubicBezTo>
                    <a:pt x="3069" y="1867"/>
                    <a:pt x="3016" y="2218"/>
                    <a:pt x="3016" y="2586"/>
                  </a:cubicBezTo>
                  <a:cubicBezTo>
                    <a:pt x="3016" y="3182"/>
                    <a:pt x="2946" y="3761"/>
                    <a:pt x="2788" y="4339"/>
                  </a:cubicBezTo>
                  <a:cubicBezTo>
                    <a:pt x="2595" y="4865"/>
                    <a:pt x="2280" y="5304"/>
                    <a:pt x="2052" y="5812"/>
                  </a:cubicBezTo>
                  <a:cubicBezTo>
                    <a:pt x="1701" y="6636"/>
                    <a:pt x="1631" y="7548"/>
                    <a:pt x="1491" y="8424"/>
                  </a:cubicBezTo>
                  <a:cubicBezTo>
                    <a:pt x="1245" y="9897"/>
                    <a:pt x="737" y="12264"/>
                    <a:pt x="1" y="13561"/>
                  </a:cubicBezTo>
                  <a:cubicBezTo>
                    <a:pt x="649" y="13877"/>
                    <a:pt x="1123" y="14473"/>
                    <a:pt x="1666" y="14946"/>
                  </a:cubicBezTo>
                  <a:cubicBezTo>
                    <a:pt x="2065" y="15282"/>
                    <a:pt x="2587" y="15548"/>
                    <a:pt x="3088" y="15548"/>
                  </a:cubicBezTo>
                  <a:cubicBezTo>
                    <a:pt x="3293" y="15548"/>
                    <a:pt x="3494" y="15504"/>
                    <a:pt x="3682" y="15402"/>
                  </a:cubicBezTo>
                  <a:cubicBezTo>
                    <a:pt x="3858" y="14560"/>
                    <a:pt x="3928" y="13666"/>
                    <a:pt x="3630" y="12860"/>
                  </a:cubicBezTo>
                  <a:cubicBezTo>
                    <a:pt x="3507" y="12544"/>
                    <a:pt x="3332" y="12246"/>
                    <a:pt x="3191" y="11931"/>
                  </a:cubicBezTo>
                  <a:cubicBezTo>
                    <a:pt x="2858" y="11072"/>
                    <a:pt x="2876" y="9161"/>
                    <a:pt x="3262" y="8319"/>
                  </a:cubicBezTo>
                  <a:cubicBezTo>
                    <a:pt x="3437" y="8004"/>
                    <a:pt x="3595" y="7670"/>
                    <a:pt x="3735" y="7337"/>
                  </a:cubicBezTo>
                  <a:cubicBezTo>
                    <a:pt x="3945" y="6654"/>
                    <a:pt x="3752" y="5917"/>
                    <a:pt x="3735" y="5198"/>
                  </a:cubicBezTo>
                  <a:cubicBezTo>
                    <a:pt x="3752" y="4374"/>
                    <a:pt x="3893" y="3550"/>
                    <a:pt x="4173" y="2779"/>
                  </a:cubicBezTo>
                  <a:cubicBezTo>
                    <a:pt x="4348" y="2604"/>
                    <a:pt x="4471" y="2411"/>
                    <a:pt x="4576" y="2201"/>
                  </a:cubicBezTo>
                  <a:cubicBezTo>
                    <a:pt x="4830" y="1710"/>
                    <a:pt x="4872" y="812"/>
                    <a:pt x="5551" y="812"/>
                  </a:cubicBezTo>
                  <a:cubicBezTo>
                    <a:pt x="5576" y="812"/>
                    <a:pt x="5602" y="813"/>
                    <a:pt x="5628" y="816"/>
                  </a:cubicBezTo>
                  <a:cubicBezTo>
                    <a:pt x="5952" y="848"/>
                    <a:pt x="6216" y="1030"/>
                    <a:pt x="6545" y="1030"/>
                  </a:cubicBezTo>
                  <a:cubicBezTo>
                    <a:pt x="6572" y="1030"/>
                    <a:pt x="6599" y="1029"/>
                    <a:pt x="6628" y="1026"/>
                  </a:cubicBezTo>
                  <a:cubicBezTo>
                    <a:pt x="6803" y="991"/>
                    <a:pt x="6961" y="956"/>
                    <a:pt x="7119" y="886"/>
                  </a:cubicBezTo>
                  <a:lnTo>
                    <a:pt x="8030" y="1201"/>
                  </a:lnTo>
                  <a:cubicBezTo>
                    <a:pt x="8188" y="1377"/>
                    <a:pt x="8276" y="1604"/>
                    <a:pt x="8293" y="1832"/>
                  </a:cubicBezTo>
                  <a:cubicBezTo>
                    <a:pt x="8293" y="1920"/>
                    <a:pt x="8293" y="2008"/>
                    <a:pt x="8276" y="2095"/>
                  </a:cubicBezTo>
                  <a:cubicBezTo>
                    <a:pt x="8188" y="2779"/>
                    <a:pt x="8170" y="3480"/>
                    <a:pt x="8153" y="4164"/>
                  </a:cubicBezTo>
                  <a:cubicBezTo>
                    <a:pt x="8118" y="5567"/>
                    <a:pt x="8118" y="6987"/>
                    <a:pt x="7907" y="8372"/>
                  </a:cubicBezTo>
                  <a:cubicBezTo>
                    <a:pt x="7767" y="9231"/>
                    <a:pt x="7557" y="10072"/>
                    <a:pt x="7469" y="10931"/>
                  </a:cubicBezTo>
                  <a:cubicBezTo>
                    <a:pt x="7381" y="11790"/>
                    <a:pt x="7452" y="12947"/>
                    <a:pt x="7311" y="13771"/>
                  </a:cubicBezTo>
                  <a:cubicBezTo>
                    <a:pt x="7224" y="14280"/>
                    <a:pt x="7101" y="14788"/>
                    <a:pt x="6943" y="15297"/>
                  </a:cubicBezTo>
                  <a:cubicBezTo>
                    <a:pt x="7043" y="15308"/>
                    <a:pt x="7143" y="15314"/>
                    <a:pt x="7242" y="15314"/>
                  </a:cubicBezTo>
                  <a:cubicBezTo>
                    <a:pt x="7731" y="15314"/>
                    <a:pt x="8200" y="15171"/>
                    <a:pt x="8609" y="14893"/>
                  </a:cubicBezTo>
                  <a:cubicBezTo>
                    <a:pt x="9117" y="14595"/>
                    <a:pt x="9555" y="14210"/>
                    <a:pt x="10064" y="13894"/>
                  </a:cubicBezTo>
                  <a:cubicBezTo>
                    <a:pt x="10151" y="13842"/>
                    <a:pt x="10239" y="13771"/>
                    <a:pt x="10292" y="13684"/>
                  </a:cubicBezTo>
                  <a:cubicBezTo>
                    <a:pt x="10327" y="13596"/>
                    <a:pt x="10327" y="13508"/>
                    <a:pt x="10292" y="13421"/>
                  </a:cubicBezTo>
                  <a:cubicBezTo>
                    <a:pt x="10239" y="12614"/>
                    <a:pt x="10116" y="11510"/>
                    <a:pt x="9941" y="10703"/>
                  </a:cubicBezTo>
                  <a:cubicBezTo>
                    <a:pt x="9538" y="8898"/>
                    <a:pt x="8802" y="7127"/>
                    <a:pt x="8977" y="5286"/>
                  </a:cubicBezTo>
                  <a:cubicBezTo>
                    <a:pt x="9029" y="4725"/>
                    <a:pt x="9170" y="4182"/>
                    <a:pt x="9205" y="3638"/>
                  </a:cubicBezTo>
                  <a:cubicBezTo>
                    <a:pt x="9275" y="2919"/>
                    <a:pt x="9135" y="2183"/>
                    <a:pt x="8819" y="1534"/>
                  </a:cubicBezTo>
                  <a:cubicBezTo>
                    <a:pt x="8714" y="1306"/>
                    <a:pt x="8556" y="1096"/>
                    <a:pt x="8381" y="903"/>
                  </a:cubicBezTo>
                  <a:cubicBezTo>
                    <a:pt x="8223" y="658"/>
                    <a:pt x="7995" y="465"/>
                    <a:pt x="7732" y="360"/>
                  </a:cubicBezTo>
                  <a:cubicBezTo>
                    <a:pt x="7574" y="255"/>
                    <a:pt x="7399" y="184"/>
                    <a:pt x="7224" y="132"/>
                  </a:cubicBezTo>
                  <a:cubicBezTo>
                    <a:pt x="6908" y="44"/>
                    <a:pt x="6584" y="0"/>
                    <a:pt x="6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94" name="Google Shape;1894;p58"/>
          <p:cNvGrpSpPr/>
          <p:nvPr/>
        </p:nvGrpSpPr>
        <p:grpSpPr>
          <a:xfrm>
            <a:off x="7380977" y="738197"/>
            <a:ext cx="1400296" cy="5634259"/>
            <a:chOff x="1691500" y="3537950"/>
            <a:chExt cx="415950" cy="1673625"/>
          </a:xfrm>
        </p:grpSpPr>
        <p:sp>
          <p:nvSpPr>
            <p:cNvPr id="1895" name="Google Shape;1895;p58"/>
            <p:cNvSpPr/>
            <p:nvPr/>
          </p:nvSpPr>
          <p:spPr>
            <a:xfrm>
              <a:off x="1942200" y="5117450"/>
              <a:ext cx="91625" cy="94125"/>
            </a:xfrm>
            <a:custGeom>
              <a:avLst/>
              <a:gdLst/>
              <a:ahLst/>
              <a:cxnLst/>
              <a:rect l="l" t="t" r="r" b="b"/>
              <a:pathLst>
                <a:path w="3665" h="3765" extrusionOk="0">
                  <a:moveTo>
                    <a:pt x="284" y="1"/>
                  </a:moveTo>
                  <a:cubicBezTo>
                    <a:pt x="227" y="1"/>
                    <a:pt x="174" y="28"/>
                    <a:pt x="141" y="83"/>
                  </a:cubicBezTo>
                  <a:cubicBezTo>
                    <a:pt x="36" y="136"/>
                    <a:pt x="0" y="258"/>
                    <a:pt x="53" y="346"/>
                  </a:cubicBezTo>
                  <a:cubicBezTo>
                    <a:pt x="71" y="381"/>
                    <a:pt x="88" y="434"/>
                    <a:pt x="123" y="469"/>
                  </a:cubicBezTo>
                  <a:lnTo>
                    <a:pt x="123" y="1293"/>
                  </a:lnTo>
                  <a:cubicBezTo>
                    <a:pt x="88" y="1538"/>
                    <a:pt x="88" y="1801"/>
                    <a:pt x="123" y="2047"/>
                  </a:cubicBezTo>
                  <a:cubicBezTo>
                    <a:pt x="141" y="2134"/>
                    <a:pt x="176" y="2187"/>
                    <a:pt x="228" y="2257"/>
                  </a:cubicBezTo>
                  <a:lnTo>
                    <a:pt x="228" y="2275"/>
                  </a:lnTo>
                  <a:cubicBezTo>
                    <a:pt x="228" y="2362"/>
                    <a:pt x="298" y="2450"/>
                    <a:pt x="404" y="2450"/>
                  </a:cubicBezTo>
                  <a:lnTo>
                    <a:pt x="474" y="2450"/>
                  </a:lnTo>
                  <a:cubicBezTo>
                    <a:pt x="491" y="2467"/>
                    <a:pt x="509" y="2485"/>
                    <a:pt x="526" y="2485"/>
                  </a:cubicBezTo>
                  <a:lnTo>
                    <a:pt x="1000" y="2695"/>
                  </a:lnTo>
                  <a:cubicBezTo>
                    <a:pt x="1000" y="2765"/>
                    <a:pt x="1017" y="2836"/>
                    <a:pt x="1017" y="2906"/>
                  </a:cubicBezTo>
                  <a:cubicBezTo>
                    <a:pt x="1017" y="2958"/>
                    <a:pt x="1052" y="3011"/>
                    <a:pt x="1070" y="3046"/>
                  </a:cubicBezTo>
                  <a:cubicBezTo>
                    <a:pt x="1070" y="3221"/>
                    <a:pt x="1087" y="3397"/>
                    <a:pt x="1122" y="3572"/>
                  </a:cubicBezTo>
                  <a:cubicBezTo>
                    <a:pt x="1140" y="3642"/>
                    <a:pt x="1193" y="3695"/>
                    <a:pt x="1263" y="3712"/>
                  </a:cubicBezTo>
                  <a:cubicBezTo>
                    <a:pt x="1333" y="3730"/>
                    <a:pt x="1421" y="3730"/>
                    <a:pt x="1491" y="3730"/>
                  </a:cubicBezTo>
                  <a:cubicBezTo>
                    <a:pt x="1526" y="3747"/>
                    <a:pt x="1543" y="3765"/>
                    <a:pt x="1578" y="3765"/>
                  </a:cubicBezTo>
                  <a:cubicBezTo>
                    <a:pt x="2157" y="3747"/>
                    <a:pt x="2735" y="3730"/>
                    <a:pt x="3314" y="3695"/>
                  </a:cubicBezTo>
                  <a:cubicBezTo>
                    <a:pt x="3384" y="3695"/>
                    <a:pt x="3454" y="3625"/>
                    <a:pt x="3472" y="3554"/>
                  </a:cubicBezTo>
                  <a:cubicBezTo>
                    <a:pt x="3559" y="3011"/>
                    <a:pt x="3594" y="2467"/>
                    <a:pt x="3665" y="1924"/>
                  </a:cubicBezTo>
                  <a:cubicBezTo>
                    <a:pt x="3665" y="1876"/>
                    <a:pt x="3622" y="1849"/>
                    <a:pt x="3581" y="1849"/>
                  </a:cubicBezTo>
                  <a:cubicBezTo>
                    <a:pt x="3548" y="1849"/>
                    <a:pt x="3515" y="1867"/>
                    <a:pt x="3507" y="1906"/>
                  </a:cubicBezTo>
                  <a:lnTo>
                    <a:pt x="3507" y="1959"/>
                  </a:lnTo>
                  <a:cubicBezTo>
                    <a:pt x="3468" y="1933"/>
                    <a:pt x="3420" y="1917"/>
                    <a:pt x="3377" y="1917"/>
                  </a:cubicBezTo>
                  <a:cubicBezTo>
                    <a:pt x="3361" y="1917"/>
                    <a:pt x="3346" y="1919"/>
                    <a:pt x="3331" y="1924"/>
                  </a:cubicBezTo>
                  <a:cubicBezTo>
                    <a:pt x="3239" y="1939"/>
                    <a:pt x="3149" y="1946"/>
                    <a:pt x="3060" y="1946"/>
                  </a:cubicBezTo>
                  <a:cubicBezTo>
                    <a:pt x="2308" y="1946"/>
                    <a:pt x="1689" y="1442"/>
                    <a:pt x="1140" y="925"/>
                  </a:cubicBezTo>
                  <a:cubicBezTo>
                    <a:pt x="1000" y="557"/>
                    <a:pt x="737" y="223"/>
                    <a:pt x="386" y="31"/>
                  </a:cubicBezTo>
                  <a:cubicBezTo>
                    <a:pt x="353" y="11"/>
                    <a:pt x="318" y="1"/>
                    <a:pt x="284" y="1"/>
                  </a:cubicBezTo>
                  <a:close/>
                </a:path>
              </a:pathLst>
            </a:custGeom>
            <a:solidFill>
              <a:srgbClr val="9647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6" name="Google Shape;1896;p58"/>
            <p:cNvSpPr/>
            <p:nvPr/>
          </p:nvSpPr>
          <p:spPr>
            <a:xfrm>
              <a:off x="1980775" y="495955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0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7" name="Google Shape;1897;p58"/>
            <p:cNvSpPr/>
            <p:nvPr/>
          </p:nvSpPr>
          <p:spPr>
            <a:xfrm>
              <a:off x="1980775" y="4958550"/>
              <a:ext cx="600" cy="1025"/>
            </a:xfrm>
            <a:custGeom>
              <a:avLst/>
              <a:gdLst/>
              <a:ahLst/>
              <a:cxnLst/>
              <a:rect l="l" t="t" r="r" b="b"/>
              <a:pathLst>
                <a:path w="24" h="41" extrusionOk="0">
                  <a:moveTo>
                    <a:pt x="13" y="0"/>
                  </a:moveTo>
                  <a:cubicBezTo>
                    <a:pt x="11" y="0"/>
                    <a:pt x="7" y="2"/>
                    <a:pt x="0" y="5"/>
                  </a:cubicBezTo>
                  <a:lnTo>
                    <a:pt x="0" y="40"/>
                  </a:lnTo>
                  <a:cubicBezTo>
                    <a:pt x="0" y="26"/>
                    <a:pt x="23" y="0"/>
                    <a:pt x="13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8" name="Google Shape;1898;p58"/>
            <p:cNvSpPr/>
            <p:nvPr/>
          </p:nvSpPr>
          <p:spPr>
            <a:xfrm>
              <a:off x="1940875" y="4958550"/>
              <a:ext cx="98650" cy="222625"/>
            </a:xfrm>
            <a:custGeom>
              <a:avLst/>
              <a:gdLst/>
              <a:ahLst/>
              <a:cxnLst/>
              <a:rect l="l" t="t" r="r" b="b"/>
              <a:pathLst>
                <a:path w="3946" h="8905" extrusionOk="0">
                  <a:moveTo>
                    <a:pt x="792" y="1"/>
                  </a:moveTo>
                  <a:cubicBezTo>
                    <a:pt x="527" y="1"/>
                    <a:pt x="264" y="14"/>
                    <a:pt x="1" y="40"/>
                  </a:cubicBezTo>
                  <a:cubicBezTo>
                    <a:pt x="334" y="1951"/>
                    <a:pt x="439" y="3950"/>
                    <a:pt x="492" y="5896"/>
                  </a:cubicBezTo>
                  <a:cubicBezTo>
                    <a:pt x="281" y="5896"/>
                    <a:pt x="124" y="6159"/>
                    <a:pt x="141" y="6387"/>
                  </a:cubicBezTo>
                  <a:cubicBezTo>
                    <a:pt x="176" y="6614"/>
                    <a:pt x="264" y="6825"/>
                    <a:pt x="404" y="7000"/>
                  </a:cubicBezTo>
                  <a:cubicBezTo>
                    <a:pt x="807" y="7614"/>
                    <a:pt x="1228" y="8245"/>
                    <a:pt x="1824" y="8613"/>
                  </a:cubicBezTo>
                  <a:cubicBezTo>
                    <a:pt x="2122" y="8800"/>
                    <a:pt x="2477" y="8905"/>
                    <a:pt x="2823" y="8905"/>
                  </a:cubicBezTo>
                  <a:cubicBezTo>
                    <a:pt x="3189" y="8905"/>
                    <a:pt x="3544" y="8787"/>
                    <a:pt x="3805" y="8525"/>
                  </a:cubicBezTo>
                  <a:cubicBezTo>
                    <a:pt x="3875" y="8473"/>
                    <a:pt x="3910" y="8403"/>
                    <a:pt x="3928" y="8315"/>
                  </a:cubicBezTo>
                  <a:cubicBezTo>
                    <a:pt x="3945" y="8140"/>
                    <a:pt x="3823" y="8035"/>
                    <a:pt x="3700" y="7947"/>
                  </a:cubicBezTo>
                  <a:cubicBezTo>
                    <a:pt x="3139" y="7491"/>
                    <a:pt x="2613" y="7018"/>
                    <a:pt x="2122" y="6492"/>
                  </a:cubicBezTo>
                  <a:cubicBezTo>
                    <a:pt x="1859" y="6246"/>
                    <a:pt x="1649" y="5966"/>
                    <a:pt x="1526" y="5633"/>
                  </a:cubicBezTo>
                  <a:cubicBezTo>
                    <a:pt x="1438" y="5335"/>
                    <a:pt x="1403" y="5037"/>
                    <a:pt x="1438" y="4721"/>
                  </a:cubicBezTo>
                  <a:cubicBezTo>
                    <a:pt x="1438" y="3161"/>
                    <a:pt x="1491" y="1600"/>
                    <a:pt x="1596" y="40"/>
                  </a:cubicBezTo>
                  <a:cubicBezTo>
                    <a:pt x="1325" y="14"/>
                    <a:pt x="1057" y="1"/>
                    <a:pt x="792" y="1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9" name="Google Shape;1899;p58"/>
            <p:cNvSpPr/>
            <p:nvPr/>
          </p:nvSpPr>
          <p:spPr>
            <a:xfrm>
              <a:off x="1959350" y="5141075"/>
              <a:ext cx="64450" cy="47500"/>
            </a:xfrm>
            <a:custGeom>
              <a:avLst/>
              <a:gdLst/>
              <a:ahLst/>
              <a:cxnLst/>
              <a:rect l="l" t="t" r="r" b="b"/>
              <a:pathLst>
                <a:path w="2578" h="1900" extrusionOk="0">
                  <a:moveTo>
                    <a:pt x="2437" y="0"/>
                  </a:moveTo>
                  <a:cubicBezTo>
                    <a:pt x="2420" y="0"/>
                    <a:pt x="2402" y="5"/>
                    <a:pt x="2383" y="15"/>
                  </a:cubicBezTo>
                  <a:cubicBezTo>
                    <a:pt x="2225" y="32"/>
                    <a:pt x="2102" y="85"/>
                    <a:pt x="1997" y="190"/>
                  </a:cubicBezTo>
                  <a:cubicBezTo>
                    <a:pt x="1927" y="260"/>
                    <a:pt x="1874" y="348"/>
                    <a:pt x="1857" y="435"/>
                  </a:cubicBezTo>
                  <a:cubicBezTo>
                    <a:pt x="1804" y="576"/>
                    <a:pt x="1804" y="734"/>
                    <a:pt x="1804" y="874"/>
                  </a:cubicBezTo>
                  <a:cubicBezTo>
                    <a:pt x="1664" y="716"/>
                    <a:pt x="1488" y="576"/>
                    <a:pt x="1278" y="488"/>
                  </a:cubicBezTo>
                  <a:cubicBezTo>
                    <a:pt x="1098" y="322"/>
                    <a:pt x="864" y="243"/>
                    <a:pt x="627" y="243"/>
                  </a:cubicBezTo>
                  <a:cubicBezTo>
                    <a:pt x="563" y="243"/>
                    <a:pt x="499" y="249"/>
                    <a:pt x="436" y="260"/>
                  </a:cubicBezTo>
                  <a:cubicBezTo>
                    <a:pt x="296" y="278"/>
                    <a:pt x="174" y="348"/>
                    <a:pt x="86" y="453"/>
                  </a:cubicBezTo>
                  <a:cubicBezTo>
                    <a:pt x="1" y="538"/>
                    <a:pt x="76" y="692"/>
                    <a:pt x="173" y="692"/>
                  </a:cubicBezTo>
                  <a:cubicBezTo>
                    <a:pt x="196" y="692"/>
                    <a:pt x="220" y="683"/>
                    <a:pt x="244" y="663"/>
                  </a:cubicBezTo>
                  <a:cubicBezTo>
                    <a:pt x="370" y="568"/>
                    <a:pt x="499" y="527"/>
                    <a:pt x="628" y="527"/>
                  </a:cubicBezTo>
                  <a:cubicBezTo>
                    <a:pt x="1236" y="527"/>
                    <a:pt x="1845" y="1433"/>
                    <a:pt x="2120" y="1838"/>
                  </a:cubicBezTo>
                  <a:cubicBezTo>
                    <a:pt x="2152" y="1881"/>
                    <a:pt x="2194" y="1899"/>
                    <a:pt x="2235" y="1899"/>
                  </a:cubicBezTo>
                  <a:cubicBezTo>
                    <a:pt x="2328" y="1899"/>
                    <a:pt x="2414" y="1807"/>
                    <a:pt x="2365" y="1698"/>
                  </a:cubicBezTo>
                  <a:cubicBezTo>
                    <a:pt x="2312" y="1593"/>
                    <a:pt x="2242" y="1470"/>
                    <a:pt x="2207" y="1382"/>
                  </a:cubicBezTo>
                  <a:cubicBezTo>
                    <a:pt x="2155" y="1277"/>
                    <a:pt x="2155" y="1207"/>
                    <a:pt x="2120" y="1119"/>
                  </a:cubicBezTo>
                  <a:cubicBezTo>
                    <a:pt x="2120" y="1102"/>
                    <a:pt x="2120" y="1084"/>
                    <a:pt x="2102" y="1067"/>
                  </a:cubicBezTo>
                  <a:cubicBezTo>
                    <a:pt x="2052" y="835"/>
                    <a:pt x="2003" y="324"/>
                    <a:pt x="2305" y="324"/>
                  </a:cubicBezTo>
                  <a:cubicBezTo>
                    <a:pt x="2324" y="324"/>
                    <a:pt x="2344" y="326"/>
                    <a:pt x="2365" y="330"/>
                  </a:cubicBezTo>
                  <a:cubicBezTo>
                    <a:pt x="2383" y="337"/>
                    <a:pt x="2400" y="341"/>
                    <a:pt x="2415" y="341"/>
                  </a:cubicBezTo>
                  <a:cubicBezTo>
                    <a:pt x="2573" y="341"/>
                    <a:pt x="2577" y="0"/>
                    <a:pt x="2437" y="0"/>
                  </a:cubicBezTo>
                  <a:close/>
                </a:path>
              </a:pathLst>
            </a:custGeom>
            <a:solidFill>
              <a:srgbClr val="9647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0" name="Google Shape;1900;p58"/>
            <p:cNvSpPr/>
            <p:nvPr/>
          </p:nvSpPr>
          <p:spPr>
            <a:xfrm>
              <a:off x="1828250" y="5117450"/>
              <a:ext cx="91625" cy="94125"/>
            </a:xfrm>
            <a:custGeom>
              <a:avLst/>
              <a:gdLst/>
              <a:ahLst/>
              <a:cxnLst/>
              <a:rect l="l" t="t" r="r" b="b"/>
              <a:pathLst>
                <a:path w="3665" h="3765" extrusionOk="0">
                  <a:moveTo>
                    <a:pt x="3381" y="1"/>
                  </a:moveTo>
                  <a:cubicBezTo>
                    <a:pt x="3347" y="1"/>
                    <a:pt x="3312" y="11"/>
                    <a:pt x="3279" y="31"/>
                  </a:cubicBezTo>
                  <a:cubicBezTo>
                    <a:pt x="2928" y="223"/>
                    <a:pt x="2665" y="557"/>
                    <a:pt x="2525" y="925"/>
                  </a:cubicBezTo>
                  <a:cubicBezTo>
                    <a:pt x="1976" y="1442"/>
                    <a:pt x="1343" y="1946"/>
                    <a:pt x="600" y="1946"/>
                  </a:cubicBezTo>
                  <a:cubicBezTo>
                    <a:pt x="513" y="1946"/>
                    <a:pt x="424" y="1939"/>
                    <a:pt x="333" y="1924"/>
                  </a:cubicBezTo>
                  <a:cubicBezTo>
                    <a:pt x="315" y="1919"/>
                    <a:pt x="297" y="1917"/>
                    <a:pt x="281" y="1917"/>
                  </a:cubicBezTo>
                  <a:cubicBezTo>
                    <a:pt x="236" y="1917"/>
                    <a:pt x="201" y="1933"/>
                    <a:pt x="176" y="1959"/>
                  </a:cubicBezTo>
                  <a:cubicBezTo>
                    <a:pt x="158" y="1942"/>
                    <a:pt x="158" y="1924"/>
                    <a:pt x="158" y="1906"/>
                  </a:cubicBezTo>
                  <a:cubicBezTo>
                    <a:pt x="150" y="1867"/>
                    <a:pt x="117" y="1849"/>
                    <a:pt x="84" y="1849"/>
                  </a:cubicBezTo>
                  <a:cubicBezTo>
                    <a:pt x="43" y="1849"/>
                    <a:pt x="0" y="1876"/>
                    <a:pt x="0" y="1924"/>
                  </a:cubicBezTo>
                  <a:cubicBezTo>
                    <a:pt x="70" y="2467"/>
                    <a:pt x="123" y="3028"/>
                    <a:pt x="193" y="3554"/>
                  </a:cubicBezTo>
                  <a:cubicBezTo>
                    <a:pt x="211" y="3625"/>
                    <a:pt x="263" y="3695"/>
                    <a:pt x="351" y="3695"/>
                  </a:cubicBezTo>
                  <a:cubicBezTo>
                    <a:pt x="929" y="3730"/>
                    <a:pt x="1508" y="3747"/>
                    <a:pt x="2086" y="3765"/>
                  </a:cubicBezTo>
                  <a:cubicBezTo>
                    <a:pt x="2122" y="3765"/>
                    <a:pt x="2139" y="3747"/>
                    <a:pt x="2174" y="3730"/>
                  </a:cubicBezTo>
                  <a:cubicBezTo>
                    <a:pt x="2244" y="3730"/>
                    <a:pt x="2332" y="3730"/>
                    <a:pt x="2402" y="3712"/>
                  </a:cubicBezTo>
                  <a:cubicBezTo>
                    <a:pt x="2472" y="3695"/>
                    <a:pt x="2525" y="3642"/>
                    <a:pt x="2542" y="3572"/>
                  </a:cubicBezTo>
                  <a:cubicBezTo>
                    <a:pt x="2577" y="3397"/>
                    <a:pt x="2595" y="3221"/>
                    <a:pt x="2595" y="3046"/>
                  </a:cubicBezTo>
                  <a:cubicBezTo>
                    <a:pt x="2612" y="3011"/>
                    <a:pt x="2647" y="2958"/>
                    <a:pt x="2647" y="2906"/>
                  </a:cubicBezTo>
                  <a:cubicBezTo>
                    <a:pt x="2647" y="2836"/>
                    <a:pt x="2665" y="2765"/>
                    <a:pt x="2665" y="2695"/>
                  </a:cubicBezTo>
                  <a:lnTo>
                    <a:pt x="3138" y="2503"/>
                  </a:lnTo>
                  <a:cubicBezTo>
                    <a:pt x="3156" y="2485"/>
                    <a:pt x="3173" y="2467"/>
                    <a:pt x="3191" y="2450"/>
                  </a:cubicBezTo>
                  <a:lnTo>
                    <a:pt x="3261" y="2450"/>
                  </a:lnTo>
                  <a:cubicBezTo>
                    <a:pt x="3366" y="2450"/>
                    <a:pt x="3436" y="2362"/>
                    <a:pt x="3436" y="2275"/>
                  </a:cubicBezTo>
                  <a:lnTo>
                    <a:pt x="3436" y="2257"/>
                  </a:lnTo>
                  <a:cubicBezTo>
                    <a:pt x="3489" y="2204"/>
                    <a:pt x="3524" y="2134"/>
                    <a:pt x="3542" y="2064"/>
                  </a:cubicBezTo>
                  <a:cubicBezTo>
                    <a:pt x="3577" y="1801"/>
                    <a:pt x="3577" y="1538"/>
                    <a:pt x="3542" y="1293"/>
                  </a:cubicBezTo>
                  <a:lnTo>
                    <a:pt x="3542" y="469"/>
                  </a:lnTo>
                  <a:cubicBezTo>
                    <a:pt x="3577" y="434"/>
                    <a:pt x="3594" y="381"/>
                    <a:pt x="3612" y="346"/>
                  </a:cubicBezTo>
                  <a:cubicBezTo>
                    <a:pt x="3664" y="241"/>
                    <a:pt x="3629" y="136"/>
                    <a:pt x="3524" y="83"/>
                  </a:cubicBezTo>
                  <a:cubicBezTo>
                    <a:pt x="3491" y="28"/>
                    <a:pt x="3438" y="1"/>
                    <a:pt x="3381" y="1"/>
                  </a:cubicBezTo>
                  <a:close/>
                </a:path>
              </a:pathLst>
            </a:custGeom>
            <a:solidFill>
              <a:srgbClr val="9647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1" name="Google Shape;1901;p58"/>
            <p:cNvSpPr/>
            <p:nvPr/>
          </p:nvSpPr>
          <p:spPr>
            <a:xfrm>
              <a:off x="1880550" y="4958550"/>
              <a:ext cx="750" cy="1025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15" y="0"/>
                  </a:moveTo>
                  <a:cubicBezTo>
                    <a:pt x="1" y="0"/>
                    <a:pt x="12" y="26"/>
                    <a:pt x="12" y="40"/>
                  </a:cubicBezTo>
                  <a:lnTo>
                    <a:pt x="30" y="40"/>
                  </a:lnTo>
                  <a:cubicBezTo>
                    <a:pt x="30" y="23"/>
                    <a:pt x="30" y="23"/>
                    <a:pt x="30" y="5"/>
                  </a:cubicBezTo>
                  <a:cubicBezTo>
                    <a:pt x="23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2" name="Google Shape;1902;p58"/>
            <p:cNvSpPr/>
            <p:nvPr/>
          </p:nvSpPr>
          <p:spPr>
            <a:xfrm>
              <a:off x="1880400" y="4959550"/>
              <a:ext cx="450" cy="25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3" name="Google Shape;1903;p58"/>
            <p:cNvSpPr/>
            <p:nvPr/>
          </p:nvSpPr>
          <p:spPr>
            <a:xfrm>
              <a:off x="1822100" y="4958500"/>
              <a:ext cx="98650" cy="222400"/>
            </a:xfrm>
            <a:custGeom>
              <a:avLst/>
              <a:gdLst/>
              <a:ahLst/>
              <a:cxnLst/>
              <a:rect l="l" t="t" r="r" b="b"/>
              <a:pathLst>
                <a:path w="3946" h="8896" extrusionOk="0">
                  <a:moveTo>
                    <a:pt x="3236" y="0"/>
                  </a:moveTo>
                  <a:cubicBezTo>
                    <a:pt x="2947" y="0"/>
                    <a:pt x="2657" y="13"/>
                    <a:pt x="2368" y="42"/>
                  </a:cubicBezTo>
                  <a:cubicBezTo>
                    <a:pt x="2455" y="1602"/>
                    <a:pt x="2508" y="3163"/>
                    <a:pt x="2525" y="4723"/>
                  </a:cubicBezTo>
                  <a:cubicBezTo>
                    <a:pt x="2543" y="5039"/>
                    <a:pt x="2508" y="5337"/>
                    <a:pt x="2438" y="5635"/>
                  </a:cubicBezTo>
                  <a:cubicBezTo>
                    <a:pt x="2297" y="5968"/>
                    <a:pt x="2087" y="6248"/>
                    <a:pt x="1842" y="6494"/>
                  </a:cubicBezTo>
                  <a:cubicBezTo>
                    <a:pt x="1351" y="7020"/>
                    <a:pt x="825" y="7493"/>
                    <a:pt x="246" y="7949"/>
                  </a:cubicBezTo>
                  <a:cubicBezTo>
                    <a:pt x="141" y="8037"/>
                    <a:pt x="1" y="8142"/>
                    <a:pt x="18" y="8300"/>
                  </a:cubicBezTo>
                  <a:cubicBezTo>
                    <a:pt x="36" y="8387"/>
                    <a:pt x="88" y="8457"/>
                    <a:pt x="141" y="8510"/>
                  </a:cubicBezTo>
                  <a:cubicBezTo>
                    <a:pt x="400" y="8778"/>
                    <a:pt x="750" y="8896"/>
                    <a:pt x="1113" y="8896"/>
                  </a:cubicBezTo>
                  <a:cubicBezTo>
                    <a:pt x="1461" y="8896"/>
                    <a:pt x="1821" y="8787"/>
                    <a:pt x="2122" y="8598"/>
                  </a:cubicBezTo>
                  <a:cubicBezTo>
                    <a:pt x="2736" y="8229"/>
                    <a:pt x="3139" y="7598"/>
                    <a:pt x="3542" y="6985"/>
                  </a:cubicBezTo>
                  <a:cubicBezTo>
                    <a:pt x="3682" y="6809"/>
                    <a:pt x="3788" y="6599"/>
                    <a:pt x="3823" y="6371"/>
                  </a:cubicBezTo>
                  <a:cubicBezTo>
                    <a:pt x="3823" y="6161"/>
                    <a:pt x="3682" y="5880"/>
                    <a:pt x="3455" y="5880"/>
                  </a:cubicBezTo>
                  <a:cubicBezTo>
                    <a:pt x="3525" y="3934"/>
                    <a:pt x="3612" y="1935"/>
                    <a:pt x="3945" y="25"/>
                  </a:cubicBezTo>
                  <a:cubicBezTo>
                    <a:pt x="3709" y="9"/>
                    <a:pt x="3473" y="0"/>
                    <a:pt x="3236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4" name="Google Shape;1904;p58"/>
            <p:cNvSpPr/>
            <p:nvPr/>
          </p:nvSpPr>
          <p:spPr>
            <a:xfrm>
              <a:off x="1838075" y="5141375"/>
              <a:ext cx="64275" cy="48075"/>
            </a:xfrm>
            <a:custGeom>
              <a:avLst/>
              <a:gdLst/>
              <a:ahLst/>
              <a:cxnLst/>
              <a:rect l="l" t="t" r="r" b="b"/>
              <a:pathLst>
                <a:path w="2571" h="1923" extrusionOk="0">
                  <a:moveTo>
                    <a:pt x="180" y="1"/>
                  </a:moveTo>
                  <a:cubicBezTo>
                    <a:pt x="4" y="1"/>
                    <a:pt x="1" y="358"/>
                    <a:pt x="169" y="358"/>
                  </a:cubicBezTo>
                  <a:cubicBezTo>
                    <a:pt x="180" y="358"/>
                    <a:pt x="191" y="356"/>
                    <a:pt x="203" y="353"/>
                  </a:cubicBezTo>
                  <a:cubicBezTo>
                    <a:pt x="226" y="349"/>
                    <a:pt x="248" y="347"/>
                    <a:pt x="268" y="347"/>
                  </a:cubicBezTo>
                  <a:cubicBezTo>
                    <a:pt x="581" y="347"/>
                    <a:pt x="516" y="842"/>
                    <a:pt x="466" y="1090"/>
                  </a:cubicBezTo>
                  <a:cubicBezTo>
                    <a:pt x="466" y="1107"/>
                    <a:pt x="466" y="1125"/>
                    <a:pt x="449" y="1142"/>
                  </a:cubicBezTo>
                  <a:cubicBezTo>
                    <a:pt x="431" y="1230"/>
                    <a:pt x="396" y="1318"/>
                    <a:pt x="379" y="1405"/>
                  </a:cubicBezTo>
                  <a:cubicBezTo>
                    <a:pt x="344" y="1475"/>
                    <a:pt x="273" y="1616"/>
                    <a:pt x="221" y="1721"/>
                  </a:cubicBezTo>
                  <a:cubicBezTo>
                    <a:pt x="172" y="1830"/>
                    <a:pt x="258" y="1923"/>
                    <a:pt x="351" y="1923"/>
                  </a:cubicBezTo>
                  <a:cubicBezTo>
                    <a:pt x="392" y="1923"/>
                    <a:pt x="434" y="1904"/>
                    <a:pt x="466" y="1861"/>
                  </a:cubicBezTo>
                  <a:cubicBezTo>
                    <a:pt x="741" y="1456"/>
                    <a:pt x="1338" y="550"/>
                    <a:pt x="1942" y="550"/>
                  </a:cubicBezTo>
                  <a:cubicBezTo>
                    <a:pt x="2070" y="550"/>
                    <a:pt x="2199" y="591"/>
                    <a:pt x="2325" y="686"/>
                  </a:cubicBezTo>
                  <a:cubicBezTo>
                    <a:pt x="2351" y="707"/>
                    <a:pt x="2378" y="715"/>
                    <a:pt x="2402" y="715"/>
                  </a:cubicBezTo>
                  <a:cubicBezTo>
                    <a:pt x="2504" y="715"/>
                    <a:pt x="2571" y="561"/>
                    <a:pt x="2500" y="476"/>
                  </a:cubicBezTo>
                  <a:cubicBezTo>
                    <a:pt x="2412" y="353"/>
                    <a:pt x="2290" y="283"/>
                    <a:pt x="2149" y="266"/>
                  </a:cubicBezTo>
                  <a:cubicBezTo>
                    <a:pt x="2080" y="249"/>
                    <a:pt x="2011" y="242"/>
                    <a:pt x="1941" y="242"/>
                  </a:cubicBezTo>
                  <a:cubicBezTo>
                    <a:pt x="1709" y="242"/>
                    <a:pt x="1479" y="328"/>
                    <a:pt x="1290" y="476"/>
                  </a:cubicBezTo>
                  <a:cubicBezTo>
                    <a:pt x="1097" y="581"/>
                    <a:pt x="922" y="722"/>
                    <a:pt x="764" y="879"/>
                  </a:cubicBezTo>
                  <a:cubicBezTo>
                    <a:pt x="782" y="722"/>
                    <a:pt x="764" y="581"/>
                    <a:pt x="729" y="441"/>
                  </a:cubicBezTo>
                  <a:cubicBezTo>
                    <a:pt x="712" y="336"/>
                    <a:pt x="659" y="266"/>
                    <a:pt x="589" y="196"/>
                  </a:cubicBezTo>
                  <a:cubicBezTo>
                    <a:pt x="484" y="90"/>
                    <a:pt x="344" y="38"/>
                    <a:pt x="203" y="3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rgbClr val="9647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5" name="Google Shape;1905;p58"/>
            <p:cNvSpPr/>
            <p:nvPr/>
          </p:nvSpPr>
          <p:spPr>
            <a:xfrm>
              <a:off x="1691500" y="3856325"/>
              <a:ext cx="415950" cy="1196450"/>
            </a:xfrm>
            <a:custGeom>
              <a:avLst/>
              <a:gdLst/>
              <a:ahLst/>
              <a:cxnLst/>
              <a:rect l="l" t="t" r="r" b="b"/>
              <a:pathLst>
                <a:path w="16638" h="47858" extrusionOk="0">
                  <a:moveTo>
                    <a:pt x="8753" y="0"/>
                  </a:moveTo>
                  <a:cubicBezTo>
                    <a:pt x="8159" y="0"/>
                    <a:pt x="7510" y="224"/>
                    <a:pt x="6885" y="224"/>
                  </a:cubicBezTo>
                  <a:cubicBezTo>
                    <a:pt x="6804" y="224"/>
                    <a:pt x="6724" y="221"/>
                    <a:pt x="6645" y="212"/>
                  </a:cubicBezTo>
                  <a:cubicBezTo>
                    <a:pt x="6580" y="204"/>
                    <a:pt x="6516" y="199"/>
                    <a:pt x="6452" y="199"/>
                  </a:cubicBezTo>
                  <a:cubicBezTo>
                    <a:pt x="5476" y="199"/>
                    <a:pt x="4717" y="1181"/>
                    <a:pt x="4190" y="2071"/>
                  </a:cubicBezTo>
                  <a:cubicBezTo>
                    <a:pt x="1789" y="6208"/>
                    <a:pt x="386" y="10836"/>
                    <a:pt x="70" y="15605"/>
                  </a:cubicBezTo>
                  <a:cubicBezTo>
                    <a:pt x="18" y="16394"/>
                    <a:pt x="0" y="17218"/>
                    <a:pt x="298" y="17954"/>
                  </a:cubicBezTo>
                  <a:cubicBezTo>
                    <a:pt x="571" y="18670"/>
                    <a:pt x="1226" y="19271"/>
                    <a:pt x="1971" y="19271"/>
                  </a:cubicBezTo>
                  <a:cubicBezTo>
                    <a:pt x="1992" y="19271"/>
                    <a:pt x="2013" y="19270"/>
                    <a:pt x="2034" y="19269"/>
                  </a:cubicBezTo>
                  <a:cubicBezTo>
                    <a:pt x="2735" y="28631"/>
                    <a:pt x="3822" y="37958"/>
                    <a:pt x="5277" y="47250"/>
                  </a:cubicBezTo>
                  <a:cubicBezTo>
                    <a:pt x="6478" y="47656"/>
                    <a:pt x="7728" y="47858"/>
                    <a:pt x="8975" y="47858"/>
                  </a:cubicBezTo>
                  <a:cubicBezTo>
                    <a:pt x="10314" y="47858"/>
                    <a:pt x="11651" y="47625"/>
                    <a:pt x="12921" y="47162"/>
                  </a:cubicBezTo>
                  <a:cubicBezTo>
                    <a:pt x="13500" y="40325"/>
                    <a:pt x="14376" y="33452"/>
                    <a:pt x="14797" y="26597"/>
                  </a:cubicBezTo>
                  <a:cubicBezTo>
                    <a:pt x="14920" y="24529"/>
                    <a:pt x="15043" y="22407"/>
                    <a:pt x="14517" y="20391"/>
                  </a:cubicBezTo>
                  <a:cubicBezTo>
                    <a:pt x="15656" y="20286"/>
                    <a:pt x="15989" y="18708"/>
                    <a:pt x="16129" y="17516"/>
                  </a:cubicBezTo>
                  <a:cubicBezTo>
                    <a:pt x="16638" y="13484"/>
                    <a:pt x="16515" y="9101"/>
                    <a:pt x="14324" y="5752"/>
                  </a:cubicBezTo>
                  <a:cubicBezTo>
                    <a:pt x="13272" y="4157"/>
                    <a:pt x="11799" y="2877"/>
                    <a:pt x="10642" y="1352"/>
                  </a:cubicBezTo>
                  <a:cubicBezTo>
                    <a:pt x="10326" y="931"/>
                    <a:pt x="10011" y="493"/>
                    <a:pt x="9573" y="212"/>
                  </a:cubicBezTo>
                  <a:cubicBezTo>
                    <a:pt x="9319" y="53"/>
                    <a:pt x="9042" y="0"/>
                    <a:pt x="87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6" name="Google Shape;1906;p58"/>
            <p:cNvSpPr/>
            <p:nvPr/>
          </p:nvSpPr>
          <p:spPr>
            <a:xfrm>
              <a:off x="1802825" y="4291700"/>
              <a:ext cx="210450" cy="761850"/>
            </a:xfrm>
            <a:custGeom>
              <a:avLst/>
              <a:gdLst/>
              <a:ahLst/>
              <a:cxnLst/>
              <a:rect l="l" t="t" r="r" b="b"/>
              <a:pathLst>
                <a:path w="8418" h="30474" extrusionOk="0">
                  <a:moveTo>
                    <a:pt x="106" y="0"/>
                  </a:moveTo>
                  <a:cubicBezTo>
                    <a:pt x="53" y="0"/>
                    <a:pt x="0" y="40"/>
                    <a:pt x="0" y="118"/>
                  </a:cubicBezTo>
                  <a:cubicBezTo>
                    <a:pt x="106" y="10287"/>
                    <a:pt x="1473" y="20315"/>
                    <a:pt x="3174" y="30326"/>
                  </a:cubicBezTo>
                  <a:cubicBezTo>
                    <a:pt x="3191" y="30396"/>
                    <a:pt x="3261" y="30448"/>
                    <a:pt x="3331" y="30448"/>
                  </a:cubicBezTo>
                  <a:cubicBezTo>
                    <a:pt x="3652" y="30466"/>
                    <a:pt x="3974" y="30474"/>
                    <a:pt x="4295" y="30474"/>
                  </a:cubicBezTo>
                  <a:cubicBezTo>
                    <a:pt x="5608" y="30474"/>
                    <a:pt x="6924" y="30334"/>
                    <a:pt x="8205" y="30080"/>
                  </a:cubicBezTo>
                  <a:cubicBezTo>
                    <a:pt x="8417" y="30031"/>
                    <a:pt x="8356" y="29724"/>
                    <a:pt x="8177" y="29724"/>
                  </a:cubicBezTo>
                  <a:cubicBezTo>
                    <a:pt x="8164" y="29724"/>
                    <a:pt x="8150" y="29726"/>
                    <a:pt x="8135" y="29730"/>
                  </a:cubicBezTo>
                  <a:cubicBezTo>
                    <a:pt x="7346" y="29887"/>
                    <a:pt x="6557" y="29993"/>
                    <a:pt x="5768" y="30063"/>
                  </a:cubicBezTo>
                  <a:cubicBezTo>
                    <a:pt x="5470" y="30098"/>
                    <a:pt x="5155" y="30098"/>
                    <a:pt x="4857" y="30115"/>
                  </a:cubicBezTo>
                  <a:cubicBezTo>
                    <a:pt x="4681" y="30115"/>
                    <a:pt x="4303" y="30170"/>
                    <a:pt x="4003" y="30170"/>
                  </a:cubicBezTo>
                  <a:cubicBezTo>
                    <a:pt x="3853" y="30170"/>
                    <a:pt x="3723" y="30156"/>
                    <a:pt x="3647" y="30115"/>
                  </a:cubicBezTo>
                  <a:cubicBezTo>
                    <a:pt x="3209" y="29835"/>
                    <a:pt x="3174" y="28695"/>
                    <a:pt x="3086" y="28204"/>
                  </a:cubicBezTo>
                  <a:cubicBezTo>
                    <a:pt x="2963" y="27521"/>
                    <a:pt x="2840" y="26837"/>
                    <a:pt x="2718" y="26153"/>
                  </a:cubicBezTo>
                  <a:cubicBezTo>
                    <a:pt x="2209" y="23225"/>
                    <a:pt x="1771" y="20297"/>
                    <a:pt x="1420" y="17335"/>
                  </a:cubicBezTo>
                  <a:cubicBezTo>
                    <a:pt x="737" y="11619"/>
                    <a:pt x="404" y="5869"/>
                    <a:pt x="211" y="118"/>
                  </a:cubicBezTo>
                  <a:cubicBezTo>
                    <a:pt x="211" y="40"/>
                    <a:pt x="158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7" name="Google Shape;1907;p58"/>
            <p:cNvSpPr/>
            <p:nvPr/>
          </p:nvSpPr>
          <p:spPr>
            <a:xfrm>
              <a:off x="1793625" y="4214875"/>
              <a:ext cx="203375" cy="89875"/>
            </a:xfrm>
            <a:custGeom>
              <a:avLst/>
              <a:gdLst/>
              <a:ahLst/>
              <a:cxnLst/>
              <a:rect l="l" t="t" r="r" b="b"/>
              <a:pathLst>
                <a:path w="8135" h="3595" extrusionOk="0">
                  <a:moveTo>
                    <a:pt x="6610" y="1"/>
                  </a:moveTo>
                  <a:lnTo>
                    <a:pt x="1578" y="158"/>
                  </a:lnTo>
                  <a:cubicBezTo>
                    <a:pt x="999" y="1281"/>
                    <a:pt x="491" y="2420"/>
                    <a:pt x="0" y="3595"/>
                  </a:cubicBezTo>
                  <a:lnTo>
                    <a:pt x="8135" y="3595"/>
                  </a:lnTo>
                  <a:cubicBezTo>
                    <a:pt x="7276" y="2578"/>
                    <a:pt x="6732" y="1333"/>
                    <a:pt x="66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8" name="Google Shape;1908;p58"/>
            <p:cNvSpPr/>
            <p:nvPr/>
          </p:nvSpPr>
          <p:spPr>
            <a:xfrm>
              <a:off x="1812025" y="4240750"/>
              <a:ext cx="159125" cy="21500"/>
            </a:xfrm>
            <a:custGeom>
              <a:avLst/>
              <a:gdLst/>
              <a:ahLst/>
              <a:cxnLst/>
              <a:rect l="l" t="t" r="r" b="b"/>
              <a:pathLst>
                <a:path w="6365" h="860" extrusionOk="0">
                  <a:moveTo>
                    <a:pt x="404" y="0"/>
                  </a:moveTo>
                  <a:cubicBezTo>
                    <a:pt x="263" y="298"/>
                    <a:pt x="141" y="579"/>
                    <a:pt x="1" y="859"/>
                  </a:cubicBezTo>
                  <a:lnTo>
                    <a:pt x="6365" y="859"/>
                  </a:lnTo>
                  <a:cubicBezTo>
                    <a:pt x="6259" y="579"/>
                    <a:pt x="6154" y="298"/>
                    <a:pt x="60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9" name="Google Shape;1909;p58"/>
            <p:cNvSpPr/>
            <p:nvPr/>
          </p:nvSpPr>
          <p:spPr>
            <a:xfrm>
              <a:off x="1813350" y="3594250"/>
              <a:ext cx="140700" cy="415525"/>
            </a:xfrm>
            <a:custGeom>
              <a:avLst/>
              <a:gdLst/>
              <a:ahLst/>
              <a:cxnLst/>
              <a:rect l="l" t="t" r="r" b="b"/>
              <a:pathLst>
                <a:path w="5628" h="16621" extrusionOk="0">
                  <a:moveTo>
                    <a:pt x="4032" y="1"/>
                  </a:moveTo>
                  <a:cubicBezTo>
                    <a:pt x="3664" y="36"/>
                    <a:pt x="3296" y="88"/>
                    <a:pt x="2928" y="159"/>
                  </a:cubicBezTo>
                  <a:cubicBezTo>
                    <a:pt x="2174" y="316"/>
                    <a:pt x="1438" y="527"/>
                    <a:pt x="684" y="755"/>
                  </a:cubicBezTo>
                  <a:lnTo>
                    <a:pt x="684" y="1105"/>
                  </a:lnTo>
                  <a:lnTo>
                    <a:pt x="684" y="4103"/>
                  </a:lnTo>
                  <a:cubicBezTo>
                    <a:pt x="684" y="3928"/>
                    <a:pt x="544" y="3770"/>
                    <a:pt x="368" y="3735"/>
                  </a:cubicBezTo>
                  <a:cubicBezTo>
                    <a:pt x="353" y="3732"/>
                    <a:pt x="339" y="3731"/>
                    <a:pt x="325" y="3731"/>
                  </a:cubicBezTo>
                  <a:cubicBezTo>
                    <a:pt x="257" y="3731"/>
                    <a:pt x="201" y="3765"/>
                    <a:pt x="158" y="3823"/>
                  </a:cubicBezTo>
                  <a:cubicBezTo>
                    <a:pt x="158" y="3875"/>
                    <a:pt x="140" y="3928"/>
                    <a:pt x="140" y="3963"/>
                  </a:cubicBezTo>
                  <a:cubicBezTo>
                    <a:pt x="140" y="4243"/>
                    <a:pt x="175" y="4506"/>
                    <a:pt x="228" y="4769"/>
                  </a:cubicBezTo>
                  <a:cubicBezTo>
                    <a:pt x="281" y="5015"/>
                    <a:pt x="438" y="5225"/>
                    <a:pt x="649" y="5348"/>
                  </a:cubicBezTo>
                  <a:cubicBezTo>
                    <a:pt x="649" y="6154"/>
                    <a:pt x="982" y="6926"/>
                    <a:pt x="1560" y="7469"/>
                  </a:cubicBezTo>
                  <a:cubicBezTo>
                    <a:pt x="1613" y="7522"/>
                    <a:pt x="1683" y="7575"/>
                    <a:pt x="1736" y="7610"/>
                  </a:cubicBezTo>
                  <a:cubicBezTo>
                    <a:pt x="1788" y="8784"/>
                    <a:pt x="1701" y="9976"/>
                    <a:pt x="1508" y="11133"/>
                  </a:cubicBezTo>
                  <a:cubicBezTo>
                    <a:pt x="964" y="11484"/>
                    <a:pt x="456" y="11887"/>
                    <a:pt x="0" y="12343"/>
                  </a:cubicBezTo>
                  <a:cubicBezTo>
                    <a:pt x="579" y="13974"/>
                    <a:pt x="2244" y="14990"/>
                    <a:pt x="2788" y="16621"/>
                  </a:cubicBezTo>
                  <a:cubicBezTo>
                    <a:pt x="3366" y="15148"/>
                    <a:pt x="4138" y="13763"/>
                    <a:pt x="5102" y="12518"/>
                  </a:cubicBezTo>
                  <a:cubicBezTo>
                    <a:pt x="4716" y="12238"/>
                    <a:pt x="4401" y="11922"/>
                    <a:pt x="4120" y="11554"/>
                  </a:cubicBezTo>
                  <a:cubicBezTo>
                    <a:pt x="4067" y="10309"/>
                    <a:pt x="4015" y="9030"/>
                    <a:pt x="4015" y="7767"/>
                  </a:cubicBezTo>
                  <a:cubicBezTo>
                    <a:pt x="4295" y="7487"/>
                    <a:pt x="4523" y="7119"/>
                    <a:pt x="4628" y="6698"/>
                  </a:cubicBezTo>
                  <a:cubicBezTo>
                    <a:pt x="4769" y="6312"/>
                    <a:pt x="4909" y="5909"/>
                    <a:pt x="5032" y="5506"/>
                  </a:cubicBezTo>
                  <a:cubicBezTo>
                    <a:pt x="5260" y="5506"/>
                    <a:pt x="5382" y="5208"/>
                    <a:pt x="5470" y="4962"/>
                  </a:cubicBezTo>
                  <a:cubicBezTo>
                    <a:pt x="5540" y="4752"/>
                    <a:pt x="5593" y="4542"/>
                    <a:pt x="5610" y="4314"/>
                  </a:cubicBezTo>
                  <a:cubicBezTo>
                    <a:pt x="5628" y="4261"/>
                    <a:pt x="5628" y="4191"/>
                    <a:pt x="5610" y="4121"/>
                  </a:cubicBezTo>
                  <a:cubicBezTo>
                    <a:pt x="5578" y="4044"/>
                    <a:pt x="5504" y="4002"/>
                    <a:pt x="5432" y="4002"/>
                  </a:cubicBezTo>
                  <a:cubicBezTo>
                    <a:pt x="5388" y="4002"/>
                    <a:pt x="5345" y="4018"/>
                    <a:pt x="5312" y="4051"/>
                  </a:cubicBezTo>
                  <a:cubicBezTo>
                    <a:pt x="5207" y="4138"/>
                    <a:pt x="5137" y="4243"/>
                    <a:pt x="5084" y="4366"/>
                  </a:cubicBezTo>
                  <a:cubicBezTo>
                    <a:pt x="5137" y="3139"/>
                    <a:pt x="5154" y="1912"/>
                    <a:pt x="5207" y="685"/>
                  </a:cubicBezTo>
                  <a:lnTo>
                    <a:pt x="5207" y="597"/>
                  </a:lnTo>
                  <a:lnTo>
                    <a:pt x="5084" y="509"/>
                  </a:lnTo>
                  <a:cubicBezTo>
                    <a:pt x="4751" y="281"/>
                    <a:pt x="4418" y="124"/>
                    <a:pt x="4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0" name="Google Shape;1910;p58"/>
            <p:cNvSpPr/>
            <p:nvPr/>
          </p:nvSpPr>
          <p:spPr>
            <a:xfrm>
              <a:off x="1761175" y="3537950"/>
              <a:ext cx="214350" cy="224825"/>
            </a:xfrm>
            <a:custGeom>
              <a:avLst/>
              <a:gdLst/>
              <a:ahLst/>
              <a:cxnLst/>
              <a:rect l="l" t="t" r="r" b="b"/>
              <a:pathLst>
                <a:path w="8574" h="8993" extrusionOk="0">
                  <a:moveTo>
                    <a:pt x="4677" y="1"/>
                  </a:moveTo>
                  <a:cubicBezTo>
                    <a:pt x="3868" y="1"/>
                    <a:pt x="3075" y="289"/>
                    <a:pt x="2455" y="833"/>
                  </a:cubicBezTo>
                  <a:cubicBezTo>
                    <a:pt x="1544" y="1604"/>
                    <a:pt x="877" y="2866"/>
                    <a:pt x="685" y="4234"/>
                  </a:cubicBezTo>
                  <a:cubicBezTo>
                    <a:pt x="638" y="4205"/>
                    <a:pt x="591" y="4191"/>
                    <a:pt x="545" y="4191"/>
                  </a:cubicBezTo>
                  <a:cubicBezTo>
                    <a:pt x="258" y="4191"/>
                    <a:pt x="0" y="4701"/>
                    <a:pt x="106" y="5093"/>
                  </a:cubicBezTo>
                  <a:cubicBezTo>
                    <a:pt x="246" y="5549"/>
                    <a:pt x="614" y="5794"/>
                    <a:pt x="965" y="6005"/>
                  </a:cubicBezTo>
                  <a:cubicBezTo>
                    <a:pt x="932" y="5994"/>
                    <a:pt x="899" y="5988"/>
                    <a:pt x="866" y="5988"/>
                  </a:cubicBezTo>
                  <a:cubicBezTo>
                    <a:pt x="639" y="5988"/>
                    <a:pt x="430" y="6239"/>
                    <a:pt x="369" y="6531"/>
                  </a:cubicBezTo>
                  <a:cubicBezTo>
                    <a:pt x="316" y="6864"/>
                    <a:pt x="351" y="7214"/>
                    <a:pt x="474" y="7530"/>
                  </a:cubicBezTo>
                  <a:cubicBezTo>
                    <a:pt x="579" y="7845"/>
                    <a:pt x="720" y="8143"/>
                    <a:pt x="895" y="8406"/>
                  </a:cubicBezTo>
                  <a:cubicBezTo>
                    <a:pt x="1198" y="8811"/>
                    <a:pt x="1615" y="8992"/>
                    <a:pt x="2045" y="8992"/>
                  </a:cubicBezTo>
                  <a:cubicBezTo>
                    <a:pt x="2511" y="8992"/>
                    <a:pt x="2993" y="8780"/>
                    <a:pt x="3367" y="8406"/>
                  </a:cubicBezTo>
                  <a:cubicBezTo>
                    <a:pt x="4086" y="7705"/>
                    <a:pt x="4471" y="6583"/>
                    <a:pt x="4734" y="5461"/>
                  </a:cubicBezTo>
                  <a:cubicBezTo>
                    <a:pt x="4822" y="5005"/>
                    <a:pt x="4980" y="4532"/>
                    <a:pt x="5155" y="4094"/>
                  </a:cubicBezTo>
                  <a:cubicBezTo>
                    <a:pt x="5401" y="3622"/>
                    <a:pt x="5823" y="3293"/>
                    <a:pt x="6217" y="3293"/>
                  </a:cubicBezTo>
                  <a:cubicBezTo>
                    <a:pt x="6526" y="3293"/>
                    <a:pt x="6819" y="3495"/>
                    <a:pt x="6996" y="3988"/>
                  </a:cubicBezTo>
                  <a:cubicBezTo>
                    <a:pt x="7171" y="4497"/>
                    <a:pt x="7119" y="5093"/>
                    <a:pt x="7014" y="5636"/>
                  </a:cubicBezTo>
                  <a:cubicBezTo>
                    <a:pt x="6873" y="6162"/>
                    <a:pt x="6786" y="6706"/>
                    <a:pt x="6768" y="7249"/>
                  </a:cubicBezTo>
                  <a:cubicBezTo>
                    <a:pt x="6786" y="7705"/>
                    <a:pt x="6961" y="8196"/>
                    <a:pt x="7294" y="8354"/>
                  </a:cubicBezTo>
                  <a:cubicBezTo>
                    <a:pt x="7334" y="8371"/>
                    <a:pt x="7375" y="8378"/>
                    <a:pt x="7416" y="8378"/>
                  </a:cubicBezTo>
                  <a:cubicBezTo>
                    <a:pt x="7723" y="8378"/>
                    <a:pt x="8045" y="7955"/>
                    <a:pt x="7890" y="7600"/>
                  </a:cubicBezTo>
                  <a:lnTo>
                    <a:pt x="7890" y="7600"/>
                  </a:lnTo>
                  <a:cubicBezTo>
                    <a:pt x="8013" y="7688"/>
                    <a:pt x="8175" y="7753"/>
                    <a:pt x="8311" y="7753"/>
                  </a:cubicBezTo>
                  <a:cubicBezTo>
                    <a:pt x="8447" y="7753"/>
                    <a:pt x="8556" y="7688"/>
                    <a:pt x="8574" y="7512"/>
                  </a:cubicBezTo>
                  <a:cubicBezTo>
                    <a:pt x="8574" y="7390"/>
                    <a:pt x="8556" y="7267"/>
                    <a:pt x="8504" y="7162"/>
                  </a:cubicBezTo>
                  <a:cubicBezTo>
                    <a:pt x="8188" y="6355"/>
                    <a:pt x="8346" y="5373"/>
                    <a:pt x="8293" y="4462"/>
                  </a:cubicBezTo>
                  <a:cubicBezTo>
                    <a:pt x="8242" y="3579"/>
                    <a:pt x="7814" y="2565"/>
                    <a:pt x="7134" y="2565"/>
                  </a:cubicBezTo>
                  <a:cubicBezTo>
                    <a:pt x="7112" y="2565"/>
                    <a:pt x="7089" y="2566"/>
                    <a:pt x="7066" y="2568"/>
                  </a:cubicBezTo>
                  <a:cubicBezTo>
                    <a:pt x="7224" y="2007"/>
                    <a:pt x="7119" y="1411"/>
                    <a:pt x="6786" y="955"/>
                  </a:cubicBezTo>
                  <a:cubicBezTo>
                    <a:pt x="6505" y="552"/>
                    <a:pt x="6084" y="272"/>
                    <a:pt x="5611" y="131"/>
                  </a:cubicBezTo>
                  <a:cubicBezTo>
                    <a:pt x="5303" y="44"/>
                    <a:pt x="4989" y="1"/>
                    <a:pt x="4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1" name="Google Shape;1911;p58"/>
            <p:cNvSpPr/>
            <p:nvPr/>
          </p:nvSpPr>
          <p:spPr>
            <a:xfrm>
              <a:off x="1805025" y="3853650"/>
              <a:ext cx="157800" cy="334075"/>
            </a:xfrm>
            <a:custGeom>
              <a:avLst/>
              <a:gdLst/>
              <a:ahLst/>
              <a:cxnLst/>
              <a:rect l="l" t="t" r="r" b="b"/>
              <a:pathLst>
                <a:path w="6312" h="13363" extrusionOk="0">
                  <a:moveTo>
                    <a:pt x="4470" y="1"/>
                  </a:moveTo>
                  <a:cubicBezTo>
                    <a:pt x="4447" y="1"/>
                    <a:pt x="4424" y="2"/>
                    <a:pt x="4400" y="4"/>
                  </a:cubicBezTo>
                  <a:cubicBezTo>
                    <a:pt x="4436" y="880"/>
                    <a:pt x="3734" y="3072"/>
                    <a:pt x="3454" y="3755"/>
                  </a:cubicBezTo>
                  <a:cubicBezTo>
                    <a:pt x="3051" y="3054"/>
                    <a:pt x="2034" y="1529"/>
                    <a:pt x="1911" y="705"/>
                  </a:cubicBezTo>
                  <a:cubicBezTo>
                    <a:pt x="1858" y="389"/>
                    <a:pt x="2034" y="179"/>
                    <a:pt x="1964" y="109"/>
                  </a:cubicBezTo>
                  <a:cubicBezTo>
                    <a:pt x="1921" y="99"/>
                    <a:pt x="1876" y="94"/>
                    <a:pt x="1828" y="94"/>
                  </a:cubicBezTo>
                  <a:cubicBezTo>
                    <a:pt x="1437" y="94"/>
                    <a:pt x="851" y="438"/>
                    <a:pt x="70" y="1546"/>
                  </a:cubicBezTo>
                  <a:cubicBezTo>
                    <a:pt x="596" y="3300"/>
                    <a:pt x="1560" y="4912"/>
                    <a:pt x="2858" y="6210"/>
                  </a:cubicBezTo>
                  <a:cubicBezTo>
                    <a:pt x="2034" y="7998"/>
                    <a:pt x="1087" y="9716"/>
                    <a:pt x="0" y="11347"/>
                  </a:cubicBezTo>
                  <a:cubicBezTo>
                    <a:pt x="105" y="12048"/>
                    <a:pt x="298" y="12714"/>
                    <a:pt x="579" y="13363"/>
                  </a:cubicBezTo>
                  <a:cubicBezTo>
                    <a:pt x="842" y="11452"/>
                    <a:pt x="2244" y="9979"/>
                    <a:pt x="3278" y="8384"/>
                  </a:cubicBezTo>
                  <a:cubicBezTo>
                    <a:pt x="4032" y="7157"/>
                    <a:pt x="4716" y="5877"/>
                    <a:pt x="5277" y="4544"/>
                  </a:cubicBezTo>
                  <a:cubicBezTo>
                    <a:pt x="5698" y="3633"/>
                    <a:pt x="6119" y="2861"/>
                    <a:pt x="6311" y="1844"/>
                  </a:cubicBezTo>
                  <a:cubicBezTo>
                    <a:pt x="6136" y="1406"/>
                    <a:pt x="5891" y="1003"/>
                    <a:pt x="5575" y="635"/>
                  </a:cubicBezTo>
                  <a:cubicBezTo>
                    <a:pt x="5276" y="302"/>
                    <a:pt x="4897" y="1"/>
                    <a:pt x="4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2" name="Google Shape;1912;p58"/>
            <p:cNvSpPr/>
            <p:nvPr/>
          </p:nvSpPr>
          <p:spPr>
            <a:xfrm>
              <a:off x="1808525" y="3854600"/>
              <a:ext cx="133700" cy="313400"/>
            </a:xfrm>
            <a:custGeom>
              <a:avLst/>
              <a:gdLst/>
              <a:ahLst/>
              <a:cxnLst/>
              <a:rect l="l" t="t" r="r" b="b"/>
              <a:pathLst>
                <a:path w="5348" h="12536" extrusionOk="0">
                  <a:moveTo>
                    <a:pt x="4611" y="1"/>
                  </a:moveTo>
                  <a:cubicBezTo>
                    <a:pt x="4611" y="1719"/>
                    <a:pt x="4085" y="3419"/>
                    <a:pt x="3436" y="5015"/>
                  </a:cubicBezTo>
                  <a:cubicBezTo>
                    <a:pt x="2174" y="4086"/>
                    <a:pt x="1192" y="2034"/>
                    <a:pt x="947" y="369"/>
                  </a:cubicBezTo>
                  <a:cubicBezTo>
                    <a:pt x="719" y="562"/>
                    <a:pt x="509" y="772"/>
                    <a:pt x="316" y="1000"/>
                  </a:cubicBezTo>
                  <a:cubicBezTo>
                    <a:pt x="631" y="2806"/>
                    <a:pt x="1964" y="4384"/>
                    <a:pt x="3156" y="5663"/>
                  </a:cubicBezTo>
                  <a:cubicBezTo>
                    <a:pt x="3051" y="5926"/>
                    <a:pt x="2946" y="6172"/>
                    <a:pt x="2840" y="6417"/>
                  </a:cubicBezTo>
                  <a:cubicBezTo>
                    <a:pt x="1999" y="8346"/>
                    <a:pt x="947" y="10134"/>
                    <a:pt x="0" y="12010"/>
                  </a:cubicBezTo>
                  <a:cubicBezTo>
                    <a:pt x="35" y="12185"/>
                    <a:pt x="88" y="12360"/>
                    <a:pt x="141" y="12536"/>
                  </a:cubicBezTo>
                  <a:cubicBezTo>
                    <a:pt x="1753" y="10783"/>
                    <a:pt x="2770" y="8118"/>
                    <a:pt x="3735" y="5961"/>
                  </a:cubicBezTo>
                  <a:cubicBezTo>
                    <a:pt x="4541" y="4173"/>
                    <a:pt x="5137" y="2402"/>
                    <a:pt x="5347" y="509"/>
                  </a:cubicBezTo>
                  <a:cubicBezTo>
                    <a:pt x="5137" y="281"/>
                    <a:pt x="4892" y="106"/>
                    <a:pt x="4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3" name="Google Shape;1913;p58"/>
            <p:cNvSpPr/>
            <p:nvPr/>
          </p:nvSpPr>
          <p:spPr>
            <a:xfrm>
              <a:off x="1806325" y="3972725"/>
              <a:ext cx="175350" cy="241300"/>
            </a:xfrm>
            <a:custGeom>
              <a:avLst/>
              <a:gdLst/>
              <a:ahLst/>
              <a:cxnLst/>
              <a:rect l="l" t="t" r="r" b="b"/>
              <a:pathLst>
                <a:path w="7014" h="9652" extrusionOk="0">
                  <a:moveTo>
                    <a:pt x="3089" y="1"/>
                  </a:moveTo>
                  <a:cubicBezTo>
                    <a:pt x="3078" y="1"/>
                    <a:pt x="3069" y="15"/>
                    <a:pt x="3069" y="44"/>
                  </a:cubicBezTo>
                  <a:cubicBezTo>
                    <a:pt x="2963" y="412"/>
                    <a:pt x="2683" y="991"/>
                    <a:pt x="2630" y="1254"/>
                  </a:cubicBezTo>
                  <a:cubicBezTo>
                    <a:pt x="2508" y="1780"/>
                    <a:pt x="2420" y="2306"/>
                    <a:pt x="2367" y="2832"/>
                  </a:cubicBezTo>
                  <a:cubicBezTo>
                    <a:pt x="2262" y="3568"/>
                    <a:pt x="2315" y="4094"/>
                    <a:pt x="1877" y="4708"/>
                  </a:cubicBezTo>
                  <a:cubicBezTo>
                    <a:pt x="1351" y="5462"/>
                    <a:pt x="719" y="6145"/>
                    <a:pt x="36" y="6776"/>
                  </a:cubicBezTo>
                  <a:cubicBezTo>
                    <a:pt x="1" y="7635"/>
                    <a:pt x="281" y="8477"/>
                    <a:pt x="825" y="9143"/>
                  </a:cubicBezTo>
                  <a:cubicBezTo>
                    <a:pt x="1315" y="7811"/>
                    <a:pt x="1877" y="6496"/>
                    <a:pt x="2490" y="5216"/>
                  </a:cubicBezTo>
                  <a:cubicBezTo>
                    <a:pt x="2560" y="5269"/>
                    <a:pt x="2630" y="5304"/>
                    <a:pt x="2718" y="5321"/>
                  </a:cubicBezTo>
                  <a:cubicBezTo>
                    <a:pt x="2740" y="5326"/>
                    <a:pt x="2763" y="5328"/>
                    <a:pt x="2786" y="5328"/>
                  </a:cubicBezTo>
                  <a:cubicBezTo>
                    <a:pt x="2856" y="5328"/>
                    <a:pt x="2928" y="5308"/>
                    <a:pt x="2981" y="5269"/>
                  </a:cubicBezTo>
                  <a:cubicBezTo>
                    <a:pt x="3174" y="5111"/>
                    <a:pt x="3191" y="4743"/>
                    <a:pt x="3191" y="4410"/>
                  </a:cubicBezTo>
                  <a:cubicBezTo>
                    <a:pt x="3191" y="3568"/>
                    <a:pt x="3174" y="2709"/>
                    <a:pt x="3156" y="1868"/>
                  </a:cubicBezTo>
                  <a:lnTo>
                    <a:pt x="3156" y="1868"/>
                  </a:lnTo>
                  <a:lnTo>
                    <a:pt x="3262" y="4462"/>
                  </a:lnTo>
                  <a:cubicBezTo>
                    <a:pt x="3279" y="4778"/>
                    <a:pt x="3332" y="5146"/>
                    <a:pt x="3524" y="5286"/>
                  </a:cubicBezTo>
                  <a:cubicBezTo>
                    <a:pt x="3579" y="5308"/>
                    <a:pt x="3633" y="5323"/>
                    <a:pt x="3687" y="5323"/>
                  </a:cubicBezTo>
                  <a:cubicBezTo>
                    <a:pt x="3720" y="5323"/>
                    <a:pt x="3754" y="5317"/>
                    <a:pt x="3787" y="5304"/>
                  </a:cubicBezTo>
                  <a:cubicBezTo>
                    <a:pt x="3840" y="5286"/>
                    <a:pt x="3875" y="5269"/>
                    <a:pt x="3910" y="5251"/>
                  </a:cubicBezTo>
                  <a:lnTo>
                    <a:pt x="6330" y="9652"/>
                  </a:lnTo>
                  <a:cubicBezTo>
                    <a:pt x="6715" y="9231"/>
                    <a:pt x="6961" y="8687"/>
                    <a:pt x="7013" y="8126"/>
                  </a:cubicBezTo>
                  <a:lnTo>
                    <a:pt x="4243" y="4252"/>
                  </a:lnTo>
                  <a:cubicBezTo>
                    <a:pt x="4191" y="3743"/>
                    <a:pt x="4103" y="3253"/>
                    <a:pt x="3980" y="2779"/>
                  </a:cubicBezTo>
                  <a:cubicBezTo>
                    <a:pt x="3893" y="2253"/>
                    <a:pt x="3770" y="1745"/>
                    <a:pt x="3630" y="1236"/>
                  </a:cubicBezTo>
                  <a:cubicBezTo>
                    <a:pt x="3560" y="991"/>
                    <a:pt x="3244" y="447"/>
                    <a:pt x="3121" y="79"/>
                  </a:cubicBezTo>
                  <a:cubicBezTo>
                    <a:pt x="3121" y="28"/>
                    <a:pt x="3103" y="1"/>
                    <a:pt x="30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4" name="Google Shape;1914;p58"/>
            <p:cNvSpPr/>
            <p:nvPr/>
          </p:nvSpPr>
          <p:spPr>
            <a:xfrm>
              <a:off x="1800200" y="4133350"/>
              <a:ext cx="42525" cy="87025"/>
            </a:xfrm>
            <a:custGeom>
              <a:avLst/>
              <a:gdLst/>
              <a:ahLst/>
              <a:cxnLst/>
              <a:rect l="l" t="t" r="r" b="b"/>
              <a:pathLst>
                <a:path w="1701" h="3481" extrusionOk="0">
                  <a:moveTo>
                    <a:pt x="272" y="1"/>
                  </a:moveTo>
                  <a:cubicBezTo>
                    <a:pt x="237" y="1"/>
                    <a:pt x="202" y="18"/>
                    <a:pt x="193" y="53"/>
                  </a:cubicBezTo>
                  <a:cubicBezTo>
                    <a:pt x="0" y="1210"/>
                    <a:pt x="579" y="2490"/>
                    <a:pt x="1210" y="3402"/>
                  </a:cubicBezTo>
                  <a:cubicBezTo>
                    <a:pt x="1245" y="3455"/>
                    <a:pt x="1306" y="3481"/>
                    <a:pt x="1365" y="3481"/>
                  </a:cubicBezTo>
                  <a:cubicBezTo>
                    <a:pt x="1425" y="3481"/>
                    <a:pt x="1482" y="3455"/>
                    <a:pt x="1508" y="3402"/>
                  </a:cubicBezTo>
                  <a:cubicBezTo>
                    <a:pt x="1648" y="3157"/>
                    <a:pt x="1701" y="2736"/>
                    <a:pt x="1543" y="2560"/>
                  </a:cubicBezTo>
                  <a:cubicBezTo>
                    <a:pt x="1578" y="2525"/>
                    <a:pt x="1596" y="2473"/>
                    <a:pt x="1578" y="2420"/>
                  </a:cubicBezTo>
                  <a:cubicBezTo>
                    <a:pt x="1578" y="2315"/>
                    <a:pt x="1543" y="2227"/>
                    <a:pt x="1490" y="2140"/>
                  </a:cubicBezTo>
                  <a:cubicBezTo>
                    <a:pt x="1452" y="2078"/>
                    <a:pt x="1393" y="2050"/>
                    <a:pt x="1337" y="2050"/>
                  </a:cubicBezTo>
                  <a:cubicBezTo>
                    <a:pt x="1264" y="2050"/>
                    <a:pt x="1194" y="2096"/>
                    <a:pt x="1175" y="2175"/>
                  </a:cubicBezTo>
                  <a:cubicBezTo>
                    <a:pt x="1157" y="2280"/>
                    <a:pt x="1122" y="2403"/>
                    <a:pt x="1070" y="2508"/>
                  </a:cubicBezTo>
                  <a:cubicBezTo>
                    <a:pt x="912" y="2227"/>
                    <a:pt x="789" y="1929"/>
                    <a:pt x="684" y="1649"/>
                  </a:cubicBezTo>
                  <a:cubicBezTo>
                    <a:pt x="526" y="1123"/>
                    <a:pt x="474" y="579"/>
                    <a:pt x="351" y="53"/>
                  </a:cubicBezTo>
                  <a:cubicBezTo>
                    <a:pt x="342" y="18"/>
                    <a:pt x="307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5" name="Google Shape;1915;p58"/>
            <p:cNvSpPr/>
            <p:nvPr/>
          </p:nvSpPr>
          <p:spPr>
            <a:xfrm>
              <a:off x="1955350" y="4164375"/>
              <a:ext cx="30925" cy="64775"/>
            </a:xfrm>
            <a:custGeom>
              <a:avLst/>
              <a:gdLst/>
              <a:ahLst/>
              <a:cxnLst/>
              <a:rect l="l" t="t" r="r" b="b"/>
              <a:pathLst>
                <a:path w="1237" h="2591" extrusionOk="0">
                  <a:moveTo>
                    <a:pt x="1083" y="0"/>
                  </a:moveTo>
                  <a:cubicBezTo>
                    <a:pt x="1004" y="0"/>
                    <a:pt x="921" y="48"/>
                    <a:pt x="912" y="145"/>
                  </a:cubicBezTo>
                  <a:cubicBezTo>
                    <a:pt x="842" y="688"/>
                    <a:pt x="702" y="1232"/>
                    <a:pt x="491" y="1740"/>
                  </a:cubicBezTo>
                  <a:cubicBezTo>
                    <a:pt x="421" y="1740"/>
                    <a:pt x="386" y="1775"/>
                    <a:pt x="369" y="1828"/>
                  </a:cubicBezTo>
                  <a:cubicBezTo>
                    <a:pt x="369" y="1845"/>
                    <a:pt x="369" y="1845"/>
                    <a:pt x="369" y="1863"/>
                  </a:cubicBezTo>
                  <a:cubicBezTo>
                    <a:pt x="331" y="1825"/>
                    <a:pt x="283" y="1807"/>
                    <a:pt x="238" y="1807"/>
                  </a:cubicBezTo>
                  <a:cubicBezTo>
                    <a:pt x="179" y="1807"/>
                    <a:pt x="126" y="1838"/>
                    <a:pt x="106" y="1898"/>
                  </a:cubicBezTo>
                  <a:cubicBezTo>
                    <a:pt x="35" y="1933"/>
                    <a:pt x="0" y="2003"/>
                    <a:pt x="18" y="2073"/>
                  </a:cubicBezTo>
                  <a:cubicBezTo>
                    <a:pt x="53" y="2161"/>
                    <a:pt x="71" y="2266"/>
                    <a:pt x="106" y="2371"/>
                  </a:cubicBezTo>
                  <a:cubicBezTo>
                    <a:pt x="123" y="2389"/>
                    <a:pt x="141" y="2424"/>
                    <a:pt x="158" y="2441"/>
                  </a:cubicBezTo>
                  <a:cubicBezTo>
                    <a:pt x="176" y="2459"/>
                    <a:pt x="176" y="2494"/>
                    <a:pt x="193" y="2512"/>
                  </a:cubicBezTo>
                  <a:cubicBezTo>
                    <a:pt x="228" y="2564"/>
                    <a:pt x="281" y="2590"/>
                    <a:pt x="334" y="2590"/>
                  </a:cubicBezTo>
                  <a:cubicBezTo>
                    <a:pt x="386" y="2590"/>
                    <a:pt x="439" y="2564"/>
                    <a:pt x="474" y="2512"/>
                  </a:cubicBezTo>
                  <a:cubicBezTo>
                    <a:pt x="877" y="1793"/>
                    <a:pt x="1140" y="969"/>
                    <a:pt x="1228" y="145"/>
                  </a:cubicBezTo>
                  <a:cubicBezTo>
                    <a:pt x="1236" y="48"/>
                    <a:pt x="1162" y="0"/>
                    <a:pt x="10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16" name="Google Shape;1916;p58"/>
          <p:cNvGrpSpPr/>
          <p:nvPr/>
        </p:nvGrpSpPr>
        <p:grpSpPr>
          <a:xfrm>
            <a:off x="5272909" y="1036592"/>
            <a:ext cx="1679580" cy="5335867"/>
            <a:chOff x="7121525" y="639575"/>
            <a:chExt cx="643000" cy="2042750"/>
          </a:xfrm>
        </p:grpSpPr>
        <p:sp>
          <p:nvSpPr>
            <p:cNvPr id="1917" name="Google Shape;1917;p58"/>
            <p:cNvSpPr/>
            <p:nvPr/>
          </p:nvSpPr>
          <p:spPr>
            <a:xfrm>
              <a:off x="7481375" y="2207425"/>
              <a:ext cx="160875" cy="474900"/>
            </a:xfrm>
            <a:custGeom>
              <a:avLst/>
              <a:gdLst/>
              <a:ahLst/>
              <a:cxnLst/>
              <a:rect l="l" t="t" r="r" b="b"/>
              <a:pathLst>
                <a:path w="6435" h="18996" extrusionOk="0">
                  <a:moveTo>
                    <a:pt x="2473" y="0"/>
                  </a:moveTo>
                  <a:cubicBezTo>
                    <a:pt x="1577" y="0"/>
                    <a:pt x="638" y="351"/>
                    <a:pt x="0" y="967"/>
                  </a:cubicBezTo>
                  <a:cubicBezTo>
                    <a:pt x="1771" y="6016"/>
                    <a:pt x="3103" y="9417"/>
                    <a:pt x="3226" y="14870"/>
                  </a:cubicBezTo>
                  <a:cubicBezTo>
                    <a:pt x="3226" y="15413"/>
                    <a:pt x="2910" y="18008"/>
                    <a:pt x="3208" y="18429"/>
                  </a:cubicBezTo>
                  <a:cubicBezTo>
                    <a:pt x="3454" y="18727"/>
                    <a:pt x="3804" y="18920"/>
                    <a:pt x="4208" y="18955"/>
                  </a:cubicBezTo>
                  <a:cubicBezTo>
                    <a:pt x="4378" y="18982"/>
                    <a:pt x="4548" y="18995"/>
                    <a:pt x="4719" y="18995"/>
                  </a:cubicBezTo>
                  <a:cubicBezTo>
                    <a:pt x="5321" y="18995"/>
                    <a:pt x="5915" y="18827"/>
                    <a:pt x="6434" y="18499"/>
                  </a:cubicBezTo>
                  <a:cubicBezTo>
                    <a:pt x="6347" y="16903"/>
                    <a:pt x="5189" y="15781"/>
                    <a:pt x="4558" y="14431"/>
                  </a:cubicBezTo>
                  <a:cubicBezTo>
                    <a:pt x="3717" y="9786"/>
                    <a:pt x="3489" y="5052"/>
                    <a:pt x="3892" y="353"/>
                  </a:cubicBezTo>
                  <a:cubicBezTo>
                    <a:pt x="3474" y="113"/>
                    <a:pt x="2980" y="0"/>
                    <a:pt x="2473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8" name="Google Shape;1918;p58"/>
            <p:cNvSpPr/>
            <p:nvPr/>
          </p:nvSpPr>
          <p:spPr>
            <a:xfrm>
              <a:off x="7614600" y="2612900"/>
              <a:ext cx="475" cy="2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9" name="Google Shape;1919;p58"/>
            <p:cNvSpPr/>
            <p:nvPr/>
          </p:nvSpPr>
          <p:spPr>
            <a:xfrm>
              <a:off x="7556750" y="2601225"/>
              <a:ext cx="85500" cy="81100"/>
            </a:xfrm>
            <a:custGeom>
              <a:avLst/>
              <a:gdLst/>
              <a:ahLst/>
              <a:cxnLst/>
              <a:rect l="l" t="t" r="r" b="b"/>
              <a:pathLst>
                <a:path w="3420" h="3244" extrusionOk="0">
                  <a:moveTo>
                    <a:pt x="2332" y="450"/>
                  </a:moveTo>
                  <a:cubicBezTo>
                    <a:pt x="2332" y="450"/>
                    <a:pt x="2367" y="468"/>
                    <a:pt x="2367" y="485"/>
                  </a:cubicBezTo>
                  <a:cubicBezTo>
                    <a:pt x="2455" y="748"/>
                    <a:pt x="2683" y="959"/>
                    <a:pt x="2700" y="1239"/>
                  </a:cubicBezTo>
                  <a:cubicBezTo>
                    <a:pt x="2400" y="1148"/>
                    <a:pt x="2093" y="1103"/>
                    <a:pt x="1788" y="1103"/>
                  </a:cubicBezTo>
                  <a:cubicBezTo>
                    <a:pt x="1274" y="1103"/>
                    <a:pt x="767" y="1231"/>
                    <a:pt x="316" y="1485"/>
                  </a:cubicBezTo>
                  <a:cubicBezTo>
                    <a:pt x="316" y="1292"/>
                    <a:pt x="299" y="1116"/>
                    <a:pt x="316" y="906"/>
                  </a:cubicBezTo>
                  <a:cubicBezTo>
                    <a:pt x="912" y="538"/>
                    <a:pt x="1631" y="503"/>
                    <a:pt x="2332" y="468"/>
                  </a:cubicBezTo>
                  <a:lnTo>
                    <a:pt x="2332" y="450"/>
                  </a:lnTo>
                  <a:close/>
                  <a:moveTo>
                    <a:pt x="1978" y="0"/>
                  </a:moveTo>
                  <a:cubicBezTo>
                    <a:pt x="1338" y="0"/>
                    <a:pt x="705" y="129"/>
                    <a:pt x="123" y="398"/>
                  </a:cubicBezTo>
                  <a:cubicBezTo>
                    <a:pt x="53" y="1309"/>
                    <a:pt x="1" y="2414"/>
                    <a:pt x="193" y="2677"/>
                  </a:cubicBezTo>
                  <a:cubicBezTo>
                    <a:pt x="439" y="2975"/>
                    <a:pt x="789" y="3168"/>
                    <a:pt x="1193" y="3203"/>
                  </a:cubicBezTo>
                  <a:cubicBezTo>
                    <a:pt x="1363" y="3230"/>
                    <a:pt x="1533" y="3243"/>
                    <a:pt x="1704" y="3243"/>
                  </a:cubicBezTo>
                  <a:cubicBezTo>
                    <a:pt x="2306" y="3243"/>
                    <a:pt x="2900" y="3075"/>
                    <a:pt x="3419" y="2747"/>
                  </a:cubicBezTo>
                  <a:cubicBezTo>
                    <a:pt x="3367" y="1712"/>
                    <a:pt x="2841" y="853"/>
                    <a:pt x="2315" y="12"/>
                  </a:cubicBezTo>
                  <a:cubicBezTo>
                    <a:pt x="2203" y="4"/>
                    <a:pt x="2090" y="0"/>
                    <a:pt x="1978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0" name="Google Shape;1920;p58"/>
            <p:cNvSpPr/>
            <p:nvPr/>
          </p:nvSpPr>
          <p:spPr>
            <a:xfrm>
              <a:off x="7207550" y="2158400"/>
              <a:ext cx="179600" cy="498900"/>
            </a:xfrm>
            <a:custGeom>
              <a:avLst/>
              <a:gdLst/>
              <a:ahLst/>
              <a:cxnLst/>
              <a:rect l="l" t="t" r="r" b="b"/>
              <a:pathLst>
                <a:path w="7184" h="19956" extrusionOk="0">
                  <a:moveTo>
                    <a:pt x="5659" y="0"/>
                  </a:moveTo>
                  <a:lnTo>
                    <a:pt x="5659" y="0"/>
                  </a:lnTo>
                  <a:cubicBezTo>
                    <a:pt x="3958" y="544"/>
                    <a:pt x="2398" y="1771"/>
                    <a:pt x="1819" y="3524"/>
                  </a:cubicBezTo>
                  <a:cubicBezTo>
                    <a:pt x="2590" y="7942"/>
                    <a:pt x="3625" y="12343"/>
                    <a:pt x="4870" y="16673"/>
                  </a:cubicBezTo>
                  <a:cubicBezTo>
                    <a:pt x="3467" y="17672"/>
                    <a:pt x="1942" y="18391"/>
                    <a:pt x="557" y="19408"/>
                  </a:cubicBezTo>
                  <a:cubicBezTo>
                    <a:pt x="1" y="19797"/>
                    <a:pt x="273" y="19955"/>
                    <a:pt x="965" y="19955"/>
                  </a:cubicBezTo>
                  <a:cubicBezTo>
                    <a:pt x="2455" y="19955"/>
                    <a:pt x="5891" y="19221"/>
                    <a:pt x="7184" y="18479"/>
                  </a:cubicBezTo>
                  <a:cubicBezTo>
                    <a:pt x="5816" y="12483"/>
                    <a:pt x="5571" y="6154"/>
                    <a:pt x="5659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1" name="Google Shape;1921;p58"/>
            <p:cNvSpPr/>
            <p:nvPr/>
          </p:nvSpPr>
          <p:spPr>
            <a:xfrm>
              <a:off x="7207125" y="2588350"/>
              <a:ext cx="180025" cy="68500"/>
            </a:xfrm>
            <a:custGeom>
              <a:avLst/>
              <a:gdLst/>
              <a:ahLst/>
              <a:cxnLst/>
              <a:rect l="l" t="t" r="r" b="b"/>
              <a:pathLst>
                <a:path w="7201" h="2740" extrusionOk="0">
                  <a:moveTo>
                    <a:pt x="6920" y="1"/>
                  </a:moveTo>
                  <a:lnTo>
                    <a:pt x="3940" y="1403"/>
                  </a:lnTo>
                  <a:cubicBezTo>
                    <a:pt x="4045" y="1351"/>
                    <a:pt x="3852" y="860"/>
                    <a:pt x="3607" y="299"/>
                  </a:cubicBezTo>
                  <a:lnTo>
                    <a:pt x="2923" y="720"/>
                  </a:lnTo>
                  <a:cubicBezTo>
                    <a:pt x="3011" y="913"/>
                    <a:pt x="3063" y="1140"/>
                    <a:pt x="3046" y="1368"/>
                  </a:cubicBezTo>
                  <a:cubicBezTo>
                    <a:pt x="3006" y="1688"/>
                    <a:pt x="2702" y="1968"/>
                    <a:pt x="2420" y="1968"/>
                  </a:cubicBezTo>
                  <a:cubicBezTo>
                    <a:pt x="2332" y="1968"/>
                    <a:pt x="2245" y="1940"/>
                    <a:pt x="2169" y="1877"/>
                  </a:cubicBezTo>
                  <a:cubicBezTo>
                    <a:pt x="2117" y="1666"/>
                    <a:pt x="2064" y="1456"/>
                    <a:pt x="2011" y="1246"/>
                  </a:cubicBezTo>
                  <a:cubicBezTo>
                    <a:pt x="1520" y="1544"/>
                    <a:pt x="1030" y="1842"/>
                    <a:pt x="556" y="2192"/>
                  </a:cubicBezTo>
                  <a:cubicBezTo>
                    <a:pt x="0" y="2581"/>
                    <a:pt x="273" y="2740"/>
                    <a:pt x="965" y="2740"/>
                  </a:cubicBezTo>
                  <a:cubicBezTo>
                    <a:pt x="2456" y="2740"/>
                    <a:pt x="5896" y="2006"/>
                    <a:pt x="7201" y="1263"/>
                  </a:cubicBezTo>
                  <a:cubicBezTo>
                    <a:pt x="7096" y="842"/>
                    <a:pt x="7008" y="422"/>
                    <a:pt x="692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2" name="Google Shape;1922;p58"/>
            <p:cNvSpPr/>
            <p:nvPr/>
          </p:nvSpPr>
          <p:spPr>
            <a:xfrm>
              <a:off x="7155725" y="969700"/>
              <a:ext cx="448825" cy="524425"/>
            </a:xfrm>
            <a:custGeom>
              <a:avLst/>
              <a:gdLst/>
              <a:ahLst/>
              <a:cxnLst/>
              <a:rect l="l" t="t" r="r" b="b"/>
              <a:pathLst>
                <a:path w="17953" h="20977" extrusionOk="0">
                  <a:moveTo>
                    <a:pt x="7257" y="1"/>
                  </a:moveTo>
                  <a:cubicBezTo>
                    <a:pt x="7165" y="1"/>
                    <a:pt x="7072" y="11"/>
                    <a:pt x="6978" y="37"/>
                  </a:cubicBezTo>
                  <a:cubicBezTo>
                    <a:pt x="6399" y="230"/>
                    <a:pt x="6241" y="809"/>
                    <a:pt x="6276" y="1493"/>
                  </a:cubicBezTo>
                  <a:cubicBezTo>
                    <a:pt x="5470" y="1808"/>
                    <a:pt x="4681" y="2229"/>
                    <a:pt x="3962" y="2737"/>
                  </a:cubicBezTo>
                  <a:cubicBezTo>
                    <a:pt x="3243" y="3263"/>
                    <a:pt x="2630" y="4052"/>
                    <a:pt x="2542" y="4999"/>
                  </a:cubicBezTo>
                  <a:cubicBezTo>
                    <a:pt x="2490" y="5472"/>
                    <a:pt x="2577" y="5963"/>
                    <a:pt x="2560" y="6454"/>
                  </a:cubicBezTo>
                  <a:cubicBezTo>
                    <a:pt x="2525" y="7190"/>
                    <a:pt x="2244" y="7874"/>
                    <a:pt x="1981" y="8558"/>
                  </a:cubicBezTo>
                  <a:cubicBezTo>
                    <a:pt x="1140" y="10767"/>
                    <a:pt x="561" y="13046"/>
                    <a:pt x="245" y="15395"/>
                  </a:cubicBezTo>
                  <a:cubicBezTo>
                    <a:pt x="70" y="16675"/>
                    <a:pt x="0" y="18042"/>
                    <a:pt x="386" y="19270"/>
                  </a:cubicBezTo>
                  <a:cubicBezTo>
                    <a:pt x="648" y="20129"/>
                    <a:pt x="1371" y="20977"/>
                    <a:pt x="2130" y="20977"/>
                  </a:cubicBezTo>
                  <a:cubicBezTo>
                    <a:pt x="2285" y="20977"/>
                    <a:pt x="2441" y="20942"/>
                    <a:pt x="2595" y="20865"/>
                  </a:cubicBezTo>
                  <a:cubicBezTo>
                    <a:pt x="2875" y="20690"/>
                    <a:pt x="3121" y="20497"/>
                    <a:pt x="3349" y="20251"/>
                  </a:cubicBezTo>
                  <a:cubicBezTo>
                    <a:pt x="3920" y="19776"/>
                    <a:pt x="4589" y="19604"/>
                    <a:pt x="5298" y="19604"/>
                  </a:cubicBezTo>
                  <a:cubicBezTo>
                    <a:pt x="6394" y="19604"/>
                    <a:pt x="7585" y="20016"/>
                    <a:pt x="8661" y="20357"/>
                  </a:cubicBezTo>
                  <a:cubicBezTo>
                    <a:pt x="9719" y="20693"/>
                    <a:pt x="10844" y="20929"/>
                    <a:pt x="11952" y="20929"/>
                  </a:cubicBezTo>
                  <a:cubicBezTo>
                    <a:pt x="12807" y="20929"/>
                    <a:pt x="13652" y="20788"/>
                    <a:pt x="14446" y="20444"/>
                  </a:cubicBezTo>
                  <a:cubicBezTo>
                    <a:pt x="15165" y="20129"/>
                    <a:pt x="15866" y="19638"/>
                    <a:pt x="16199" y="18884"/>
                  </a:cubicBezTo>
                  <a:cubicBezTo>
                    <a:pt x="16550" y="18130"/>
                    <a:pt x="16462" y="17236"/>
                    <a:pt x="16427" y="16394"/>
                  </a:cubicBezTo>
                  <a:cubicBezTo>
                    <a:pt x="16269" y="13326"/>
                    <a:pt x="16620" y="10258"/>
                    <a:pt x="17444" y="7313"/>
                  </a:cubicBezTo>
                  <a:cubicBezTo>
                    <a:pt x="17672" y="6507"/>
                    <a:pt x="17953" y="5665"/>
                    <a:pt x="17900" y="4824"/>
                  </a:cubicBezTo>
                  <a:cubicBezTo>
                    <a:pt x="17847" y="3982"/>
                    <a:pt x="17392" y="3088"/>
                    <a:pt x="16620" y="2878"/>
                  </a:cubicBezTo>
                  <a:cubicBezTo>
                    <a:pt x="16392" y="2825"/>
                    <a:pt x="16164" y="2825"/>
                    <a:pt x="15936" y="2772"/>
                  </a:cubicBezTo>
                  <a:cubicBezTo>
                    <a:pt x="15656" y="2667"/>
                    <a:pt x="15410" y="2527"/>
                    <a:pt x="15165" y="2369"/>
                  </a:cubicBezTo>
                  <a:cubicBezTo>
                    <a:pt x="14586" y="2001"/>
                    <a:pt x="13955" y="1685"/>
                    <a:pt x="13307" y="1440"/>
                  </a:cubicBezTo>
                  <a:cubicBezTo>
                    <a:pt x="13377" y="1370"/>
                    <a:pt x="13447" y="1300"/>
                    <a:pt x="13517" y="1230"/>
                  </a:cubicBezTo>
                  <a:cubicBezTo>
                    <a:pt x="13885" y="791"/>
                    <a:pt x="13657" y="178"/>
                    <a:pt x="13026" y="125"/>
                  </a:cubicBezTo>
                  <a:cubicBezTo>
                    <a:pt x="12638" y="94"/>
                    <a:pt x="12247" y="78"/>
                    <a:pt x="11857" y="78"/>
                  </a:cubicBezTo>
                  <a:cubicBezTo>
                    <a:pt x="11155" y="78"/>
                    <a:pt x="10453" y="129"/>
                    <a:pt x="9765" y="230"/>
                  </a:cubicBezTo>
                  <a:cubicBezTo>
                    <a:pt x="9545" y="261"/>
                    <a:pt x="9325" y="276"/>
                    <a:pt x="9107" y="276"/>
                  </a:cubicBezTo>
                  <a:cubicBezTo>
                    <a:pt x="8698" y="276"/>
                    <a:pt x="8295" y="222"/>
                    <a:pt x="7907" y="108"/>
                  </a:cubicBezTo>
                  <a:cubicBezTo>
                    <a:pt x="7686" y="58"/>
                    <a:pt x="7473" y="1"/>
                    <a:pt x="7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3" name="Google Shape;1923;p58"/>
            <p:cNvSpPr/>
            <p:nvPr/>
          </p:nvSpPr>
          <p:spPr>
            <a:xfrm>
              <a:off x="7121525" y="1007875"/>
              <a:ext cx="643000" cy="1305125"/>
            </a:xfrm>
            <a:custGeom>
              <a:avLst/>
              <a:gdLst/>
              <a:ahLst/>
              <a:cxnLst/>
              <a:rect l="l" t="t" r="r" b="b"/>
              <a:pathLst>
                <a:path w="25720" h="52205" extrusionOk="0">
                  <a:moveTo>
                    <a:pt x="14569" y="1"/>
                  </a:moveTo>
                  <a:cubicBezTo>
                    <a:pt x="13588" y="3034"/>
                    <a:pt x="10818" y="5330"/>
                    <a:pt x="7732" y="6592"/>
                  </a:cubicBezTo>
                  <a:cubicBezTo>
                    <a:pt x="7644" y="6645"/>
                    <a:pt x="7557" y="6645"/>
                    <a:pt x="7452" y="6645"/>
                  </a:cubicBezTo>
                  <a:cubicBezTo>
                    <a:pt x="7311" y="6610"/>
                    <a:pt x="7259" y="6435"/>
                    <a:pt x="7224" y="6294"/>
                  </a:cubicBezTo>
                  <a:cubicBezTo>
                    <a:pt x="6768" y="4226"/>
                    <a:pt x="6785" y="2052"/>
                    <a:pt x="7311" y="1"/>
                  </a:cubicBezTo>
                  <a:lnTo>
                    <a:pt x="7311" y="1"/>
                  </a:lnTo>
                  <a:cubicBezTo>
                    <a:pt x="6785" y="264"/>
                    <a:pt x="6417" y="544"/>
                    <a:pt x="5821" y="684"/>
                  </a:cubicBezTo>
                  <a:cubicBezTo>
                    <a:pt x="5891" y="2210"/>
                    <a:pt x="5593" y="3752"/>
                    <a:pt x="4980" y="5172"/>
                  </a:cubicBezTo>
                  <a:cubicBezTo>
                    <a:pt x="4594" y="6049"/>
                    <a:pt x="4085" y="6873"/>
                    <a:pt x="3945" y="7802"/>
                  </a:cubicBezTo>
                  <a:cubicBezTo>
                    <a:pt x="3822" y="8539"/>
                    <a:pt x="3945" y="9292"/>
                    <a:pt x="4033" y="10046"/>
                  </a:cubicBezTo>
                  <a:cubicBezTo>
                    <a:pt x="4576" y="14903"/>
                    <a:pt x="3524" y="19794"/>
                    <a:pt x="2665" y="24615"/>
                  </a:cubicBezTo>
                  <a:cubicBezTo>
                    <a:pt x="1403" y="31768"/>
                    <a:pt x="562" y="39009"/>
                    <a:pt x="158" y="46284"/>
                  </a:cubicBezTo>
                  <a:cubicBezTo>
                    <a:pt x="53" y="47932"/>
                    <a:pt x="1" y="49633"/>
                    <a:pt x="369" y="51263"/>
                  </a:cubicBezTo>
                  <a:cubicBezTo>
                    <a:pt x="668" y="51030"/>
                    <a:pt x="1009" y="50939"/>
                    <a:pt x="1372" y="50939"/>
                  </a:cubicBezTo>
                  <a:cubicBezTo>
                    <a:pt x="2179" y="50939"/>
                    <a:pt x="3094" y="51387"/>
                    <a:pt x="3893" y="51702"/>
                  </a:cubicBezTo>
                  <a:cubicBezTo>
                    <a:pt x="4757" y="52037"/>
                    <a:pt x="5670" y="52204"/>
                    <a:pt x="6586" y="52204"/>
                  </a:cubicBezTo>
                  <a:cubicBezTo>
                    <a:pt x="7581" y="52204"/>
                    <a:pt x="8579" y="52007"/>
                    <a:pt x="9520" y="51614"/>
                  </a:cubicBezTo>
                  <a:cubicBezTo>
                    <a:pt x="10631" y="51126"/>
                    <a:pt x="11693" y="50347"/>
                    <a:pt x="12908" y="50347"/>
                  </a:cubicBezTo>
                  <a:cubicBezTo>
                    <a:pt x="12959" y="50347"/>
                    <a:pt x="13010" y="50349"/>
                    <a:pt x="13062" y="50352"/>
                  </a:cubicBezTo>
                  <a:cubicBezTo>
                    <a:pt x="14061" y="50404"/>
                    <a:pt x="14938" y="50983"/>
                    <a:pt x="15867" y="51298"/>
                  </a:cubicBezTo>
                  <a:cubicBezTo>
                    <a:pt x="16467" y="51502"/>
                    <a:pt x="17088" y="51602"/>
                    <a:pt x="17704" y="51602"/>
                  </a:cubicBezTo>
                  <a:cubicBezTo>
                    <a:pt x="18996" y="51602"/>
                    <a:pt x="20269" y="51165"/>
                    <a:pt x="21302" y="50334"/>
                  </a:cubicBezTo>
                  <a:cubicBezTo>
                    <a:pt x="21547" y="50106"/>
                    <a:pt x="21810" y="49913"/>
                    <a:pt x="22091" y="49738"/>
                  </a:cubicBezTo>
                  <a:cubicBezTo>
                    <a:pt x="22757" y="49422"/>
                    <a:pt x="23581" y="49633"/>
                    <a:pt x="24282" y="49387"/>
                  </a:cubicBezTo>
                  <a:cubicBezTo>
                    <a:pt x="25316" y="49037"/>
                    <a:pt x="25720" y="47810"/>
                    <a:pt x="25509" y="46810"/>
                  </a:cubicBezTo>
                  <a:cubicBezTo>
                    <a:pt x="25316" y="45793"/>
                    <a:pt x="24685" y="44934"/>
                    <a:pt x="24142" y="44058"/>
                  </a:cubicBezTo>
                  <a:cubicBezTo>
                    <a:pt x="22774" y="41831"/>
                    <a:pt x="22038" y="39342"/>
                    <a:pt x="21337" y="36870"/>
                  </a:cubicBezTo>
                  <a:cubicBezTo>
                    <a:pt x="19496" y="30260"/>
                    <a:pt x="17865" y="23581"/>
                    <a:pt x="16217" y="16919"/>
                  </a:cubicBezTo>
                  <a:cubicBezTo>
                    <a:pt x="15744" y="14973"/>
                    <a:pt x="15271" y="13027"/>
                    <a:pt x="15130" y="11028"/>
                  </a:cubicBezTo>
                  <a:cubicBezTo>
                    <a:pt x="14885" y="7522"/>
                    <a:pt x="15744" y="4033"/>
                    <a:pt x="16586" y="614"/>
                  </a:cubicBezTo>
                  <a:cubicBezTo>
                    <a:pt x="15937" y="316"/>
                    <a:pt x="15271" y="106"/>
                    <a:pt x="145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4" name="Google Shape;1924;p58"/>
            <p:cNvSpPr/>
            <p:nvPr/>
          </p:nvSpPr>
          <p:spPr>
            <a:xfrm>
              <a:off x="7128975" y="1994900"/>
              <a:ext cx="562350" cy="145850"/>
            </a:xfrm>
            <a:custGeom>
              <a:avLst/>
              <a:gdLst/>
              <a:ahLst/>
              <a:cxnLst/>
              <a:rect l="l" t="t" r="r" b="b"/>
              <a:pathLst>
                <a:path w="22494" h="5834" extrusionOk="0">
                  <a:moveTo>
                    <a:pt x="21810" y="1"/>
                  </a:moveTo>
                  <a:cubicBezTo>
                    <a:pt x="21494" y="211"/>
                    <a:pt x="21179" y="439"/>
                    <a:pt x="20881" y="685"/>
                  </a:cubicBezTo>
                  <a:cubicBezTo>
                    <a:pt x="19654" y="1672"/>
                    <a:pt x="18696" y="3081"/>
                    <a:pt x="17166" y="3081"/>
                  </a:cubicBezTo>
                  <a:cubicBezTo>
                    <a:pt x="16903" y="3081"/>
                    <a:pt x="16624" y="3039"/>
                    <a:pt x="16323" y="2946"/>
                  </a:cubicBezTo>
                  <a:cubicBezTo>
                    <a:pt x="14867" y="2473"/>
                    <a:pt x="13781" y="1596"/>
                    <a:pt x="12185" y="1544"/>
                  </a:cubicBezTo>
                  <a:cubicBezTo>
                    <a:pt x="10853" y="1544"/>
                    <a:pt x="9555" y="1947"/>
                    <a:pt x="8468" y="2701"/>
                  </a:cubicBezTo>
                  <a:cubicBezTo>
                    <a:pt x="7785" y="3174"/>
                    <a:pt x="7171" y="3718"/>
                    <a:pt x="6365" y="3946"/>
                  </a:cubicBezTo>
                  <a:cubicBezTo>
                    <a:pt x="6149" y="4003"/>
                    <a:pt x="5942" y="4027"/>
                    <a:pt x="5739" y="4027"/>
                  </a:cubicBezTo>
                  <a:cubicBezTo>
                    <a:pt x="4819" y="4027"/>
                    <a:pt x="4003" y="3524"/>
                    <a:pt x="3069" y="3279"/>
                  </a:cubicBezTo>
                  <a:cubicBezTo>
                    <a:pt x="2416" y="3113"/>
                    <a:pt x="1739" y="3027"/>
                    <a:pt x="1065" y="3027"/>
                  </a:cubicBezTo>
                  <a:cubicBezTo>
                    <a:pt x="743" y="3027"/>
                    <a:pt x="423" y="3047"/>
                    <a:pt x="106" y="3087"/>
                  </a:cubicBezTo>
                  <a:cubicBezTo>
                    <a:pt x="71" y="3525"/>
                    <a:pt x="36" y="3963"/>
                    <a:pt x="1" y="4419"/>
                  </a:cubicBezTo>
                  <a:cubicBezTo>
                    <a:pt x="255" y="4388"/>
                    <a:pt x="504" y="4370"/>
                    <a:pt x="754" y="4370"/>
                  </a:cubicBezTo>
                  <a:cubicBezTo>
                    <a:pt x="934" y="4370"/>
                    <a:pt x="1114" y="4379"/>
                    <a:pt x="1298" y="4401"/>
                  </a:cubicBezTo>
                  <a:cubicBezTo>
                    <a:pt x="2841" y="4559"/>
                    <a:pt x="4085" y="5699"/>
                    <a:pt x="5593" y="5822"/>
                  </a:cubicBezTo>
                  <a:cubicBezTo>
                    <a:pt x="5694" y="5830"/>
                    <a:pt x="5793" y="5834"/>
                    <a:pt x="5891" y="5834"/>
                  </a:cubicBezTo>
                  <a:cubicBezTo>
                    <a:pt x="8293" y="5834"/>
                    <a:pt x="9786" y="3421"/>
                    <a:pt x="12166" y="3421"/>
                  </a:cubicBezTo>
                  <a:cubicBezTo>
                    <a:pt x="12550" y="3421"/>
                    <a:pt x="12957" y="3484"/>
                    <a:pt x="13395" y="3630"/>
                  </a:cubicBezTo>
                  <a:cubicBezTo>
                    <a:pt x="14959" y="4155"/>
                    <a:pt x="16212" y="4956"/>
                    <a:pt x="17568" y="4956"/>
                  </a:cubicBezTo>
                  <a:cubicBezTo>
                    <a:pt x="18294" y="4956"/>
                    <a:pt x="19050" y="4727"/>
                    <a:pt x="19899" y="4103"/>
                  </a:cubicBezTo>
                  <a:cubicBezTo>
                    <a:pt x="20811" y="3420"/>
                    <a:pt x="21547" y="2508"/>
                    <a:pt x="22494" y="1877"/>
                  </a:cubicBezTo>
                  <a:cubicBezTo>
                    <a:pt x="22248" y="1263"/>
                    <a:pt x="22020" y="632"/>
                    <a:pt x="2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5" name="Google Shape;1925;p58"/>
            <p:cNvSpPr/>
            <p:nvPr/>
          </p:nvSpPr>
          <p:spPr>
            <a:xfrm>
              <a:off x="7124150" y="2069850"/>
              <a:ext cx="603550" cy="159000"/>
            </a:xfrm>
            <a:custGeom>
              <a:avLst/>
              <a:gdLst/>
              <a:ahLst/>
              <a:cxnLst/>
              <a:rect l="l" t="t" r="r" b="b"/>
              <a:pathLst>
                <a:path w="24142" h="6360" extrusionOk="0">
                  <a:moveTo>
                    <a:pt x="23178" y="1"/>
                  </a:moveTo>
                  <a:cubicBezTo>
                    <a:pt x="22459" y="316"/>
                    <a:pt x="21793" y="720"/>
                    <a:pt x="21179" y="1211"/>
                  </a:cubicBezTo>
                  <a:cubicBezTo>
                    <a:pt x="19957" y="2209"/>
                    <a:pt x="19001" y="3613"/>
                    <a:pt x="17482" y="3613"/>
                  </a:cubicBezTo>
                  <a:cubicBezTo>
                    <a:pt x="17214" y="3613"/>
                    <a:pt x="16928" y="3569"/>
                    <a:pt x="16621" y="3472"/>
                  </a:cubicBezTo>
                  <a:cubicBezTo>
                    <a:pt x="15166" y="3016"/>
                    <a:pt x="14079" y="2140"/>
                    <a:pt x="12483" y="2087"/>
                  </a:cubicBezTo>
                  <a:cubicBezTo>
                    <a:pt x="12456" y="2087"/>
                    <a:pt x="12428" y="2087"/>
                    <a:pt x="12400" y="2087"/>
                  </a:cubicBezTo>
                  <a:cubicBezTo>
                    <a:pt x="11097" y="2087"/>
                    <a:pt x="9831" y="2489"/>
                    <a:pt x="8784" y="3244"/>
                  </a:cubicBezTo>
                  <a:cubicBezTo>
                    <a:pt x="8083" y="3700"/>
                    <a:pt x="7469" y="4261"/>
                    <a:pt x="6663" y="4471"/>
                  </a:cubicBezTo>
                  <a:cubicBezTo>
                    <a:pt x="6438" y="4534"/>
                    <a:pt x="6222" y="4561"/>
                    <a:pt x="6011" y="4561"/>
                  </a:cubicBezTo>
                  <a:cubicBezTo>
                    <a:pt x="5101" y="4561"/>
                    <a:pt x="4292" y="4065"/>
                    <a:pt x="3367" y="3823"/>
                  </a:cubicBezTo>
                  <a:cubicBezTo>
                    <a:pt x="2690" y="3645"/>
                    <a:pt x="1984" y="3552"/>
                    <a:pt x="1278" y="3552"/>
                  </a:cubicBezTo>
                  <a:cubicBezTo>
                    <a:pt x="868" y="3552"/>
                    <a:pt x="458" y="3583"/>
                    <a:pt x="53" y="3647"/>
                  </a:cubicBezTo>
                  <a:lnTo>
                    <a:pt x="53" y="3788"/>
                  </a:lnTo>
                  <a:cubicBezTo>
                    <a:pt x="36" y="4191"/>
                    <a:pt x="18" y="4594"/>
                    <a:pt x="1" y="4997"/>
                  </a:cubicBezTo>
                  <a:cubicBezTo>
                    <a:pt x="358" y="4938"/>
                    <a:pt x="724" y="4903"/>
                    <a:pt x="1092" y="4903"/>
                  </a:cubicBezTo>
                  <a:cubicBezTo>
                    <a:pt x="1265" y="4903"/>
                    <a:pt x="1439" y="4910"/>
                    <a:pt x="1614" y="4927"/>
                  </a:cubicBezTo>
                  <a:cubicBezTo>
                    <a:pt x="3139" y="5085"/>
                    <a:pt x="4384" y="6225"/>
                    <a:pt x="5909" y="6347"/>
                  </a:cubicBezTo>
                  <a:cubicBezTo>
                    <a:pt x="6010" y="6356"/>
                    <a:pt x="6110" y="6360"/>
                    <a:pt x="6208" y="6360"/>
                  </a:cubicBezTo>
                  <a:cubicBezTo>
                    <a:pt x="8613" y="6360"/>
                    <a:pt x="10107" y="3952"/>
                    <a:pt x="12481" y="3952"/>
                  </a:cubicBezTo>
                  <a:cubicBezTo>
                    <a:pt x="12860" y="3952"/>
                    <a:pt x="13262" y="4014"/>
                    <a:pt x="13693" y="4156"/>
                  </a:cubicBezTo>
                  <a:cubicBezTo>
                    <a:pt x="15266" y="4692"/>
                    <a:pt x="16512" y="5494"/>
                    <a:pt x="17862" y="5494"/>
                  </a:cubicBezTo>
                  <a:cubicBezTo>
                    <a:pt x="18588" y="5494"/>
                    <a:pt x="19344" y="5261"/>
                    <a:pt x="20197" y="4629"/>
                  </a:cubicBezTo>
                  <a:cubicBezTo>
                    <a:pt x="21232" y="3858"/>
                    <a:pt x="22038" y="2806"/>
                    <a:pt x="23160" y="2175"/>
                  </a:cubicBezTo>
                  <a:cubicBezTo>
                    <a:pt x="23476" y="2000"/>
                    <a:pt x="23809" y="1859"/>
                    <a:pt x="24142" y="1737"/>
                  </a:cubicBezTo>
                  <a:cubicBezTo>
                    <a:pt x="24107" y="1684"/>
                    <a:pt x="24054" y="1614"/>
                    <a:pt x="24019" y="1561"/>
                  </a:cubicBezTo>
                  <a:cubicBezTo>
                    <a:pt x="23721" y="1053"/>
                    <a:pt x="23441" y="544"/>
                    <a:pt x="23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6" name="Google Shape;1926;p58"/>
            <p:cNvSpPr/>
            <p:nvPr/>
          </p:nvSpPr>
          <p:spPr>
            <a:xfrm>
              <a:off x="7210500" y="1314175"/>
              <a:ext cx="423850" cy="267675"/>
            </a:xfrm>
            <a:custGeom>
              <a:avLst/>
              <a:gdLst/>
              <a:ahLst/>
              <a:cxnLst/>
              <a:rect l="l" t="t" r="r" b="b"/>
              <a:pathLst>
                <a:path w="16954" h="10707" extrusionOk="0">
                  <a:moveTo>
                    <a:pt x="13970" y="0"/>
                  </a:moveTo>
                  <a:cubicBezTo>
                    <a:pt x="12943" y="0"/>
                    <a:pt x="11918" y="998"/>
                    <a:pt x="11992" y="2107"/>
                  </a:cubicBezTo>
                  <a:cubicBezTo>
                    <a:pt x="10502" y="1881"/>
                    <a:pt x="9000" y="1768"/>
                    <a:pt x="7498" y="1768"/>
                  </a:cubicBezTo>
                  <a:cubicBezTo>
                    <a:pt x="5042" y="1768"/>
                    <a:pt x="2587" y="2070"/>
                    <a:pt x="193" y="2668"/>
                  </a:cubicBezTo>
                  <a:cubicBezTo>
                    <a:pt x="0" y="3983"/>
                    <a:pt x="211" y="5105"/>
                    <a:pt x="281" y="6437"/>
                  </a:cubicBezTo>
                  <a:cubicBezTo>
                    <a:pt x="2437" y="5876"/>
                    <a:pt x="4646" y="5543"/>
                    <a:pt x="6873" y="5421"/>
                  </a:cubicBezTo>
                  <a:cubicBezTo>
                    <a:pt x="7068" y="5413"/>
                    <a:pt x="7263" y="5409"/>
                    <a:pt x="7459" y="5409"/>
                  </a:cubicBezTo>
                  <a:cubicBezTo>
                    <a:pt x="9449" y="5409"/>
                    <a:pt x="11473" y="5827"/>
                    <a:pt x="13149" y="6928"/>
                  </a:cubicBezTo>
                  <a:cubicBezTo>
                    <a:pt x="12869" y="6139"/>
                    <a:pt x="12939" y="5456"/>
                    <a:pt x="12658" y="4667"/>
                  </a:cubicBezTo>
                  <a:lnTo>
                    <a:pt x="12658" y="4667"/>
                  </a:lnTo>
                  <a:cubicBezTo>
                    <a:pt x="13307" y="6402"/>
                    <a:pt x="14096" y="8103"/>
                    <a:pt x="15025" y="9716"/>
                  </a:cubicBezTo>
                  <a:cubicBezTo>
                    <a:pt x="15290" y="10189"/>
                    <a:pt x="15775" y="10707"/>
                    <a:pt x="16236" y="10707"/>
                  </a:cubicBezTo>
                  <a:cubicBezTo>
                    <a:pt x="16356" y="10707"/>
                    <a:pt x="16474" y="10672"/>
                    <a:pt x="16586" y="10592"/>
                  </a:cubicBezTo>
                  <a:cubicBezTo>
                    <a:pt x="16919" y="10347"/>
                    <a:pt x="16954" y="9856"/>
                    <a:pt x="16901" y="9435"/>
                  </a:cubicBezTo>
                  <a:cubicBezTo>
                    <a:pt x="16761" y="7857"/>
                    <a:pt x="16042" y="6385"/>
                    <a:pt x="14867" y="5298"/>
                  </a:cubicBezTo>
                  <a:cubicBezTo>
                    <a:pt x="14639" y="5087"/>
                    <a:pt x="14359" y="4842"/>
                    <a:pt x="14324" y="4509"/>
                  </a:cubicBezTo>
                  <a:cubicBezTo>
                    <a:pt x="14289" y="4018"/>
                    <a:pt x="14797" y="3720"/>
                    <a:pt x="15148" y="3369"/>
                  </a:cubicBezTo>
                  <a:cubicBezTo>
                    <a:pt x="16060" y="2458"/>
                    <a:pt x="15709" y="582"/>
                    <a:pt x="14534" y="108"/>
                  </a:cubicBezTo>
                  <a:cubicBezTo>
                    <a:pt x="14351" y="35"/>
                    <a:pt x="14161" y="0"/>
                    <a:pt x="13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7" name="Google Shape;1927;p58"/>
            <p:cNvSpPr/>
            <p:nvPr/>
          </p:nvSpPr>
          <p:spPr>
            <a:xfrm>
              <a:off x="7251250" y="639575"/>
              <a:ext cx="325675" cy="209225"/>
            </a:xfrm>
            <a:custGeom>
              <a:avLst/>
              <a:gdLst/>
              <a:ahLst/>
              <a:cxnLst/>
              <a:rect l="l" t="t" r="r" b="b"/>
              <a:pathLst>
                <a:path w="13027" h="8369" extrusionOk="0">
                  <a:moveTo>
                    <a:pt x="6956" y="0"/>
                  </a:moveTo>
                  <a:cubicBezTo>
                    <a:pt x="6616" y="0"/>
                    <a:pt x="6257" y="231"/>
                    <a:pt x="6259" y="550"/>
                  </a:cubicBezTo>
                  <a:lnTo>
                    <a:pt x="6259" y="550"/>
                  </a:lnTo>
                  <a:cubicBezTo>
                    <a:pt x="6247" y="318"/>
                    <a:pt x="5981" y="149"/>
                    <a:pt x="5710" y="149"/>
                  </a:cubicBezTo>
                  <a:cubicBezTo>
                    <a:pt x="5665" y="149"/>
                    <a:pt x="5620" y="154"/>
                    <a:pt x="5576" y="164"/>
                  </a:cubicBezTo>
                  <a:cubicBezTo>
                    <a:pt x="5278" y="234"/>
                    <a:pt x="5033" y="427"/>
                    <a:pt x="4840" y="672"/>
                  </a:cubicBezTo>
                  <a:cubicBezTo>
                    <a:pt x="4261" y="1338"/>
                    <a:pt x="3858" y="2145"/>
                    <a:pt x="3665" y="3004"/>
                  </a:cubicBezTo>
                  <a:cubicBezTo>
                    <a:pt x="3630" y="3214"/>
                    <a:pt x="3560" y="3425"/>
                    <a:pt x="3455" y="3600"/>
                  </a:cubicBezTo>
                  <a:cubicBezTo>
                    <a:pt x="3252" y="3879"/>
                    <a:pt x="2884" y="3965"/>
                    <a:pt x="2511" y="3965"/>
                  </a:cubicBezTo>
                  <a:cubicBezTo>
                    <a:pt x="2367" y="3965"/>
                    <a:pt x="2223" y="3952"/>
                    <a:pt x="2087" y="3933"/>
                  </a:cubicBezTo>
                  <a:cubicBezTo>
                    <a:pt x="1783" y="3881"/>
                    <a:pt x="1473" y="3809"/>
                    <a:pt x="1178" y="3809"/>
                  </a:cubicBezTo>
                  <a:cubicBezTo>
                    <a:pt x="981" y="3809"/>
                    <a:pt x="791" y="3841"/>
                    <a:pt x="615" y="3933"/>
                  </a:cubicBezTo>
                  <a:cubicBezTo>
                    <a:pt x="229" y="4108"/>
                    <a:pt x="1" y="4529"/>
                    <a:pt x="71" y="4932"/>
                  </a:cubicBezTo>
                  <a:cubicBezTo>
                    <a:pt x="176" y="5353"/>
                    <a:pt x="544" y="5651"/>
                    <a:pt x="965" y="5686"/>
                  </a:cubicBezTo>
                  <a:cubicBezTo>
                    <a:pt x="562" y="5862"/>
                    <a:pt x="457" y="6387"/>
                    <a:pt x="650" y="6756"/>
                  </a:cubicBezTo>
                  <a:cubicBezTo>
                    <a:pt x="878" y="7141"/>
                    <a:pt x="1211" y="7422"/>
                    <a:pt x="1614" y="7580"/>
                  </a:cubicBezTo>
                  <a:cubicBezTo>
                    <a:pt x="3244" y="8369"/>
                    <a:pt x="4770" y="8018"/>
                    <a:pt x="6505" y="8211"/>
                  </a:cubicBezTo>
                  <a:cubicBezTo>
                    <a:pt x="7162" y="8277"/>
                    <a:pt x="7816" y="8314"/>
                    <a:pt x="8467" y="8314"/>
                  </a:cubicBezTo>
                  <a:cubicBezTo>
                    <a:pt x="9882" y="8314"/>
                    <a:pt x="11283" y="8140"/>
                    <a:pt x="12676" y="7720"/>
                  </a:cubicBezTo>
                  <a:cubicBezTo>
                    <a:pt x="12817" y="7685"/>
                    <a:pt x="12992" y="7615"/>
                    <a:pt x="13009" y="7457"/>
                  </a:cubicBezTo>
                  <a:cubicBezTo>
                    <a:pt x="13027" y="7352"/>
                    <a:pt x="12974" y="7247"/>
                    <a:pt x="12904" y="7159"/>
                  </a:cubicBezTo>
                  <a:cubicBezTo>
                    <a:pt x="12571" y="6756"/>
                    <a:pt x="12133" y="6458"/>
                    <a:pt x="11642" y="6265"/>
                  </a:cubicBezTo>
                  <a:cubicBezTo>
                    <a:pt x="12010" y="5914"/>
                    <a:pt x="12676" y="5791"/>
                    <a:pt x="12747" y="5318"/>
                  </a:cubicBezTo>
                  <a:cubicBezTo>
                    <a:pt x="12799" y="4932"/>
                    <a:pt x="12343" y="4634"/>
                    <a:pt x="11940" y="4547"/>
                  </a:cubicBezTo>
                  <a:cubicBezTo>
                    <a:pt x="10976" y="4336"/>
                    <a:pt x="9889" y="4617"/>
                    <a:pt x="9047" y="4143"/>
                  </a:cubicBezTo>
                  <a:cubicBezTo>
                    <a:pt x="8293" y="3740"/>
                    <a:pt x="7995" y="2846"/>
                    <a:pt x="7960" y="2022"/>
                  </a:cubicBezTo>
                  <a:cubicBezTo>
                    <a:pt x="7978" y="1636"/>
                    <a:pt x="7960" y="1251"/>
                    <a:pt x="7890" y="883"/>
                  </a:cubicBezTo>
                  <a:cubicBezTo>
                    <a:pt x="7803" y="479"/>
                    <a:pt x="7522" y="164"/>
                    <a:pt x="7136" y="23"/>
                  </a:cubicBezTo>
                  <a:cubicBezTo>
                    <a:pt x="7078" y="8"/>
                    <a:pt x="7018" y="0"/>
                    <a:pt x="69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8" name="Google Shape;1928;p58"/>
            <p:cNvSpPr/>
            <p:nvPr/>
          </p:nvSpPr>
          <p:spPr>
            <a:xfrm>
              <a:off x="7329725" y="705350"/>
              <a:ext cx="144650" cy="353400"/>
            </a:xfrm>
            <a:custGeom>
              <a:avLst/>
              <a:gdLst/>
              <a:ahLst/>
              <a:cxnLst/>
              <a:rect l="l" t="t" r="r" b="b"/>
              <a:pathLst>
                <a:path w="5786" h="14136" extrusionOk="0">
                  <a:moveTo>
                    <a:pt x="2989" y="1"/>
                  </a:moveTo>
                  <a:cubicBezTo>
                    <a:pt x="2498" y="1"/>
                    <a:pt x="2010" y="140"/>
                    <a:pt x="1596" y="443"/>
                  </a:cubicBezTo>
                  <a:cubicBezTo>
                    <a:pt x="877" y="513"/>
                    <a:pt x="579" y="1320"/>
                    <a:pt x="438" y="2003"/>
                  </a:cubicBezTo>
                  <a:cubicBezTo>
                    <a:pt x="193" y="3388"/>
                    <a:pt x="0" y="4861"/>
                    <a:pt x="666" y="6106"/>
                  </a:cubicBezTo>
                  <a:cubicBezTo>
                    <a:pt x="947" y="6632"/>
                    <a:pt x="1368" y="7088"/>
                    <a:pt x="1648" y="7613"/>
                  </a:cubicBezTo>
                  <a:cubicBezTo>
                    <a:pt x="2139" y="8543"/>
                    <a:pt x="2157" y="9612"/>
                    <a:pt x="2157" y="10646"/>
                  </a:cubicBezTo>
                  <a:cubicBezTo>
                    <a:pt x="2157" y="11172"/>
                    <a:pt x="2121" y="11768"/>
                    <a:pt x="1718" y="12137"/>
                  </a:cubicBezTo>
                  <a:cubicBezTo>
                    <a:pt x="1578" y="12277"/>
                    <a:pt x="1403" y="12365"/>
                    <a:pt x="1227" y="12435"/>
                  </a:cubicBezTo>
                  <a:cubicBezTo>
                    <a:pt x="1227" y="12575"/>
                    <a:pt x="1245" y="12733"/>
                    <a:pt x="1262" y="12873"/>
                  </a:cubicBezTo>
                  <a:cubicBezTo>
                    <a:pt x="1368" y="13224"/>
                    <a:pt x="1525" y="13557"/>
                    <a:pt x="1701" y="13872"/>
                  </a:cubicBezTo>
                  <a:cubicBezTo>
                    <a:pt x="1753" y="13960"/>
                    <a:pt x="1806" y="14048"/>
                    <a:pt x="1858" y="14135"/>
                  </a:cubicBezTo>
                  <a:lnTo>
                    <a:pt x="4401" y="12400"/>
                  </a:lnTo>
                  <a:cubicBezTo>
                    <a:pt x="4576" y="12242"/>
                    <a:pt x="4734" y="12084"/>
                    <a:pt x="4874" y="11926"/>
                  </a:cubicBezTo>
                  <a:cubicBezTo>
                    <a:pt x="4523" y="10909"/>
                    <a:pt x="4506" y="9787"/>
                    <a:pt x="4506" y="8735"/>
                  </a:cubicBezTo>
                  <a:cubicBezTo>
                    <a:pt x="4506" y="8437"/>
                    <a:pt x="4523" y="8157"/>
                    <a:pt x="4593" y="7894"/>
                  </a:cubicBezTo>
                  <a:cubicBezTo>
                    <a:pt x="4699" y="7578"/>
                    <a:pt x="4839" y="7280"/>
                    <a:pt x="5014" y="7000"/>
                  </a:cubicBezTo>
                  <a:cubicBezTo>
                    <a:pt x="5470" y="6088"/>
                    <a:pt x="5610" y="5054"/>
                    <a:pt x="5698" y="4055"/>
                  </a:cubicBezTo>
                  <a:cubicBezTo>
                    <a:pt x="5768" y="3038"/>
                    <a:pt x="5786" y="1898"/>
                    <a:pt x="5137" y="1057"/>
                  </a:cubicBezTo>
                  <a:cubicBezTo>
                    <a:pt x="4633" y="388"/>
                    <a:pt x="3807" y="1"/>
                    <a:pt x="29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9" name="Google Shape;1929;p58"/>
            <p:cNvSpPr/>
            <p:nvPr/>
          </p:nvSpPr>
          <p:spPr>
            <a:xfrm>
              <a:off x="7288525" y="691600"/>
              <a:ext cx="221350" cy="298775"/>
            </a:xfrm>
            <a:custGeom>
              <a:avLst/>
              <a:gdLst/>
              <a:ahLst/>
              <a:cxnLst/>
              <a:rect l="l" t="t" r="r" b="b"/>
              <a:pathLst>
                <a:path w="8854" h="11951" extrusionOk="0">
                  <a:moveTo>
                    <a:pt x="4541" y="1"/>
                  </a:moveTo>
                  <a:cubicBezTo>
                    <a:pt x="4457" y="1"/>
                    <a:pt x="4372" y="11"/>
                    <a:pt x="4295" y="29"/>
                  </a:cubicBezTo>
                  <a:cubicBezTo>
                    <a:pt x="3208" y="274"/>
                    <a:pt x="2297" y="993"/>
                    <a:pt x="1823" y="1992"/>
                  </a:cubicBezTo>
                  <a:cubicBezTo>
                    <a:pt x="1596" y="2518"/>
                    <a:pt x="1438" y="3079"/>
                    <a:pt x="1385" y="3640"/>
                  </a:cubicBezTo>
                  <a:cubicBezTo>
                    <a:pt x="1157" y="5025"/>
                    <a:pt x="1052" y="6533"/>
                    <a:pt x="1841" y="7708"/>
                  </a:cubicBezTo>
                  <a:cubicBezTo>
                    <a:pt x="807" y="8830"/>
                    <a:pt x="175" y="10267"/>
                    <a:pt x="0" y="11793"/>
                  </a:cubicBezTo>
                  <a:cubicBezTo>
                    <a:pt x="789" y="11530"/>
                    <a:pt x="1455" y="11004"/>
                    <a:pt x="1876" y="10285"/>
                  </a:cubicBezTo>
                  <a:cubicBezTo>
                    <a:pt x="2279" y="9584"/>
                    <a:pt x="2560" y="8830"/>
                    <a:pt x="2718" y="8058"/>
                  </a:cubicBezTo>
                  <a:cubicBezTo>
                    <a:pt x="2831" y="8092"/>
                    <a:pt x="2944" y="8112"/>
                    <a:pt x="3057" y="8112"/>
                  </a:cubicBezTo>
                  <a:cubicBezTo>
                    <a:pt x="3119" y="8112"/>
                    <a:pt x="3181" y="8106"/>
                    <a:pt x="3244" y="8093"/>
                  </a:cubicBezTo>
                  <a:cubicBezTo>
                    <a:pt x="2805" y="7550"/>
                    <a:pt x="2700" y="6831"/>
                    <a:pt x="2612" y="6147"/>
                  </a:cubicBezTo>
                  <a:cubicBezTo>
                    <a:pt x="2490" y="5113"/>
                    <a:pt x="2384" y="4044"/>
                    <a:pt x="2682" y="3044"/>
                  </a:cubicBezTo>
                  <a:cubicBezTo>
                    <a:pt x="2820" y="2571"/>
                    <a:pt x="3701" y="983"/>
                    <a:pt x="4481" y="983"/>
                  </a:cubicBezTo>
                  <a:cubicBezTo>
                    <a:pt x="4598" y="983"/>
                    <a:pt x="4712" y="1019"/>
                    <a:pt x="4821" y="1098"/>
                  </a:cubicBezTo>
                  <a:cubicBezTo>
                    <a:pt x="5067" y="1273"/>
                    <a:pt x="5312" y="2133"/>
                    <a:pt x="5540" y="2448"/>
                  </a:cubicBezTo>
                  <a:cubicBezTo>
                    <a:pt x="5873" y="2886"/>
                    <a:pt x="6276" y="3290"/>
                    <a:pt x="6575" y="3745"/>
                  </a:cubicBezTo>
                  <a:cubicBezTo>
                    <a:pt x="7399" y="5060"/>
                    <a:pt x="7311" y="6726"/>
                    <a:pt x="6382" y="7971"/>
                  </a:cubicBezTo>
                  <a:lnTo>
                    <a:pt x="6978" y="8006"/>
                  </a:lnTo>
                  <a:cubicBezTo>
                    <a:pt x="7188" y="9478"/>
                    <a:pt x="7504" y="11161"/>
                    <a:pt x="8854" y="11950"/>
                  </a:cubicBezTo>
                  <a:cubicBezTo>
                    <a:pt x="8766" y="10372"/>
                    <a:pt x="8310" y="8830"/>
                    <a:pt x="7556" y="7427"/>
                  </a:cubicBezTo>
                  <a:cubicBezTo>
                    <a:pt x="8205" y="6060"/>
                    <a:pt x="8380" y="4534"/>
                    <a:pt x="8047" y="3062"/>
                  </a:cubicBezTo>
                  <a:cubicBezTo>
                    <a:pt x="7784" y="1852"/>
                    <a:pt x="7048" y="607"/>
                    <a:pt x="5786" y="222"/>
                  </a:cubicBezTo>
                  <a:cubicBezTo>
                    <a:pt x="5671" y="181"/>
                    <a:pt x="5540" y="151"/>
                    <a:pt x="5415" y="151"/>
                  </a:cubicBezTo>
                  <a:cubicBezTo>
                    <a:pt x="5272" y="151"/>
                    <a:pt x="5134" y="189"/>
                    <a:pt x="5032" y="292"/>
                  </a:cubicBezTo>
                  <a:cubicBezTo>
                    <a:pt x="5019" y="83"/>
                    <a:pt x="4783" y="1"/>
                    <a:pt x="4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30" name="Google Shape;1930;p58"/>
          <p:cNvSpPr/>
          <p:nvPr/>
        </p:nvSpPr>
        <p:spPr>
          <a:xfrm>
            <a:off x="2640250" y="3143250"/>
            <a:ext cx="891751" cy="188778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31" name="Google Shape;1931;p58"/>
          <p:cNvSpPr txBox="1"/>
          <p:nvPr/>
        </p:nvSpPr>
        <p:spPr>
          <a:xfrm>
            <a:off x="1586075" y="4189200"/>
            <a:ext cx="3000000" cy="4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Karla"/>
                <a:ea typeface="Karla"/>
                <a:cs typeface="B Nazanin" panose="00000700000000000000" pitchFamily="2" charset="-78"/>
                <a:sym typeface="Karla"/>
              </a:rPr>
              <a:t>لطفاً این اسلاید را برای ذکر منبع نگه دارید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" name="Google Shape;1936;p59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نمادهای صلح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937" name="Google Shape;1937;p59"/>
          <p:cNvGrpSpPr/>
          <p:nvPr/>
        </p:nvGrpSpPr>
        <p:grpSpPr>
          <a:xfrm>
            <a:off x="7155388" y="2072025"/>
            <a:ext cx="374425" cy="368950"/>
            <a:chOff x="6389700" y="2072025"/>
            <a:chExt cx="374425" cy="368950"/>
          </a:xfrm>
        </p:grpSpPr>
        <p:sp>
          <p:nvSpPr>
            <p:cNvPr id="1938" name="Google Shape;1938;p59"/>
            <p:cNvSpPr/>
            <p:nvPr/>
          </p:nvSpPr>
          <p:spPr>
            <a:xfrm>
              <a:off x="6392500" y="2072075"/>
              <a:ext cx="368900" cy="368900"/>
            </a:xfrm>
            <a:custGeom>
              <a:avLst/>
              <a:gdLst/>
              <a:ahLst/>
              <a:cxnLst/>
              <a:rect l="l" t="t" r="r" b="b"/>
              <a:pathLst>
                <a:path w="14756" h="14756" extrusionOk="0">
                  <a:moveTo>
                    <a:pt x="11730" y="864"/>
                  </a:moveTo>
                  <a:cubicBezTo>
                    <a:pt x="12923" y="864"/>
                    <a:pt x="13890" y="1832"/>
                    <a:pt x="13890" y="3026"/>
                  </a:cubicBezTo>
                  <a:lnTo>
                    <a:pt x="13890" y="11730"/>
                  </a:lnTo>
                  <a:cubicBezTo>
                    <a:pt x="13889" y="12925"/>
                    <a:pt x="12921" y="13891"/>
                    <a:pt x="11729" y="13892"/>
                  </a:cubicBezTo>
                  <a:lnTo>
                    <a:pt x="3024" y="13892"/>
                  </a:lnTo>
                  <a:cubicBezTo>
                    <a:pt x="1832" y="13891"/>
                    <a:pt x="864" y="12923"/>
                    <a:pt x="864" y="11730"/>
                  </a:cubicBezTo>
                  <a:lnTo>
                    <a:pt x="864" y="3026"/>
                  </a:lnTo>
                  <a:cubicBezTo>
                    <a:pt x="864" y="1832"/>
                    <a:pt x="1832" y="866"/>
                    <a:pt x="3024" y="864"/>
                  </a:cubicBezTo>
                  <a:close/>
                  <a:moveTo>
                    <a:pt x="3026" y="0"/>
                  </a:moveTo>
                  <a:cubicBezTo>
                    <a:pt x="1356" y="0"/>
                    <a:pt x="0" y="1357"/>
                    <a:pt x="0" y="3026"/>
                  </a:cubicBezTo>
                  <a:lnTo>
                    <a:pt x="0" y="11730"/>
                  </a:lnTo>
                  <a:cubicBezTo>
                    <a:pt x="0" y="13400"/>
                    <a:pt x="1356" y="14756"/>
                    <a:pt x="3026" y="14756"/>
                  </a:cubicBezTo>
                  <a:lnTo>
                    <a:pt x="11730" y="14756"/>
                  </a:lnTo>
                  <a:cubicBezTo>
                    <a:pt x="13398" y="14756"/>
                    <a:pt x="14756" y="13400"/>
                    <a:pt x="14756" y="11730"/>
                  </a:cubicBezTo>
                  <a:lnTo>
                    <a:pt x="14756" y="3026"/>
                  </a:lnTo>
                  <a:cubicBezTo>
                    <a:pt x="14754" y="1357"/>
                    <a:pt x="13396" y="0"/>
                    <a:pt x="1173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9" name="Google Shape;1939;p59"/>
            <p:cNvSpPr/>
            <p:nvPr/>
          </p:nvSpPr>
          <p:spPr>
            <a:xfrm>
              <a:off x="6576900" y="2072025"/>
              <a:ext cx="184475" cy="368950"/>
            </a:xfrm>
            <a:custGeom>
              <a:avLst/>
              <a:gdLst/>
              <a:ahLst/>
              <a:cxnLst/>
              <a:rect l="l" t="t" r="r" b="b"/>
              <a:pathLst>
                <a:path w="7379" h="14758" extrusionOk="0">
                  <a:moveTo>
                    <a:pt x="2" y="1"/>
                  </a:moveTo>
                  <a:lnTo>
                    <a:pt x="2" y="866"/>
                  </a:lnTo>
                  <a:lnTo>
                    <a:pt x="4354" y="866"/>
                  </a:lnTo>
                  <a:cubicBezTo>
                    <a:pt x="5547" y="866"/>
                    <a:pt x="6514" y="1834"/>
                    <a:pt x="6514" y="3028"/>
                  </a:cubicBezTo>
                  <a:lnTo>
                    <a:pt x="6514" y="11732"/>
                  </a:lnTo>
                  <a:cubicBezTo>
                    <a:pt x="6514" y="12925"/>
                    <a:pt x="5547" y="13893"/>
                    <a:pt x="4354" y="13893"/>
                  </a:cubicBezTo>
                  <a:lnTo>
                    <a:pt x="0" y="13893"/>
                  </a:lnTo>
                  <a:lnTo>
                    <a:pt x="0" y="14758"/>
                  </a:lnTo>
                  <a:lnTo>
                    <a:pt x="4353" y="14758"/>
                  </a:lnTo>
                  <a:cubicBezTo>
                    <a:pt x="6022" y="14758"/>
                    <a:pt x="7378" y="13402"/>
                    <a:pt x="7378" y="11732"/>
                  </a:cubicBezTo>
                  <a:lnTo>
                    <a:pt x="7378" y="3028"/>
                  </a:lnTo>
                  <a:cubicBezTo>
                    <a:pt x="7378" y="1359"/>
                    <a:pt x="6020" y="2"/>
                    <a:pt x="435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0" name="Google Shape;1940;p59"/>
            <p:cNvSpPr/>
            <p:nvPr/>
          </p:nvSpPr>
          <p:spPr>
            <a:xfrm>
              <a:off x="6399800" y="2080250"/>
              <a:ext cx="353775" cy="352525"/>
            </a:xfrm>
            <a:custGeom>
              <a:avLst/>
              <a:gdLst/>
              <a:ahLst/>
              <a:cxnLst/>
              <a:rect l="l" t="t" r="r" b="b"/>
              <a:pathLst>
                <a:path w="14151" h="14101" extrusionOk="0">
                  <a:moveTo>
                    <a:pt x="7396" y="2457"/>
                  </a:moveTo>
                  <a:lnTo>
                    <a:pt x="8376" y="3813"/>
                  </a:lnTo>
                  <a:cubicBezTo>
                    <a:pt x="9267" y="4159"/>
                    <a:pt x="9975" y="4897"/>
                    <a:pt x="10321" y="5788"/>
                  </a:cubicBezTo>
                  <a:lnTo>
                    <a:pt x="12042" y="7076"/>
                  </a:lnTo>
                  <a:lnTo>
                    <a:pt x="10398" y="8080"/>
                  </a:lnTo>
                  <a:cubicBezTo>
                    <a:pt x="10088" y="9075"/>
                    <a:pt x="9344" y="9907"/>
                    <a:pt x="8376" y="10288"/>
                  </a:cubicBezTo>
                  <a:lnTo>
                    <a:pt x="7353" y="11861"/>
                  </a:lnTo>
                  <a:lnTo>
                    <a:pt x="7084" y="11584"/>
                  </a:lnTo>
                  <a:lnTo>
                    <a:pt x="5794" y="10288"/>
                  </a:lnTo>
                  <a:cubicBezTo>
                    <a:pt x="4800" y="9898"/>
                    <a:pt x="4038" y="9021"/>
                    <a:pt x="3744" y="7984"/>
                  </a:cubicBezTo>
                  <a:lnTo>
                    <a:pt x="2561" y="6549"/>
                  </a:lnTo>
                  <a:lnTo>
                    <a:pt x="3848" y="5788"/>
                  </a:lnTo>
                  <a:cubicBezTo>
                    <a:pt x="4194" y="4897"/>
                    <a:pt x="4904" y="4159"/>
                    <a:pt x="5794" y="3813"/>
                  </a:cubicBezTo>
                  <a:lnTo>
                    <a:pt x="7084" y="2724"/>
                  </a:lnTo>
                  <a:lnTo>
                    <a:pt x="7396" y="2457"/>
                  </a:lnTo>
                  <a:close/>
                  <a:moveTo>
                    <a:pt x="9301" y="1"/>
                  </a:moveTo>
                  <a:lnTo>
                    <a:pt x="7084" y="1437"/>
                  </a:lnTo>
                  <a:lnTo>
                    <a:pt x="6704" y="1687"/>
                  </a:lnTo>
                  <a:lnTo>
                    <a:pt x="4867" y="2"/>
                  </a:lnTo>
                  <a:cubicBezTo>
                    <a:pt x="2569" y="720"/>
                    <a:pt x="753" y="2564"/>
                    <a:pt x="35" y="4864"/>
                  </a:cubicBezTo>
                  <a:lnTo>
                    <a:pt x="1634" y="7190"/>
                  </a:lnTo>
                  <a:lnTo>
                    <a:pt x="1" y="9092"/>
                  </a:lnTo>
                  <a:cubicBezTo>
                    <a:pt x="684" y="11452"/>
                    <a:pt x="2525" y="13365"/>
                    <a:pt x="4867" y="14100"/>
                  </a:cubicBezTo>
                  <a:lnTo>
                    <a:pt x="7042" y="12621"/>
                  </a:lnTo>
                  <a:lnTo>
                    <a:pt x="7084" y="12648"/>
                  </a:lnTo>
                  <a:lnTo>
                    <a:pt x="9301" y="14100"/>
                  </a:lnTo>
                  <a:cubicBezTo>
                    <a:pt x="11617" y="13375"/>
                    <a:pt x="13450" y="11495"/>
                    <a:pt x="14151" y="9161"/>
                  </a:cubicBezTo>
                  <a:lnTo>
                    <a:pt x="13062" y="7603"/>
                  </a:lnTo>
                  <a:lnTo>
                    <a:pt x="14133" y="4863"/>
                  </a:lnTo>
                  <a:cubicBezTo>
                    <a:pt x="13416" y="2564"/>
                    <a:pt x="11600" y="718"/>
                    <a:pt x="9301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1" name="Google Shape;1941;p59"/>
            <p:cNvSpPr/>
            <p:nvPr/>
          </p:nvSpPr>
          <p:spPr>
            <a:xfrm>
              <a:off x="6576900" y="2080300"/>
              <a:ext cx="176725" cy="352500"/>
            </a:xfrm>
            <a:custGeom>
              <a:avLst/>
              <a:gdLst/>
              <a:ahLst/>
              <a:cxnLst/>
              <a:rect l="l" t="t" r="r" b="b"/>
              <a:pathLst>
                <a:path w="7069" h="14100" extrusionOk="0">
                  <a:moveTo>
                    <a:pt x="2217" y="0"/>
                  </a:moveTo>
                  <a:lnTo>
                    <a:pt x="0" y="1435"/>
                  </a:lnTo>
                  <a:lnTo>
                    <a:pt x="0" y="2724"/>
                  </a:lnTo>
                  <a:lnTo>
                    <a:pt x="312" y="2456"/>
                  </a:lnTo>
                  <a:lnTo>
                    <a:pt x="1292" y="3813"/>
                  </a:lnTo>
                  <a:cubicBezTo>
                    <a:pt x="2183" y="4159"/>
                    <a:pt x="2891" y="4897"/>
                    <a:pt x="3237" y="5787"/>
                  </a:cubicBezTo>
                  <a:lnTo>
                    <a:pt x="4958" y="7076"/>
                  </a:lnTo>
                  <a:lnTo>
                    <a:pt x="3314" y="8078"/>
                  </a:lnTo>
                  <a:cubicBezTo>
                    <a:pt x="3003" y="9073"/>
                    <a:pt x="2260" y="9907"/>
                    <a:pt x="1292" y="10286"/>
                  </a:cubicBezTo>
                  <a:lnTo>
                    <a:pt x="269" y="11859"/>
                  </a:lnTo>
                  <a:lnTo>
                    <a:pt x="0" y="11584"/>
                  </a:lnTo>
                  <a:lnTo>
                    <a:pt x="0" y="12646"/>
                  </a:lnTo>
                  <a:lnTo>
                    <a:pt x="2217" y="14100"/>
                  </a:lnTo>
                  <a:cubicBezTo>
                    <a:pt x="4535" y="13373"/>
                    <a:pt x="6366" y="11494"/>
                    <a:pt x="7068" y="9159"/>
                  </a:cubicBezTo>
                  <a:lnTo>
                    <a:pt x="5978" y="7603"/>
                  </a:lnTo>
                  <a:lnTo>
                    <a:pt x="7049" y="4862"/>
                  </a:lnTo>
                  <a:cubicBezTo>
                    <a:pt x="6332" y="2562"/>
                    <a:pt x="4516" y="718"/>
                    <a:pt x="2217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2" name="Google Shape;1942;p59"/>
            <p:cNvSpPr/>
            <p:nvPr/>
          </p:nvSpPr>
          <p:spPr>
            <a:xfrm>
              <a:off x="6521525" y="2072075"/>
              <a:ext cx="110825" cy="103550"/>
            </a:xfrm>
            <a:custGeom>
              <a:avLst/>
              <a:gdLst/>
              <a:ahLst/>
              <a:cxnLst/>
              <a:rect l="l" t="t" r="r" b="b"/>
              <a:pathLst>
                <a:path w="4433" h="4142" extrusionOk="0">
                  <a:moveTo>
                    <a:pt x="2217" y="0"/>
                  </a:moveTo>
                  <a:cubicBezTo>
                    <a:pt x="1455" y="0"/>
                    <a:pt x="692" y="112"/>
                    <a:pt x="0" y="328"/>
                  </a:cubicBezTo>
                  <a:lnTo>
                    <a:pt x="925" y="4142"/>
                  </a:lnTo>
                  <a:cubicBezTo>
                    <a:pt x="1339" y="3974"/>
                    <a:pt x="1778" y="3890"/>
                    <a:pt x="2216" y="3890"/>
                  </a:cubicBezTo>
                  <a:cubicBezTo>
                    <a:pt x="2655" y="3890"/>
                    <a:pt x="3093" y="3974"/>
                    <a:pt x="3507" y="4142"/>
                  </a:cubicBezTo>
                  <a:lnTo>
                    <a:pt x="4432" y="328"/>
                  </a:lnTo>
                  <a:cubicBezTo>
                    <a:pt x="3740" y="112"/>
                    <a:pt x="2979" y="0"/>
                    <a:pt x="2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3" name="Google Shape;1943;p59"/>
            <p:cNvSpPr/>
            <p:nvPr/>
          </p:nvSpPr>
          <p:spPr>
            <a:xfrm>
              <a:off x="6521475" y="2337425"/>
              <a:ext cx="110875" cy="103550"/>
            </a:xfrm>
            <a:custGeom>
              <a:avLst/>
              <a:gdLst/>
              <a:ahLst/>
              <a:cxnLst/>
              <a:rect l="l" t="t" r="r" b="b"/>
              <a:pathLst>
                <a:path w="4435" h="4142" extrusionOk="0">
                  <a:moveTo>
                    <a:pt x="926" y="1"/>
                  </a:moveTo>
                  <a:lnTo>
                    <a:pt x="0" y="3813"/>
                  </a:lnTo>
                  <a:cubicBezTo>
                    <a:pt x="693" y="4029"/>
                    <a:pt x="1456" y="4142"/>
                    <a:pt x="2217" y="4142"/>
                  </a:cubicBezTo>
                  <a:cubicBezTo>
                    <a:pt x="2979" y="4142"/>
                    <a:pt x="3742" y="4029"/>
                    <a:pt x="4434" y="3813"/>
                  </a:cubicBezTo>
                  <a:lnTo>
                    <a:pt x="3508" y="1"/>
                  </a:lnTo>
                  <a:cubicBezTo>
                    <a:pt x="3094" y="168"/>
                    <a:pt x="2655" y="251"/>
                    <a:pt x="2217" y="251"/>
                  </a:cubicBezTo>
                  <a:cubicBezTo>
                    <a:pt x="1778" y="251"/>
                    <a:pt x="1339" y="168"/>
                    <a:pt x="9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4" name="Google Shape;1944;p59"/>
            <p:cNvSpPr/>
            <p:nvPr/>
          </p:nvSpPr>
          <p:spPr>
            <a:xfrm>
              <a:off x="6657900" y="2201850"/>
              <a:ext cx="106225" cy="107450"/>
            </a:xfrm>
            <a:custGeom>
              <a:avLst/>
              <a:gdLst/>
              <a:ahLst/>
              <a:cxnLst/>
              <a:rect l="l" t="t" r="r" b="b"/>
              <a:pathLst>
                <a:path w="4249" h="4298" extrusionOk="0">
                  <a:moveTo>
                    <a:pt x="3806" y="0"/>
                  </a:moveTo>
                  <a:lnTo>
                    <a:pt x="3806" y="2"/>
                  </a:lnTo>
                  <a:lnTo>
                    <a:pt x="0" y="924"/>
                  </a:lnTo>
                  <a:cubicBezTo>
                    <a:pt x="162" y="1325"/>
                    <a:pt x="246" y="1753"/>
                    <a:pt x="247" y="2187"/>
                  </a:cubicBezTo>
                  <a:cubicBezTo>
                    <a:pt x="247" y="2548"/>
                    <a:pt x="176" y="2889"/>
                    <a:pt x="74" y="3215"/>
                  </a:cubicBezTo>
                  <a:lnTo>
                    <a:pt x="3827" y="4297"/>
                  </a:lnTo>
                  <a:cubicBezTo>
                    <a:pt x="4248" y="2895"/>
                    <a:pt x="4242" y="1399"/>
                    <a:pt x="38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5" name="Google Shape;1945;p59"/>
            <p:cNvSpPr/>
            <p:nvPr/>
          </p:nvSpPr>
          <p:spPr>
            <a:xfrm>
              <a:off x="6389700" y="2201875"/>
              <a:ext cx="106225" cy="105650"/>
            </a:xfrm>
            <a:custGeom>
              <a:avLst/>
              <a:gdLst/>
              <a:ahLst/>
              <a:cxnLst/>
              <a:rect l="l" t="t" r="r" b="b"/>
              <a:pathLst>
                <a:path w="4249" h="4226" extrusionOk="0">
                  <a:moveTo>
                    <a:pt x="443" y="1"/>
                  </a:moveTo>
                  <a:cubicBezTo>
                    <a:pt x="13" y="1374"/>
                    <a:pt x="0" y="2844"/>
                    <a:pt x="405" y="4225"/>
                  </a:cubicBezTo>
                  <a:lnTo>
                    <a:pt x="4145" y="3118"/>
                  </a:lnTo>
                  <a:cubicBezTo>
                    <a:pt x="4061" y="2819"/>
                    <a:pt x="4002" y="2510"/>
                    <a:pt x="4002" y="2186"/>
                  </a:cubicBezTo>
                  <a:cubicBezTo>
                    <a:pt x="4003" y="1752"/>
                    <a:pt x="4087" y="1324"/>
                    <a:pt x="4249" y="923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6" name="Google Shape;1946;p59"/>
            <p:cNvSpPr/>
            <p:nvPr/>
          </p:nvSpPr>
          <p:spPr>
            <a:xfrm>
              <a:off x="6576900" y="2337425"/>
              <a:ext cx="55400" cy="103550"/>
            </a:xfrm>
            <a:custGeom>
              <a:avLst/>
              <a:gdLst/>
              <a:ahLst/>
              <a:cxnLst/>
              <a:rect l="l" t="t" r="r" b="b"/>
              <a:pathLst>
                <a:path w="2216" h="4142" extrusionOk="0">
                  <a:moveTo>
                    <a:pt x="1292" y="1"/>
                  </a:moveTo>
                  <a:cubicBezTo>
                    <a:pt x="880" y="164"/>
                    <a:pt x="443" y="249"/>
                    <a:pt x="0" y="251"/>
                  </a:cubicBezTo>
                  <a:lnTo>
                    <a:pt x="0" y="4142"/>
                  </a:lnTo>
                  <a:cubicBezTo>
                    <a:pt x="760" y="4142"/>
                    <a:pt x="1523" y="4029"/>
                    <a:pt x="2216" y="3813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7" name="Google Shape;1947;p59"/>
            <p:cNvSpPr/>
            <p:nvPr/>
          </p:nvSpPr>
          <p:spPr>
            <a:xfrm>
              <a:off x="6576900" y="2072075"/>
              <a:ext cx="55450" cy="103550"/>
            </a:xfrm>
            <a:custGeom>
              <a:avLst/>
              <a:gdLst/>
              <a:ahLst/>
              <a:cxnLst/>
              <a:rect l="l" t="t" r="r" b="b"/>
              <a:pathLst>
                <a:path w="2218" h="4142" extrusionOk="0">
                  <a:moveTo>
                    <a:pt x="0" y="0"/>
                  </a:moveTo>
                  <a:lnTo>
                    <a:pt x="0" y="3890"/>
                  </a:lnTo>
                  <a:cubicBezTo>
                    <a:pt x="443" y="3893"/>
                    <a:pt x="880" y="3978"/>
                    <a:pt x="1292" y="4142"/>
                  </a:cubicBezTo>
                  <a:lnTo>
                    <a:pt x="2217" y="328"/>
                  </a:lnTo>
                  <a:cubicBezTo>
                    <a:pt x="1525" y="112"/>
                    <a:pt x="76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48" name="Google Shape;1948;p59"/>
          <p:cNvGrpSpPr/>
          <p:nvPr/>
        </p:nvGrpSpPr>
        <p:grpSpPr>
          <a:xfrm>
            <a:off x="4753438" y="3235575"/>
            <a:ext cx="286350" cy="368950"/>
            <a:chOff x="3987750" y="3235575"/>
            <a:chExt cx="286350" cy="368950"/>
          </a:xfrm>
        </p:grpSpPr>
        <p:sp>
          <p:nvSpPr>
            <p:cNvPr id="1949" name="Google Shape;1949;p59"/>
            <p:cNvSpPr/>
            <p:nvPr/>
          </p:nvSpPr>
          <p:spPr>
            <a:xfrm>
              <a:off x="4012025" y="3235625"/>
              <a:ext cx="237800" cy="64875"/>
            </a:xfrm>
            <a:custGeom>
              <a:avLst/>
              <a:gdLst/>
              <a:ahLst/>
              <a:cxnLst/>
              <a:rect l="l" t="t" r="r" b="b"/>
              <a:pathLst>
                <a:path w="9512" h="2595" extrusionOk="0">
                  <a:moveTo>
                    <a:pt x="4755" y="864"/>
                  </a:moveTo>
                  <a:cubicBezTo>
                    <a:pt x="6640" y="864"/>
                    <a:pt x="7902" y="1106"/>
                    <a:pt x="8431" y="1297"/>
                  </a:cubicBezTo>
                  <a:cubicBezTo>
                    <a:pt x="7903" y="1487"/>
                    <a:pt x="6640" y="1730"/>
                    <a:pt x="4755" y="1730"/>
                  </a:cubicBezTo>
                  <a:cubicBezTo>
                    <a:pt x="2872" y="1730"/>
                    <a:pt x="1608" y="1487"/>
                    <a:pt x="1081" y="1297"/>
                  </a:cubicBezTo>
                  <a:cubicBezTo>
                    <a:pt x="1608" y="1106"/>
                    <a:pt x="2872" y="864"/>
                    <a:pt x="4755" y="864"/>
                  </a:cubicBezTo>
                  <a:close/>
                  <a:moveTo>
                    <a:pt x="4755" y="0"/>
                  </a:moveTo>
                  <a:cubicBezTo>
                    <a:pt x="3641" y="0"/>
                    <a:pt x="0" y="95"/>
                    <a:pt x="0" y="1297"/>
                  </a:cubicBezTo>
                  <a:cubicBezTo>
                    <a:pt x="0" y="2499"/>
                    <a:pt x="3641" y="2595"/>
                    <a:pt x="4755" y="2595"/>
                  </a:cubicBezTo>
                  <a:cubicBezTo>
                    <a:pt x="5871" y="2595"/>
                    <a:pt x="9511" y="2499"/>
                    <a:pt x="9511" y="1297"/>
                  </a:cubicBezTo>
                  <a:cubicBezTo>
                    <a:pt x="9511" y="96"/>
                    <a:pt x="5871" y="0"/>
                    <a:pt x="47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0" name="Google Shape;1950;p59"/>
            <p:cNvSpPr/>
            <p:nvPr/>
          </p:nvSpPr>
          <p:spPr>
            <a:xfrm>
              <a:off x="4001200" y="3334325"/>
              <a:ext cx="259400" cy="259400"/>
            </a:xfrm>
            <a:custGeom>
              <a:avLst/>
              <a:gdLst/>
              <a:ahLst/>
              <a:cxnLst/>
              <a:rect l="l" t="t" r="r" b="b"/>
              <a:pathLst>
                <a:path w="10376" h="10376" extrusionOk="0">
                  <a:moveTo>
                    <a:pt x="5188" y="0"/>
                  </a:moveTo>
                  <a:cubicBezTo>
                    <a:pt x="2328" y="0"/>
                    <a:pt x="0" y="2327"/>
                    <a:pt x="0" y="5188"/>
                  </a:cubicBezTo>
                  <a:cubicBezTo>
                    <a:pt x="0" y="8050"/>
                    <a:pt x="2328" y="10375"/>
                    <a:pt x="5188" y="10375"/>
                  </a:cubicBezTo>
                  <a:cubicBezTo>
                    <a:pt x="8050" y="10375"/>
                    <a:pt x="10376" y="8050"/>
                    <a:pt x="10376" y="5188"/>
                  </a:cubicBezTo>
                  <a:cubicBezTo>
                    <a:pt x="10376" y="2327"/>
                    <a:pt x="8050" y="0"/>
                    <a:pt x="5188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1" name="Google Shape;1951;p59"/>
            <p:cNvSpPr/>
            <p:nvPr/>
          </p:nvSpPr>
          <p:spPr>
            <a:xfrm>
              <a:off x="3987750" y="3323525"/>
              <a:ext cx="286350" cy="281000"/>
            </a:xfrm>
            <a:custGeom>
              <a:avLst/>
              <a:gdLst/>
              <a:ahLst/>
              <a:cxnLst/>
              <a:rect l="l" t="t" r="r" b="b"/>
              <a:pathLst>
                <a:path w="11454" h="11240" extrusionOk="0">
                  <a:moveTo>
                    <a:pt x="3781" y="1288"/>
                  </a:moveTo>
                  <a:lnTo>
                    <a:pt x="3781" y="1288"/>
                  </a:lnTo>
                  <a:cubicBezTo>
                    <a:pt x="3410" y="1859"/>
                    <a:pt x="3116" y="2603"/>
                    <a:pt x="2925" y="3459"/>
                  </a:cubicBezTo>
                  <a:lnTo>
                    <a:pt x="1498" y="3459"/>
                  </a:lnTo>
                  <a:cubicBezTo>
                    <a:pt x="1991" y="2496"/>
                    <a:pt x="2796" y="1732"/>
                    <a:pt x="3781" y="1288"/>
                  </a:cubicBezTo>
                  <a:close/>
                  <a:moveTo>
                    <a:pt x="5295" y="986"/>
                  </a:moveTo>
                  <a:lnTo>
                    <a:pt x="5295" y="3459"/>
                  </a:lnTo>
                  <a:lnTo>
                    <a:pt x="3825" y="3459"/>
                  </a:lnTo>
                  <a:cubicBezTo>
                    <a:pt x="4137" y="2180"/>
                    <a:pt x="4706" y="1288"/>
                    <a:pt x="5295" y="986"/>
                  </a:cubicBezTo>
                  <a:close/>
                  <a:moveTo>
                    <a:pt x="6159" y="986"/>
                  </a:moveTo>
                  <a:cubicBezTo>
                    <a:pt x="6747" y="1288"/>
                    <a:pt x="7317" y="2179"/>
                    <a:pt x="7628" y="3459"/>
                  </a:cubicBezTo>
                  <a:lnTo>
                    <a:pt x="6159" y="3459"/>
                  </a:lnTo>
                  <a:lnTo>
                    <a:pt x="6159" y="986"/>
                  </a:lnTo>
                  <a:close/>
                  <a:moveTo>
                    <a:pt x="7672" y="1288"/>
                  </a:moveTo>
                  <a:cubicBezTo>
                    <a:pt x="8657" y="1732"/>
                    <a:pt x="9461" y="2496"/>
                    <a:pt x="9954" y="3459"/>
                  </a:cubicBezTo>
                  <a:lnTo>
                    <a:pt x="8528" y="3459"/>
                  </a:lnTo>
                  <a:cubicBezTo>
                    <a:pt x="8338" y="2603"/>
                    <a:pt x="8044" y="1859"/>
                    <a:pt x="7672" y="1288"/>
                  </a:cubicBezTo>
                  <a:close/>
                  <a:moveTo>
                    <a:pt x="10302" y="4323"/>
                  </a:moveTo>
                  <a:cubicBezTo>
                    <a:pt x="10542" y="5171"/>
                    <a:pt x="10542" y="6070"/>
                    <a:pt x="10302" y="6916"/>
                  </a:cubicBezTo>
                  <a:lnTo>
                    <a:pt x="8676" y="6916"/>
                  </a:lnTo>
                  <a:cubicBezTo>
                    <a:pt x="8778" y="6055"/>
                    <a:pt x="8778" y="5185"/>
                    <a:pt x="8676" y="4323"/>
                  </a:cubicBezTo>
                  <a:close/>
                  <a:moveTo>
                    <a:pt x="2779" y="4323"/>
                  </a:moveTo>
                  <a:cubicBezTo>
                    <a:pt x="2675" y="5185"/>
                    <a:pt x="2675" y="6055"/>
                    <a:pt x="2779" y="6918"/>
                  </a:cubicBezTo>
                  <a:lnTo>
                    <a:pt x="1154" y="6918"/>
                  </a:lnTo>
                  <a:cubicBezTo>
                    <a:pt x="1036" y="6494"/>
                    <a:pt x="974" y="6059"/>
                    <a:pt x="971" y="5620"/>
                  </a:cubicBezTo>
                  <a:cubicBezTo>
                    <a:pt x="974" y="5182"/>
                    <a:pt x="1036" y="4745"/>
                    <a:pt x="1154" y="4323"/>
                  </a:cubicBezTo>
                  <a:close/>
                  <a:moveTo>
                    <a:pt x="5295" y="4323"/>
                  </a:moveTo>
                  <a:lnTo>
                    <a:pt x="5295" y="6918"/>
                  </a:lnTo>
                  <a:lnTo>
                    <a:pt x="3660" y="6918"/>
                  </a:lnTo>
                  <a:cubicBezTo>
                    <a:pt x="3608" y="6510"/>
                    <a:pt x="3566" y="6079"/>
                    <a:pt x="3566" y="5620"/>
                  </a:cubicBezTo>
                  <a:cubicBezTo>
                    <a:pt x="3566" y="5162"/>
                    <a:pt x="3608" y="4729"/>
                    <a:pt x="3660" y="4323"/>
                  </a:cubicBezTo>
                  <a:close/>
                  <a:moveTo>
                    <a:pt x="7794" y="4323"/>
                  </a:moveTo>
                  <a:cubicBezTo>
                    <a:pt x="7845" y="4729"/>
                    <a:pt x="7888" y="5162"/>
                    <a:pt x="7888" y="5620"/>
                  </a:cubicBezTo>
                  <a:cubicBezTo>
                    <a:pt x="7888" y="6079"/>
                    <a:pt x="7845" y="6510"/>
                    <a:pt x="7794" y="6918"/>
                  </a:cubicBezTo>
                  <a:lnTo>
                    <a:pt x="6159" y="6918"/>
                  </a:lnTo>
                  <a:lnTo>
                    <a:pt x="6159" y="4323"/>
                  </a:lnTo>
                  <a:close/>
                  <a:moveTo>
                    <a:pt x="2925" y="7782"/>
                  </a:moveTo>
                  <a:cubicBezTo>
                    <a:pt x="3116" y="8637"/>
                    <a:pt x="3410" y="9382"/>
                    <a:pt x="3781" y="9951"/>
                  </a:cubicBezTo>
                  <a:cubicBezTo>
                    <a:pt x="2796" y="9509"/>
                    <a:pt x="1991" y="8743"/>
                    <a:pt x="1498" y="7782"/>
                  </a:cubicBezTo>
                  <a:close/>
                  <a:moveTo>
                    <a:pt x="9954" y="7782"/>
                  </a:moveTo>
                  <a:cubicBezTo>
                    <a:pt x="9461" y="8743"/>
                    <a:pt x="8657" y="9509"/>
                    <a:pt x="7672" y="9951"/>
                  </a:cubicBezTo>
                  <a:cubicBezTo>
                    <a:pt x="8044" y="9382"/>
                    <a:pt x="8338" y="8637"/>
                    <a:pt x="8528" y="7782"/>
                  </a:cubicBezTo>
                  <a:close/>
                  <a:moveTo>
                    <a:pt x="5295" y="7782"/>
                  </a:moveTo>
                  <a:lnTo>
                    <a:pt x="5295" y="10255"/>
                  </a:lnTo>
                  <a:cubicBezTo>
                    <a:pt x="4706" y="9951"/>
                    <a:pt x="4137" y="9061"/>
                    <a:pt x="3825" y="7782"/>
                  </a:cubicBezTo>
                  <a:close/>
                  <a:moveTo>
                    <a:pt x="7628" y="7782"/>
                  </a:moveTo>
                  <a:cubicBezTo>
                    <a:pt x="7318" y="9061"/>
                    <a:pt x="6747" y="9951"/>
                    <a:pt x="6159" y="10255"/>
                  </a:cubicBezTo>
                  <a:lnTo>
                    <a:pt x="6159" y="7782"/>
                  </a:lnTo>
                  <a:close/>
                  <a:moveTo>
                    <a:pt x="5726" y="1"/>
                  </a:moveTo>
                  <a:cubicBezTo>
                    <a:pt x="3306" y="1"/>
                    <a:pt x="1240" y="1548"/>
                    <a:pt x="452" y="3700"/>
                  </a:cubicBezTo>
                  <a:cubicBezTo>
                    <a:pt x="442" y="3724"/>
                    <a:pt x="433" y="3746"/>
                    <a:pt x="427" y="3769"/>
                  </a:cubicBezTo>
                  <a:cubicBezTo>
                    <a:pt x="0" y="4967"/>
                    <a:pt x="0" y="6274"/>
                    <a:pt x="427" y="7470"/>
                  </a:cubicBezTo>
                  <a:cubicBezTo>
                    <a:pt x="433" y="7494"/>
                    <a:pt x="442" y="7517"/>
                    <a:pt x="452" y="7539"/>
                  </a:cubicBezTo>
                  <a:cubicBezTo>
                    <a:pt x="1239" y="9693"/>
                    <a:pt x="3306" y="11240"/>
                    <a:pt x="5726" y="11240"/>
                  </a:cubicBezTo>
                  <a:cubicBezTo>
                    <a:pt x="8148" y="11240"/>
                    <a:pt x="10213" y="9692"/>
                    <a:pt x="11000" y="7539"/>
                  </a:cubicBezTo>
                  <a:cubicBezTo>
                    <a:pt x="11011" y="7517"/>
                    <a:pt x="11019" y="7494"/>
                    <a:pt x="11027" y="7470"/>
                  </a:cubicBezTo>
                  <a:cubicBezTo>
                    <a:pt x="11453" y="6274"/>
                    <a:pt x="11453" y="4967"/>
                    <a:pt x="11027" y="3769"/>
                  </a:cubicBezTo>
                  <a:cubicBezTo>
                    <a:pt x="11019" y="3746"/>
                    <a:pt x="11011" y="3724"/>
                    <a:pt x="11000" y="3700"/>
                  </a:cubicBezTo>
                  <a:cubicBezTo>
                    <a:pt x="10213" y="1548"/>
                    <a:pt x="8148" y="1"/>
                    <a:pt x="5726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2" name="Google Shape;1952;p59"/>
            <p:cNvSpPr/>
            <p:nvPr/>
          </p:nvSpPr>
          <p:spPr>
            <a:xfrm>
              <a:off x="4130900" y="3235575"/>
              <a:ext cx="118925" cy="64925"/>
            </a:xfrm>
            <a:custGeom>
              <a:avLst/>
              <a:gdLst/>
              <a:ahLst/>
              <a:cxnLst/>
              <a:rect l="l" t="t" r="r" b="b"/>
              <a:pathLst>
                <a:path w="4757" h="2597" extrusionOk="0">
                  <a:moveTo>
                    <a:pt x="0" y="1"/>
                  </a:moveTo>
                  <a:lnTo>
                    <a:pt x="0" y="866"/>
                  </a:lnTo>
                  <a:cubicBezTo>
                    <a:pt x="1885" y="866"/>
                    <a:pt x="3148" y="1108"/>
                    <a:pt x="3676" y="1299"/>
                  </a:cubicBezTo>
                  <a:cubicBezTo>
                    <a:pt x="3147" y="1489"/>
                    <a:pt x="1885" y="1732"/>
                    <a:pt x="0" y="1732"/>
                  </a:cubicBezTo>
                  <a:lnTo>
                    <a:pt x="0" y="2597"/>
                  </a:lnTo>
                  <a:cubicBezTo>
                    <a:pt x="1116" y="2597"/>
                    <a:pt x="4756" y="2501"/>
                    <a:pt x="4756" y="1299"/>
                  </a:cubicBezTo>
                  <a:cubicBezTo>
                    <a:pt x="4756" y="97"/>
                    <a:pt x="1116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3" name="Google Shape;1953;p59"/>
            <p:cNvSpPr/>
            <p:nvPr/>
          </p:nvSpPr>
          <p:spPr>
            <a:xfrm>
              <a:off x="4130900" y="3334325"/>
              <a:ext cx="129700" cy="259400"/>
            </a:xfrm>
            <a:custGeom>
              <a:avLst/>
              <a:gdLst/>
              <a:ahLst/>
              <a:cxnLst/>
              <a:rect l="l" t="t" r="r" b="b"/>
              <a:pathLst>
                <a:path w="5188" h="10376" extrusionOk="0">
                  <a:moveTo>
                    <a:pt x="0" y="0"/>
                  </a:moveTo>
                  <a:lnTo>
                    <a:pt x="0" y="10375"/>
                  </a:lnTo>
                  <a:cubicBezTo>
                    <a:pt x="2862" y="10375"/>
                    <a:pt x="5188" y="8050"/>
                    <a:pt x="5188" y="5188"/>
                  </a:cubicBezTo>
                  <a:cubicBezTo>
                    <a:pt x="5188" y="2327"/>
                    <a:pt x="2862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4" name="Google Shape;1954;p59"/>
            <p:cNvSpPr/>
            <p:nvPr/>
          </p:nvSpPr>
          <p:spPr>
            <a:xfrm>
              <a:off x="4130900" y="3323525"/>
              <a:ext cx="143200" cy="281000"/>
            </a:xfrm>
            <a:custGeom>
              <a:avLst/>
              <a:gdLst/>
              <a:ahLst/>
              <a:cxnLst/>
              <a:rect l="l" t="t" r="r" b="b"/>
              <a:pathLst>
                <a:path w="5728" h="11240" extrusionOk="0">
                  <a:moveTo>
                    <a:pt x="433" y="986"/>
                  </a:moveTo>
                  <a:cubicBezTo>
                    <a:pt x="1020" y="1288"/>
                    <a:pt x="1591" y="2179"/>
                    <a:pt x="1902" y="3459"/>
                  </a:cubicBezTo>
                  <a:lnTo>
                    <a:pt x="433" y="3459"/>
                  </a:lnTo>
                  <a:lnTo>
                    <a:pt x="433" y="986"/>
                  </a:lnTo>
                  <a:close/>
                  <a:moveTo>
                    <a:pt x="1946" y="1288"/>
                  </a:moveTo>
                  <a:cubicBezTo>
                    <a:pt x="2931" y="1732"/>
                    <a:pt x="3735" y="2496"/>
                    <a:pt x="4228" y="3459"/>
                  </a:cubicBezTo>
                  <a:lnTo>
                    <a:pt x="2802" y="3459"/>
                  </a:lnTo>
                  <a:cubicBezTo>
                    <a:pt x="2612" y="2603"/>
                    <a:pt x="2318" y="1859"/>
                    <a:pt x="1946" y="1288"/>
                  </a:cubicBezTo>
                  <a:close/>
                  <a:moveTo>
                    <a:pt x="4576" y="4323"/>
                  </a:moveTo>
                  <a:cubicBezTo>
                    <a:pt x="4816" y="5171"/>
                    <a:pt x="4816" y="6070"/>
                    <a:pt x="4576" y="6916"/>
                  </a:cubicBezTo>
                  <a:lnTo>
                    <a:pt x="2950" y="6916"/>
                  </a:lnTo>
                  <a:cubicBezTo>
                    <a:pt x="3052" y="6055"/>
                    <a:pt x="3052" y="5185"/>
                    <a:pt x="2950" y="4323"/>
                  </a:cubicBezTo>
                  <a:close/>
                  <a:moveTo>
                    <a:pt x="2066" y="4323"/>
                  </a:moveTo>
                  <a:cubicBezTo>
                    <a:pt x="2118" y="4729"/>
                    <a:pt x="2162" y="5162"/>
                    <a:pt x="2162" y="5620"/>
                  </a:cubicBezTo>
                  <a:cubicBezTo>
                    <a:pt x="2162" y="6079"/>
                    <a:pt x="2118" y="6510"/>
                    <a:pt x="2066" y="6918"/>
                  </a:cubicBezTo>
                  <a:lnTo>
                    <a:pt x="433" y="6918"/>
                  </a:lnTo>
                  <a:lnTo>
                    <a:pt x="433" y="4323"/>
                  </a:lnTo>
                  <a:close/>
                  <a:moveTo>
                    <a:pt x="4228" y="7782"/>
                  </a:moveTo>
                  <a:cubicBezTo>
                    <a:pt x="3735" y="8743"/>
                    <a:pt x="2931" y="9509"/>
                    <a:pt x="1946" y="9951"/>
                  </a:cubicBezTo>
                  <a:lnTo>
                    <a:pt x="1945" y="9951"/>
                  </a:lnTo>
                  <a:cubicBezTo>
                    <a:pt x="2316" y="9382"/>
                    <a:pt x="2610" y="8637"/>
                    <a:pt x="2801" y="7782"/>
                  </a:cubicBezTo>
                  <a:close/>
                  <a:moveTo>
                    <a:pt x="1902" y="7782"/>
                  </a:moveTo>
                  <a:cubicBezTo>
                    <a:pt x="1592" y="9061"/>
                    <a:pt x="1021" y="9951"/>
                    <a:pt x="433" y="10255"/>
                  </a:cubicBezTo>
                  <a:lnTo>
                    <a:pt x="433" y="7782"/>
                  </a:lnTo>
                  <a:close/>
                  <a:moveTo>
                    <a:pt x="0" y="1"/>
                  </a:moveTo>
                  <a:lnTo>
                    <a:pt x="0" y="11240"/>
                  </a:lnTo>
                  <a:cubicBezTo>
                    <a:pt x="2422" y="11240"/>
                    <a:pt x="4487" y="9692"/>
                    <a:pt x="5274" y="7539"/>
                  </a:cubicBezTo>
                  <a:cubicBezTo>
                    <a:pt x="5285" y="7517"/>
                    <a:pt x="5293" y="7494"/>
                    <a:pt x="5301" y="7470"/>
                  </a:cubicBezTo>
                  <a:cubicBezTo>
                    <a:pt x="5727" y="6274"/>
                    <a:pt x="5727" y="4967"/>
                    <a:pt x="5301" y="3769"/>
                  </a:cubicBezTo>
                  <a:cubicBezTo>
                    <a:pt x="5293" y="3746"/>
                    <a:pt x="5285" y="3724"/>
                    <a:pt x="5274" y="3700"/>
                  </a:cubicBezTo>
                  <a:cubicBezTo>
                    <a:pt x="4487" y="1548"/>
                    <a:pt x="2422" y="1"/>
                    <a:pt x="0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55" name="Google Shape;1955;p59"/>
          <p:cNvGrpSpPr/>
          <p:nvPr/>
        </p:nvGrpSpPr>
        <p:grpSpPr>
          <a:xfrm>
            <a:off x="6543863" y="2072025"/>
            <a:ext cx="369075" cy="368975"/>
            <a:chOff x="5778175" y="2072025"/>
            <a:chExt cx="369075" cy="368975"/>
          </a:xfrm>
        </p:grpSpPr>
        <p:sp>
          <p:nvSpPr>
            <p:cNvPr id="1956" name="Google Shape;1956;p59"/>
            <p:cNvSpPr/>
            <p:nvPr/>
          </p:nvSpPr>
          <p:spPr>
            <a:xfrm>
              <a:off x="5799775" y="2180350"/>
              <a:ext cx="86500" cy="130950"/>
            </a:xfrm>
            <a:custGeom>
              <a:avLst/>
              <a:gdLst/>
              <a:ahLst/>
              <a:cxnLst/>
              <a:rect l="l" t="t" r="r" b="b"/>
              <a:pathLst>
                <a:path w="3460" h="5238" extrusionOk="0">
                  <a:moveTo>
                    <a:pt x="1731" y="1"/>
                  </a:moveTo>
                  <a:cubicBezTo>
                    <a:pt x="1603" y="1"/>
                    <a:pt x="1474" y="55"/>
                    <a:pt x="1385" y="165"/>
                  </a:cubicBezTo>
                  <a:lnTo>
                    <a:pt x="433" y="1436"/>
                  </a:lnTo>
                  <a:cubicBezTo>
                    <a:pt x="147" y="1807"/>
                    <a:pt x="1" y="2314"/>
                    <a:pt x="1" y="2791"/>
                  </a:cubicBezTo>
                  <a:lnTo>
                    <a:pt x="1" y="4372"/>
                  </a:lnTo>
                  <a:lnTo>
                    <a:pt x="736" y="5237"/>
                  </a:lnTo>
                  <a:lnTo>
                    <a:pt x="2370" y="5237"/>
                  </a:lnTo>
                  <a:lnTo>
                    <a:pt x="3459" y="4372"/>
                  </a:lnTo>
                  <a:lnTo>
                    <a:pt x="3459" y="2791"/>
                  </a:lnTo>
                  <a:cubicBezTo>
                    <a:pt x="3459" y="2316"/>
                    <a:pt x="3313" y="1807"/>
                    <a:pt x="3028" y="1436"/>
                  </a:cubicBezTo>
                  <a:lnTo>
                    <a:pt x="2076" y="165"/>
                  </a:lnTo>
                  <a:cubicBezTo>
                    <a:pt x="1987" y="55"/>
                    <a:pt x="1859" y="1"/>
                    <a:pt x="17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7" name="Google Shape;1957;p59"/>
            <p:cNvSpPr/>
            <p:nvPr/>
          </p:nvSpPr>
          <p:spPr>
            <a:xfrm>
              <a:off x="5843000" y="2180375"/>
              <a:ext cx="43275" cy="130925"/>
            </a:xfrm>
            <a:custGeom>
              <a:avLst/>
              <a:gdLst/>
              <a:ahLst/>
              <a:cxnLst/>
              <a:rect l="l" t="t" r="r" b="b"/>
              <a:pathLst>
                <a:path w="1731" h="5237" extrusionOk="0">
                  <a:moveTo>
                    <a:pt x="1" y="0"/>
                  </a:moveTo>
                  <a:lnTo>
                    <a:pt x="1" y="5236"/>
                  </a:lnTo>
                  <a:lnTo>
                    <a:pt x="641" y="5236"/>
                  </a:lnTo>
                  <a:lnTo>
                    <a:pt x="1730" y="4371"/>
                  </a:lnTo>
                  <a:lnTo>
                    <a:pt x="1730" y="2790"/>
                  </a:lnTo>
                  <a:cubicBezTo>
                    <a:pt x="1730" y="2313"/>
                    <a:pt x="1584" y="1806"/>
                    <a:pt x="1297" y="1435"/>
                  </a:cubicBezTo>
                  <a:lnTo>
                    <a:pt x="347" y="164"/>
                  </a:lnTo>
                  <a:cubicBezTo>
                    <a:pt x="261" y="61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8" name="Google Shape;1958;p59"/>
            <p:cNvSpPr/>
            <p:nvPr/>
          </p:nvSpPr>
          <p:spPr>
            <a:xfrm>
              <a:off x="5799750" y="2289650"/>
              <a:ext cx="86600" cy="108100"/>
            </a:xfrm>
            <a:custGeom>
              <a:avLst/>
              <a:gdLst/>
              <a:ahLst/>
              <a:cxnLst/>
              <a:rect l="l" t="t" r="r" b="b"/>
              <a:pathLst>
                <a:path w="3464" h="4324" extrusionOk="0">
                  <a:moveTo>
                    <a:pt x="2" y="0"/>
                  </a:moveTo>
                  <a:lnTo>
                    <a:pt x="2" y="3891"/>
                  </a:lnTo>
                  <a:cubicBezTo>
                    <a:pt x="0" y="4130"/>
                    <a:pt x="192" y="4324"/>
                    <a:pt x="429" y="4324"/>
                  </a:cubicBezTo>
                  <a:cubicBezTo>
                    <a:pt x="431" y="4324"/>
                    <a:pt x="433" y="4324"/>
                    <a:pt x="434" y="4324"/>
                  </a:cubicBezTo>
                  <a:lnTo>
                    <a:pt x="3029" y="4324"/>
                  </a:lnTo>
                  <a:cubicBezTo>
                    <a:pt x="3031" y="4324"/>
                    <a:pt x="3033" y="4324"/>
                    <a:pt x="3035" y="4324"/>
                  </a:cubicBezTo>
                  <a:cubicBezTo>
                    <a:pt x="3271" y="4324"/>
                    <a:pt x="3463" y="4130"/>
                    <a:pt x="3462" y="3891"/>
                  </a:cubicBezTo>
                  <a:lnTo>
                    <a:pt x="3462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9" name="Google Shape;1959;p59"/>
            <p:cNvSpPr/>
            <p:nvPr/>
          </p:nvSpPr>
          <p:spPr>
            <a:xfrm>
              <a:off x="5843000" y="2289650"/>
              <a:ext cx="43350" cy="108100"/>
            </a:xfrm>
            <a:custGeom>
              <a:avLst/>
              <a:gdLst/>
              <a:ahLst/>
              <a:cxnLst/>
              <a:rect l="l" t="t" r="r" b="b"/>
              <a:pathLst>
                <a:path w="1734" h="4324" extrusionOk="0">
                  <a:moveTo>
                    <a:pt x="1" y="0"/>
                  </a:moveTo>
                  <a:lnTo>
                    <a:pt x="1" y="4324"/>
                  </a:lnTo>
                  <a:lnTo>
                    <a:pt x="1297" y="4324"/>
                  </a:lnTo>
                  <a:cubicBezTo>
                    <a:pt x="1299" y="4324"/>
                    <a:pt x="1301" y="4324"/>
                    <a:pt x="1303" y="4324"/>
                  </a:cubicBezTo>
                  <a:cubicBezTo>
                    <a:pt x="1541" y="4324"/>
                    <a:pt x="1733" y="4130"/>
                    <a:pt x="1730" y="3891"/>
                  </a:cubicBezTo>
                  <a:lnTo>
                    <a:pt x="1730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0" name="Google Shape;1960;p59"/>
            <p:cNvSpPr/>
            <p:nvPr/>
          </p:nvSpPr>
          <p:spPr>
            <a:xfrm>
              <a:off x="5778175" y="2376100"/>
              <a:ext cx="129725" cy="64875"/>
            </a:xfrm>
            <a:custGeom>
              <a:avLst/>
              <a:gdLst/>
              <a:ahLst/>
              <a:cxnLst/>
              <a:rect l="l" t="t" r="r" b="b"/>
              <a:pathLst>
                <a:path w="5189" h="2595" extrusionOk="0">
                  <a:moveTo>
                    <a:pt x="1297" y="0"/>
                  </a:moveTo>
                  <a:cubicBezTo>
                    <a:pt x="582" y="0"/>
                    <a:pt x="1" y="581"/>
                    <a:pt x="1" y="1299"/>
                  </a:cubicBezTo>
                  <a:cubicBezTo>
                    <a:pt x="1" y="2014"/>
                    <a:pt x="582" y="2595"/>
                    <a:pt x="1297" y="2595"/>
                  </a:cubicBezTo>
                  <a:lnTo>
                    <a:pt x="3890" y="2595"/>
                  </a:lnTo>
                  <a:cubicBezTo>
                    <a:pt x="4608" y="2595"/>
                    <a:pt x="5189" y="2014"/>
                    <a:pt x="5189" y="1299"/>
                  </a:cubicBezTo>
                  <a:cubicBezTo>
                    <a:pt x="5189" y="581"/>
                    <a:pt x="4608" y="0"/>
                    <a:pt x="38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1" name="Google Shape;1961;p59"/>
            <p:cNvSpPr/>
            <p:nvPr/>
          </p:nvSpPr>
          <p:spPr>
            <a:xfrm>
              <a:off x="5843000" y="2376100"/>
              <a:ext cx="64900" cy="64875"/>
            </a:xfrm>
            <a:custGeom>
              <a:avLst/>
              <a:gdLst/>
              <a:ahLst/>
              <a:cxnLst/>
              <a:rect l="l" t="t" r="r" b="b"/>
              <a:pathLst>
                <a:path w="2596" h="2595" extrusionOk="0">
                  <a:moveTo>
                    <a:pt x="1" y="0"/>
                  </a:moveTo>
                  <a:lnTo>
                    <a:pt x="1" y="2595"/>
                  </a:lnTo>
                  <a:lnTo>
                    <a:pt x="1297" y="2595"/>
                  </a:lnTo>
                  <a:cubicBezTo>
                    <a:pt x="2015" y="2595"/>
                    <a:pt x="2596" y="2014"/>
                    <a:pt x="2596" y="1299"/>
                  </a:cubicBezTo>
                  <a:cubicBezTo>
                    <a:pt x="2596" y="581"/>
                    <a:pt x="2015" y="0"/>
                    <a:pt x="1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2" name="Google Shape;1962;p59"/>
            <p:cNvSpPr/>
            <p:nvPr/>
          </p:nvSpPr>
          <p:spPr>
            <a:xfrm>
              <a:off x="5909300" y="2072275"/>
              <a:ext cx="223550" cy="368725"/>
            </a:xfrm>
            <a:custGeom>
              <a:avLst/>
              <a:gdLst/>
              <a:ahLst/>
              <a:cxnLst/>
              <a:rect l="l" t="t" r="r" b="b"/>
              <a:pathLst>
                <a:path w="8942" h="14749" extrusionOk="0">
                  <a:moveTo>
                    <a:pt x="4864" y="0"/>
                  </a:moveTo>
                  <a:cubicBezTo>
                    <a:pt x="4332" y="0"/>
                    <a:pt x="3899" y="428"/>
                    <a:pt x="3891" y="960"/>
                  </a:cubicBezTo>
                  <a:lnTo>
                    <a:pt x="3891" y="1825"/>
                  </a:lnTo>
                  <a:cubicBezTo>
                    <a:pt x="3883" y="1294"/>
                    <a:pt x="3451" y="866"/>
                    <a:pt x="2919" y="866"/>
                  </a:cubicBezTo>
                  <a:cubicBezTo>
                    <a:pt x="2387" y="866"/>
                    <a:pt x="1953" y="1294"/>
                    <a:pt x="1947" y="1825"/>
                  </a:cubicBezTo>
                  <a:lnTo>
                    <a:pt x="1947" y="3555"/>
                  </a:lnTo>
                  <a:cubicBezTo>
                    <a:pt x="1939" y="3023"/>
                    <a:pt x="1504" y="2595"/>
                    <a:pt x="973" y="2595"/>
                  </a:cubicBezTo>
                  <a:cubicBezTo>
                    <a:pt x="441" y="2595"/>
                    <a:pt x="8" y="3023"/>
                    <a:pt x="0" y="3555"/>
                  </a:cubicBezTo>
                  <a:lnTo>
                    <a:pt x="0" y="9502"/>
                  </a:lnTo>
                  <a:lnTo>
                    <a:pt x="27" y="9502"/>
                  </a:lnTo>
                  <a:cubicBezTo>
                    <a:pt x="139" y="10764"/>
                    <a:pt x="735" y="11924"/>
                    <a:pt x="1729" y="12736"/>
                  </a:cubicBezTo>
                  <a:lnTo>
                    <a:pt x="1729" y="14315"/>
                  </a:lnTo>
                  <a:cubicBezTo>
                    <a:pt x="1728" y="14554"/>
                    <a:pt x="1920" y="14748"/>
                    <a:pt x="2156" y="14748"/>
                  </a:cubicBezTo>
                  <a:cubicBezTo>
                    <a:pt x="2158" y="14748"/>
                    <a:pt x="2160" y="14748"/>
                    <a:pt x="2162" y="14748"/>
                  </a:cubicBezTo>
                  <a:lnTo>
                    <a:pt x="5189" y="14748"/>
                  </a:lnTo>
                  <a:lnTo>
                    <a:pt x="6313" y="13289"/>
                  </a:lnTo>
                  <a:lnTo>
                    <a:pt x="7782" y="8206"/>
                  </a:lnTo>
                  <a:lnTo>
                    <a:pt x="8678" y="7754"/>
                  </a:lnTo>
                  <a:lnTo>
                    <a:pt x="8942" y="6340"/>
                  </a:lnTo>
                  <a:lnTo>
                    <a:pt x="7782" y="5161"/>
                  </a:lnTo>
                  <a:lnTo>
                    <a:pt x="7782" y="1825"/>
                  </a:lnTo>
                  <a:cubicBezTo>
                    <a:pt x="7775" y="1294"/>
                    <a:pt x="7342" y="866"/>
                    <a:pt x="6810" y="866"/>
                  </a:cubicBezTo>
                  <a:cubicBezTo>
                    <a:pt x="6278" y="866"/>
                    <a:pt x="5844" y="1294"/>
                    <a:pt x="5836" y="1825"/>
                  </a:cubicBezTo>
                  <a:lnTo>
                    <a:pt x="5836" y="960"/>
                  </a:lnTo>
                  <a:cubicBezTo>
                    <a:pt x="5830" y="428"/>
                    <a:pt x="5395" y="0"/>
                    <a:pt x="486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3" name="Google Shape;1963;p59"/>
            <p:cNvSpPr/>
            <p:nvPr/>
          </p:nvSpPr>
          <p:spPr>
            <a:xfrm>
              <a:off x="6028200" y="2072025"/>
              <a:ext cx="104650" cy="368950"/>
            </a:xfrm>
            <a:custGeom>
              <a:avLst/>
              <a:gdLst/>
              <a:ahLst/>
              <a:cxnLst/>
              <a:rect l="l" t="t" r="r" b="b"/>
              <a:pathLst>
                <a:path w="4186" h="14758" extrusionOk="0">
                  <a:moveTo>
                    <a:pt x="113" y="1"/>
                  </a:moveTo>
                  <a:cubicBezTo>
                    <a:pt x="110" y="1"/>
                    <a:pt x="107" y="1"/>
                    <a:pt x="105" y="1"/>
                  </a:cubicBezTo>
                  <a:cubicBezTo>
                    <a:pt x="68" y="1"/>
                    <a:pt x="34" y="2"/>
                    <a:pt x="1" y="7"/>
                  </a:cubicBezTo>
                  <a:lnTo>
                    <a:pt x="1" y="14758"/>
                  </a:lnTo>
                  <a:lnTo>
                    <a:pt x="433" y="14758"/>
                  </a:lnTo>
                  <a:lnTo>
                    <a:pt x="1557" y="13299"/>
                  </a:lnTo>
                  <a:lnTo>
                    <a:pt x="3026" y="8216"/>
                  </a:lnTo>
                  <a:lnTo>
                    <a:pt x="3922" y="7763"/>
                  </a:lnTo>
                  <a:lnTo>
                    <a:pt x="4186" y="6350"/>
                  </a:lnTo>
                  <a:lnTo>
                    <a:pt x="3025" y="5171"/>
                  </a:lnTo>
                  <a:lnTo>
                    <a:pt x="3026" y="1835"/>
                  </a:lnTo>
                  <a:cubicBezTo>
                    <a:pt x="3019" y="1304"/>
                    <a:pt x="2586" y="876"/>
                    <a:pt x="2054" y="876"/>
                  </a:cubicBezTo>
                  <a:cubicBezTo>
                    <a:pt x="1522" y="876"/>
                    <a:pt x="1088" y="1304"/>
                    <a:pt x="1080" y="1835"/>
                  </a:cubicBezTo>
                  <a:lnTo>
                    <a:pt x="1080" y="970"/>
                  </a:lnTo>
                  <a:cubicBezTo>
                    <a:pt x="1080" y="435"/>
                    <a:pt x="646" y="1"/>
                    <a:pt x="113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4" name="Google Shape;1964;p59"/>
            <p:cNvSpPr/>
            <p:nvPr/>
          </p:nvSpPr>
          <p:spPr>
            <a:xfrm>
              <a:off x="6028200" y="2180125"/>
              <a:ext cx="119050" cy="260825"/>
            </a:xfrm>
            <a:custGeom>
              <a:avLst/>
              <a:gdLst/>
              <a:ahLst/>
              <a:cxnLst/>
              <a:rect l="l" t="t" r="r" b="b"/>
              <a:pathLst>
                <a:path w="4762" h="10433" extrusionOk="0">
                  <a:moveTo>
                    <a:pt x="3873" y="1"/>
                  </a:moveTo>
                  <a:cubicBezTo>
                    <a:pt x="3406" y="1"/>
                    <a:pt x="3026" y="380"/>
                    <a:pt x="3026" y="847"/>
                  </a:cubicBezTo>
                  <a:lnTo>
                    <a:pt x="3026" y="3505"/>
                  </a:lnTo>
                  <a:cubicBezTo>
                    <a:pt x="1513" y="3726"/>
                    <a:pt x="1" y="5007"/>
                    <a:pt x="1" y="6485"/>
                  </a:cubicBezTo>
                  <a:lnTo>
                    <a:pt x="1" y="10432"/>
                  </a:lnTo>
                  <a:lnTo>
                    <a:pt x="2594" y="10432"/>
                  </a:lnTo>
                  <a:cubicBezTo>
                    <a:pt x="2833" y="10432"/>
                    <a:pt x="3026" y="10239"/>
                    <a:pt x="3026" y="10000"/>
                  </a:cubicBezTo>
                  <a:lnTo>
                    <a:pt x="3026" y="8423"/>
                  </a:lnTo>
                  <a:cubicBezTo>
                    <a:pt x="4126" y="7523"/>
                    <a:pt x="4762" y="6176"/>
                    <a:pt x="4756" y="4756"/>
                  </a:cubicBezTo>
                  <a:lnTo>
                    <a:pt x="4756" y="847"/>
                  </a:lnTo>
                  <a:cubicBezTo>
                    <a:pt x="4756" y="380"/>
                    <a:pt x="4378" y="2"/>
                    <a:pt x="3911" y="2"/>
                  </a:cubicBezTo>
                  <a:lnTo>
                    <a:pt x="3873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65" name="Google Shape;1965;p59"/>
          <p:cNvGrpSpPr/>
          <p:nvPr/>
        </p:nvGrpSpPr>
        <p:grpSpPr>
          <a:xfrm>
            <a:off x="5945788" y="2072075"/>
            <a:ext cx="368900" cy="368900"/>
            <a:chOff x="5180100" y="2072075"/>
            <a:chExt cx="368900" cy="368900"/>
          </a:xfrm>
        </p:grpSpPr>
        <p:sp>
          <p:nvSpPr>
            <p:cNvPr id="1966" name="Google Shape;1966;p59"/>
            <p:cNvSpPr/>
            <p:nvPr/>
          </p:nvSpPr>
          <p:spPr>
            <a:xfrm>
              <a:off x="5180100" y="2072075"/>
              <a:ext cx="368900" cy="368900"/>
            </a:xfrm>
            <a:custGeom>
              <a:avLst/>
              <a:gdLst/>
              <a:ahLst/>
              <a:cxnLst/>
              <a:rect l="l" t="t" r="r" b="b"/>
              <a:pathLst>
                <a:path w="14756" h="14756" extrusionOk="0">
                  <a:moveTo>
                    <a:pt x="7378" y="0"/>
                  </a:moveTo>
                  <a:cubicBezTo>
                    <a:pt x="3323" y="0"/>
                    <a:pt x="0" y="3324"/>
                    <a:pt x="0" y="7378"/>
                  </a:cubicBezTo>
                  <a:cubicBezTo>
                    <a:pt x="0" y="11431"/>
                    <a:pt x="3323" y="14756"/>
                    <a:pt x="7378" y="14756"/>
                  </a:cubicBezTo>
                  <a:cubicBezTo>
                    <a:pt x="11433" y="14756"/>
                    <a:pt x="14756" y="11431"/>
                    <a:pt x="14756" y="7378"/>
                  </a:cubicBezTo>
                  <a:cubicBezTo>
                    <a:pt x="14756" y="3324"/>
                    <a:pt x="11433" y="0"/>
                    <a:pt x="737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7" name="Google Shape;1967;p59"/>
            <p:cNvSpPr/>
            <p:nvPr/>
          </p:nvSpPr>
          <p:spPr>
            <a:xfrm>
              <a:off x="5364500" y="2072075"/>
              <a:ext cx="184500" cy="368900"/>
            </a:xfrm>
            <a:custGeom>
              <a:avLst/>
              <a:gdLst/>
              <a:ahLst/>
              <a:cxnLst/>
              <a:rect l="l" t="t" r="r" b="b"/>
              <a:pathLst>
                <a:path w="7380" h="14756" extrusionOk="0">
                  <a:moveTo>
                    <a:pt x="0" y="0"/>
                  </a:moveTo>
                  <a:lnTo>
                    <a:pt x="0" y="14756"/>
                  </a:lnTo>
                  <a:cubicBezTo>
                    <a:pt x="4055" y="14756"/>
                    <a:pt x="7380" y="11433"/>
                    <a:pt x="7380" y="7378"/>
                  </a:cubicBezTo>
                  <a:cubicBezTo>
                    <a:pt x="7380" y="3324"/>
                    <a:pt x="4057" y="0"/>
                    <a:pt x="0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8" name="Google Shape;1968;p59"/>
            <p:cNvSpPr/>
            <p:nvPr/>
          </p:nvSpPr>
          <p:spPr>
            <a:xfrm>
              <a:off x="5234850" y="2127225"/>
              <a:ext cx="226975" cy="258975"/>
            </a:xfrm>
            <a:custGeom>
              <a:avLst/>
              <a:gdLst/>
              <a:ahLst/>
              <a:cxnLst/>
              <a:rect l="l" t="t" r="r" b="b"/>
              <a:pathLst>
                <a:path w="9079" h="10359" extrusionOk="0">
                  <a:moveTo>
                    <a:pt x="4920" y="0"/>
                  </a:moveTo>
                  <a:cubicBezTo>
                    <a:pt x="2162" y="129"/>
                    <a:pt x="0" y="2405"/>
                    <a:pt x="0" y="5171"/>
                  </a:cubicBezTo>
                  <a:cubicBezTo>
                    <a:pt x="0" y="8033"/>
                    <a:pt x="2326" y="10358"/>
                    <a:pt x="5188" y="10358"/>
                  </a:cubicBezTo>
                  <a:cubicBezTo>
                    <a:pt x="5274" y="10358"/>
                    <a:pt x="5369" y="10349"/>
                    <a:pt x="5455" y="10341"/>
                  </a:cubicBezTo>
                  <a:lnTo>
                    <a:pt x="5740" y="10311"/>
                  </a:lnTo>
                  <a:lnTo>
                    <a:pt x="6311" y="10195"/>
                  </a:lnTo>
                  <a:lnTo>
                    <a:pt x="7825" y="9356"/>
                  </a:lnTo>
                  <a:lnTo>
                    <a:pt x="9079" y="4609"/>
                  </a:lnTo>
                  <a:lnTo>
                    <a:pt x="5188" y="296"/>
                  </a:lnTo>
                  <a:lnTo>
                    <a:pt x="4920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9" name="Google Shape;1969;p59"/>
            <p:cNvSpPr/>
            <p:nvPr/>
          </p:nvSpPr>
          <p:spPr>
            <a:xfrm>
              <a:off x="5364525" y="2134625"/>
              <a:ext cx="97300" cy="251600"/>
            </a:xfrm>
            <a:custGeom>
              <a:avLst/>
              <a:gdLst/>
              <a:ahLst/>
              <a:cxnLst/>
              <a:rect l="l" t="t" r="r" b="b"/>
              <a:pathLst>
                <a:path w="3892" h="10064" extrusionOk="0">
                  <a:moveTo>
                    <a:pt x="1" y="0"/>
                  </a:moveTo>
                  <a:lnTo>
                    <a:pt x="1" y="10064"/>
                  </a:lnTo>
                  <a:cubicBezTo>
                    <a:pt x="87" y="10064"/>
                    <a:pt x="182" y="10054"/>
                    <a:pt x="268" y="10046"/>
                  </a:cubicBezTo>
                  <a:lnTo>
                    <a:pt x="553" y="10017"/>
                  </a:lnTo>
                  <a:lnTo>
                    <a:pt x="1124" y="9899"/>
                  </a:lnTo>
                  <a:lnTo>
                    <a:pt x="2638" y="9060"/>
                  </a:lnTo>
                  <a:lnTo>
                    <a:pt x="3892" y="43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0" name="Google Shape;1970;p59"/>
            <p:cNvSpPr/>
            <p:nvPr/>
          </p:nvSpPr>
          <p:spPr>
            <a:xfrm>
              <a:off x="5299675" y="2126825"/>
              <a:ext cx="194525" cy="258975"/>
            </a:xfrm>
            <a:custGeom>
              <a:avLst/>
              <a:gdLst/>
              <a:ahLst/>
              <a:cxnLst/>
              <a:rect l="l" t="t" r="r" b="b"/>
              <a:pathLst>
                <a:path w="7781" h="10359" extrusionOk="0">
                  <a:moveTo>
                    <a:pt x="2593" y="1"/>
                  </a:moveTo>
                  <a:cubicBezTo>
                    <a:pt x="2508" y="1"/>
                    <a:pt x="2412" y="9"/>
                    <a:pt x="2326" y="18"/>
                  </a:cubicBezTo>
                  <a:cubicBezTo>
                    <a:pt x="1004" y="147"/>
                    <a:pt x="0" y="1253"/>
                    <a:pt x="0" y="2594"/>
                  </a:cubicBezTo>
                  <a:cubicBezTo>
                    <a:pt x="0" y="4021"/>
                    <a:pt x="1168" y="5188"/>
                    <a:pt x="2593" y="5188"/>
                  </a:cubicBezTo>
                  <a:cubicBezTo>
                    <a:pt x="4020" y="5188"/>
                    <a:pt x="5188" y="6356"/>
                    <a:pt x="5188" y="7781"/>
                  </a:cubicBezTo>
                  <a:cubicBezTo>
                    <a:pt x="5191" y="9111"/>
                    <a:pt x="4186" y="10226"/>
                    <a:pt x="2862" y="10358"/>
                  </a:cubicBezTo>
                  <a:cubicBezTo>
                    <a:pt x="5621" y="10228"/>
                    <a:pt x="7781" y="7954"/>
                    <a:pt x="7781" y="5188"/>
                  </a:cubicBezTo>
                  <a:cubicBezTo>
                    <a:pt x="7781" y="2326"/>
                    <a:pt x="5455" y="1"/>
                    <a:pt x="25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1" name="Google Shape;1971;p59"/>
            <p:cNvSpPr/>
            <p:nvPr/>
          </p:nvSpPr>
          <p:spPr>
            <a:xfrm>
              <a:off x="5364500" y="2126825"/>
              <a:ext cx="129700" cy="258975"/>
            </a:xfrm>
            <a:custGeom>
              <a:avLst/>
              <a:gdLst/>
              <a:ahLst/>
              <a:cxnLst/>
              <a:rect l="l" t="t" r="r" b="b"/>
              <a:pathLst>
                <a:path w="5188" h="10359" extrusionOk="0">
                  <a:moveTo>
                    <a:pt x="0" y="1"/>
                  </a:moveTo>
                  <a:lnTo>
                    <a:pt x="0" y="5188"/>
                  </a:lnTo>
                  <a:cubicBezTo>
                    <a:pt x="1427" y="5188"/>
                    <a:pt x="2595" y="6356"/>
                    <a:pt x="2595" y="7781"/>
                  </a:cubicBezTo>
                  <a:cubicBezTo>
                    <a:pt x="2598" y="9111"/>
                    <a:pt x="1593" y="10226"/>
                    <a:pt x="269" y="10358"/>
                  </a:cubicBezTo>
                  <a:cubicBezTo>
                    <a:pt x="3028" y="10228"/>
                    <a:pt x="5188" y="7954"/>
                    <a:pt x="5188" y="5188"/>
                  </a:cubicBezTo>
                  <a:cubicBezTo>
                    <a:pt x="5188" y="2326"/>
                    <a:pt x="286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2" name="Google Shape;1972;p59"/>
            <p:cNvSpPr/>
            <p:nvPr/>
          </p:nvSpPr>
          <p:spPr>
            <a:xfrm>
              <a:off x="5329575" y="2159250"/>
              <a:ext cx="67425" cy="64850"/>
            </a:xfrm>
            <a:custGeom>
              <a:avLst/>
              <a:gdLst/>
              <a:ahLst/>
              <a:cxnLst/>
              <a:rect l="l" t="t" r="r" b="b"/>
              <a:pathLst>
                <a:path w="2697" h="2594" extrusionOk="0">
                  <a:moveTo>
                    <a:pt x="1402" y="0"/>
                  </a:moveTo>
                  <a:cubicBezTo>
                    <a:pt x="1401" y="0"/>
                    <a:pt x="1400" y="0"/>
                    <a:pt x="1399" y="0"/>
                  </a:cubicBezTo>
                  <a:cubicBezTo>
                    <a:pt x="875" y="0"/>
                    <a:pt x="401" y="316"/>
                    <a:pt x="200" y="801"/>
                  </a:cubicBezTo>
                  <a:cubicBezTo>
                    <a:pt x="0" y="1286"/>
                    <a:pt x="110" y="1843"/>
                    <a:pt x="482" y="2214"/>
                  </a:cubicBezTo>
                  <a:cubicBezTo>
                    <a:pt x="730" y="2462"/>
                    <a:pt x="1061" y="2594"/>
                    <a:pt x="1399" y="2594"/>
                  </a:cubicBezTo>
                  <a:cubicBezTo>
                    <a:pt x="1566" y="2594"/>
                    <a:pt x="1734" y="2562"/>
                    <a:pt x="1894" y="2496"/>
                  </a:cubicBezTo>
                  <a:cubicBezTo>
                    <a:pt x="2379" y="2294"/>
                    <a:pt x="2695" y="1822"/>
                    <a:pt x="2695" y="1297"/>
                  </a:cubicBezTo>
                  <a:cubicBezTo>
                    <a:pt x="2697" y="582"/>
                    <a:pt x="2116" y="0"/>
                    <a:pt x="1402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3" name="Google Shape;1973;p59"/>
            <p:cNvSpPr/>
            <p:nvPr/>
          </p:nvSpPr>
          <p:spPr>
            <a:xfrm>
              <a:off x="5329575" y="2288925"/>
              <a:ext cx="67425" cy="64875"/>
            </a:xfrm>
            <a:custGeom>
              <a:avLst/>
              <a:gdLst/>
              <a:ahLst/>
              <a:cxnLst/>
              <a:rect l="l" t="t" r="r" b="b"/>
              <a:pathLst>
                <a:path w="2697" h="2595" extrusionOk="0">
                  <a:moveTo>
                    <a:pt x="1402" y="1"/>
                  </a:moveTo>
                  <a:cubicBezTo>
                    <a:pt x="1401" y="1"/>
                    <a:pt x="1400" y="1"/>
                    <a:pt x="1399" y="1"/>
                  </a:cubicBezTo>
                  <a:cubicBezTo>
                    <a:pt x="875" y="1"/>
                    <a:pt x="401" y="317"/>
                    <a:pt x="200" y="802"/>
                  </a:cubicBezTo>
                  <a:cubicBezTo>
                    <a:pt x="0" y="1286"/>
                    <a:pt x="110" y="1843"/>
                    <a:pt x="482" y="2215"/>
                  </a:cubicBezTo>
                  <a:cubicBezTo>
                    <a:pt x="730" y="2463"/>
                    <a:pt x="1061" y="2594"/>
                    <a:pt x="1399" y="2594"/>
                  </a:cubicBezTo>
                  <a:cubicBezTo>
                    <a:pt x="1566" y="2594"/>
                    <a:pt x="1734" y="2562"/>
                    <a:pt x="1894" y="2496"/>
                  </a:cubicBezTo>
                  <a:cubicBezTo>
                    <a:pt x="2379" y="2295"/>
                    <a:pt x="2695" y="1823"/>
                    <a:pt x="2695" y="1297"/>
                  </a:cubicBezTo>
                  <a:cubicBezTo>
                    <a:pt x="2697" y="582"/>
                    <a:pt x="2116" y="1"/>
                    <a:pt x="14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4" name="Google Shape;1974;p59"/>
            <p:cNvSpPr/>
            <p:nvPr/>
          </p:nvSpPr>
          <p:spPr>
            <a:xfrm>
              <a:off x="5364500" y="2288925"/>
              <a:ext cx="32475" cy="64850"/>
            </a:xfrm>
            <a:custGeom>
              <a:avLst/>
              <a:gdLst/>
              <a:ahLst/>
              <a:cxnLst/>
              <a:rect l="l" t="t" r="r" b="b"/>
              <a:pathLst>
                <a:path w="1299" h="2594" extrusionOk="0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lnTo>
                    <a:pt x="0" y="2594"/>
                  </a:lnTo>
                  <a:cubicBezTo>
                    <a:pt x="1" y="2594"/>
                    <a:pt x="2" y="2594"/>
                    <a:pt x="3" y="2594"/>
                  </a:cubicBezTo>
                  <a:cubicBezTo>
                    <a:pt x="719" y="2594"/>
                    <a:pt x="1298" y="2014"/>
                    <a:pt x="1298" y="1297"/>
                  </a:cubicBezTo>
                  <a:cubicBezTo>
                    <a:pt x="1298" y="582"/>
                    <a:pt x="719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5" name="Google Shape;1975;p59"/>
            <p:cNvSpPr/>
            <p:nvPr/>
          </p:nvSpPr>
          <p:spPr>
            <a:xfrm>
              <a:off x="5364525" y="2159250"/>
              <a:ext cx="32450" cy="64850"/>
            </a:xfrm>
            <a:custGeom>
              <a:avLst/>
              <a:gdLst/>
              <a:ahLst/>
              <a:cxnLst/>
              <a:rect l="l" t="t" r="r" b="b"/>
              <a:pathLst>
                <a:path w="1298" h="2594" extrusionOk="0">
                  <a:moveTo>
                    <a:pt x="1" y="0"/>
                  </a:moveTo>
                  <a:lnTo>
                    <a:pt x="1" y="2593"/>
                  </a:lnTo>
                  <a:cubicBezTo>
                    <a:pt x="717" y="2593"/>
                    <a:pt x="1297" y="2013"/>
                    <a:pt x="1297" y="1297"/>
                  </a:cubicBezTo>
                  <a:cubicBezTo>
                    <a:pt x="1297" y="581"/>
                    <a:pt x="717" y="0"/>
                    <a:pt x="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76" name="Google Shape;1976;p59"/>
          <p:cNvGrpSpPr/>
          <p:nvPr/>
        </p:nvGrpSpPr>
        <p:grpSpPr>
          <a:xfrm>
            <a:off x="4134613" y="3235625"/>
            <a:ext cx="281200" cy="368900"/>
            <a:chOff x="3368925" y="3235625"/>
            <a:chExt cx="281200" cy="368900"/>
          </a:xfrm>
        </p:grpSpPr>
        <p:sp>
          <p:nvSpPr>
            <p:cNvPr id="1977" name="Google Shape;1977;p59"/>
            <p:cNvSpPr/>
            <p:nvPr/>
          </p:nvSpPr>
          <p:spPr>
            <a:xfrm>
              <a:off x="3368925" y="3235625"/>
              <a:ext cx="281200" cy="360700"/>
            </a:xfrm>
            <a:custGeom>
              <a:avLst/>
              <a:gdLst/>
              <a:ahLst/>
              <a:cxnLst/>
              <a:rect l="l" t="t" r="r" b="b"/>
              <a:pathLst>
                <a:path w="11248" h="14428" extrusionOk="0">
                  <a:moveTo>
                    <a:pt x="5624" y="0"/>
                  </a:moveTo>
                  <a:cubicBezTo>
                    <a:pt x="2529" y="0"/>
                    <a:pt x="5" y="2526"/>
                    <a:pt x="5" y="5621"/>
                  </a:cubicBezTo>
                  <a:cubicBezTo>
                    <a:pt x="0" y="6837"/>
                    <a:pt x="395" y="8022"/>
                    <a:pt x="1128" y="8992"/>
                  </a:cubicBezTo>
                  <a:lnTo>
                    <a:pt x="5166" y="14427"/>
                  </a:lnTo>
                  <a:lnTo>
                    <a:pt x="6083" y="14427"/>
                  </a:lnTo>
                  <a:lnTo>
                    <a:pt x="10120" y="8992"/>
                  </a:lnTo>
                  <a:cubicBezTo>
                    <a:pt x="10852" y="8022"/>
                    <a:pt x="11247" y="6837"/>
                    <a:pt x="11244" y="5621"/>
                  </a:cubicBezTo>
                  <a:cubicBezTo>
                    <a:pt x="11244" y="2526"/>
                    <a:pt x="8720" y="0"/>
                    <a:pt x="5624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8" name="Google Shape;1978;p59"/>
            <p:cNvSpPr/>
            <p:nvPr/>
          </p:nvSpPr>
          <p:spPr>
            <a:xfrm>
              <a:off x="3509500" y="3235625"/>
              <a:ext cx="140625" cy="360700"/>
            </a:xfrm>
            <a:custGeom>
              <a:avLst/>
              <a:gdLst/>
              <a:ahLst/>
              <a:cxnLst/>
              <a:rect l="l" t="t" r="r" b="b"/>
              <a:pathLst>
                <a:path w="5625" h="14428" extrusionOk="0">
                  <a:moveTo>
                    <a:pt x="1" y="0"/>
                  </a:moveTo>
                  <a:lnTo>
                    <a:pt x="1" y="14427"/>
                  </a:lnTo>
                  <a:lnTo>
                    <a:pt x="460" y="14427"/>
                  </a:lnTo>
                  <a:lnTo>
                    <a:pt x="4497" y="8992"/>
                  </a:lnTo>
                  <a:cubicBezTo>
                    <a:pt x="5231" y="8022"/>
                    <a:pt x="5624" y="6837"/>
                    <a:pt x="5621" y="5621"/>
                  </a:cubicBezTo>
                  <a:cubicBezTo>
                    <a:pt x="5621" y="2526"/>
                    <a:pt x="3097" y="0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9" name="Google Shape;1979;p59"/>
            <p:cNvSpPr/>
            <p:nvPr/>
          </p:nvSpPr>
          <p:spPr>
            <a:xfrm>
              <a:off x="3433850" y="3582875"/>
              <a:ext cx="151400" cy="21650"/>
            </a:xfrm>
            <a:custGeom>
              <a:avLst/>
              <a:gdLst/>
              <a:ahLst/>
              <a:cxnLst/>
              <a:rect l="l" t="t" r="r" b="b"/>
              <a:pathLst>
                <a:path w="6056" h="866" extrusionOk="0">
                  <a:moveTo>
                    <a:pt x="5624" y="1"/>
                  </a:moveTo>
                  <a:cubicBezTo>
                    <a:pt x="5623" y="1"/>
                    <a:pt x="5622" y="1"/>
                    <a:pt x="5621" y="1"/>
                  </a:cubicBezTo>
                  <a:lnTo>
                    <a:pt x="434" y="1"/>
                  </a:lnTo>
                  <a:cubicBezTo>
                    <a:pt x="194" y="1"/>
                    <a:pt x="1" y="194"/>
                    <a:pt x="1" y="433"/>
                  </a:cubicBezTo>
                  <a:cubicBezTo>
                    <a:pt x="1" y="672"/>
                    <a:pt x="194" y="866"/>
                    <a:pt x="434" y="866"/>
                  </a:cubicBezTo>
                  <a:lnTo>
                    <a:pt x="5621" y="866"/>
                  </a:lnTo>
                  <a:cubicBezTo>
                    <a:pt x="5623" y="866"/>
                    <a:pt x="5625" y="866"/>
                    <a:pt x="5627" y="866"/>
                  </a:cubicBezTo>
                  <a:cubicBezTo>
                    <a:pt x="5863" y="866"/>
                    <a:pt x="6055" y="672"/>
                    <a:pt x="6054" y="433"/>
                  </a:cubicBezTo>
                  <a:cubicBezTo>
                    <a:pt x="6055" y="195"/>
                    <a:pt x="5862" y="1"/>
                    <a:pt x="5624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0" name="Google Shape;1980;p59"/>
            <p:cNvSpPr/>
            <p:nvPr/>
          </p:nvSpPr>
          <p:spPr>
            <a:xfrm>
              <a:off x="3509500" y="3582875"/>
              <a:ext cx="75750" cy="21650"/>
            </a:xfrm>
            <a:custGeom>
              <a:avLst/>
              <a:gdLst/>
              <a:ahLst/>
              <a:cxnLst/>
              <a:rect l="l" t="t" r="r" b="b"/>
              <a:pathLst>
                <a:path w="3030" h="866" extrusionOk="0">
                  <a:moveTo>
                    <a:pt x="2598" y="1"/>
                  </a:moveTo>
                  <a:cubicBezTo>
                    <a:pt x="2597" y="1"/>
                    <a:pt x="2596" y="1"/>
                    <a:pt x="2595" y="1"/>
                  </a:cubicBezTo>
                  <a:lnTo>
                    <a:pt x="1" y="1"/>
                  </a:lnTo>
                  <a:lnTo>
                    <a:pt x="1" y="866"/>
                  </a:lnTo>
                  <a:lnTo>
                    <a:pt x="2595" y="866"/>
                  </a:lnTo>
                  <a:cubicBezTo>
                    <a:pt x="2597" y="866"/>
                    <a:pt x="2599" y="866"/>
                    <a:pt x="2601" y="866"/>
                  </a:cubicBezTo>
                  <a:cubicBezTo>
                    <a:pt x="2837" y="866"/>
                    <a:pt x="3029" y="672"/>
                    <a:pt x="3028" y="433"/>
                  </a:cubicBezTo>
                  <a:cubicBezTo>
                    <a:pt x="3029" y="195"/>
                    <a:pt x="2836" y="1"/>
                    <a:pt x="2598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1" name="Google Shape;1981;p59"/>
            <p:cNvSpPr/>
            <p:nvPr/>
          </p:nvSpPr>
          <p:spPr>
            <a:xfrm>
              <a:off x="3412275" y="3278850"/>
              <a:ext cx="194525" cy="194550"/>
            </a:xfrm>
            <a:custGeom>
              <a:avLst/>
              <a:gdLst/>
              <a:ahLst/>
              <a:cxnLst/>
              <a:rect l="l" t="t" r="r" b="b"/>
              <a:pathLst>
                <a:path w="7781" h="7782" extrusionOk="0">
                  <a:moveTo>
                    <a:pt x="3457" y="908"/>
                  </a:moveTo>
                  <a:lnTo>
                    <a:pt x="3457" y="3709"/>
                  </a:lnTo>
                  <a:lnTo>
                    <a:pt x="1478" y="5698"/>
                  </a:lnTo>
                  <a:cubicBezTo>
                    <a:pt x="1097" y="5188"/>
                    <a:pt x="864" y="4565"/>
                    <a:pt x="864" y="3892"/>
                  </a:cubicBezTo>
                  <a:cubicBezTo>
                    <a:pt x="864" y="2370"/>
                    <a:pt x="1997" y="1124"/>
                    <a:pt x="3457" y="908"/>
                  </a:cubicBezTo>
                  <a:close/>
                  <a:moveTo>
                    <a:pt x="4322" y="908"/>
                  </a:moveTo>
                  <a:cubicBezTo>
                    <a:pt x="5784" y="1124"/>
                    <a:pt x="6917" y="2370"/>
                    <a:pt x="6917" y="3892"/>
                  </a:cubicBezTo>
                  <a:cubicBezTo>
                    <a:pt x="6917" y="4565"/>
                    <a:pt x="6682" y="5188"/>
                    <a:pt x="6303" y="5698"/>
                  </a:cubicBezTo>
                  <a:lnTo>
                    <a:pt x="4322" y="3709"/>
                  </a:lnTo>
                  <a:lnTo>
                    <a:pt x="4322" y="908"/>
                  </a:lnTo>
                  <a:close/>
                  <a:moveTo>
                    <a:pt x="3457" y="4938"/>
                  </a:moveTo>
                  <a:lnTo>
                    <a:pt x="3457" y="6875"/>
                  </a:lnTo>
                  <a:cubicBezTo>
                    <a:pt x="2947" y="6796"/>
                    <a:pt x="2481" y="6606"/>
                    <a:pt x="2083" y="6304"/>
                  </a:cubicBezTo>
                  <a:lnTo>
                    <a:pt x="3457" y="4938"/>
                  </a:lnTo>
                  <a:close/>
                  <a:moveTo>
                    <a:pt x="4322" y="4938"/>
                  </a:moveTo>
                  <a:lnTo>
                    <a:pt x="5697" y="6304"/>
                  </a:lnTo>
                  <a:cubicBezTo>
                    <a:pt x="5301" y="6606"/>
                    <a:pt x="4832" y="6796"/>
                    <a:pt x="4322" y="6875"/>
                  </a:cubicBezTo>
                  <a:lnTo>
                    <a:pt x="4322" y="4938"/>
                  </a:lnTo>
                  <a:close/>
                  <a:moveTo>
                    <a:pt x="3890" y="1"/>
                  </a:moveTo>
                  <a:cubicBezTo>
                    <a:pt x="1747" y="1"/>
                    <a:pt x="0" y="1747"/>
                    <a:pt x="0" y="3892"/>
                  </a:cubicBezTo>
                  <a:cubicBezTo>
                    <a:pt x="0" y="6035"/>
                    <a:pt x="1747" y="7781"/>
                    <a:pt x="3890" y="7781"/>
                  </a:cubicBezTo>
                  <a:cubicBezTo>
                    <a:pt x="6026" y="7781"/>
                    <a:pt x="7781" y="6044"/>
                    <a:pt x="7781" y="3892"/>
                  </a:cubicBezTo>
                  <a:cubicBezTo>
                    <a:pt x="7781" y="1747"/>
                    <a:pt x="6034" y="1"/>
                    <a:pt x="38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2" name="Google Shape;1982;p59"/>
            <p:cNvSpPr/>
            <p:nvPr/>
          </p:nvSpPr>
          <p:spPr>
            <a:xfrm>
              <a:off x="3509500" y="3278850"/>
              <a:ext cx="97300" cy="194550"/>
            </a:xfrm>
            <a:custGeom>
              <a:avLst/>
              <a:gdLst/>
              <a:ahLst/>
              <a:cxnLst/>
              <a:rect l="l" t="t" r="r" b="b"/>
              <a:pathLst>
                <a:path w="3892" h="7782" extrusionOk="0">
                  <a:moveTo>
                    <a:pt x="433" y="908"/>
                  </a:moveTo>
                  <a:cubicBezTo>
                    <a:pt x="1895" y="1124"/>
                    <a:pt x="3028" y="2370"/>
                    <a:pt x="3028" y="3892"/>
                  </a:cubicBezTo>
                  <a:cubicBezTo>
                    <a:pt x="3028" y="4565"/>
                    <a:pt x="2793" y="5188"/>
                    <a:pt x="2414" y="5698"/>
                  </a:cubicBezTo>
                  <a:lnTo>
                    <a:pt x="433" y="3709"/>
                  </a:lnTo>
                  <a:lnTo>
                    <a:pt x="433" y="908"/>
                  </a:lnTo>
                  <a:close/>
                  <a:moveTo>
                    <a:pt x="433" y="4938"/>
                  </a:moveTo>
                  <a:lnTo>
                    <a:pt x="1808" y="6304"/>
                  </a:lnTo>
                  <a:cubicBezTo>
                    <a:pt x="1412" y="6606"/>
                    <a:pt x="943" y="6796"/>
                    <a:pt x="433" y="6875"/>
                  </a:cubicBezTo>
                  <a:lnTo>
                    <a:pt x="433" y="4938"/>
                  </a:lnTo>
                  <a:close/>
                  <a:moveTo>
                    <a:pt x="1" y="1"/>
                  </a:moveTo>
                  <a:lnTo>
                    <a:pt x="1" y="7781"/>
                  </a:lnTo>
                  <a:cubicBezTo>
                    <a:pt x="2137" y="7781"/>
                    <a:pt x="3892" y="6044"/>
                    <a:pt x="3892" y="3892"/>
                  </a:cubicBezTo>
                  <a:cubicBezTo>
                    <a:pt x="3892" y="1747"/>
                    <a:pt x="214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83" name="Google Shape;1983;p59"/>
          <p:cNvGrpSpPr/>
          <p:nvPr/>
        </p:nvGrpSpPr>
        <p:grpSpPr>
          <a:xfrm>
            <a:off x="4712138" y="2072025"/>
            <a:ext cx="368950" cy="368975"/>
            <a:chOff x="3946450" y="2072025"/>
            <a:chExt cx="368950" cy="368975"/>
          </a:xfrm>
        </p:grpSpPr>
        <p:sp>
          <p:nvSpPr>
            <p:cNvPr id="1984" name="Google Shape;1984;p59"/>
            <p:cNvSpPr/>
            <p:nvPr/>
          </p:nvSpPr>
          <p:spPr>
            <a:xfrm>
              <a:off x="4248775" y="2072025"/>
              <a:ext cx="44975" cy="43300"/>
            </a:xfrm>
            <a:custGeom>
              <a:avLst/>
              <a:gdLst/>
              <a:ahLst/>
              <a:cxnLst/>
              <a:rect l="l" t="t" r="r" b="b"/>
              <a:pathLst>
                <a:path w="1799" h="1732" extrusionOk="0">
                  <a:moveTo>
                    <a:pt x="934" y="1"/>
                  </a:moveTo>
                  <a:cubicBezTo>
                    <a:pt x="583" y="1"/>
                    <a:pt x="268" y="212"/>
                    <a:pt x="134" y="536"/>
                  </a:cubicBezTo>
                  <a:cubicBezTo>
                    <a:pt x="1" y="858"/>
                    <a:pt x="75" y="1231"/>
                    <a:pt x="322" y="1478"/>
                  </a:cubicBezTo>
                  <a:cubicBezTo>
                    <a:pt x="487" y="1644"/>
                    <a:pt x="708" y="1731"/>
                    <a:pt x="933" y="1731"/>
                  </a:cubicBezTo>
                  <a:cubicBezTo>
                    <a:pt x="1045" y="1731"/>
                    <a:pt x="1157" y="1710"/>
                    <a:pt x="1264" y="1666"/>
                  </a:cubicBezTo>
                  <a:cubicBezTo>
                    <a:pt x="1588" y="1532"/>
                    <a:pt x="1799" y="1217"/>
                    <a:pt x="1799" y="866"/>
                  </a:cubicBezTo>
                  <a:cubicBezTo>
                    <a:pt x="1797" y="389"/>
                    <a:pt x="1410" y="2"/>
                    <a:pt x="934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5" name="Google Shape;1985;p59"/>
            <p:cNvSpPr/>
            <p:nvPr/>
          </p:nvSpPr>
          <p:spPr>
            <a:xfrm>
              <a:off x="4228925" y="2115300"/>
              <a:ext cx="86475" cy="163075"/>
            </a:xfrm>
            <a:custGeom>
              <a:avLst/>
              <a:gdLst/>
              <a:ahLst/>
              <a:cxnLst/>
              <a:rect l="l" t="t" r="r" b="b"/>
              <a:pathLst>
                <a:path w="3459" h="6523" extrusionOk="0">
                  <a:moveTo>
                    <a:pt x="1729" y="1"/>
                  </a:moveTo>
                  <a:cubicBezTo>
                    <a:pt x="774" y="1"/>
                    <a:pt x="0" y="775"/>
                    <a:pt x="0" y="1730"/>
                  </a:cubicBezTo>
                  <a:lnTo>
                    <a:pt x="0" y="3623"/>
                  </a:lnTo>
                  <a:cubicBezTo>
                    <a:pt x="0" y="3771"/>
                    <a:pt x="120" y="3890"/>
                    <a:pt x="267" y="3890"/>
                  </a:cubicBezTo>
                  <a:lnTo>
                    <a:pt x="864" y="3890"/>
                  </a:lnTo>
                  <a:lnTo>
                    <a:pt x="864" y="5619"/>
                  </a:lnTo>
                  <a:cubicBezTo>
                    <a:pt x="843" y="6112"/>
                    <a:pt x="1235" y="6522"/>
                    <a:pt x="1728" y="6522"/>
                  </a:cubicBezTo>
                  <a:cubicBezTo>
                    <a:pt x="2220" y="6522"/>
                    <a:pt x="2613" y="6112"/>
                    <a:pt x="2593" y="5619"/>
                  </a:cubicBezTo>
                  <a:lnTo>
                    <a:pt x="2593" y="3890"/>
                  </a:lnTo>
                  <a:lnTo>
                    <a:pt x="3189" y="3890"/>
                  </a:lnTo>
                  <a:cubicBezTo>
                    <a:pt x="3337" y="3890"/>
                    <a:pt x="3457" y="3771"/>
                    <a:pt x="3457" y="3623"/>
                  </a:cubicBezTo>
                  <a:lnTo>
                    <a:pt x="3457" y="1730"/>
                  </a:lnTo>
                  <a:lnTo>
                    <a:pt x="3458" y="1730"/>
                  </a:lnTo>
                  <a:cubicBezTo>
                    <a:pt x="3458" y="775"/>
                    <a:pt x="2684" y="1"/>
                    <a:pt x="1729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6" name="Google Shape;1986;p59"/>
            <p:cNvSpPr/>
            <p:nvPr/>
          </p:nvSpPr>
          <p:spPr>
            <a:xfrm>
              <a:off x="4272100" y="2072075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1" y="0"/>
                  </a:moveTo>
                  <a:lnTo>
                    <a:pt x="1" y="1730"/>
                  </a:lnTo>
                  <a:cubicBezTo>
                    <a:pt x="477" y="1730"/>
                    <a:pt x="864" y="1343"/>
                    <a:pt x="866" y="864"/>
                  </a:cubicBezTo>
                  <a:cubicBezTo>
                    <a:pt x="864" y="387"/>
                    <a:pt x="477" y="2"/>
                    <a:pt x="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7" name="Google Shape;1987;p59"/>
            <p:cNvSpPr/>
            <p:nvPr/>
          </p:nvSpPr>
          <p:spPr>
            <a:xfrm>
              <a:off x="4272100" y="2115300"/>
              <a:ext cx="43250" cy="162125"/>
            </a:xfrm>
            <a:custGeom>
              <a:avLst/>
              <a:gdLst/>
              <a:ahLst/>
              <a:cxnLst/>
              <a:rect l="l" t="t" r="r" b="b"/>
              <a:pathLst>
                <a:path w="1730" h="6485" extrusionOk="0">
                  <a:moveTo>
                    <a:pt x="1" y="1"/>
                  </a:moveTo>
                  <a:lnTo>
                    <a:pt x="1" y="6485"/>
                  </a:lnTo>
                  <a:cubicBezTo>
                    <a:pt x="477" y="6485"/>
                    <a:pt x="864" y="6098"/>
                    <a:pt x="866" y="5619"/>
                  </a:cubicBezTo>
                  <a:lnTo>
                    <a:pt x="866" y="3890"/>
                  </a:lnTo>
                  <a:lnTo>
                    <a:pt x="1462" y="3890"/>
                  </a:lnTo>
                  <a:cubicBezTo>
                    <a:pt x="1610" y="3890"/>
                    <a:pt x="1730" y="3771"/>
                    <a:pt x="1730" y="3623"/>
                  </a:cubicBezTo>
                  <a:lnTo>
                    <a:pt x="1730" y="1730"/>
                  </a:lnTo>
                  <a:cubicBezTo>
                    <a:pt x="1727" y="775"/>
                    <a:pt x="954" y="4"/>
                    <a:pt x="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8" name="Google Shape;1988;p59"/>
            <p:cNvSpPr/>
            <p:nvPr/>
          </p:nvSpPr>
          <p:spPr>
            <a:xfrm>
              <a:off x="3947350" y="2277400"/>
              <a:ext cx="368000" cy="43250"/>
            </a:xfrm>
            <a:custGeom>
              <a:avLst/>
              <a:gdLst/>
              <a:ahLst/>
              <a:cxnLst/>
              <a:rect l="l" t="t" r="r" b="b"/>
              <a:pathLst>
                <a:path w="14720" h="1730" extrusionOk="0">
                  <a:moveTo>
                    <a:pt x="830" y="1"/>
                  </a:moveTo>
                  <a:cubicBezTo>
                    <a:pt x="365" y="21"/>
                    <a:pt x="0" y="402"/>
                    <a:pt x="0" y="866"/>
                  </a:cubicBezTo>
                  <a:cubicBezTo>
                    <a:pt x="0" y="1330"/>
                    <a:pt x="365" y="1711"/>
                    <a:pt x="830" y="1730"/>
                  </a:cubicBezTo>
                  <a:lnTo>
                    <a:pt x="13854" y="1730"/>
                  </a:lnTo>
                  <a:cubicBezTo>
                    <a:pt x="14333" y="1730"/>
                    <a:pt x="14720" y="1343"/>
                    <a:pt x="14720" y="865"/>
                  </a:cubicBezTo>
                  <a:cubicBezTo>
                    <a:pt x="14718" y="388"/>
                    <a:pt x="14333" y="2"/>
                    <a:pt x="13856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9" name="Google Shape;1989;p59"/>
            <p:cNvSpPr/>
            <p:nvPr/>
          </p:nvSpPr>
          <p:spPr>
            <a:xfrm>
              <a:off x="4130900" y="2277400"/>
              <a:ext cx="184450" cy="43250"/>
            </a:xfrm>
            <a:custGeom>
              <a:avLst/>
              <a:gdLst/>
              <a:ahLst/>
              <a:cxnLst/>
              <a:rect l="l" t="t" r="r" b="b"/>
              <a:pathLst>
                <a:path w="7378" h="1730" extrusionOk="0">
                  <a:moveTo>
                    <a:pt x="0" y="1"/>
                  </a:moveTo>
                  <a:lnTo>
                    <a:pt x="0" y="1730"/>
                  </a:lnTo>
                  <a:lnTo>
                    <a:pt x="6512" y="1730"/>
                  </a:lnTo>
                  <a:cubicBezTo>
                    <a:pt x="6991" y="1730"/>
                    <a:pt x="7378" y="1343"/>
                    <a:pt x="7378" y="865"/>
                  </a:cubicBezTo>
                  <a:cubicBezTo>
                    <a:pt x="7376" y="388"/>
                    <a:pt x="6991" y="2"/>
                    <a:pt x="6514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0" name="Google Shape;1990;p59"/>
            <p:cNvSpPr/>
            <p:nvPr/>
          </p:nvSpPr>
          <p:spPr>
            <a:xfrm>
              <a:off x="4079625" y="2245000"/>
              <a:ext cx="102550" cy="152750"/>
            </a:xfrm>
            <a:custGeom>
              <a:avLst/>
              <a:gdLst/>
              <a:ahLst/>
              <a:cxnLst/>
              <a:rect l="l" t="t" r="r" b="b"/>
              <a:pathLst>
                <a:path w="4102" h="6110" extrusionOk="0">
                  <a:moveTo>
                    <a:pt x="2051" y="0"/>
                  </a:moveTo>
                  <a:cubicBezTo>
                    <a:pt x="1343" y="0"/>
                    <a:pt x="737" y="527"/>
                    <a:pt x="633" y="1227"/>
                  </a:cubicBezTo>
                  <a:lnTo>
                    <a:pt x="20" y="5617"/>
                  </a:lnTo>
                  <a:cubicBezTo>
                    <a:pt x="1" y="5742"/>
                    <a:pt x="40" y="5868"/>
                    <a:pt x="124" y="5962"/>
                  </a:cubicBezTo>
                  <a:cubicBezTo>
                    <a:pt x="202" y="6056"/>
                    <a:pt x="320" y="6110"/>
                    <a:pt x="443" y="6110"/>
                  </a:cubicBezTo>
                  <a:lnTo>
                    <a:pt x="3659" y="6110"/>
                  </a:lnTo>
                  <a:cubicBezTo>
                    <a:pt x="3783" y="6110"/>
                    <a:pt x="3900" y="6056"/>
                    <a:pt x="3980" y="5962"/>
                  </a:cubicBezTo>
                  <a:cubicBezTo>
                    <a:pt x="4063" y="5868"/>
                    <a:pt x="4101" y="5742"/>
                    <a:pt x="4084" y="5617"/>
                  </a:cubicBezTo>
                  <a:lnTo>
                    <a:pt x="3470" y="1227"/>
                  </a:lnTo>
                  <a:cubicBezTo>
                    <a:pt x="3365" y="524"/>
                    <a:pt x="2762" y="3"/>
                    <a:pt x="2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1" name="Google Shape;1991;p59"/>
            <p:cNvSpPr/>
            <p:nvPr/>
          </p:nvSpPr>
          <p:spPr>
            <a:xfrm>
              <a:off x="4130900" y="2245000"/>
              <a:ext cx="51275" cy="152750"/>
            </a:xfrm>
            <a:custGeom>
              <a:avLst/>
              <a:gdLst/>
              <a:ahLst/>
              <a:cxnLst/>
              <a:rect l="l" t="t" r="r" b="b"/>
              <a:pathLst>
                <a:path w="2051" h="6110" extrusionOk="0">
                  <a:moveTo>
                    <a:pt x="0" y="0"/>
                  </a:moveTo>
                  <a:lnTo>
                    <a:pt x="0" y="6110"/>
                  </a:lnTo>
                  <a:lnTo>
                    <a:pt x="1608" y="6110"/>
                  </a:lnTo>
                  <a:cubicBezTo>
                    <a:pt x="1732" y="6110"/>
                    <a:pt x="1849" y="6056"/>
                    <a:pt x="1929" y="5962"/>
                  </a:cubicBezTo>
                  <a:cubicBezTo>
                    <a:pt x="2012" y="5868"/>
                    <a:pt x="2050" y="5742"/>
                    <a:pt x="2033" y="5617"/>
                  </a:cubicBezTo>
                  <a:lnTo>
                    <a:pt x="1418" y="1227"/>
                  </a:lnTo>
                  <a:cubicBezTo>
                    <a:pt x="1314" y="524"/>
                    <a:pt x="711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2" name="Google Shape;1992;p59"/>
            <p:cNvSpPr/>
            <p:nvPr/>
          </p:nvSpPr>
          <p:spPr>
            <a:xfrm>
              <a:off x="4011975" y="2376100"/>
              <a:ext cx="237925" cy="64900"/>
            </a:xfrm>
            <a:custGeom>
              <a:avLst/>
              <a:gdLst/>
              <a:ahLst/>
              <a:cxnLst/>
              <a:rect l="l" t="t" r="r" b="b"/>
              <a:pathLst>
                <a:path w="9517" h="2596" extrusionOk="0">
                  <a:moveTo>
                    <a:pt x="2164" y="0"/>
                  </a:moveTo>
                  <a:cubicBezTo>
                    <a:pt x="970" y="2"/>
                    <a:pt x="2" y="968"/>
                    <a:pt x="2" y="2162"/>
                  </a:cubicBezTo>
                  <a:cubicBezTo>
                    <a:pt x="1" y="2401"/>
                    <a:pt x="193" y="2595"/>
                    <a:pt x="429" y="2595"/>
                  </a:cubicBezTo>
                  <a:cubicBezTo>
                    <a:pt x="431" y="2595"/>
                    <a:pt x="433" y="2595"/>
                    <a:pt x="435" y="2595"/>
                  </a:cubicBezTo>
                  <a:lnTo>
                    <a:pt x="9081" y="2595"/>
                  </a:lnTo>
                  <a:cubicBezTo>
                    <a:pt x="9083" y="2595"/>
                    <a:pt x="9085" y="2595"/>
                    <a:pt x="9087" y="2595"/>
                  </a:cubicBezTo>
                  <a:cubicBezTo>
                    <a:pt x="9325" y="2595"/>
                    <a:pt x="9517" y="2401"/>
                    <a:pt x="9513" y="2162"/>
                  </a:cubicBezTo>
                  <a:cubicBezTo>
                    <a:pt x="9513" y="968"/>
                    <a:pt x="8546" y="2"/>
                    <a:pt x="7353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3" name="Google Shape;1993;p59"/>
            <p:cNvSpPr/>
            <p:nvPr/>
          </p:nvSpPr>
          <p:spPr>
            <a:xfrm>
              <a:off x="4130900" y="2376100"/>
              <a:ext cx="118975" cy="64900"/>
            </a:xfrm>
            <a:custGeom>
              <a:avLst/>
              <a:gdLst/>
              <a:ahLst/>
              <a:cxnLst/>
              <a:rect l="l" t="t" r="r" b="b"/>
              <a:pathLst>
                <a:path w="4759" h="2596" extrusionOk="0">
                  <a:moveTo>
                    <a:pt x="0" y="0"/>
                  </a:moveTo>
                  <a:lnTo>
                    <a:pt x="0" y="2595"/>
                  </a:lnTo>
                  <a:lnTo>
                    <a:pt x="4324" y="2595"/>
                  </a:lnTo>
                  <a:cubicBezTo>
                    <a:pt x="4326" y="2595"/>
                    <a:pt x="4328" y="2595"/>
                    <a:pt x="4330" y="2595"/>
                  </a:cubicBezTo>
                  <a:cubicBezTo>
                    <a:pt x="4566" y="2595"/>
                    <a:pt x="4758" y="2401"/>
                    <a:pt x="4756" y="2162"/>
                  </a:cubicBezTo>
                  <a:cubicBezTo>
                    <a:pt x="4755" y="970"/>
                    <a:pt x="3789" y="2"/>
                    <a:pt x="2596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4" name="Google Shape;1994;p59"/>
            <p:cNvSpPr/>
            <p:nvPr/>
          </p:nvSpPr>
          <p:spPr>
            <a:xfrm>
              <a:off x="3966300" y="2072025"/>
              <a:ext cx="45025" cy="43300"/>
            </a:xfrm>
            <a:custGeom>
              <a:avLst/>
              <a:gdLst/>
              <a:ahLst/>
              <a:cxnLst/>
              <a:rect l="l" t="t" r="r" b="b"/>
              <a:pathLst>
                <a:path w="1801" h="1732" extrusionOk="0">
                  <a:moveTo>
                    <a:pt x="935" y="1"/>
                  </a:moveTo>
                  <a:cubicBezTo>
                    <a:pt x="585" y="1"/>
                    <a:pt x="270" y="212"/>
                    <a:pt x="136" y="536"/>
                  </a:cubicBezTo>
                  <a:cubicBezTo>
                    <a:pt x="1" y="858"/>
                    <a:pt x="76" y="1231"/>
                    <a:pt x="323" y="1478"/>
                  </a:cubicBezTo>
                  <a:cubicBezTo>
                    <a:pt x="489" y="1644"/>
                    <a:pt x="710" y="1731"/>
                    <a:pt x="935" y="1731"/>
                  </a:cubicBezTo>
                  <a:cubicBezTo>
                    <a:pt x="1047" y="1731"/>
                    <a:pt x="1159" y="1710"/>
                    <a:pt x="1266" y="1666"/>
                  </a:cubicBezTo>
                  <a:cubicBezTo>
                    <a:pt x="1590" y="1532"/>
                    <a:pt x="1801" y="1217"/>
                    <a:pt x="1801" y="866"/>
                  </a:cubicBezTo>
                  <a:cubicBezTo>
                    <a:pt x="1799" y="389"/>
                    <a:pt x="1412" y="2"/>
                    <a:pt x="935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5" name="Google Shape;1995;p59"/>
            <p:cNvSpPr/>
            <p:nvPr/>
          </p:nvSpPr>
          <p:spPr>
            <a:xfrm>
              <a:off x="3946450" y="2115300"/>
              <a:ext cx="86475" cy="161225"/>
            </a:xfrm>
            <a:custGeom>
              <a:avLst/>
              <a:gdLst/>
              <a:ahLst/>
              <a:cxnLst/>
              <a:rect l="l" t="t" r="r" b="b"/>
              <a:pathLst>
                <a:path w="3459" h="6449" extrusionOk="0">
                  <a:moveTo>
                    <a:pt x="1729" y="1"/>
                  </a:moveTo>
                  <a:cubicBezTo>
                    <a:pt x="774" y="1"/>
                    <a:pt x="0" y="775"/>
                    <a:pt x="0" y="1730"/>
                  </a:cubicBezTo>
                  <a:lnTo>
                    <a:pt x="0" y="3623"/>
                  </a:lnTo>
                  <a:cubicBezTo>
                    <a:pt x="2" y="3771"/>
                    <a:pt x="121" y="3890"/>
                    <a:pt x="269" y="3890"/>
                  </a:cubicBezTo>
                  <a:lnTo>
                    <a:pt x="866" y="3890"/>
                  </a:lnTo>
                  <a:lnTo>
                    <a:pt x="866" y="5619"/>
                  </a:lnTo>
                  <a:cubicBezTo>
                    <a:pt x="884" y="6083"/>
                    <a:pt x="1267" y="6449"/>
                    <a:pt x="1729" y="6449"/>
                  </a:cubicBezTo>
                  <a:cubicBezTo>
                    <a:pt x="2194" y="6449"/>
                    <a:pt x="2574" y="6083"/>
                    <a:pt x="2595" y="5619"/>
                  </a:cubicBezTo>
                  <a:lnTo>
                    <a:pt x="2595" y="3890"/>
                  </a:lnTo>
                  <a:lnTo>
                    <a:pt x="3191" y="3890"/>
                  </a:lnTo>
                  <a:cubicBezTo>
                    <a:pt x="3339" y="3890"/>
                    <a:pt x="3459" y="3771"/>
                    <a:pt x="3459" y="3623"/>
                  </a:cubicBezTo>
                  <a:lnTo>
                    <a:pt x="3459" y="1730"/>
                  </a:lnTo>
                  <a:cubicBezTo>
                    <a:pt x="3459" y="775"/>
                    <a:pt x="2684" y="1"/>
                    <a:pt x="172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6" name="Google Shape;1996;p59"/>
            <p:cNvSpPr/>
            <p:nvPr/>
          </p:nvSpPr>
          <p:spPr>
            <a:xfrm>
              <a:off x="3989675" y="2072075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0" y="0"/>
                  </a:moveTo>
                  <a:lnTo>
                    <a:pt x="0" y="1730"/>
                  </a:lnTo>
                  <a:cubicBezTo>
                    <a:pt x="477" y="1730"/>
                    <a:pt x="864" y="1343"/>
                    <a:pt x="866" y="864"/>
                  </a:cubicBezTo>
                  <a:cubicBezTo>
                    <a:pt x="864" y="387"/>
                    <a:pt x="477" y="2"/>
                    <a:pt x="0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7" name="Google Shape;1997;p59"/>
            <p:cNvSpPr/>
            <p:nvPr/>
          </p:nvSpPr>
          <p:spPr>
            <a:xfrm>
              <a:off x="3989675" y="2115300"/>
              <a:ext cx="43250" cy="162125"/>
            </a:xfrm>
            <a:custGeom>
              <a:avLst/>
              <a:gdLst/>
              <a:ahLst/>
              <a:cxnLst/>
              <a:rect l="l" t="t" r="r" b="b"/>
              <a:pathLst>
                <a:path w="1730" h="6485" extrusionOk="0">
                  <a:moveTo>
                    <a:pt x="0" y="1"/>
                  </a:moveTo>
                  <a:lnTo>
                    <a:pt x="0" y="6485"/>
                  </a:lnTo>
                  <a:cubicBezTo>
                    <a:pt x="477" y="6485"/>
                    <a:pt x="864" y="6098"/>
                    <a:pt x="866" y="5619"/>
                  </a:cubicBezTo>
                  <a:lnTo>
                    <a:pt x="866" y="3890"/>
                  </a:lnTo>
                  <a:lnTo>
                    <a:pt x="1462" y="3890"/>
                  </a:lnTo>
                  <a:cubicBezTo>
                    <a:pt x="1610" y="3890"/>
                    <a:pt x="1730" y="3771"/>
                    <a:pt x="1730" y="3623"/>
                  </a:cubicBezTo>
                  <a:lnTo>
                    <a:pt x="1730" y="1730"/>
                  </a:lnTo>
                  <a:cubicBezTo>
                    <a:pt x="1726" y="775"/>
                    <a:pt x="954" y="4"/>
                    <a:pt x="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98" name="Google Shape;1998;p59"/>
          <p:cNvSpPr/>
          <p:nvPr/>
        </p:nvSpPr>
        <p:spPr>
          <a:xfrm>
            <a:off x="8004713" y="2072025"/>
            <a:ext cx="21675" cy="43300"/>
          </a:xfrm>
          <a:custGeom>
            <a:avLst/>
            <a:gdLst/>
            <a:ahLst/>
            <a:cxnLst/>
            <a:rect l="l" t="t" r="r" b="b"/>
            <a:pathLst>
              <a:path w="867" h="1732" extrusionOk="0">
                <a:moveTo>
                  <a:pt x="434" y="1"/>
                </a:moveTo>
                <a:cubicBezTo>
                  <a:pt x="194" y="1"/>
                  <a:pt x="1" y="194"/>
                  <a:pt x="1" y="434"/>
                </a:cubicBezTo>
                <a:lnTo>
                  <a:pt x="1" y="1299"/>
                </a:lnTo>
                <a:cubicBezTo>
                  <a:pt x="1" y="1538"/>
                  <a:pt x="194" y="1732"/>
                  <a:pt x="434" y="1732"/>
                </a:cubicBezTo>
                <a:cubicBezTo>
                  <a:pt x="671" y="1732"/>
                  <a:pt x="866" y="1538"/>
                  <a:pt x="866" y="1299"/>
                </a:cubicBezTo>
                <a:lnTo>
                  <a:pt x="866" y="434"/>
                </a:lnTo>
                <a:cubicBezTo>
                  <a:pt x="866" y="194"/>
                  <a:pt x="671" y="1"/>
                  <a:pt x="434" y="1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999" name="Google Shape;1999;p59"/>
          <p:cNvGrpSpPr/>
          <p:nvPr/>
        </p:nvGrpSpPr>
        <p:grpSpPr>
          <a:xfrm>
            <a:off x="7788488" y="2104775"/>
            <a:ext cx="345950" cy="336200"/>
            <a:chOff x="7788488" y="2104775"/>
            <a:chExt cx="345950" cy="336200"/>
          </a:xfrm>
        </p:grpSpPr>
        <p:sp>
          <p:nvSpPr>
            <p:cNvPr id="2000" name="Google Shape;2000;p59"/>
            <p:cNvSpPr/>
            <p:nvPr/>
          </p:nvSpPr>
          <p:spPr>
            <a:xfrm>
              <a:off x="7964013" y="2137550"/>
              <a:ext cx="106075" cy="100175"/>
            </a:xfrm>
            <a:custGeom>
              <a:avLst/>
              <a:gdLst/>
              <a:ahLst/>
              <a:cxnLst/>
              <a:rect l="l" t="t" r="r" b="b"/>
              <a:pathLst>
                <a:path w="4243" h="4007" extrusionOk="0">
                  <a:moveTo>
                    <a:pt x="2065" y="0"/>
                  </a:moveTo>
                  <a:cubicBezTo>
                    <a:pt x="1231" y="0"/>
                    <a:pt x="417" y="482"/>
                    <a:pt x="63" y="1332"/>
                  </a:cubicBezTo>
                  <a:cubicBezTo>
                    <a:pt x="0" y="1482"/>
                    <a:pt x="27" y="1653"/>
                    <a:pt x="131" y="1778"/>
                  </a:cubicBezTo>
                  <a:cubicBezTo>
                    <a:pt x="458" y="2163"/>
                    <a:pt x="668" y="2635"/>
                    <a:pt x="734" y="3137"/>
                  </a:cubicBezTo>
                  <a:cubicBezTo>
                    <a:pt x="762" y="3357"/>
                    <a:pt x="950" y="3514"/>
                    <a:pt x="1163" y="3514"/>
                  </a:cubicBezTo>
                  <a:cubicBezTo>
                    <a:pt x="1196" y="3514"/>
                    <a:pt x="1229" y="3510"/>
                    <a:pt x="1262" y="3502"/>
                  </a:cubicBezTo>
                  <a:cubicBezTo>
                    <a:pt x="1371" y="3476"/>
                    <a:pt x="1486" y="3463"/>
                    <a:pt x="1605" y="3463"/>
                  </a:cubicBezTo>
                  <a:cubicBezTo>
                    <a:pt x="2012" y="3463"/>
                    <a:pt x="2456" y="3614"/>
                    <a:pt x="2778" y="3899"/>
                  </a:cubicBezTo>
                  <a:cubicBezTo>
                    <a:pt x="2859" y="3970"/>
                    <a:pt x="2962" y="4007"/>
                    <a:pt x="3064" y="4007"/>
                  </a:cubicBezTo>
                  <a:cubicBezTo>
                    <a:pt x="3152" y="4007"/>
                    <a:pt x="3239" y="3980"/>
                    <a:pt x="3314" y="3927"/>
                  </a:cubicBezTo>
                  <a:cubicBezTo>
                    <a:pt x="3868" y="3534"/>
                    <a:pt x="4205" y="2903"/>
                    <a:pt x="4223" y="2224"/>
                  </a:cubicBezTo>
                  <a:cubicBezTo>
                    <a:pt x="4242" y="1545"/>
                    <a:pt x="3940" y="896"/>
                    <a:pt x="3410" y="473"/>
                  </a:cubicBezTo>
                  <a:cubicBezTo>
                    <a:pt x="3006" y="151"/>
                    <a:pt x="2532" y="0"/>
                    <a:pt x="2065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1" name="Google Shape;2001;p59"/>
            <p:cNvSpPr/>
            <p:nvPr/>
          </p:nvSpPr>
          <p:spPr>
            <a:xfrm>
              <a:off x="8091138" y="2180825"/>
              <a:ext cx="43300" cy="21675"/>
            </a:xfrm>
            <a:custGeom>
              <a:avLst/>
              <a:gdLst/>
              <a:ahLst/>
              <a:cxnLst/>
              <a:rect l="l" t="t" r="r" b="b"/>
              <a:pathLst>
                <a:path w="1732" h="867" extrusionOk="0">
                  <a:moveTo>
                    <a:pt x="433" y="1"/>
                  </a:moveTo>
                  <a:cubicBezTo>
                    <a:pt x="194" y="1"/>
                    <a:pt x="1" y="194"/>
                    <a:pt x="1" y="434"/>
                  </a:cubicBezTo>
                  <a:cubicBezTo>
                    <a:pt x="1" y="673"/>
                    <a:pt x="194" y="866"/>
                    <a:pt x="433" y="866"/>
                  </a:cubicBezTo>
                  <a:lnTo>
                    <a:pt x="1299" y="866"/>
                  </a:lnTo>
                  <a:cubicBezTo>
                    <a:pt x="1538" y="866"/>
                    <a:pt x="1731" y="673"/>
                    <a:pt x="1731" y="434"/>
                  </a:cubicBezTo>
                  <a:cubicBezTo>
                    <a:pt x="1731" y="194"/>
                    <a:pt x="1538" y="1"/>
                    <a:pt x="1299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2" name="Google Shape;2002;p59"/>
            <p:cNvSpPr/>
            <p:nvPr/>
          </p:nvSpPr>
          <p:spPr>
            <a:xfrm>
              <a:off x="8064838" y="2104775"/>
              <a:ext cx="38675" cy="36575"/>
            </a:xfrm>
            <a:custGeom>
              <a:avLst/>
              <a:gdLst/>
              <a:ahLst/>
              <a:cxnLst/>
              <a:rect l="l" t="t" r="r" b="b"/>
              <a:pathLst>
                <a:path w="1547" h="1463" extrusionOk="0">
                  <a:moveTo>
                    <a:pt x="1071" y="0"/>
                  </a:moveTo>
                  <a:cubicBezTo>
                    <a:pt x="966" y="0"/>
                    <a:pt x="862" y="38"/>
                    <a:pt x="779" y="113"/>
                  </a:cubicBezTo>
                  <a:lnTo>
                    <a:pt x="168" y="725"/>
                  </a:lnTo>
                  <a:cubicBezTo>
                    <a:pt x="0" y="894"/>
                    <a:pt x="0" y="1167"/>
                    <a:pt x="168" y="1336"/>
                  </a:cubicBezTo>
                  <a:cubicBezTo>
                    <a:pt x="253" y="1420"/>
                    <a:pt x="363" y="1462"/>
                    <a:pt x="474" y="1462"/>
                  </a:cubicBezTo>
                  <a:cubicBezTo>
                    <a:pt x="584" y="1462"/>
                    <a:pt x="695" y="1420"/>
                    <a:pt x="779" y="1336"/>
                  </a:cubicBezTo>
                  <a:lnTo>
                    <a:pt x="1391" y="725"/>
                  </a:lnTo>
                  <a:cubicBezTo>
                    <a:pt x="1547" y="554"/>
                    <a:pt x="1540" y="291"/>
                    <a:pt x="1377" y="127"/>
                  </a:cubicBezTo>
                  <a:cubicBezTo>
                    <a:pt x="1292" y="43"/>
                    <a:pt x="1182" y="0"/>
                    <a:pt x="1071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3" name="Google Shape;2003;p59"/>
            <p:cNvSpPr/>
            <p:nvPr/>
          </p:nvSpPr>
          <p:spPr>
            <a:xfrm>
              <a:off x="7788488" y="2137650"/>
              <a:ext cx="281125" cy="194525"/>
            </a:xfrm>
            <a:custGeom>
              <a:avLst/>
              <a:gdLst/>
              <a:ahLst/>
              <a:cxnLst/>
              <a:rect l="l" t="t" r="r" b="b"/>
              <a:pathLst>
                <a:path w="11245" h="7781" extrusionOk="0">
                  <a:moveTo>
                    <a:pt x="5190" y="0"/>
                  </a:moveTo>
                  <a:cubicBezTo>
                    <a:pt x="3565" y="0"/>
                    <a:pt x="2172" y="1149"/>
                    <a:pt x="1826" y="2714"/>
                  </a:cubicBezTo>
                  <a:cubicBezTo>
                    <a:pt x="740" y="3048"/>
                    <a:pt x="1" y="4052"/>
                    <a:pt x="2" y="5186"/>
                  </a:cubicBezTo>
                  <a:cubicBezTo>
                    <a:pt x="2" y="6613"/>
                    <a:pt x="1170" y="7781"/>
                    <a:pt x="2595" y="7781"/>
                  </a:cubicBezTo>
                  <a:lnTo>
                    <a:pt x="3461" y="7781"/>
                  </a:lnTo>
                  <a:lnTo>
                    <a:pt x="5615" y="7392"/>
                  </a:lnTo>
                  <a:lnTo>
                    <a:pt x="5623" y="7392"/>
                  </a:lnTo>
                  <a:lnTo>
                    <a:pt x="7785" y="7781"/>
                  </a:lnTo>
                  <a:lnTo>
                    <a:pt x="8650" y="7781"/>
                  </a:lnTo>
                  <a:cubicBezTo>
                    <a:pt x="10077" y="7781"/>
                    <a:pt x="11243" y="6613"/>
                    <a:pt x="11243" y="5186"/>
                  </a:cubicBezTo>
                  <a:cubicBezTo>
                    <a:pt x="11244" y="4445"/>
                    <a:pt x="10925" y="3740"/>
                    <a:pt x="10368" y="3251"/>
                  </a:cubicBezTo>
                  <a:cubicBezTo>
                    <a:pt x="9892" y="2823"/>
                    <a:pt x="9258" y="2591"/>
                    <a:pt x="8625" y="2591"/>
                  </a:cubicBezTo>
                  <a:cubicBezTo>
                    <a:pt x="8592" y="2591"/>
                    <a:pt x="8560" y="2592"/>
                    <a:pt x="8527" y="2593"/>
                  </a:cubicBezTo>
                  <a:cubicBezTo>
                    <a:pt x="8168" y="1228"/>
                    <a:pt x="7021" y="214"/>
                    <a:pt x="5623" y="26"/>
                  </a:cubicBezTo>
                  <a:cubicBezTo>
                    <a:pt x="5479" y="8"/>
                    <a:pt x="5335" y="0"/>
                    <a:pt x="5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4" name="Google Shape;2004;p59"/>
            <p:cNvSpPr/>
            <p:nvPr/>
          </p:nvSpPr>
          <p:spPr>
            <a:xfrm>
              <a:off x="7929038" y="2138275"/>
              <a:ext cx="140575" cy="193900"/>
            </a:xfrm>
            <a:custGeom>
              <a:avLst/>
              <a:gdLst/>
              <a:ahLst/>
              <a:cxnLst/>
              <a:rect l="l" t="t" r="r" b="b"/>
              <a:pathLst>
                <a:path w="5623" h="7756" extrusionOk="0">
                  <a:moveTo>
                    <a:pt x="1" y="1"/>
                  </a:moveTo>
                  <a:lnTo>
                    <a:pt x="1" y="7367"/>
                  </a:lnTo>
                  <a:lnTo>
                    <a:pt x="2163" y="7756"/>
                  </a:lnTo>
                  <a:lnTo>
                    <a:pt x="3028" y="7756"/>
                  </a:lnTo>
                  <a:cubicBezTo>
                    <a:pt x="4455" y="7756"/>
                    <a:pt x="5621" y="6588"/>
                    <a:pt x="5621" y="5161"/>
                  </a:cubicBezTo>
                  <a:cubicBezTo>
                    <a:pt x="5622" y="4420"/>
                    <a:pt x="5303" y="3715"/>
                    <a:pt x="4748" y="3226"/>
                  </a:cubicBezTo>
                  <a:cubicBezTo>
                    <a:pt x="4272" y="2799"/>
                    <a:pt x="3641" y="2566"/>
                    <a:pt x="3008" y="2566"/>
                  </a:cubicBezTo>
                  <a:cubicBezTo>
                    <a:pt x="2974" y="2566"/>
                    <a:pt x="2939" y="2567"/>
                    <a:pt x="2905" y="2568"/>
                  </a:cubicBezTo>
                  <a:cubicBezTo>
                    <a:pt x="2548" y="1203"/>
                    <a:pt x="1399" y="18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5" name="Google Shape;2005;p59"/>
            <p:cNvSpPr/>
            <p:nvPr/>
          </p:nvSpPr>
          <p:spPr>
            <a:xfrm>
              <a:off x="7874988" y="2288925"/>
              <a:ext cx="108200" cy="152050"/>
            </a:xfrm>
            <a:custGeom>
              <a:avLst/>
              <a:gdLst/>
              <a:ahLst/>
              <a:cxnLst/>
              <a:rect l="l" t="t" r="r" b="b"/>
              <a:pathLst>
                <a:path w="4328" h="6082" extrusionOk="0">
                  <a:moveTo>
                    <a:pt x="3461" y="1728"/>
                  </a:moveTo>
                  <a:lnTo>
                    <a:pt x="3461" y="2594"/>
                  </a:lnTo>
                  <a:lnTo>
                    <a:pt x="866" y="2594"/>
                  </a:lnTo>
                  <a:lnTo>
                    <a:pt x="866" y="1728"/>
                  </a:lnTo>
                  <a:close/>
                  <a:moveTo>
                    <a:pt x="3461" y="3459"/>
                  </a:moveTo>
                  <a:lnTo>
                    <a:pt x="3461" y="4353"/>
                  </a:lnTo>
                  <a:lnTo>
                    <a:pt x="866" y="4353"/>
                  </a:lnTo>
                  <a:lnTo>
                    <a:pt x="866" y="3459"/>
                  </a:lnTo>
                  <a:close/>
                  <a:moveTo>
                    <a:pt x="3888" y="1"/>
                  </a:moveTo>
                  <a:cubicBezTo>
                    <a:pt x="3650" y="1"/>
                    <a:pt x="3458" y="195"/>
                    <a:pt x="3461" y="433"/>
                  </a:cubicBezTo>
                  <a:lnTo>
                    <a:pt x="3461" y="866"/>
                  </a:lnTo>
                  <a:lnTo>
                    <a:pt x="866" y="866"/>
                  </a:lnTo>
                  <a:lnTo>
                    <a:pt x="866" y="433"/>
                  </a:lnTo>
                  <a:cubicBezTo>
                    <a:pt x="866" y="194"/>
                    <a:pt x="673" y="1"/>
                    <a:pt x="433" y="1"/>
                  </a:cubicBezTo>
                  <a:cubicBezTo>
                    <a:pt x="194" y="1"/>
                    <a:pt x="1" y="194"/>
                    <a:pt x="1" y="433"/>
                  </a:cubicBezTo>
                  <a:lnTo>
                    <a:pt x="1" y="5649"/>
                  </a:lnTo>
                  <a:cubicBezTo>
                    <a:pt x="1" y="5888"/>
                    <a:pt x="194" y="6082"/>
                    <a:pt x="433" y="6082"/>
                  </a:cubicBezTo>
                  <a:cubicBezTo>
                    <a:pt x="673" y="6082"/>
                    <a:pt x="866" y="5888"/>
                    <a:pt x="866" y="5649"/>
                  </a:cubicBezTo>
                  <a:lnTo>
                    <a:pt x="866" y="5217"/>
                  </a:lnTo>
                  <a:lnTo>
                    <a:pt x="3461" y="5217"/>
                  </a:lnTo>
                  <a:lnTo>
                    <a:pt x="3461" y="5649"/>
                  </a:lnTo>
                  <a:cubicBezTo>
                    <a:pt x="3461" y="5888"/>
                    <a:pt x="3654" y="6082"/>
                    <a:pt x="3893" y="6082"/>
                  </a:cubicBezTo>
                  <a:cubicBezTo>
                    <a:pt x="4131" y="6082"/>
                    <a:pt x="4326" y="5888"/>
                    <a:pt x="4326" y="5649"/>
                  </a:cubicBezTo>
                  <a:lnTo>
                    <a:pt x="4326" y="433"/>
                  </a:lnTo>
                  <a:cubicBezTo>
                    <a:pt x="4328" y="195"/>
                    <a:pt x="4136" y="1"/>
                    <a:pt x="3899" y="1"/>
                  </a:cubicBezTo>
                  <a:cubicBezTo>
                    <a:pt x="3897" y="1"/>
                    <a:pt x="3895" y="1"/>
                    <a:pt x="3893" y="1"/>
                  </a:cubicBezTo>
                  <a:cubicBezTo>
                    <a:pt x="3891" y="1"/>
                    <a:pt x="3890" y="1"/>
                    <a:pt x="3888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6" name="Google Shape;2006;p59"/>
            <p:cNvSpPr/>
            <p:nvPr/>
          </p:nvSpPr>
          <p:spPr>
            <a:xfrm>
              <a:off x="7929038" y="2288800"/>
              <a:ext cx="54075" cy="152175"/>
            </a:xfrm>
            <a:custGeom>
              <a:avLst/>
              <a:gdLst/>
              <a:ahLst/>
              <a:cxnLst/>
              <a:rect l="l" t="t" r="r" b="b"/>
              <a:pathLst>
                <a:path w="2163" h="6087" extrusionOk="0">
                  <a:moveTo>
                    <a:pt x="1730" y="1"/>
                  </a:moveTo>
                  <a:cubicBezTo>
                    <a:pt x="1491" y="1"/>
                    <a:pt x="1297" y="195"/>
                    <a:pt x="1297" y="434"/>
                  </a:cubicBezTo>
                  <a:lnTo>
                    <a:pt x="1297" y="866"/>
                  </a:lnTo>
                  <a:lnTo>
                    <a:pt x="1" y="866"/>
                  </a:lnTo>
                  <a:lnTo>
                    <a:pt x="1" y="1732"/>
                  </a:lnTo>
                  <a:lnTo>
                    <a:pt x="1297" y="1732"/>
                  </a:lnTo>
                  <a:lnTo>
                    <a:pt x="1297" y="2597"/>
                  </a:lnTo>
                  <a:lnTo>
                    <a:pt x="1" y="2597"/>
                  </a:lnTo>
                  <a:lnTo>
                    <a:pt x="1" y="3463"/>
                  </a:lnTo>
                  <a:lnTo>
                    <a:pt x="1297" y="3463"/>
                  </a:lnTo>
                  <a:lnTo>
                    <a:pt x="1297" y="4356"/>
                  </a:lnTo>
                  <a:lnTo>
                    <a:pt x="1" y="4356"/>
                  </a:lnTo>
                  <a:lnTo>
                    <a:pt x="1" y="5222"/>
                  </a:lnTo>
                  <a:lnTo>
                    <a:pt x="1297" y="5222"/>
                  </a:lnTo>
                  <a:lnTo>
                    <a:pt x="1297" y="5654"/>
                  </a:lnTo>
                  <a:cubicBezTo>
                    <a:pt x="1297" y="5893"/>
                    <a:pt x="1491" y="6087"/>
                    <a:pt x="1730" y="6087"/>
                  </a:cubicBezTo>
                  <a:cubicBezTo>
                    <a:pt x="1969" y="6087"/>
                    <a:pt x="2163" y="5893"/>
                    <a:pt x="2163" y="5654"/>
                  </a:cubicBezTo>
                  <a:lnTo>
                    <a:pt x="2163" y="438"/>
                  </a:lnTo>
                  <a:lnTo>
                    <a:pt x="2163" y="434"/>
                  </a:lnTo>
                  <a:cubicBezTo>
                    <a:pt x="2163" y="195"/>
                    <a:pt x="1969" y="1"/>
                    <a:pt x="173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07" name="Google Shape;2007;p59"/>
          <p:cNvGrpSpPr/>
          <p:nvPr/>
        </p:nvGrpSpPr>
        <p:grpSpPr>
          <a:xfrm>
            <a:off x="4090713" y="2072075"/>
            <a:ext cx="369025" cy="368900"/>
            <a:chOff x="3325025" y="2072075"/>
            <a:chExt cx="369025" cy="368900"/>
          </a:xfrm>
        </p:grpSpPr>
        <p:sp>
          <p:nvSpPr>
            <p:cNvPr id="2008" name="Google Shape;2008;p59"/>
            <p:cNvSpPr/>
            <p:nvPr/>
          </p:nvSpPr>
          <p:spPr>
            <a:xfrm>
              <a:off x="3541900" y="2245000"/>
              <a:ext cx="152100" cy="88100"/>
            </a:xfrm>
            <a:custGeom>
              <a:avLst/>
              <a:gdLst/>
              <a:ahLst/>
              <a:cxnLst/>
              <a:rect l="l" t="t" r="r" b="b"/>
              <a:pathLst>
                <a:path w="6084" h="3524" extrusionOk="0">
                  <a:moveTo>
                    <a:pt x="3854" y="0"/>
                  </a:moveTo>
                  <a:cubicBezTo>
                    <a:pt x="2055" y="0"/>
                    <a:pt x="491" y="1237"/>
                    <a:pt x="78" y="2990"/>
                  </a:cubicBezTo>
                  <a:cubicBezTo>
                    <a:pt x="0" y="3317"/>
                    <a:pt x="259" y="3523"/>
                    <a:pt x="513" y="3523"/>
                  </a:cubicBezTo>
                  <a:cubicBezTo>
                    <a:pt x="690" y="3523"/>
                    <a:pt x="864" y="3423"/>
                    <a:pt x="920" y="3193"/>
                  </a:cubicBezTo>
                  <a:cubicBezTo>
                    <a:pt x="1240" y="1829"/>
                    <a:pt x="2456" y="866"/>
                    <a:pt x="3857" y="866"/>
                  </a:cubicBezTo>
                  <a:cubicBezTo>
                    <a:pt x="3859" y="866"/>
                    <a:pt x="3862" y="866"/>
                    <a:pt x="3864" y="866"/>
                  </a:cubicBezTo>
                  <a:lnTo>
                    <a:pt x="5651" y="866"/>
                  </a:lnTo>
                  <a:cubicBezTo>
                    <a:pt x="5890" y="866"/>
                    <a:pt x="6084" y="672"/>
                    <a:pt x="6084" y="433"/>
                  </a:cubicBezTo>
                  <a:cubicBezTo>
                    <a:pt x="6084" y="194"/>
                    <a:pt x="5890" y="0"/>
                    <a:pt x="5651" y="0"/>
                  </a:cubicBezTo>
                  <a:lnTo>
                    <a:pt x="3864" y="0"/>
                  </a:lnTo>
                  <a:cubicBezTo>
                    <a:pt x="3860" y="0"/>
                    <a:pt x="3857" y="0"/>
                    <a:pt x="3854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9" name="Google Shape;2009;p59"/>
            <p:cNvSpPr/>
            <p:nvPr/>
          </p:nvSpPr>
          <p:spPr>
            <a:xfrm>
              <a:off x="3368750" y="2072075"/>
              <a:ext cx="325300" cy="260475"/>
            </a:xfrm>
            <a:custGeom>
              <a:avLst/>
              <a:gdLst/>
              <a:ahLst/>
              <a:cxnLst/>
              <a:rect l="l" t="t" r="r" b="b"/>
              <a:pathLst>
                <a:path w="13012" h="10419" extrusionOk="0">
                  <a:moveTo>
                    <a:pt x="12581" y="0"/>
                  </a:moveTo>
                  <a:cubicBezTo>
                    <a:pt x="12580" y="0"/>
                    <a:pt x="12578" y="0"/>
                    <a:pt x="12576" y="0"/>
                  </a:cubicBezTo>
                  <a:lnTo>
                    <a:pt x="10790" y="0"/>
                  </a:lnTo>
                  <a:cubicBezTo>
                    <a:pt x="7980" y="0"/>
                    <a:pt x="5385" y="1107"/>
                    <a:pt x="3440" y="2914"/>
                  </a:cubicBezTo>
                  <a:cubicBezTo>
                    <a:pt x="1521" y="4703"/>
                    <a:pt x="242" y="7167"/>
                    <a:pt x="17" y="9952"/>
                  </a:cubicBezTo>
                  <a:cubicBezTo>
                    <a:pt x="1" y="10190"/>
                    <a:pt x="177" y="10396"/>
                    <a:pt x="415" y="10418"/>
                  </a:cubicBezTo>
                  <a:lnTo>
                    <a:pt x="449" y="10418"/>
                  </a:lnTo>
                  <a:cubicBezTo>
                    <a:pt x="450" y="10418"/>
                    <a:pt x="451" y="10418"/>
                    <a:pt x="452" y="10418"/>
                  </a:cubicBezTo>
                  <a:cubicBezTo>
                    <a:pt x="676" y="10418"/>
                    <a:pt x="863" y="10246"/>
                    <a:pt x="882" y="10022"/>
                  </a:cubicBezTo>
                  <a:cubicBezTo>
                    <a:pt x="1055" y="7764"/>
                    <a:pt x="1998" y="5715"/>
                    <a:pt x="3440" y="4142"/>
                  </a:cubicBezTo>
                  <a:cubicBezTo>
                    <a:pt x="5264" y="2128"/>
                    <a:pt x="7901" y="864"/>
                    <a:pt x="10790" y="864"/>
                  </a:cubicBezTo>
                  <a:lnTo>
                    <a:pt x="12577" y="864"/>
                  </a:lnTo>
                  <a:cubicBezTo>
                    <a:pt x="12579" y="864"/>
                    <a:pt x="12581" y="864"/>
                    <a:pt x="12583" y="864"/>
                  </a:cubicBezTo>
                  <a:cubicBezTo>
                    <a:pt x="12820" y="864"/>
                    <a:pt x="13012" y="670"/>
                    <a:pt x="13010" y="432"/>
                  </a:cubicBezTo>
                  <a:cubicBezTo>
                    <a:pt x="13012" y="194"/>
                    <a:pt x="12820" y="0"/>
                    <a:pt x="12581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0" name="Google Shape;2010;p59"/>
            <p:cNvSpPr/>
            <p:nvPr/>
          </p:nvSpPr>
          <p:spPr>
            <a:xfrm>
              <a:off x="3426100" y="2115350"/>
              <a:ext cx="267950" cy="152875"/>
            </a:xfrm>
            <a:custGeom>
              <a:avLst/>
              <a:gdLst/>
              <a:ahLst/>
              <a:cxnLst/>
              <a:rect l="l" t="t" r="r" b="b"/>
              <a:pathLst>
                <a:path w="10718" h="6115" extrusionOk="0">
                  <a:moveTo>
                    <a:pt x="10289" y="0"/>
                  </a:moveTo>
                  <a:cubicBezTo>
                    <a:pt x="10287" y="0"/>
                    <a:pt x="10285" y="0"/>
                    <a:pt x="10283" y="0"/>
                  </a:cubicBezTo>
                  <a:lnTo>
                    <a:pt x="8496" y="0"/>
                  </a:lnTo>
                  <a:cubicBezTo>
                    <a:pt x="4866" y="11"/>
                    <a:pt x="1590" y="2173"/>
                    <a:pt x="152" y="5507"/>
                  </a:cubicBezTo>
                  <a:cubicBezTo>
                    <a:pt x="1" y="5849"/>
                    <a:pt x="282" y="6114"/>
                    <a:pt x="560" y="6114"/>
                  </a:cubicBezTo>
                  <a:cubicBezTo>
                    <a:pt x="711" y="6114"/>
                    <a:pt x="860" y="6037"/>
                    <a:pt x="939" y="5852"/>
                  </a:cubicBezTo>
                  <a:cubicBezTo>
                    <a:pt x="1000" y="5704"/>
                    <a:pt x="1069" y="5559"/>
                    <a:pt x="1146" y="5419"/>
                  </a:cubicBezTo>
                  <a:cubicBezTo>
                    <a:pt x="2539" y="2626"/>
                    <a:pt x="5374" y="862"/>
                    <a:pt x="8496" y="862"/>
                  </a:cubicBezTo>
                  <a:lnTo>
                    <a:pt x="10283" y="862"/>
                  </a:lnTo>
                  <a:cubicBezTo>
                    <a:pt x="10285" y="862"/>
                    <a:pt x="10287" y="862"/>
                    <a:pt x="10289" y="862"/>
                  </a:cubicBezTo>
                  <a:cubicBezTo>
                    <a:pt x="10526" y="862"/>
                    <a:pt x="10718" y="669"/>
                    <a:pt x="10716" y="430"/>
                  </a:cubicBezTo>
                  <a:cubicBezTo>
                    <a:pt x="10716" y="192"/>
                    <a:pt x="10526" y="0"/>
                    <a:pt x="10289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1" name="Google Shape;2011;p59"/>
            <p:cNvSpPr/>
            <p:nvPr/>
          </p:nvSpPr>
          <p:spPr>
            <a:xfrm>
              <a:off x="3505375" y="2201775"/>
              <a:ext cx="188625" cy="101050"/>
            </a:xfrm>
            <a:custGeom>
              <a:avLst/>
              <a:gdLst/>
              <a:ahLst/>
              <a:cxnLst/>
              <a:rect l="l" t="t" r="r" b="b"/>
              <a:pathLst>
                <a:path w="7545" h="4042" extrusionOk="0">
                  <a:moveTo>
                    <a:pt x="5321" y="0"/>
                  </a:moveTo>
                  <a:cubicBezTo>
                    <a:pt x="3061" y="0"/>
                    <a:pt x="1021" y="1354"/>
                    <a:pt x="145" y="3438"/>
                  </a:cubicBezTo>
                  <a:cubicBezTo>
                    <a:pt x="1" y="3780"/>
                    <a:pt x="282" y="4041"/>
                    <a:pt x="560" y="4041"/>
                  </a:cubicBezTo>
                  <a:cubicBezTo>
                    <a:pt x="712" y="4041"/>
                    <a:pt x="862" y="3963"/>
                    <a:pt x="941" y="3776"/>
                  </a:cubicBezTo>
                  <a:cubicBezTo>
                    <a:pt x="1683" y="2012"/>
                    <a:pt x="3409" y="865"/>
                    <a:pt x="5321" y="865"/>
                  </a:cubicBezTo>
                  <a:cubicBezTo>
                    <a:pt x="5322" y="865"/>
                    <a:pt x="5324" y="865"/>
                    <a:pt x="5325" y="865"/>
                  </a:cubicBezTo>
                  <a:lnTo>
                    <a:pt x="7112" y="865"/>
                  </a:lnTo>
                  <a:cubicBezTo>
                    <a:pt x="7351" y="865"/>
                    <a:pt x="7545" y="672"/>
                    <a:pt x="7545" y="433"/>
                  </a:cubicBezTo>
                  <a:cubicBezTo>
                    <a:pt x="7545" y="194"/>
                    <a:pt x="7351" y="0"/>
                    <a:pt x="7112" y="0"/>
                  </a:cubicBezTo>
                  <a:lnTo>
                    <a:pt x="5325" y="0"/>
                  </a:lnTo>
                  <a:cubicBezTo>
                    <a:pt x="5324" y="0"/>
                    <a:pt x="5322" y="0"/>
                    <a:pt x="532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2" name="Google Shape;2012;p59"/>
            <p:cNvSpPr/>
            <p:nvPr/>
          </p:nvSpPr>
          <p:spPr>
            <a:xfrm>
              <a:off x="3471125" y="2158525"/>
              <a:ext cx="222875" cy="114575"/>
            </a:xfrm>
            <a:custGeom>
              <a:avLst/>
              <a:gdLst/>
              <a:ahLst/>
              <a:cxnLst/>
              <a:rect l="l" t="t" r="r" b="b"/>
              <a:pathLst>
                <a:path w="8915" h="4583" extrusionOk="0">
                  <a:moveTo>
                    <a:pt x="6682" y="1"/>
                  </a:moveTo>
                  <a:cubicBezTo>
                    <a:pt x="3949" y="1"/>
                    <a:pt x="1442" y="1521"/>
                    <a:pt x="179" y="3947"/>
                  </a:cubicBezTo>
                  <a:cubicBezTo>
                    <a:pt x="0" y="4290"/>
                    <a:pt x="289" y="4582"/>
                    <a:pt x="578" y="4582"/>
                  </a:cubicBezTo>
                  <a:cubicBezTo>
                    <a:pt x="718" y="4582"/>
                    <a:pt x="859" y="4513"/>
                    <a:pt x="946" y="4348"/>
                  </a:cubicBezTo>
                  <a:cubicBezTo>
                    <a:pt x="2059" y="2209"/>
                    <a:pt x="4270" y="866"/>
                    <a:pt x="6682" y="866"/>
                  </a:cubicBezTo>
                  <a:cubicBezTo>
                    <a:pt x="6686" y="866"/>
                    <a:pt x="6691" y="866"/>
                    <a:pt x="6695" y="866"/>
                  </a:cubicBezTo>
                  <a:lnTo>
                    <a:pt x="8482" y="866"/>
                  </a:lnTo>
                  <a:cubicBezTo>
                    <a:pt x="8721" y="866"/>
                    <a:pt x="8915" y="673"/>
                    <a:pt x="8915" y="434"/>
                  </a:cubicBezTo>
                  <a:cubicBezTo>
                    <a:pt x="8915" y="194"/>
                    <a:pt x="8721" y="1"/>
                    <a:pt x="8482" y="1"/>
                  </a:cubicBezTo>
                  <a:lnTo>
                    <a:pt x="6695" y="1"/>
                  </a:lnTo>
                  <a:cubicBezTo>
                    <a:pt x="6691" y="1"/>
                    <a:pt x="6686" y="1"/>
                    <a:pt x="6682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3" name="Google Shape;2013;p59"/>
            <p:cNvSpPr/>
            <p:nvPr/>
          </p:nvSpPr>
          <p:spPr>
            <a:xfrm>
              <a:off x="3454750" y="2115300"/>
              <a:ext cx="239300" cy="135550"/>
            </a:xfrm>
            <a:custGeom>
              <a:avLst/>
              <a:gdLst/>
              <a:ahLst/>
              <a:cxnLst/>
              <a:rect l="l" t="t" r="r" b="b"/>
              <a:pathLst>
                <a:path w="9572" h="5422" extrusionOk="0">
                  <a:moveTo>
                    <a:pt x="9143" y="1"/>
                  </a:moveTo>
                  <a:cubicBezTo>
                    <a:pt x="9141" y="1"/>
                    <a:pt x="9139" y="1"/>
                    <a:pt x="9137" y="1"/>
                  </a:cubicBezTo>
                  <a:lnTo>
                    <a:pt x="7350" y="1"/>
                  </a:lnTo>
                  <a:cubicBezTo>
                    <a:pt x="4437" y="1"/>
                    <a:pt x="1703" y="1399"/>
                    <a:pt x="0" y="3761"/>
                  </a:cubicBezTo>
                  <a:lnTo>
                    <a:pt x="0" y="5421"/>
                  </a:lnTo>
                  <a:cubicBezTo>
                    <a:pt x="1393" y="2628"/>
                    <a:pt x="4228" y="864"/>
                    <a:pt x="7350" y="864"/>
                  </a:cubicBezTo>
                  <a:lnTo>
                    <a:pt x="9137" y="864"/>
                  </a:lnTo>
                  <a:cubicBezTo>
                    <a:pt x="9139" y="864"/>
                    <a:pt x="9141" y="864"/>
                    <a:pt x="9143" y="864"/>
                  </a:cubicBezTo>
                  <a:cubicBezTo>
                    <a:pt x="9380" y="864"/>
                    <a:pt x="9572" y="671"/>
                    <a:pt x="9570" y="432"/>
                  </a:cubicBezTo>
                  <a:cubicBezTo>
                    <a:pt x="9572" y="194"/>
                    <a:pt x="9380" y="1"/>
                    <a:pt x="9143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4" name="Google Shape;2014;p59"/>
            <p:cNvSpPr/>
            <p:nvPr/>
          </p:nvSpPr>
          <p:spPr>
            <a:xfrm>
              <a:off x="3454750" y="2072075"/>
              <a:ext cx="239250" cy="103550"/>
            </a:xfrm>
            <a:custGeom>
              <a:avLst/>
              <a:gdLst/>
              <a:ahLst/>
              <a:cxnLst/>
              <a:rect l="l" t="t" r="r" b="b"/>
              <a:pathLst>
                <a:path w="9570" h="4142" extrusionOk="0">
                  <a:moveTo>
                    <a:pt x="7350" y="0"/>
                  </a:moveTo>
                  <a:cubicBezTo>
                    <a:pt x="4540" y="0"/>
                    <a:pt x="1947" y="1107"/>
                    <a:pt x="0" y="2913"/>
                  </a:cubicBezTo>
                  <a:lnTo>
                    <a:pt x="0" y="4142"/>
                  </a:lnTo>
                  <a:cubicBezTo>
                    <a:pt x="1826" y="2126"/>
                    <a:pt x="4463" y="864"/>
                    <a:pt x="7350" y="864"/>
                  </a:cubicBezTo>
                  <a:lnTo>
                    <a:pt x="9137" y="866"/>
                  </a:lnTo>
                  <a:cubicBezTo>
                    <a:pt x="9376" y="866"/>
                    <a:pt x="9570" y="672"/>
                    <a:pt x="9570" y="433"/>
                  </a:cubicBezTo>
                  <a:cubicBezTo>
                    <a:pt x="9570" y="194"/>
                    <a:pt x="9376" y="0"/>
                    <a:pt x="9137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5" name="Google Shape;2015;p59"/>
            <p:cNvSpPr/>
            <p:nvPr/>
          </p:nvSpPr>
          <p:spPr>
            <a:xfrm>
              <a:off x="3325025" y="2245000"/>
              <a:ext cx="281075" cy="195975"/>
            </a:xfrm>
            <a:custGeom>
              <a:avLst/>
              <a:gdLst/>
              <a:ahLst/>
              <a:cxnLst/>
              <a:rect l="l" t="t" r="r" b="b"/>
              <a:pathLst>
                <a:path w="11243" h="7839" extrusionOk="0">
                  <a:moveTo>
                    <a:pt x="5189" y="0"/>
                  </a:moveTo>
                  <a:cubicBezTo>
                    <a:pt x="3564" y="0"/>
                    <a:pt x="2173" y="1149"/>
                    <a:pt x="1827" y="2714"/>
                  </a:cubicBezTo>
                  <a:cubicBezTo>
                    <a:pt x="741" y="3048"/>
                    <a:pt x="0" y="4052"/>
                    <a:pt x="2" y="5188"/>
                  </a:cubicBezTo>
                  <a:cubicBezTo>
                    <a:pt x="2" y="6613"/>
                    <a:pt x="1169" y="7839"/>
                    <a:pt x="2596" y="7839"/>
                  </a:cubicBezTo>
                  <a:lnTo>
                    <a:pt x="8648" y="7839"/>
                  </a:lnTo>
                  <a:cubicBezTo>
                    <a:pt x="10075" y="7839"/>
                    <a:pt x="11242" y="6613"/>
                    <a:pt x="11242" y="5188"/>
                  </a:cubicBezTo>
                  <a:cubicBezTo>
                    <a:pt x="11242" y="3757"/>
                    <a:pt x="10082" y="2590"/>
                    <a:pt x="8650" y="2590"/>
                  </a:cubicBezTo>
                  <a:cubicBezTo>
                    <a:pt x="8609" y="2590"/>
                    <a:pt x="8568" y="2591"/>
                    <a:pt x="8527" y="2593"/>
                  </a:cubicBezTo>
                  <a:cubicBezTo>
                    <a:pt x="8138" y="1089"/>
                    <a:pt x="6772" y="0"/>
                    <a:pt x="51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6" name="Google Shape;2016;p59"/>
            <p:cNvSpPr/>
            <p:nvPr/>
          </p:nvSpPr>
          <p:spPr>
            <a:xfrm>
              <a:off x="3454775" y="2245000"/>
              <a:ext cx="151325" cy="195975"/>
            </a:xfrm>
            <a:custGeom>
              <a:avLst/>
              <a:gdLst/>
              <a:ahLst/>
              <a:cxnLst/>
              <a:rect l="l" t="t" r="r" b="b"/>
              <a:pathLst>
                <a:path w="6053" h="7839" extrusionOk="0">
                  <a:moveTo>
                    <a:pt x="1" y="0"/>
                  </a:moveTo>
                  <a:lnTo>
                    <a:pt x="1" y="7839"/>
                  </a:lnTo>
                  <a:lnTo>
                    <a:pt x="3458" y="7839"/>
                  </a:lnTo>
                  <a:cubicBezTo>
                    <a:pt x="4885" y="7839"/>
                    <a:pt x="6052" y="6613"/>
                    <a:pt x="6052" y="5188"/>
                  </a:cubicBezTo>
                  <a:cubicBezTo>
                    <a:pt x="6052" y="3757"/>
                    <a:pt x="4892" y="2590"/>
                    <a:pt x="3461" y="2590"/>
                  </a:cubicBezTo>
                  <a:cubicBezTo>
                    <a:pt x="3420" y="2590"/>
                    <a:pt x="3379" y="2591"/>
                    <a:pt x="3338" y="2593"/>
                  </a:cubicBezTo>
                  <a:cubicBezTo>
                    <a:pt x="2950" y="1089"/>
                    <a:pt x="15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17" name="Google Shape;2017;p59"/>
          <p:cNvGrpSpPr/>
          <p:nvPr/>
        </p:nvGrpSpPr>
        <p:grpSpPr>
          <a:xfrm>
            <a:off x="3451613" y="2072075"/>
            <a:ext cx="369000" cy="368925"/>
            <a:chOff x="2685925" y="2072075"/>
            <a:chExt cx="369000" cy="368925"/>
          </a:xfrm>
        </p:grpSpPr>
        <p:sp>
          <p:nvSpPr>
            <p:cNvPr id="2018" name="Google Shape;2018;p59"/>
            <p:cNvSpPr/>
            <p:nvPr/>
          </p:nvSpPr>
          <p:spPr>
            <a:xfrm>
              <a:off x="2707525" y="2072075"/>
              <a:ext cx="238600" cy="174400"/>
            </a:xfrm>
            <a:custGeom>
              <a:avLst/>
              <a:gdLst/>
              <a:ahLst/>
              <a:cxnLst/>
              <a:rect l="l" t="t" r="r" b="b"/>
              <a:pathLst>
                <a:path w="9544" h="6976" extrusionOk="0">
                  <a:moveTo>
                    <a:pt x="1299" y="0"/>
                  </a:moveTo>
                  <a:cubicBezTo>
                    <a:pt x="583" y="0"/>
                    <a:pt x="1" y="581"/>
                    <a:pt x="2" y="1297"/>
                  </a:cubicBezTo>
                  <a:lnTo>
                    <a:pt x="2" y="2595"/>
                  </a:lnTo>
                  <a:lnTo>
                    <a:pt x="435" y="3095"/>
                  </a:lnTo>
                  <a:lnTo>
                    <a:pt x="2" y="3459"/>
                  </a:lnTo>
                  <a:lnTo>
                    <a:pt x="2" y="5188"/>
                  </a:lnTo>
                  <a:lnTo>
                    <a:pt x="1429" y="6473"/>
                  </a:lnTo>
                  <a:lnTo>
                    <a:pt x="2595" y="6975"/>
                  </a:lnTo>
                  <a:lnTo>
                    <a:pt x="3028" y="6975"/>
                  </a:lnTo>
                  <a:cubicBezTo>
                    <a:pt x="3176" y="6974"/>
                    <a:pt x="3321" y="6950"/>
                    <a:pt x="3461" y="6906"/>
                  </a:cubicBezTo>
                  <a:cubicBezTo>
                    <a:pt x="3893" y="6785"/>
                    <a:pt x="4249" y="6445"/>
                    <a:pt x="4420" y="6012"/>
                  </a:cubicBezTo>
                  <a:cubicBezTo>
                    <a:pt x="4620" y="5537"/>
                    <a:pt x="5133" y="5188"/>
                    <a:pt x="5652" y="5188"/>
                  </a:cubicBezTo>
                  <a:cubicBezTo>
                    <a:pt x="6195" y="5179"/>
                    <a:pt x="6677" y="4834"/>
                    <a:pt x="6862" y="4323"/>
                  </a:cubicBezTo>
                  <a:lnTo>
                    <a:pt x="7018" y="4323"/>
                  </a:lnTo>
                  <a:lnTo>
                    <a:pt x="8168" y="4919"/>
                  </a:lnTo>
                  <a:lnTo>
                    <a:pt x="8678" y="4323"/>
                  </a:lnTo>
                  <a:lnTo>
                    <a:pt x="9543" y="4323"/>
                  </a:lnTo>
                  <a:lnTo>
                    <a:pt x="9543" y="1972"/>
                  </a:lnTo>
                  <a:lnTo>
                    <a:pt x="8676" y="864"/>
                  </a:lnTo>
                  <a:lnTo>
                    <a:pt x="6688" y="864"/>
                  </a:lnTo>
                  <a:cubicBezTo>
                    <a:pt x="6634" y="814"/>
                    <a:pt x="6576" y="768"/>
                    <a:pt x="6516" y="727"/>
                  </a:cubicBezTo>
                  <a:cubicBezTo>
                    <a:pt x="5928" y="260"/>
                    <a:pt x="5155" y="0"/>
                    <a:pt x="4403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9" name="Google Shape;2019;p59"/>
            <p:cNvSpPr/>
            <p:nvPr/>
          </p:nvSpPr>
          <p:spPr>
            <a:xfrm>
              <a:off x="2870450" y="2090200"/>
              <a:ext cx="75675" cy="104850"/>
            </a:xfrm>
            <a:custGeom>
              <a:avLst/>
              <a:gdLst/>
              <a:ahLst/>
              <a:cxnLst/>
              <a:rect l="l" t="t" r="r" b="b"/>
              <a:pathLst>
                <a:path w="3027" h="4194" extrusionOk="0">
                  <a:moveTo>
                    <a:pt x="1" y="1"/>
                  </a:moveTo>
                  <a:lnTo>
                    <a:pt x="1" y="4117"/>
                  </a:lnTo>
                  <a:cubicBezTo>
                    <a:pt x="156" y="3975"/>
                    <a:pt x="276" y="3797"/>
                    <a:pt x="345" y="3598"/>
                  </a:cubicBezTo>
                  <a:lnTo>
                    <a:pt x="501" y="3598"/>
                  </a:lnTo>
                  <a:lnTo>
                    <a:pt x="1651" y="4194"/>
                  </a:lnTo>
                  <a:lnTo>
                    <a:pt x="2161" y="3598"/>
                  </a:lnTo>
                  <a:lnTo>
                    <a:pt x="3026" y="3598"/>
                  </a:lnTo>
                  <a:lnTo>
                    <a:pt x="3026" y="1245"/>
                  </a:lnTo>
                  <a:lnTo>
                    <a:pt x="2161" y="139"/>
                  </a:lnTo>
                  <a:lnTo>
                    <a:pt x="172" y="139"/>
                  </a:lnTo>
                  <a:cubicBezTo>
                    <a:pt x="119" y="89"/>
                    <a:pt x="61" y="42"/>
                    <a:pt x="1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0" name="Google Shape;2020;p59"/>
            <p:cNvSpPr/>
            <p:nvPr/>
          </p:nvSpPr>
          <p:spPr>
            <a:xfrm>
              <a:off x="2882975" y="2093675"/>
              <a:ext cx="171950" cy="239250"/>
            </a:xfrm>
            <a:custGeom>
              <a:avLst/>
              <a:gdLst/>
              <a:ahLst/>
              <a:cxnLst/>
              <a:rect l="l" t="t" r="r" b="b"/>
              <a:pathLst>
                <a:path w="6878" h="9570" extrusionOk="0">
                  <a:moveTo>
                    <a:pt x="5582" y="0"/>
                  </a:moveTo>
                  <a:cubicBezTo>
                    <a:pt x="5581" y="0"/>
                    <a:pt x="5580" y="0"/>
                    <a:pt x="5579" y="0"/>
                  </a:cubicBezTo>
                  <a:lnTo>
                    <a:pt x="4283" y="0"/>
                  </a:lnTo>
                  <a:lnTo>
                    <a:pt x="3885" y="485"/>
                  </a:lnTo>
                  <a:lnTo>
                    <a:pt x="3418" y="0"/>
                  </a:lnTo>
                  <a:lnTo>
                    <a:pt x="1660" y="0"/>
                  </a:lnTo>
                  <a:lnTo>
                    <a:pt x="1660" y="3460"/>
                  </a:lnTo>
                  <a:lnTo>
                    <a:pt x="0" y="3460"/>
                  </a:lnTo>
                  <a:cubicBezTo>
                    <a:pt x="60" y="3682"/>
                    <a:pt x="173" y="3887"/>
                    <a:pt x="329" y="4057"/>
                  </a:cubicBezTo>
                  <a:cubicBezTo>
                    <a:pt x="480" y="4214"/>
                    <a:pt x="662" y="4337"/>
                    <a:pt x="864" y="4418"/>
                  </a:cubicBezTo>
                  <a:cubicBezTo>
                    <a:pt x="1339" y="4617"/>
                    <a:pt x="1660" y="5159"/>
                    <a:pt x="1660" y="5677"/>
                  </a:cubicBezTo>
                  <a:cubicBezTo>
                    <a:pt x="1660" y="6231"/>
                    <a:pt x="2023" y="6706"/>
                    <a:pt x="2525" y="6889"/>
                  </a:cubicBezTo>
                  <a:lnTo>
                    <a:pt x="2525" y="7044"/>
                  </a:lnTo>
                  <a:lnTo>
                    <a:pt x="2041" y="8099"/>
                  </a:lnTo>
                  <a:lnTo>
                    <a:pt x="2525" y="8704"/>
                  </a:lnTo>
                  <a:lnTo>
                    <a:pt x="2525" y="9570"/>
                  </a:lnTo>
                  <a:lnTo>
                    <a:pt x="4956" y="9570"/>
                  </a:lnTo>
                  <a:lnTo>
                    <a:pt x="6012" y="8704"/>
                  </a:lnTo>
                  <a:lnTo>
                    <a:pt x="6012" y="6716"/>
                  </a:lnTo>
                  <a:cubicBezTo>
                    <a:pt x="6566" y="6102"/>
                    <a:pt x="6878" y="5232"/>
                    <a:pt x="6878" y="4401"/>
                  </a:cubicBezTo>
                  <a:lnTo>
                    <a:pt x="6878" y="1297"/>
                  </a:lnTo>
                  <a:cubicBezTo>
                    <a:pt x="6878" y="582"/>
                    <a:pt x="6297" y="0"/>
                    <a:pt x="5582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1" name="Google Shape;2021;p59"/>
            <p:cNvSpPr/>
            <p:nvPr/>
          </p:nvSpPr>
          <p:spPr>
            <a:xfrm>
              <a:off x="2794025" y="2269725"/>
              <a:ext cx="239300" cy="171275"/>
            </a:xfrm>
            <a:custGeom>
              <a:avLst/>
              <a:gdLst/>
              <a:ahLst/>
              <a:cxnLst/>
              <a:rect l="l" t="t" r="r" b="b"/>
              <a:pathLst>
                <a:path w="9572" h="6851" extrusionOk="0">
                  <a:moveTo>
                    <a:pt x="6083" y="1"/>
                  </a:moveTo>
                  <a:cubicBezTo>
                    <a:pt x="5646" y="124"/>
                    <a:pt x="5290" y="443"/>
                    <a:pt x="5124" y="866"/>
                  </a:cubicBezTo>
                  <a:cubicBezTo>
                    <a:pt x="5043" y="1055"/>
                    <a:pt x="4919" y="1222"/>
                    <a:pt x="4760" y="1351"/>
                  </a:cubicBezTo>
                  <a:cubicBezTo>
                    <a:pt x="4527" y="1551"/>
                    <a:pt x="4230" y="1662"/>
                    <a:pt x="3922" y="1662"/>
                  </a:cubicBezTo>
                  <a:cubicBezTo>
                    <a:pt x="3379" y="1672"/>
                    <a:pt x="2897" y="2016"/>
                    <a:pt x="2712" y="2528"/>
                  </a:cubicBezTo>
                  <a:lnTo>
                    <a:pt x="2556" y="2528"/>
                  </a:lnTo>
                  <a:lnTo>
                    <a:pt x="1690" y="1878"/>
                  </a:lnTo>
                  <a:lnTo>
                    <a:pt x="866" y="2528"/>
                  </a:lnTo>
                  <a:lnTo>
                    <a:pt x="1" y="3582"/>
                  </a:lnTo>
                  <a:lnTo>
                    <a:pt x="1" y="4811"/>
                  </a:lnTo>
                  <a:lnTo>
                    <a:pt x="866" y="5986"/>
                  </a:lnTo>
                  <a:lnTo>
                    <a:pt x="2885" y="5986"/>
                  </a:lnTo>
                  <a:cubicBezTo>
                    <a:pt x="2938" y="6037"/>
                    <a:pt x="2996" y="6082"/>
                    <a:pt x="3058" y="6123"/>
                  </a:cubicBezTo>
                  <a:cubicBezTo>
                    <a:pt x="3651" y="6592"/>
                    <a:pt x="4384" y="6848"/>
                    <a:pt x="5141" y="6850"/>
                  </a:cubicBezTo>
                  <a:lnTo>
                    <a:pt x="8274" y="6850"/>
                  </a:lnTo>
                  <a:cubicBezTo>
                    <a:pt x="8275" y="6850"/>
                    <a:pt x="8276" y="6850"/>
                    <a:pt x="8277" y="6850"/>
                  </a:cubicBezTo>
                  <a:cubicBezTo>
                    <a:pt x="8991" y="6850"/>
                    <a:pt x="9572" y="6268"/>
                    <a:pt x="9570" y="5554"/>
                  </a:cubicBezTo>
                  <a:lnTo>
                    <a:pt x="9570" y="4257"/>
                  </a:lnTo>
                  <a:lnTo>
                    <a:pt x="8991" y="3859"/>
                  </a:lnTo>
                  <a:lnTo>
                    <a:pt x="9570" y="3392"/>
                  </a:lnTo>
                  <a:lnTo>
                    <a:pt x="9570" y="1661"/>
                  </a:lnTo>
                  <a:lnTo>
                    <a:pt x="6083" y="1661"/>
                  </a:lnTo>
                  <a:lnTo>
                    <a:pt x="6083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2" name="Google Shape;2022;p59"/>
            <p:cNvSpPr/>
            <p:nvPr/>
          </p:nvSpPr>
          <p:spPr>
            <a:xfrm>
              <a:off x="2685925" y="2201775"/>
              <a:ext cx="171975" cy="217575"/>
            </a:xfrm>
            <a:custGeom>
              <a:avLst/>
              <a:gdLst/>
              <a:ahLst/>
              <a:cxnLst/>
              <a:rect l="l" t="t" r="r" b="b"/>
              <a:pathLst>
                <a:path w="6879" h="8703" extrusionOk="0">
                  <a:moveTo>
                    <a:pt x="868" y="0"/>
                  </a:moveTo>
                  <a:lnTo>
                    <a:pt x="868" y="2045"/>
                  </a:lnTo>
                  <a:cubicBezTo>
                    <a:pt x="311" y="2665"/>
                    <a:pt x="4" y="3468"/>
                    <a:pt x="2" y="4302"/>
                  </a:cubicBezTo>
                  <a:lnTo>
                    <a:pt x="2" y="7406"/>
                  </a:lnTo>
                  <a:cubicBezTo>
                    <a:pt x="1" y="8122"/>
                    <a:pt x="583" y="8703"/>
                    <a:pt x="1299" y="8703"/>
                  </a:cubicBezTo>
                  <a:lnTo>
                    <a:pt x="2595" y="8703"/>
                  </a:lnTo>
                  <a:lnTo>
                    <a:pt x="3080" y="8124"/>
                  </a:lnTo>
                  <a:lnTo>
                    <a:pt x="3461" y="8703"/>
                  </a:lnTo>
                  <a:lnTo>
                    <a:pt x="5190" y="8703"/>
                  </a:lnTo>
                  <a:lnTo>
                    <a:pt x="5190" y="5244"/>
                  </a:lnTo>
                  <a:lnTo>
                    <a:pt x="6878" y="5244"/>
                  </a:lnTo>
                  <a:cubicBezTo>
                    <a:pt x="6757" y="4807"/>
                    <a:pt x="6438" y="4451"/>
                    <a:pt x="6014" y="4284"/>
                  </a:cubicBezTo>
                  <a:cubicBezTo>
                    <a:pt x="5539" y="4086"/>
                    <a:pt x="5190" y="3602"/>
                    <a:pt x="5190" y="3084"/>
                  </a:cubicBezTo>
                  <a:cubicBezTo>
                    <a:pt x="5190" y="2530"/>
                    <a:pt x="4828" y="2055"/>
                    <a:pt x="4325" y="1872"/>
                  </a:cubicBezTo>
                  <a:lnTo>
                    <a:pt x="4325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3" name="Google Shape;2023;p59"/>
            <p:cNvSpPr/>
            <p:nvPr/>
          </p:nvSpPr>
          <p:spPr>
            <a:xfrm>
              <a:off x="2870450" y="2269725"/>
              <a:ext cx="162875" cy="171275"/>
            </a:xfrm>
            <a:custGeom>
              <a:avLst/>
              <a:gdLst/>
              <a:ahLst/>
              <a:cxnLst/>
              <a:rect l="l" t="t" r="r" b="b"/>
              <a:pathLst>
                <a:path w="6515" h="6851" extrusionOk="0">
                  <a:moveTo>
                    <a:pt x="3026" y="1"/>
                  </a:moveTo>
                  <a:cubicBezTo>
                    <a:pt x="2589" y="124"/>
                    <a:pt x="2233" y="443"/>
                    <a:pt x="2067" y="866"/>
                  </a:cubicBezTo>
                  <a:cubicBezTo>
                    <a:pt x="1988" y="1055"/>
                    <a:pt x="1862" y="1222"/>
                    <a:pt x="1703" y="1351"/>
                  </a:cubicBezTo>
                  <a:cubicBezTo>
                    <a:pt x="1470" y="1551"/>
                    <a:pt x="1173" y="1662"/>
                    <a:pt x="866" y="1662"/>
                  </a:cubicBezTo>
                  <a:cubicBezTo>
                    <a:pt x="864" y="1662"/>
                    <a:pt x="862" y="1662"/>
                    <a:pt x="860" y="1662"/>
                  </a:cubicBezTo>
                  <a:cubicBezTo>
                    <a:pt x="540" y="1662"/>
                    <a:pt x="231" y="1785"/>
                    <a:pt x="1" y="2009"/>
                  </a:cubicBezTo>
                  <a:lnTo>
                    <a:pt x="1" y="6123"/>
                  </a:lnTo>
                  <a:cubicBezTo>
                    <a:pt x="594" y="6592"/>
                    <a:pt x="1327" y="6848"/>
                    <a:pt x="2084" y="6850"/>
                  </a:cubicBezTo>
                  <a:lnTo>
                    <a:pt x="5217" y="6850"/>
                  </a:lnTo>
                  <a:cubicBezTo>
                    <a:pt x="5218" y="6850"/>
                    <a:pt x="5219" y="6850"/>
                    <a:pt x="5220" y="6850"/>
                  </a:cubicBezTo>
                  <a:cubicBezTo>
                    <a:pt x="5934" y="6850"/>
                    <a:pt x="6515" y="6268"/>
                    <a:pt x="6513" y="5554"/>
                  </a:cubicBezTo>
                  <a:lnTo>
                    <a:pt x="6513" y="4257"/>
                  </a:lnTo>
                  <a:lnTo>
                    <a:pt x="5934" y="3859"/>
                  </a:lnTo>
                  <a:lnTo>
                    <a:pt x="6513" y="3392"/>
                  </a:lnTo>
                  <a:lnTo>
                    <a:pt x="6515" y="1661"/>
                  </a:lnTo>
                  <a:lnTo>
                    <a:pt x="3026" y="1661"/>
                  </a:lnTo>
                  <a:lnTo>
                    <a:pt x="3026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4" name="Google Shape;2024;p59"/>
            <p:cNvSpPr/>
            <p:nvPr/>
          </p:nvSpPr>
          <p:spPr>
            <a:xfrm>
              <a:off x="2979225" y="2354500"/>
              <a:ext cx="54075" cy="21650"/>
            </a:xfrm>
            <a:custGeom>
              <a:avLst/>
              <a:gdLst/>
              <a:ahLst/>
              <a:cxnLst/>
              <a:rect l="l" t="t" r="r" b="b"/>
              <a:pathLst>
                <a:path w="2163" h="866" extrusionOk="0">
                  <a:moveTo>
                    <a:pt x="0" y="1"/>
                  </a:moveTo>
                  <a:lnTo>
                    <a:pt x="0" y="866"/>
                  </a:lnTo>
                  <a:lnTo>
                    <a:pt x="2162" y="866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5" name="Google Shape;2025;p59"/>
            <p:cNvSpPr/>
            <p:nvPr/>
          </p:nvSpPr>
          <p:spPr>
            <a:xfrm>
              <a:off x="2707600" y="2136900"/>
              <a:ext cx="54075" cy="21650"/>
            </a:xfrm>
            <a:custGeom>
              <a:avLst/>
              <a:gdLst/>
              <a:ahLst/>
              <a:cxnLst/>
              <a:rect l="l" t="t" r="r" b="b"/>
              <a:pathLst>
                <a:path w="2163" h="866" extrusionOk="0">
                  <a:moveTo>
                    <a:pt x="1" y="0"/>
                  </a:moveTo>
                  <a:lnTo>
                    <a:pt x="1" y="866"/>
                  </a:lnTo>
                  <a:lnTo>
                    <a:pt x="2163" y="866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6" name="Google Shape;2026;p59"/>
            <p:cNvSpPr/>
            <p:nvPr/>
          </p:nvSpPr>
          <p:spPr>
            <a:xfrm>
              <a:off x="2968450" y="2093675"/>
              <a:ext cx="21650" cy="54075"/>
            </a:xfrm>
            <a:custGeom>
              <a:avLst/>
              <a:gdLst/>
              <a:ahLst/>
              <a:cxnLst/>
              <a:rect l="l" t="t" r="r" b="b"/>
              <a:pathLst>
                <a:path w="866" h="2163" extrusionOk="0">
                  <a:moveTo>
                    <a:pt x="0" y="0"/>
                  </a:moveTo>
                  <a:lnTo>
                    <a:pt x="0" y="2162"/>
                  </a:lnTo>
                  <a:lnTo>
                    <a:pt x="866" y="2162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7" name="Google Shape;2027;p59"/>
            <p:cNvSpPr/>
            <p:nvPr/>
          </p:nvSpPr>
          <p:spPr>
            <a:xfrm>
              <a:off x="2750825" y="2365325"/>
              <a:ext cx="21675" cy="54075"/>
            </a:xfrm>
            <a:custGeom>
              <a:avLst/>
              <a:gdLst/>
              <a:ahLst/>
              <a:cxnLst/>
              <a:rect l="l" t="t" r="r" b="b"/>
              <a:pathLst>
                <a:path w="867" h="2163" extrusionOk="0">
                  <a:moveTo>
                    <a:pt x="1" y="0"/>
                  </a:moveTo>
                  <a:lnTo>
                    <a:pt x="1" y="2162"/>
                  </a:lnTo>
                  <a:lnTo>
                    <a:pt x="866" y="2162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28" name="Google Shape;2028;p59"/>
          <p:cNvGrpSpPr/>
          <p:nvPr/>
        </p:nvGrpSpPr>
        <p:grpSpPr>
          <a:xfrm>
            <a:off x="2865113" y="2108075"/>
            <a:ext cx="368925" cy="332925"/>
            <a:chOff x="2099425" y="2108075"/>
            <a:chExt cx="368925" cy="332925"/>
          </a:xfrm>
        </p:grpSpPr>
        <p:sp>
          <p:nvSpPr>
            <p:cNvPr id="2029" name="Google Shape;2029;p59"/>
            <p:cNvSpPr/>
            <p:nvPr/>
          </p:nvSpPr>
          <p:spPr>
            <a:xfrm>
              <a:off x="2099425" y="2108075"/>
              <a:ext cx="368925" cy="332875"/>
            </a:xfrm>
            <a:custGeom>
              <a:avLst/>
              <a:gdLst/>
              <a:ahLst/>
              <a:cxnLst/>
              <a:rect l="l" t="t" r="r" b="b"/>
              <a:pathLst>
                <a:path w="14757" h="13315" extrusionOk="0">
                  <a:moveTo>
                    <a:pt x="3920" y="0"/>
                  </a:moveTo>
                  <a:cubicBezTo>
                    <a:pt x="1697" y="0"/>
                    <a:pt x="1" y="1860"/>
                    <a:pt x="1" y="4333"/>
                  </a:cubicBezTo>
                  <a:cubicBezTo>
                    <a:pt x="1" y="7471"/>
                    <a:pt x="2935" y="9460"/>
                    <a:pt x="7094" y="13203"/>
                  </a:cubicBezTo>
                  <a:cubicBezTo>
                    <a:pt x="7174" y="13277"/>
                    <a:pt x="7277" y="13315"/>
                    <a:pt x="7379" y="13315"/>
                  </a:cubicBezTo>
                  <a:cubicBezTo>
                    <a:pt x="7481" y="13315"/>
                    <a:pt x="7583" y="13277"/>
                    <a:pt x="7664" y="13203"/>
                  </a:cubicBezTo>
                  <a:cubicBezTo>
                    <a:pt x="11822" y="9460"/>
                    <a:pt x="14757" y="7471"/>
                    <a:pt x="14757" y="4333"/>
                  </a:cubicBezTo>
                  <a:cubicBezTo>
                    <a:pt x="14757" y="1860"/>
                    <a:pt x="13059" y="0"/>
                    <a:pt x="10837" y="0"/>
                  </a:cubicBezTo>
                  <a:cubicBezTo>
                    <a:pt x="8944" y="0"/>
                    <a:pt x="7898" y="1375"/>
                    <a:pt x="7379" y="2387"/>
                  </a:cubicBezTo>
                  <a:cubicBezTo>
                    <a:pt x="6860" y="1375"/>
                    <a:pt x="5813" y="0"/>
                    <a:pt x="3920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0" name="Google Shape;2030;p59"/>
            <p:cNvSpPr/>
            <p:nvPr/>
          </p:nvSpPr>
          <p:spPr>
            <a:xfrm>
              <a:off x="2283875" y="2108100"/>
              <a:ext cx="184475" cy="332900"/>
            </a:xfrm>
            <a:custGeom>
              <a:avLst/>
              <a:gdLst/>
              <a:ahLst/>
              <a:cxnLst/>
              <a:rect l="l" t="t" r="r" b="b"/>
              <a:pathLst>
                <a:path w="7379" h="13316" extrusionOk="0">
                  <a:moveTo>
                    <a:pt x="3462" y="1"/>
                  </a:moveTo>
                  <a:cubicBezTo>
                    <a:pt x="3461" y="1"/>
                    <a:pt x="3460" y="1"/>
                    <a:pt x="3459" y="1"/>
                  </a:cubicBezTo>
                  <a:cubicBezTo>
                    <a:pt x="1566" y="1"/>
                    <a:pt x="520" y="1374"/>
                    <a:pt x="1" y="2386"/>
                  </a:cubicBezTo>
                  <a:lnTo>
                    <a:pt x="1" y="13315"/>
                  </a:lnTo>
                  <a:cubicBezTo>
                    <a:pt x="3" y="13315"/>
                    <a:pt x="5" y="13315"/>
                    <a:pt x="7" y="13315"/>
                  </a:cubicBezTo>
                  <a:cubicBezTo>
                    <a:pt x="110" y="13315"/>
                    <a:pt x="211" y="13274"/>
                    <a:pt x="286" y="13202"/>
                  </a:cubicBezTo>
                  <a:cubicBezTo>
                    <a:pt x="4444" y="9459"/>
                    <a:pt x="7379" y="7470"/>
                    <a:pt x="7379" y="4332"/>
                  </a:cubicBezTo>
                  <a:cubicBezTo>
                    <a:pt x="7379" y="1860"/>
                    <a:pt x="5682" y="1"/>
                    <a:pt x="3462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1" name="Google Shape;2031;p59"/>
            <p:cNvSpPr/>
            <p:nvPr/>
          </p:nvSpPr>
          <p:spPr>
            <a:xfrm>
              <a:off x="2218900" y="2237750"/>
              <a:ext cx="129900" cy="129800"/>
            </a:xfrm>
            <a:custGeom>
              <a:avLst/>
              <a:gdLst/>
              <a:ahLst/>
              <a:cxnLst/>
              <a:rect l="l" t="t" r="r" b="b"/>
              <a:pathLst>
                <a:path w="5196" h="5192" extrusionOk="0">
                  <a:moveTo>
                    <a:pt x="1729" y="1"/>
                  </a:moveTo>
                  <a:cubicBezTo>
                    <a:pt x="1491" y="1"/>
                    <a:pt x="1299" y="195"/>
                    <a:pt x="1302" y="433"/>
                  </a:cubicBezTo>
                  <a:lnTo>
                    <a:pt x="1302" y="1299"/>
                  </a:lnTo>
                  <a:lnTo>
                    <a:pt x="436" y="1299"/>
                  </a:lnTo>
                  <a:cubicBezTo>
                    <a:pt x="434" y="1299"/>
                    <a:pt x="432" y="1299"/>
                    <a:pt x="431" y="1299"/>
                  </a:cubicBezTo>
                  <a:cubicBezTo>
                    <a:pt x="192" y="1299"/>
                    <a:pt x="0" y="1493"/>
                    <a:pt x="4" y="1731"/>
                  </a:cubicBezTo>
                  <a:lnTo>
                    <a:pt x="4" y="3461"/>
                  </a:lnTo>
                  <a:cubicBezTo>
                    <a:pt x="0" y="3699"/>
                    <a:pt x="194" y="3893"/>
                    <a:pt x="433" y="3893"/>
                  </a:cubicBezTo>
                  <a:cubicBezTo>
                    <a:pt x="434" y="3893"/>
                    <a:pt x="435" y="3893"/>
                    <a:pt x="436" y="3893"/>
                  </a:cubicBezTo>
                  <a:lnTo>
                    <a:pt x="1302" y="3893"/>
                  </a:lnTo>
                  <a:lnTo>
                    <a:pt x="1302" y="4759"/>
                  </a:lnTo>
                  <a:cubicBezTo>
                    <a:pt x="1299" y="4997"/>
                    <a:pt x="1492" y="5191"/>
                    <a:pt x="1731" y="5191"/>
                  </a:cubicBezTo>
                  <a:cubicBezTo>
                    <a:pt x="1732" y="5191"/>
                    <a:pt x="1733" y="5191"/>
                    <a:pt x="1734" y="5191"/>
                  </a:cubicBezTo>
                  <a:lnTo>
                    <a:pt x="3464" y="5191"/>
                  </a:lnTo>
                  <a:cubicBezTo>
                    <a:pt x="3465" y="5191"/>
                    <a:pt x="3465" y="5191"/>
                    <a:pt x="3466" y="5191"/>
                  </a:cubicBezTo>
                  <a:cubicBezTo>
                    <a:pt x="3704" y="5191"/>
                    <a:pt x="3898" y="4997"/>
                    <a:pt x="3896" y="4759"/>
                  </a:cubicBezTo>
                  <a:lnTo>
                    <a:pt x="3896" y="3893"/>
                  </a:lnTo>
                  <a:lnTo>
                    <a:pt x="4762" y="3893"/>
                  </a:lnTo>
                  <a:cubicBezTo>
                    <a:pt x="4763" y="3893"/>
                    <a:pt x="4764" y="3893"/>
                    <a:pt x="4765" y="3893"/>
                  </a:cubicBezTo>
                  <a:cubicBezTo>
                    <a:pt x="5002" y="3893"/>
                    <a:pt x="5196" y="3699"/>
                    <a:pt x="5194" y="3461"/>
                  </a:cubicBezTo>
                  <a:lnTo>
                    <a:pt x="5194" y="1731"/>
                  </a:lnTo>
                  <a:cubicBezTo>
                    <a:pt x="5196" y="1493"/>
                    <a:pt x="5004" y="1299"/>
                    <a:pt x="4767" y="1299"/>
                  </a:cubicBezTo>
                  <a:cubicBezTo>
                    <a:pt x="4765" y="1299"/>
                    <a:pt x="4764" y="1299"/>
                    <a:pt x="4762" y="1299"/>
                  </a:cubicBezTo>
                  <a:lnTo>
                    <a:pt x="3896" y="1299"/>
                  </a:lnTo>
                  <a:lnTo>
                    <a:pt x="3896" y="433"/>
                  </a:lnTo>
                  <a:cubicBezTo>
                    <a:pt x="3898" y="195"/>
                    <a:pt x="3706" y="1"/>
                    <a:pt x="3469" y="1"/>
                  </a:cubicBezTo>
                  <a:cubicBezTo>
                    <a:pt x="3467" y="1"/>
                    <a:pt x="3465" y="1"/>
                    <a:pt x="3464" y="1"/>
                  </a:cubicBezTo>
                  <a:lnTo>
                    <a:pt x="1734" y="1"/>
                  </a:lnTo>
                  <a:cubicBezTo>
                    <a:pt x="1732" y="1"/>
                    <a:pt x="1731" y="1"/>
                    <a:pt x="17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2" name="Google Shape;2032;p59"/>
            <p:cNvSpPr/>
            <p:nvPr/>
          </p:nvSpPr>
          <p:spPr>
            <a:xfrm>
              <a:off x="2283800" y="2237800"/>
              <a:ext cx="65000" cy="129750"/>
            </a:xfrm>
            <a:custGeom>
              <a:avLst/>
              <a:gdLst/>
              <a:ahLst/>
              <a:cxnLst/>
              <a:rect l="l" t="t" r="r" b="b"/>
              <a:pathLst>
                <a:path w="2600" h="5190" extrusionOk="0">
                  <a:moveTo>
                    <a:pt x="872" y="0"/>
                  </a:moveTo>
                  <a:cubicBezTo>
                    <a:pt x="870" y="0"/>
                    <a:pt x="868" y="0"/>
                    <a:pt x="866" y="0"/>
                  </a:cubicBezTo>
                  <a:lnTo>
                    <a:pt x="1" y="0"/>
                  </a:lnTo>
                  <a:lnTo>
                    <a:pt x="1" y="5189"/>
                  </a:lnTo>
                  <a:lnTo>
                    <a:pt x="866" y="5189"/>
                  </a:lnTo>
                  <a:cubicBezTo>
                    <a:pt x="867" y="5189"/>
                    <a:pt x="868" y="5189"/>
                    <a:pt x="869" y="5189"/>
                  </a:cubicBezTo>
                  <a:cubicBezTo>
                    <a:pt x="1108" y="5189"/>
                    <a:pt x="1302" y="4995"/>
                    <a:pt x="1299" y="4757"/>
                  </a:cubicBezTo>
                  <a:lnTo>
                    <a:pt x="1299" y="3891"/>
                  </a:lnTo>
                  <a:lnTo>
                    <a:pt x="2164" y="3891"/>
                  </a:lnTo>
                  <a:cubicBezTo>
                    <a:pt x="2165" y="3891"/>
                    <a:pt x="2166" y="3891"/>
                    <a:pt x="2167" y="3891"/>
                  </a:cubicBezTo>
                  <a:cubicBezTo>
                    <a:pt x="2406" y="3891"/>
                    <a:pt x="2600" y="3697"/>
                    <a:pt x="2597" y="3459"/>
                  </a:cubicBezTo>
                  <a:lnTo>
                    <a:pt x="2597" y="1729"/>
                  </a:lnTo>
                  <a:cubicBezTo>
                    <a:pt x="2598" y="1491"/>
                    <a:pt x="2408" y="1298"/>
                    <a:pt x="2170" y="1298"/>
                  </a:cubicBezTo>
                  <a:cubicBezTo>
                    <a:pt x="2168" y="1298"/>
                    <a:pt x="2166" y="1298"/>
                    <a:pt x="2164" y="1298"/>
                  </a:cubicBezTo>
                  <a:lnTo>
                    <a:pt x="1299" y="1298"/>
                  </a:lnTo>
                  <a:lnTo>
                    <a:pt x="1299" y="433"/>
                  </a:lnTo>
                  <a:cubicBezTo>
                    <a:pt x="1302" y="194"/>
                    <a:pt x="1110" y="0"/>
                    <a:pt x="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33" name="Google Shape;2033;p59"/>
          <p:cNvGrpSpPr/>
          <p:nvPr/>
        </p:nvGrpSpPr>
        <p:grpSpPr>
          <a:xfrm>
            <a:off x="2255388" y="2072050"/>
            <a:ext cx="373400" cy="368975"/>
            <a:chOff x="1489700" y="2072050"/>
            <a:chExt cx="373400" cy="368975"/>
          </a:xfrm>
        </p:grpSpPr>
        <p:sp>
          <p:nvSpPr>
            <p:cNvPr id="2034" name="Google Shape;2034;p59"/>
            <p:cNvSpPr/>
            <p:nvPr/>
          </p:nvSpPr>
          <p:spPr>
            <a:xfrm>
              <a:off x="1532925" y="2332150"/>
              <a:ext cx="195450" cy="64900"/>
            </a:xfrm>
            <a:custGeom>
              <a:avLst/>
              <a:gdLst/>
              <a:ahLst/>
              <a:cxnLst/>
              <a:rect l="l" t="t" r="r" b="b"/>
              <a:pathLst>
                <a:path w="7818" h="2596" extrusionOk="0">
                  <a:moveTo>
                    <a:pt x="431" y="1"/>
                  </a:moveTo>
                  <a:cubicBezTo>
                    <a:pt x="192" y="1"/>
                    <a:pt x="1" y="195"/>
                    <a:pt x="4" y="434"/>
                  </a:cubicBezTo>
                  <a:lnTo>
                    <a:pt x="4" y="2163"/>
                  </a:lnTo>
                  <a:cubicBezTo>
                    <a:pt x="1" y="2400"/>
                    <a:pt x="193" y="2596"/>
                    <a:pt x="431" y="2596"/>
                  </a:cubicBezTo>
                  <a:cubicBezTo>
                    <a:pt x="433" y="2596"/>
                    <a:pt x="434" y="2596"/>
                    <a:pt x="436" y="2595"/>
                  </a:cubicBezTo>
                  <a:lnTo>
                    <a:pt x="7381" y="2595"/>
                  </a:lnTo>
                  <a:cubicBezTo>
                    <a:pt x="7382" y="2595"/>
                    <a:pt x="7383" y="2596"/>
                    <a:pt x="7384" y="2596"/>
                  </a:cubicBezTo>
                  <a:cubicBezTo>
                    <a:pt x="7624" y="2596"/>
                    <a:pt x="7817" y="2401"/>
                    <a:pt x="7814" y="2163"/>
                  </a:cubicBezTo>
                  <a:lnTo>
                    <a:pt x="7814" y="434"/>
                  </a:lnTo>
                  <a:cubicBezTo>
                    <a:pt x="7817" y="195"/>
                    <a:pt x="7625" y="1"/>
                    <a:pt x="7387" y="1"/>
                  </a:cubicBezTo>
                  <a:cubicBezTo>
                    <a:pt x="7385" y="1"/>
                    <a:pt x="7383" y="1"/>
                    <a:pt x="7381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1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5" name="Google Shape;2035;p59"/>
            <p:cNvSpPr/>
            <p:nvPr/>
          </p:nvSpPr>
          <p:spPr>
            <a:xfrm>
              <a:off x="1591900" y="2100275"/>
              <a:ext cx="191275" cy="181575"/>
            </a:xfrm>
            <a:custGeom>
              <a:avLst/>
              <a:gdLst/>
              <a:ahLst/>
              <a:cxnLst/>
              <a:rect l="l" t="t" r="r" b="b"/>
              <a:pathLst>
                <a:path w="7651" h="7263" extrusionOk="0">
                  <a:moveTo>
                    <a:pt x="4802" y="1"/>
                  </a:moveTo>
                  <a:cubicBezTo>
                    <a:pt x="4775" y="1"/>
                    <a:pt x="4748" y="3"/>
                    <a:pt x="4720" y="8"/>
                  </a:cubicBezTo>
                  <a:cubicBezTo>
                    <a:pt x="3830" y="172"/>
                    <a:pt x="2912" y="570"/>
                    <a:pt x="2083" y="1157"/>
                  </a:cubicBezTo>
                  <a:cubicBezTo>
                    <a:pt x="1902" y="1283"/>
                    <a:pt x="1729" y="1418"/>
                    <a:pt x="1564" y="1565"/>
                  </a:cubicBezTo>
                  <a:cubicBezTo>
                    <a:pt x="987" y="2038"/>
                    <a:pt x="496" y="2608"/>
                    <a:pt x="112" y="3250"/>
                  </a:cubicBezTo>
                  <a:cubicBezTo>
                    <a:pt x="0" y="3439"/>
                    <a:pt x="49" y="3681"/>
                    <a:pt x="223" y="3811"/>
                  </a:cubicBezTo>
                  <a:cubicBezTo>
                    <a:pt x="268" y="3846"/>
                    <a:pt x="302" y="3873"/>
                    <a:pt x="319" y="3907"/>
                  </a:cubicBezTo>
                  <a:lnTo>
                    <a:pt x="1564" y="5679"/>
                  </a:lnTo>
                  <a:cubicBezTo>
                    <a:pt x="1649" y="5800"/>
                    <a:pt x="2387" y="6823"/>
                    <a:pt x="2437" y="6950"/>
                  </a:cubicBezTo>
                  <a:cubicBezTo>
                    <a:pt x="2497" y="7141"/>
                    <a:pt x="2662" y="7262"/>
                    <a:pt x="2853" y="7262"/>
                  </a:cubicBezTo>
                  <a:cubicBezTo>
                    <a:pt x="2857" y="7262"/>
                    <a:pt x="2861" y="7262"/>
                    <a:pt x="2865" y="7262"/>
                  </a:cubicBezTo>
                  <a:cubicBezTo>
                    <a:pt x="2887" y="7262"/>
                    <a:pt x="2909" y="7259"/>
                    <a:pt x="2931" y="7252"/>
                  </a:cubicBezTo>
                  <a:cubicBezTo>
                    <a:pt x="3553" y="7141"/>
                    <a:pt x="4176" y="6916"/>
                    <a:pt x="4790" y="6587"/>
                  </a:cubicBezTo>
                  <a:cubicBezTo>
                    <a:pt x="5057" y="6441"/>
                    <a:pt x="5318" y="6279"/>
                    <a:pt x="5568" y="6102"/>
                  </a:cubicBezTo>
                  <a:cubicBezTo>
                    <a:pt x="5817" y="5923"/>
                    <a:pt x="6056" y="5729"/>
                    <a:pt x="6286" y="5523"/>
                  </a:cubicBezTo>
                  <a:cubicBezTo>
                    <a:pt x="6783" y="5087"/>
                    <a:pt x="7206" y="4573"/>
                    <a:pt x="7538" y="4002"/>
                  </a:cubicBezTo>
                  <a:cubicBezTo>
                    <a:pt x="7650" y="3813"/>
                    <a:pt x="7601" y="3571"/>
                    <a:pt x="7427" y="3440"/>
                  </a:cubicBezTo>
                  <a:cubicBezTo>
                    <a:pt x="7387" y="3415"/>
                    <a:pt x="7356" y="3383"/>
                    <a:pt x="7331" y="3346"/>
                  </a:cubicBezTo>
                  <a:lnTo>
                    <a:pt x="5273" y="422"/>
                  </a:lnTo>
                  <a:cubicBezTo>
                    <a:pt x="5243" y="383"/>
                    <a:pt x="5219" y="339"/>
                    <a:pt x="5203" y="293"/>
                  </a:cubicBezTo>
                  <a:cubicBezTo>
                    <a:pt x="5146" y="115"/>
                    <a:pt x="4981" y="1"/>
                    <a:pt x="4802" y="1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6" name="Google Shape;2036;p59"/>
            <p:cNvSpPr/>
            <p:nvPr/>
          </p:nvSpPr>
          <p:spPr>
            <a:xfrm>
              <a:off x="1692350" y="2214075"/>
              <a:ext cx="104475" cy="115900"/>
            </a:xfrm>
            <a:custGeom>
              <a:avLst/>
              <a:gdLst/>
              <a:ahLst/>
              <a:cxnLst/>
              <a:rect l="l" t="t" r="r" b="b"/>
              <a:pathLst>
                <a:path w="4179" h="4636" extrusionOk="0">
                  <a:moveTo>
                    <a:pt x="2120" y="0"/>
                  </a:moveTo>
                  <a:lnTo>
                    <a:pt x="1758" y="332"/>
                  </a:lnTo>
                  <a:cubicBezTo>
                    <a:pt x="1554" y="517"/>
                    <a:pt x="1340" y="687"/>
                    <a:pt x="1115" y="844"/>
                  </a:cubicBezTo>
                  <a:cubicBezTo>
                    <a:pt x="893" y="1001"/>
                    <a:pt x="661" y="1146"/>
                    <a:pt x="424" y="1277"/>
                  </a:cubicBezTo>
                  <a:lnTo>
                    <a:pt x="1" y="1509"/>
                  </a:lnTo>
                  <a:lnTo>
                    <a:pt x="2055" y="4423"/>
                  </a:lnTo>
                  <a:cubicBezTo>
                    <a:pt x="2095" y="4458"/>
                    <a:pt x="2727" y="4559"/>
                    <a:pt x="3247" y="4636"/>
                  </a:cubicBezTo>
                  <a:lnTo>
                    <a:pt x="4008" y="4098"/>
                  </a:lnTo>
                  <a:lnTo>
                    <a:pt x="4178" y="2919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7" name="Google Shape;2037;p59"/>
            <p:cNvSpPr/>
            <p:nvPr/>
          </p:nvSpPr>
          <p:spPr>
            <a:xfrm>
              <a:off x="1781200" y="2330425"/>
              <a:ext cx="81900" cy="87275"/>
            </a:xfrm>
            <a:custGeom>
              <a:avLst/>
              <a:gdLst/>
              <a:ahLst/>
              <a:cxnLst/>
              <a:rect l="l" t="t" r="r" b="b"/>
              <a:pathLst>
                <a:path w="3276" h="3491" extrusionOk="0">
                  <a:moveTo>
                    <a:pt x="1167" y="1"/>
                  </a:moveTo>
                  <a:lnTo>
                    <a:pt x="4" y="822"/>
                  </a:lnTo>
                  <a:lnTo>
                    <a:pt x="1" y="1881"/>
                  </a:lnTo>
                  <a:lnTo>
                    <a:pt x="1" y="1884"/>
                  </a:lnTo>
                  <a:lnTo>
                    <a:pt x="744" y="2937"/>
                  </a:lnTo>
                  <a:cubicBezTo>
                    <a:pt x="993" y="3298"/>
                    <a:pt x="1394" y="3491"/>
                    <a:pt x="1802" y="3491"/>
                  </a:cubicBezTo>
                  <a:cubicBezTo>
                    <a:pt x="2061" y="3491"/>
                    <a:pt x="2322" y="3413"/>
                    <a:pt x="2548" y="3251"/>
                  </a:cubicBezTo>
                  <a:cubicBezTo>
                    <a:pt x="3134" y="2845"/>
                    <a:pt x="3275" y="2030"/>
                    <a:pt x="2861" y="1447"/>
                  </a:cubicBezTo>
                  <a:lnTo>
                    <a:pt x="2116" y="391"/>
                  </a:lnTo>
                  <a:lnTo>
                    <a:pt x="1167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8" name="Google Shape;2038;p59"/>
            <p:cNvSpPr/>
            <p:nvPr/>
          </p:nvSpPr>
          <p:spPr>
            <a:xfrm>
              <a:off x="1631000" y="2332150"/>
              <a:ext cx="97325" cy="64900"/>
            </a:xfrm>
            <a:custGeom>
              <a:avLst/>
              <a:gdLst/>
              <a:ahLst/>
              <a:cxnLst/>
              <a:rect l="l" t="t" r="r" b="b"/>
              <a:pathLst>
                <a:path w="3893" h="2596" extrusionOk="0">
                  <a:moveTo>
                    <a:pt x="3464" y="1"/>
                  </a:moveTo>
                  <a:cubicBezTo>
                    <a:pt x="3462" y="1"/>
                    <a:pt x="3460" y="1"/>
                    <a:pt x="3458" y="1"/>
                  </a:cubicBezTo>
                  <a:lnTo>
                    <a:pt x="0" y="1"/>
                  </a:lnTo>
                  <a:lnTo>
                    <a:pt x="0" y="2595"/>
                  </a:lnTo>
                  <a:lnTo>
                    <a:pt x="3458" y="2595"/>
                  </a:lnTo>
                  <a:cubicBezTo>
                    <a:pt x="3459" y="2595"/>
                    <a:pt x="3460" y="2596"/>
                    <a:pt x="3461" y="2596"/>
                  </a:cubicBezTo>
                  <a:cubicBezTo>
                    <a:pt x="3699" y="2596"/>
                    <a:pt x="3893" y="2401"/>
                    <a:pt x="3891" y="2163"/>
                  </a:cubicBezTo>
                  <a:lnTo>
                    <a:pt x="3891" y="434"/>
                  </a:lnTo>
                  <a:cubicBezTo>
                    <a:pt x="3893" y="195"/>
                    <a:pt x="3701" y="1"/>
                    <a:pt x="3464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9" name="Google Shape;2039;p59"/>
            <p:cNvSpPr/>
            <p:nvPr/>
          </p:nvSpPr>
          <p:spPr>
            <a:xfrm>
              <a:off x="1631000" y="2100250"/>
              <a:ext cx="152125" cy="181600"/>
            </a:xfrm>
            <a:custGeom>
              <a:avLst/>
              <a:gdLst/>
              <a:ahLst/>
              <a:cxnLst/>
              <a:rect l="l" t="t" r="r" b="b"/>
              <a:pathLst>
                <a:path w="6085" h="7264" extrusionOk="0">
                  <a:moveTo>
                    <a:pt x="3235" y="0"/>
                  </a:moveTo>
                  <a:cubicBezTo>
                    <a:pt x="3209" y="0"/>
                    <a:pt x="3183" y="3"/>
                    <a:pt x="3156" y="8"/>
                  </a:cubicBezTo>
                  <a:cubicBezTo>
                    <a:pt x="2266" y="173"/>
                    <a:pt x="1348" y="570"/>
                    <a:pt x="519" y="1158"/>
                  </a:cubicBezTo>
                  <a:cubicBezTo>
                    <a:pt x="338" y="1284"/>
                    <a:pt x="165" y="1419"/>
                    <a:pt x="0" y="1564"/>
                  </a:cubicBezTo>
                  <a:lnTo>
                    <a:pt x="0" y="5680"/>
                  </a:lnTo>
                  <a:cubicBezTo>
                    <a:pt x="87" y="5801"/>
                    <a:pt x="823" y="6824"/>
                    <a:pt x="873" y="6951"/>
                  </a:cubicBezTo>
                  <a:cubicBezTo>
                    <a:pt x="935" y="7142"/>
                    <a:pt x="1098" y="7263"/>
                    <a:pt x="1289" y="7263"/>
                  </a:cubicBezTo>
                  <a:cubicBezTo>
                    <a:pt x="1293" y="7263"/>
                    <a:pt x="1297" y="7263"/>
                    <a:pt x="1301" y="7263"/>
                  </a:cubicBezTo>
                  <a:cubicBezTo>
                    <a:pt x="1323" y="7263"/>
                    <a:pt x="1345" y="7260"/>
                    <a:pt x="1366" y="7253"/>
                  </a:cubicBezTo>
                  <a:cubicBezTo>
                    <a:pt x="1989" y="7142"/>
                    <a:pt x="2610" y="6917"/>
                    <a:pt x="3226" y="6588"/>
                  </a:cubicBezTo>
                  <a:cubicBezTo>
                    <a:pt x="3493" y="6442"/>
                    <a:pt x="3753" y="6280"/>
                    <a:pt x="4003" y="6103"/>
                  </a:cubicBezTo>
                  <a:cubicBezTo>
                    <a:pt x="4253" y="5924"/>
                    <a:pt x="4492" y="5730"/>
                    <a:pt x="4720" y="5524"/>
                  </a:cubicBezTo>
                  <a:cubicBezTo>
                    <a:pt x="5218" y="5088"/>
                    <a:pt x="5641" y="4574"/>
                    <a:pt x="5974" y="4003"/>
                  </a:cubicBezTo>
                  <a:cubicBezTo>
                    <a:pt x="6084" y="3814"/>
                    <a:pt x="6037" y="3572"/>
                    <a:pt x="5861" y="3441"/>
                  </a:cubicBezTo>
                  <a:cubicBezTo>
                    <a:pt x="5823" y="3416"/>
                    <a:pt x="5792" y="3384"/>
                    <a:pt x="5767" y="3347"/>
                  </a:cubicBezTo>
                  <a:lnTo>
                    <a:pt x="3709" y="423"/>
                  </a:lnTo>
                  <a:cubicBezTo>
                    <a:pt x="3679" y="384"/>
                    <a:pt x="3657" y="340"/>
                    <a:pt x="3639" y="294"/>
                  </a:cubicBezTo>
                  <a:cubicBezTo>
                    <a:pt x="3582" y="116"/>
                    <a:pt x="3416" y="0"/>
                    <a:pt x="3235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0" name="Google Shape;2040;p59"/>
            <p:cNvSpPr/>
            <p:nvPr/>
          </p:nvSpPr>
          <p:spPr>
            <a:xfrm>
              <a:off x="1489700" y="2376100"/>
              <a:ext cx="281900" cy="64925"/>
            </a:xfrm>
            <a:custGeom>
              <a:avLst/>
              <a:gdLst/>
              <a:ahLst/>
              <a:cxnLst/>
              <a:rect l="l" t="t" r="r" b="b"/>
              <a:pathLst>
                <a:path w="11276" h="2597" extrusionOk="0">
                  <a:moveTo>
                    <a:pt x="9979" y="0"/>
                  </a:moveTo>
                  <a:cubicBezTo>
                    <a:pt x="9978" y="0"/>
                    <a:pt x="9977" y="0"/>
                    <a:pt x="9976" y="0"/>
                  </a:cubicBezTo>
                  <a:lnTo>
                    <a:pt x="1300" y="0"/>
                  </a:lnTo>
                  <a:cubicBezTo>
                    <a:pt x="584" y="0"/>
                    <a:pt x="2" y="581"/>
                    <a:pt x="3" y="1299"/>
                  </a:cubicBezTo>
                  <a:lnTo>
                    <a:pt x="3" y="2164"/>
                  </a:lnTo>
                  <a:cubicBezTo>
                    <a:pt x="0" y="2402"/>
                    <a:pt x="194" y="2597"/>
                    <a:pt x="433" y="2597"/>
                  </a:cubicBezTo>
                  <a:cubicBezTo>
                    <a:pt x="434" y="2597"/>
                    <a:pt x="435" y="2597"/>
                    <a:pt x="436" y="2597"/>
                  </a:cubicBezTo>
                  <a:lnTo>
                    <a:pt x="10841" y="2597"/>
                  </a:lnTo>
                  <a:cubicBezTo>
                    <a:pt x="10842" y="2597"/>
                    <a:pt x="10843" y="2597"/>
                    <a:pt x="10844" y="2597"/>
                  </a:cubicBezTo>
                  <a:cubicBezTo>
                    <a:pt x="11082" y="2597"/>
                    <a:pt x="11275" y="2402"/>
                    <a:pt x="11274" y="2164"/>
                  </a:cubicBezTo>
                  <a:lnTo>
                    <a:pt x="11274" y="1299"/>
                  </a:lnTo>
                  <a:cubicBezTo>
                    <a:pt x="11274" y="582"/>
                    <a:pt x="10693" y="0"/>
                    <a:pt x="9979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1" name="Google Shape;2041;p59"/>
            <p:cNvSpPr/>
            <p:nvPr/>
          </p:nvSpPr>
          <p:spPr>
            <a:xfrm>
              <a:off x="1631000" y="2376100"/>
              <a:ext cx="140550" cy="64925"/>
            </a:xfrm>
            <a:custGeom>
              <a:avLst/>
              <a:gdLst/>
              <a:ahLst/>
              <a:cxnLst/>
              <a:rect l="l" t="t" r="r" b="b"/>
              <a:pathLst>
                <a:path w="5622" h="2597" extrusionOk="0">
                  <a:moveTo>
                    <a:pt x="0" y="0"/>
                  </a:moveTo>
                  <a:lnTo>
                    <a:pt x="0" y="2597"/>
                  </a:lnTo>
                  <a:lnTo>
                    <a:pt x="5188" y="2597"/>
                  </a:lnTo>
                  <a:cubicBezTo>
                    <a:pt x="5189" y="2597"/>
                    <a:pt x="5190" y="2597"/>
                    <a:pt x="5190" y="2597"/>
                  </a:cubicBezTo>
                  <a:cubicBezTo>
                    <a:pt x="5428" y="2597"/>
                    <a:pt x="5622" y="2402"/>
                    <a:pt x="5620" y="2164"/>
                  </a:cubicBezTo>
                  <a:lnTo>
                    <a:pt x="5620" y="1299"/>
                  </a:lnTo>
                  <a:cubicBezTo>
                    <a:pt x="5620" y="581"/>
                    <a:pt x="5040" y="0"/>
                    <a:pt x="432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2" name="Google Shape;2042;p59"/>
            <p:cNvSpPr/>
            <p:nvPr/>
          </p:nvSpPr>
          <p:spPr>
            <a:xfrm>
              <a:off x="1555150" y="2172525"/>
              <a:ext cx="121925" cy="136900"/>
            </a:xfrm>
            <a:custGeom>
              <a:avLst/>
              <a:gdLst/>
              <a:ahLst/>
              <a:cxnLst/>
              <a:rect l="l" t="t" r="r" b="b"/>
              <a:pathLst>
                <a:path w="4877" h="5476" extrusionOk="0">
                  <a:moveTo>
                    <a:pt x="1482" y="1"/>
                  </a:moveTo>
                  <a:cubicBezTo>
                    <a:pt x="1234" y="1"/>
                    <a:pt x="984" y="73"/>
                    <a:pt x="770" y="229"/>
                  </a:cubicBezTo>
                  <a:lnTo>
                    <a:pt x="683" y="298"/>
                  </a:lnTo>
                  <a:cubicBezTo>
                    <a:pt x="93" y="704"/>
                    <a:pt x="0" y="1480"/>
                    <a:pt x="372" y="2018"/>
                  </a:cubicBezTo>
                  <a:lnTo>
                    <a:pt x="2446" y="4959"/>
                  </a:lnTo>
                  <a:cubicBezTo>
                    <a:pt x="2593" y="5160"/>
                    <a:pt x="2798" y="5311"/>
                    <a:pt x="3034" y="5392"/>
                  </a:cubicBezTo>
                  <a:cubicBezTo>
                    <a:pt x="3177" y="5449"/>
                    <a:pt x="3314" y="5475"/>
                    <a:pt x="3445" y="5475"/>
                  </a:cubicBezTo>
                  <a:cubicBezTo>
                    <a:pt x="3730" y="5475"/>
                    <a:pt x="3993" y="5353"/>
                    <a:pt x="4261" y="5167"/>
                  </a:cubicBezTo>
                  <a:lnTo>
                    <a:pt x="4271" y="5167"/>
                  </a:lnTo>
                  <a:cubicBezTo>
                    <a:pt x="4691" y="4857"/>
                    <a:pt x="4877" y="4322"/>
                    <a:pt x="4738" y="3818"/>
                  </a:cubicBezTo>
                  <a:cubicBezTo>
                    <a:pt x="4697" y="3686"/>
                    <a:pt x="4639" y="3562"/>
                    <a:pt x="4565" y="3447"/>
                  </a:cubicBezTo>
                  <a:lnTo>
                    <a:pt x="3034" y="1275"/>
                  </a:lnTo>
                  <a:lnTo>
                    <a:pt x="2507" y="523"/>
                  </a:lnTo>
                  <a:cubicBezTo>
                    <a:pt x="2278" y="190"/>
                    <a:pt x="1883" y="1"/>
                    <a:pt x="1482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3" name="Google Shape;2043;p59"/>
            <p:cNvSpPr/>
            <p:nvPr/>
          </p:nvSpPr>
          <p:spPr>
            <a:xfrm>
              <a:off x="1631000" y="2204400"/>
              <a:ext cx="46075" cy="105025"/>
            </a:xfrm>
            <a:custGeom>
              <a:avLst/>
              <a:gdLst/>
              <a:ahLst/>
              <a:cxnLst/>
              <a:rect l="l" t="t" r="r" b="b"/>
              <a:pathLst>
                <a:path w="1843" h="4201" extrusionOk="0">
                  <a:moveTo>
                    <a:pt x="0" y="0"/>
                  </a:moveTo>
                  <a:lnTo>
                    <a:pt x="0" y="4117"/>
                  </a:lnTo>
                  <a:cubicBezTo>
                    <a:pt x="144" y="4174"/>
                    <a:pt x="280" y="4200"/>
                    <a:pt x="412" y="4200"/>
                  </a:cubicBezTo>
                  <a:cubicBezTo>
                    <a:pt x="697" y="4200"/>
                    <a:pt x="959" y="4078"/>
                    <a:pt x="1227" y="3892"/>
                  </a:cubicBezTo>
                  <a:lnTo>
                    <a:pt x="1237" y="3892"/>
                  </a:lnTo>
                  <a:cubicBezTo>
                    <a:pt x="1657" y="3582"/>
                    <a:pt x="1843" y="3047"/>
                    <a:pt x="1704" y="2543"/>
                  </a:cubicBezTo>
                  <a:cubicBezTo>
                    <a:pt x="1663" y="2411"/>
                    <a:pt x="1605" y="2287"/>
                    <a:pt x="1531" y="21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4" name="Google Shape;2044;p59"/>
            <p:cNvSpPr/>
            <p:nvPr/>
          </p:nvSpPr>
          <p:spPr>
            <a:xfrm>
              <a:off x="1696400" y="2072050"/>
              <a:ext cx="123975" cy="136775"/>
            </a:xfrm>
            <a:custGeom>
              <a:avLst/>
              <a:gdLst/>
              <a:ahLst/>
              <a:cxnLst/>
              <a:rect l="l" t="t" r="r" b="b"/>
              <a:pathLst>
                <a:path w="4959" h="5471" extrusionOk="0">
                  <a:moveTo>
                    <a:pt x="1487" y="1"/>
                  </a:moveTo>
                  <a:cubicBezTo>
                    <a:pt x="1239" y="1"/>
                    <a:pt x="993" y="74"/>
                    <a:pt x="786" y="223"/>
                  </a:cubicBezTo>
                  <a:cubicBezTo>
                    <a:pt x="73" y="703"/>
                    <a:pt x="1" y="1457"/>
                    <a:pt x="378" y="2017"/>
                  </a:cubicBezTo>
                  <a:lnTo>
                    <a:pt x="2436" y="4939"/>
                  </a:lnTo>
                  <a:cubicBezTo>
                    <a:pt x="2654" y="5264"/>
                    <a:pt x="3019" y="5471"/>
                    <a:pt x="3427" y="5471"/>
                  </a:cubicBezTo>
                  <a:cubicBezTo>
                    <a:pt x="3699" y="5471"/>
                    <a:pt x="3990" y="5379"/>
                    <a:pt x="4269" y="5170"/>
                  </a:cubicBezTo>
                  <a:cubicBezTo>
                    <a:pt x="4818" y="4785"/>
                    <a:pt x="4959" y="4022"/>
                    <a:pt x="4567" y="3455"/>
                  </a:cubicBezTo>
                  <a:lnTo>
                    <a:pt x="2496" y="529"/>
                  </a:lnTo>
                  <a:cubicBezTo>
                    <a:pt x="2254" y="178"/>
                    <a:pt x="1870" y="1"/>
                    <a:pt x="1487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5" name="Google Shape;2045;p59"/>
            <p:cNvSpPr/>
            <p:nvPr/>
          </p:nvSpPr>
          <p:spPr>
            <a:xfrm>
              <a:off x="1743650" y="2287000"/>
              <a:ext cx="90450" cy="90500"/>
            </a:xfrm>
            <a:custGeom>
              <a:avLst/>
              <a:gdLst/>
              <a:ahLst/>
              <a:cxnLst/>
              <a:rect l="l" t="t" r="r" b="b"/>
              <a:pathLst>
                <a:path w="3618" h="3620" extrusionOk="0">
                  <a:moveTo>
                    <a:pt x="2126" y="1"/>
                  </a:moveTo>
                  <a:lnTo>
                    <a:pt x="0" y="1505"/>
                  </a:lnTo>
                  <a:lnTo>
                    <a:pt x="1503" y="3619"/>
                  </a:lnTo>
                  <a:lnTo>
                    <a:pt x="3618" y="2128"/>
                  </a:lnTo>
                  <a:lnTo>
                    <a:pt x="2126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46" name="Google Shape;2046;p59"/>
          <p:cNvGrpSpPr/>
          <p:nvPr/>
        </p:nvGrpSpPr>
        <p:grpSpPr>
          <a:xfrm>
            <a:off x="1629563" y="2072050"/>
            <a:ext cx="369050" cy="368950"/>
            <a:chOff x="863875" y="2072050"/>
            <a:chExt cx="369050" cy="368950"/>
          </a:xfrm>
        </p:grpSpPr>
        <p:sp>
          <p:nvSpPr>
            <p:cNvPr id="2047" name="Google Shape;2047;p59"/>
            <p:cNvSpPr/>
            <p:nvPr/>
          </p:nvSpPr>
          <p:spPr>
            <a:xfrm>
              <a:off x="863875" y="2224075"/>
              <a:ext cx="369025" cy="108100"/>
            </a:xfrm>
            <a:custGeom>
              <a:avLst/>
              <a:gdLst/>
              <a:ahLst/>
              <a:cxnLst/>
              <a:rect l="l" t="t" r="r" b="b"/>
              <a:pathLst>
                <a:path w="14761" h="4324" extrusionOk="0">
                  <a:moveTo>
                    <a:pt x="433" y="0"/>
                  </a:moveTo>
                  <a:cubicBezTo>
                    <a:pt x="194" y="0"/>
                    <a:pt x="0" y="195"/>
                    <a:pt x="3" y="433"/>
                  </a:cubicBezTo>
                  <a:lnTo>
                    <a:pt x="3" y="3459"/>
                  </a:lnTo>
                  <a:lnTo>
                    <a:pt x="817" y="4324"/>
                  </a:lnTo>
                  <a:lnTo>
                    <a:pt x="12396" y="4324"/>
                  </a:lnTo>
                  <a:lnTo>
                    <a:pt x="14759" y="3459"/>
                  </a:lnTo>
                  <a:lnTo>
                    <a:pt x="14759" y="433"/>
                  </a:lnTo>
                  <a:cubicBezTo>
                    <a:pt x="14760" y="195"/>
                    <a:pt x="14568" y="0"/>
                    <a:pt x="14331" y="0"/>
                  </a:cubicBezTo>
                  <a:cubicBezTo>
                    <a:pt x="14330" y="0"/>
                    <a:pt x="14329" y="0"/>
                    <a:pt x="14328" y="0"/>
                  </a:cubicBezTo>
                  <a:lnTo>
                    <a:pt x="436" y="0"/>
                  </a:lnTo>
                  <a:cubicBezTo>
                    <a:pt x="435" y="0"/>
                    <a:pt x="434" y="0"/>
                    <a:pt x="433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8" name="Google Shape;2048;p59"/>
            <p:cNvSpPr/>
            <p:nvPr/>
          </p:nvSpPr>
          <p:spPr>
            <a:xfrm>
              <a:off x="1048350" y="2224100"/>
              <a:ext cx="184550" cy="108075"/>
            </a:xfrm>
            <a:custGeom>
              <a:avLst/>
              <a:gdLst/>
              <a:ahLst/>
              <a:cxnLst/>
              <a:rect l="l" t="t" r="r" b="b"/>
              <a:pathLst>
                <a:path w="7382" h="4323" extrusionOk="0">
                  <a:moveTo>
                    <a:pt x="6951" y="1"/>
                  </a:moveTo>
                  <a:cubicBezTo>
                    <a:pt x="6949" y="1"/>
                    <a:pt x="6947" y="1"/>
                    <a:pt x="6946" y="1"/>
                  </a:cubicBezTo>
                  <a:lnTo>
                    <a:pt x="0" y="1"/>
                  </a:lnTo>
                  <a:lnTo>
                    <a:pt x="0" y="4323"/>
                  </a:lnTo>
                  <a:lnTo>
                    <a:pt x="5017" y="4323"/>
                  </a:lnTo>
                  <a:lnTo>
                    <a:pt x="7380" y="3458"/>
                  </a:lnTo>
                  <a:lnTo>
                    <a:pt x="7380" y="432"/>
                  </a:lnTo>
                  <a:cubicBezTo>
                    <a:pt x="7381" y="195"/>
                    <a:pt x="7189" y="1"/>
                    <a:pt x="6951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9" name="Google Shape;2049;p59"/>
            <p:cNvSpPr/>
            <p:nvPr/>
          </p:nvSpPr>
          <p:spPr>
            <a:xfrm>
              <a:off x="931675" y="2072050"/>
              <a:ext cx="276725" cy="206200"/>
            </a:xfrm>
            <a:custGeom>
              <a:avLst/>
              <a:gdLst/>
              <a:ahLst/>
              <a:cxnLst/>
              <a:rect l="l" t="t" r="r" b="b"/>
              <a:pathLst>
                <a:path w="11069" h="8248" extrusionOk="0">
                  <a:moveTo>
                    <a:pt x="7981" y="0"/>
                  </a:moveTo>
                  <a:cubicBezTo>
                    <a:pt x="7907" y="0"/>
                    <a:pt x="7832" y="19"/>
                    <a:pt x="7764" y="60"/>
                  </a:cubicBezTo>
                  <a:lnTo>
                    <a:pt x="4669" y="1850"/>
                  </a:lnTo>
                  <a:lnTo>
                    <a:pt x="278" y="4383"/>
                  </a:lnTo>
                  <a:cubicBezTo>
                    <a:pt x="70" y="4505"/>
                    <a:pt x="1" y="4772"/>
                    <a:pt x="122" y="4972"/>
                  </a:cubicBezTo>
                  <a:lnTo>
                    <a:pt x="2007" y="8248"/>
                  </a:lnTo>
                  <a:lnTo>
                    <a:pt x="5689" y="8248"/>
                  </a:lnTo>
                  <a:lnTo>
                    <a:pt x="10791" y="5301"/>
                  </a:lnTo>
                  <a:cubicBezTo>
                    <a:pt x="10997" y="5181"/>
                    <a:pt x="11068" y="4917"/>
                    <a:pt x="10945" y="4712"/>
                  </a:cubicBezTo>
                  <a:lnTo>
                    <a:pt x="8352" y="215"/>
                  </a:lnTo>
                  <a:cubicBezTo>
                    <a:pt x="8274" y="78"/>
                    <a:pt x="8129" y="0"/>
                    <a:pt x="79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0" name="Google Shape;2050;p59"/>
            <p:cNvSpPr/>
            <p:nvPr/>
          </p:nvSpPr>
          <p:spPr>
            <a:xfrm>
              <a:off x="1048400" y="2072050"/>
              <a:ext cx="160000" cy="206200"/>
            </a:xfrm>
            <a:custGeom>
              <a:avLst/>
              <a:gdLst/>
              <a:ahLst/>
              <a:cxnLst/>
              <a:rect l="l" t="t" r="r" b="b"/>
              <a:pathLst>
                <a:path w="6400" h="8248" extrusionOk="0">
                  <a:moveTo>
                    <a:pt x="3312" y="0"/>
                  </a:moveTo>
                  <a:cubicBezTo>
                    <a:pt x="3238" y="0"/>
                    <a:pt x="3163" y="19"/>
                    <a:pt x="3095" y="60"/>
                  </a:cubicBezTo>
                  <a:lnTo>
                    <a:pt x="0" y="1850"/>
                  </a:lnTo>
                  <a:lnTo>
                    <a:pt x="0" y="8248"/>
                  </a:lnTo>
                  <a:lnTo>
                    <a:pt x="1020" y="8248"/>
                  </a:lnTo>
                  <a:lnTo>
                    <a:pt x="6122" y="5301"/>
                  </a:lnTo>
                  <a:cubicBezTo>
                    <a:pt x="6328" y="5181"/>
                    <a:pt x="6399" y="4917"/>
                    <a:pt x="6276" y="4712"/>
                  </a:cubicBezTo>
                  <a:lnTo>
                    <a:pt x="3683" y="215"/>
                  </a:lnTo>
                  <a:cubicBezTo>
                    <a:pt x="3605" y="78"/>
                    <a:pt x="3460" y="0"/>
                    <a:pt x="3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1" name="Google Shape;2051;p59"/>
            <p:cNvSpPr/>
            <p:nvPr/>
          </p:nvSpPr>
          <p:spPr>
            <a:xfrm>
              <a:off x="929475" y="2267300"/>
              <a:ext cx="237900" cy="21650"/>
            </a:xfrm>
            <a:custGeom>
              <a:avLst/>
              <a:gdLst/>
              <a:ahLst/>
              <a:cxnLst/>
              <a:rect l="l" t="t" r="r" b="b"/>
              <a:pathLst>
                <a:path w="9516" h="866" extrusionOk="0">
                  <a:moveTo>
                    <a:pt x="9082" y="0"/>
                  </a:moveTo>
                  <a:cubicBezTo>
                    <a:pt x="9081" y="0"/>
                    <a:pt x="9080" y="0"/>
                    <a:pt x="9079" y="0"/>
                  </a:cubicBezTo>
                  <a:lnTo>
                    <a:pt x="433" y="0"/>
                  </a:lnTo>
                  <a:cubicBezTo>
                    <a:pt x="194" y="0"/>
                    <a:pt x="1" y="194"/>
                    <a:pt x="1" y="433"/>
                  </a:cubicBezTo>
                  <a:cubicBezTo>
                    <a:pt x="1" y="672"/>
                    <a:pt x="194" y="866"/>
                    <a:pt x="433" y="866"/>
                  </a:cubicBezTo>
                  <a:lnTo>
                    <a:pt x="9079" y="866"/>
                  </a:lnTo>
                  <a:cubicBezTo>
                    <a:pt x="9081" y="866"/>
                    <a:pt x="9083" y="866"/>
                    <a:pt x="9085" y="866"/>
                  </a:cubicBezTo>
                  <a:cubicBezTo>
                    <a:pt x="9323" y="866"/>
                    <a:pt x="9515" y="672"/>
                    <a:pt x="9512" y="433"/>
                  </a:cubicBezTo>
                  <a:cubicBezTo>
                    <a:pt x="9515" y="195"/>
                    <a:pt x="9322" y="0"/>
                    <a:pt x="9082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2" name="Google Shape;2052;p59"/>
            <p:cNvSpPr/>
            <p:nvPr/>
          </p:nvSpPr>
          <p:spPr>
            <a:xfrm>
              <a:off x="1048400" y="2267300"/>
              <a:ext cx="118875" cy="21650"/>
            </a:xfrm>
            <a:custGeom>
              <a:avLst/>
              <a:gdLst/>
              <a:ahLst/>
              <a:cxnLst/>
              <a:rect l="l" t="t" r="r" b="b"/>
              <a:pathLst>
                <a:path w="4755" h="866" extrusionOk="0">
                  <a:moveTo>
                    <a:pt x="0" y="0"/>
                  </a:moveTo>
                  <a:lnTo>
                    <a:pt x="0" y="866"/>
                  </a:lnTo>
                  <a:lnTo>
                    <a:pt x="4324" y="866"/>
                  </a:lnTo>
                  <a:cubicBezTo>
                    <a:pt x="4561" y="866"/>
                    <a:pt x="4755" y="672"/>
                    <a:pt x="4755" y="433"/>
                  </a:cubicBezTo>
                  <a:cubicBezTo>
                    <a:pt x="4755" y="194"/>
                    <a:pt x="4561" y="0"/>
                    <a:pt x="432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3" name="Google Shape;2053;p59"/>
            <p:cNvSpPr/>
            <p:nvPr/>
          </p:nvSpPr>
          <p:spPr>
            <a:xfrm>
              <a:off x="863875" y="2310525"/>
              <a:ext cx="369050" cy="130475"/>
            </a:xfrm>
            <a:custGeom>
              <a:avLst/>
              <a:gdLst/>
              <a:ahLst/>
              <a:cxnLst/>
              <a:rect l="l" t="t" r="r" b="b"/>
              <a:pathLst>
                <a:path w="14762" h="5219" extrusionOk="0">
                  <a:moveTo>
                    <a:pt x="3" y="1"/>
                  </a:moveTo>
                  <a:lnTo>
                    <a:pt x="3" y="4785"/>
                  </a:lnTo>
                  <a:cubicBezTo>
                    <a:pt x="0" y="5024"/>
                    <a:pt x="192" y="5218"/>
                    <a:pt x="430" y="5218"/>
                  </a:cubicBezTo>
                  <a:cubicBezTo>
                    <a:pt x="432" y="5218"/>
                    <a:pt x="434" y="5218"/>
                    <a:pt x="436" y="5218"/>
                  </a:cubicBezTo>
                  <a:lnTo>
                    <a:pt x="14328" y="5218"/>
                  </a:lnTo>
                  <a:cubicBezTo>
                    <a:pt x="14330" y="5218"/>
                    <a:pt x="14331" y="5218"/>
                    <a:pt x="14333" y="5218"/>
                  </a:cubicBezTo>
                  <a:cubicBezTo>
                    <a:pt x="14570" y="5218"/>
                    <a:pt x="14762" y="5024"/>
                    <a:pt x="14760" y="4785"/>
                  </a:cubicBezTo>
                  <a:lnTo>
                    <a:pt x="14760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4" name="Google Shape;2054;p59"/>
            <p:cNvSpPr/>
            <p:nvPr/>
          </p:nvSpPr>
          <p:spPr>
            <a:xfrm>
              <a:off x="1048400" y="2310525"/>
              <a:ext cx="184500" cy="130475"/>
            </a:xfrm>
            <a:custGeom>
              <a:avLst/>
              <a:gdLst/>
              <a:ahLst/>
              <a:cxnLst/>
              <a:rect l="l" t="t" r="r" b="b"/>
              <a:pathLst>
                <a:path w="7380" h="5219" extrusionOk="0">
                  <a:moveTo>
                    <a:pt x="0" y="1"/>
                  </a:moveTo>
                  <a:lnTo>
                    <a:pt x="0" y="5218"/>
                  </a:lnTo>
                  <a:lnTo>
                    <a:pt x="6945" y="5218"/>
                  </a:lnTo>
                  <a:cubicBezTo>
                    <a:pt x="6947" y="5218"/>
                    <a:pt x="6949" y="5218"/>
                    <a:pt x="6951" y="5218"/>
                  </a:cubicBezTo>
                  <a:cubicBezTo>
                    <a:pt x="7187" y="5218"/>
                    <a:pt x="7379" y="5024"/>
                    <a:pt x="7378" y="4785"/>
                  </a:cubicBezTo>
                  <a:lnTo>
                    <a:pt x="7378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5" name="Google Shape;2055;p59"/>
            <p:cNvSpPr/>
            <p:nvPr/>
          </p:nvSpPr>
          <p:spPr>
            <a:xfrm>
              <a:off x="1036475" y="2137675"/>
              <a:ext cx="67275" cy="86425"/>
            </a:xfrm>
            <a:custGeom>
              <a:avLst/>
              <a:gdLst/>
              <a:ahLst/>
              <a:cxnLst/>
              <a:rect l="l" t="t" r="r" b="b"/>
              <a:pathLst>
                <a:path w="2691" h="3457" extrusionOk="0">
                  <a:moveTo>
                    <a:pt x="2200" y="0"/>
                  </a:moveTo>
                  <a:cubicBezTo>
                    <a:pt x="2019" y="0"/>
                    <a:pt x="1855" y="114"/>
                    <a:pt x="1800" y="292"/>
                  </a:cubicBezTo>
                  <a:lnTo>
                    <a:pt x="1150" y="2219"/>
                  </a:lnTo>
                  <a:lnTo>
                    <a:pt x="779" y="1856"/>
                  </a:lnTo>
                  <a:cubicBezTo>
                    <a:pt x="697" y="1769"/>
                    <a:pt x="586" y="1726"/>
                    <a:pt x="476" y="1726"/>
                  </a:cubicBezTo>
                  <a:cubicBezTo>
                    <a:pt x="366" y="1726"/>
                    <a:pt x="256" y="1769"/>
                    <a:pt x="173" y="1856"/>
                  </a:cubicBezTo>
                  <a:cubicBezTo>
                    <a:pt x="0" y="2021"/>
                    <a:pt x="0" y="2297"/>
                    <a:pt x="173" y="2462"/>
                  </a:cubicBezTo>
                  <a:lnTo>
                    <a:pt x="1039" y="3327"/>
                  </a:lnTo>
                  <a:cubicBezTo>
                    <a:pt x="1125" y="3415"/>
                    <a:pt x="1234" y="3456"/>
                    <a:pt x="1343" y="3456"/>
                  </a:cubicBezTo>
                  <a:cubicBezTo>
                    <a:pt x="1517" y="3456"/>
                    <a:pt x="1687" y="3351"/>
                    <a:pt x="1747" y="3163"/>
                  </a:cubicBezTo>
                  <a:lnTo>
                    <a:pt x="2612" y="569"/>
                  </a:lnTo>
                  <a:cubicBezTo>
                    <a:pt x="2691" y="344"/>
                    <a:pt x="2570" y="94"/>
                    <a:pt x="2345" y="25"/>
                  </a:cubicBezTo>
                  <a:cubicBezTo>
                    <a:pt x="2296" y="8"/>
                    <a:pt x="2248" y="0"/>
                    <a:pt x="2200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6" name="Google Shape;2056;p59"/>
            <p:cNvSpPr/>
            <p:nvPr/>
          </p:nvSpPr>
          <p:spPr>
            <a:xfrm>
              <a:off x="1048400" y="2137700"/>
              <a:ext cx="55350" cy="86400"/>
            </a:xfrm>
            <a:custGeom>
              <a:avLst/>
              <a:gdLst/>
              <a:ahLst/>
              <a:cxnLst/>
              <a:rect l="l" t="t" r="r" b="b"/>
              <a:pathLst>
                <a:path w="2214" h="3456" extrusionOk="0">
                  <a:moveTo>
                    <a:pt x="1726" y="0"/>
                  </a:moveTo>
                  <a:cubicBezTo>
                    <a:pt x="1543" y="0"/>
                    <a:pt x="1378" y="114"/>
                    <a:pt x="1323" y="293"/>
                  </a:cubicBezTo>
                  <a:lnTo>
                    <a:pt x="675" y="2220"/>
                  </a:lnTo>
                  <a:lnTo>
                    <a:pt x="304" y="1857"/>
                  </a:lnTo>
                  <a:cubicBezTo>
                    <a:pt x="226" y="1773"/>
                    <a:pt x="118" y="1726"/>
                    <a:pt x="6" y="1726"/>
                  </a:cubicBezTo>
                  <a:cubicBezTo>
                    <a:pt x="4" y="1726"/>
                    <a:pt x="2" y="1726"/>
                    <a:pt x="0" y="1726"/>
                  </a:cubicBezTo>
                  <a:lnTo>
                    <a:pt x="0" y="2764"/>
                  </a:lnTo>
                  <a:lnTo>
                    <a:pt x="562" y="3326"/>
                  </a:lnTo>
                  <a:cubicBezTo>
                    <a:pt x="648" y="3414"/>
                    <a:pt x="757" y="3455"/>
                    <a:pt x="866" y="3455"/>
                  </a:cubicBezTo>
                  <a:cubicBezTo>
                    <a:pt x="1040" y="3455"/>
                    <a:pt x="1210" y="3350"/>
                    <a:pt x="1270" y="3162"/>
                  </a:cubicBezTo>
                  <a:lnTo>
                    <a:pt x="2135" y="568"/>
                  </a:lnTo>
                  <a:cubicBezTo>
                    <a:pt x="2214" y="343"/>
                    <a:pt x="2093" y="93"/>
                    <a:pt x="1869" y="24"/>
                  </a:cubicBezTo>
                  <a:cubicBezTo>
                    <a:pt x="1821" y="8"/>
                    <a:pt x="1773" y="0"/>
                    <a:pt x="1726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57" name="Google Shape;2057;p59"/>
          <p:cNvGrpSpPr/>
          <p:nvPr/>
        </p:nvGrpSpPr>
        <p:grpSpPr>
          <a:xfrm>
            <a:off x="6011313" y="3235600"/>
            <a:ext cx="237950" cy="368925"/>
            <a:chOff x="5245625" y="3235600"/>
            <a:chExt cx="237950" cy="368925"/>
          </a:xfrm>
        </p:grpSpPr>
        <p:sp>
          <p:nvSpPr>
            <p:cNvPr id="2058" name="Google Shape;2058;p59"/>
            <p:cNvSpPr/>
            <p:nvPr/>
          </p:nvSpPr>
          <p:spPr>
            <a:xfrm>
              <a:off x="5245625" y="3235825"/>
              <a:ext cx="223575" cy="368700"/>
            </a:xfrm>
            <a:custGeom>
              <a:avLst/>
              <a:gdLst/>
              <a:ahLst/>
              <a:cxnLst/>
              <a:rect l="l" t="t" r="r" b="b"/>
              <a:pathLst>
                <a:path w="8943" h="14748" extrusionOk="0">
                  <a:moveTo>
                    <a:pt x="4864" y="0"/>
                  </a:moveTo>
                  <a:cubicBezTo>
                    <a:pt x="4332" y="0"/>
                    <a:pt x="3899" y="428"/>
                    <a:pt x="3891" y="960"/>
                  </a:cubicBezTo>
                  <a:lnTo>
                    <a:pt x="3891" y="1825"/>
                  </a:lnTo>
                  <a:cubicBezTo>
                    <a:pt x="3884" y="1294"/>
                    <a:pt x="3451" y="866"/>
                    <a:pt x="2919" y="866"/>
                  </a:cubicBezTo>
                  <a:cubicBezTo>
                    <a:pt x="2387" y="866"/>
                    <a:pt x="1953" y="1294"/>
                    <a:pt x="1947" y="1825"/>
                  </a:cubicBezTo>
                  <a:lnTo>
                    <a:pt x="1947" y="3555"/>
                  </a:lnTo>
                  <a:cubicBezTo>
                    <a:pt x="1939" y="3023"/>
                    <a:pt x="1505" y="2595"/>
                    <a:pt x="973" y="2595"/>
                  </a:cubicBezTo>
                  <a:cubicBezTo>
                    <a:pt x="441" y="2595"/>
                    <a:pt x="8" y="3023"/>
                    <a:pt x="0" y="3555"/>
                  </a:cubicBezTo>
                  <a:lnTo>
                    <a:pt x="0" y="9502"/>
                  </a:lnTo>
                  <a:lnTo>
                    <a:pt x="27" y="9502"/>
                  </a:lnTo>
                  <a:cubicBezTo>
                    <a:pt x="139" y="10766"/>
                    <a:pt x="735" y="11924"/>
                    <a:pt x="1730" y="12737"/>
                  </a:cubicBezTo>
                  <a:lnTo>
                    <a:pt x="1730" y="14315"/>
                  </a:lnTo>
                  <a:cubicBezTo>
                    <a:pt x="1728" y="14554"/>
                    <a:pt x="1920" y="14748"/>
                    <a:pt x="2157" y="14748"/>
                  </a:cubicBezTo>
                  <a:cubicBezTo>
                    <a:pt x="2158" y="14748"/>
                    <a:pt x="2160" y="14748"/>
                    <a:pt x="2162" y="14748"/>
                  </a:cubicBezTo>
                  <a:lnTo>
                    <a:pt x="5190" y="14748"/>
                  </a:lnTo>
                  <a:lnTo>
                    <a:pt x="6313" y="13289"/>
                  </a:lnTo>
                  <a:lnTo>
                    <a:pt x="7783" y="8206"/>
                  </a:lnTo>
                  <a:lnTo>
                    <a:pt x="8678" y="7754"/>
                  </a:lnTo>
                  <a:lnTo>
                    <a:pt x="8942" y="6340"/>
                  </a:lnTo>
                  <a:lnTo>
                    <a:pt x="7783" y="5161"/>
                  </a:lnTo>
                  <a:lnTo>
                    <a:pt x="7783" y="1825"/>
                  </a:lnTo>
                  <a:cubicBezTo>
                    <a:pt x="7783" y="1287"/>
                    <a:pt x="7347" y="853"/>
                    <a:pt x="6810" y="853"/>
                  </a:cubicBezTo>
                  <a:cubicBezTo>
                    <a:pt x="6272" y="853"/>
                    <a:pt x="5836" y="1287"/>
                    <a:pt x="5836" y="1825"/>
                  </a:cubicBezTo>
                  <a:lnTo>
                    <a:pt x="5836" y="960"/>
                  </a:lnTo>
                  <a:cubicBezTo>
                    <a:pt x="5830" y="428"/>
                    <a:pt x="5396" y="0"/>
                    <a:pt x="486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9" name="Google Shape;2059;p59"/>
            <p:cNvSpPr/>
            <p:nvPr/>
          </p:nvSpPr>
          <p:spPr>
            <a:xfrm>
              <a:off x="5364500" y="3235600"/>
              <a:ext cx="104700" cy="368925"/>
            </a:xfrm>
            <a:custGeom>
              <a:avLst/>
              <a:gdLst/>
              <a:ahLst/>
              <a:cxnLst/>
              <a:rect l="l" t="t" r="r" b="b"/>
              <a:pathLst>
                <a:path w="4188" h="14757" extrusionOk="0">
                  <a:moveTo>
                    <a:pt x="85" y="1"/>
                  </a:moveTo>
                  <a:cubicBezTo>
                    <a:pt x="57" y="1"/>
                    <a:pt x="29" y="3"/>
                    <a:pt x="0" y="6"/>
                  </a:cubicBezTo>
                  <a:lnTo>
                    <a:pt x="0" y="14757"/>
                  </a:lnTo>
                  <a:lnTo>
                    <a:pt x="433" y="14757"/>
                  </a:lnTo>
                  <a:lnTo>
                    <a:pt x="1558" y="13298"/>
                  </a:lnTo>
                  <a:lnTo>
                    <a:pt x="3028" y="8215"/>
                  </a:lnTo>
                  <a:lnTo>
                    <a:pt x="3923" y="7763"/>
                  </a:lnTo>
                  <a:lnTo>
                    <a:pt x="4187" y="6349"/>
                  </a:lnTo>
                  <a:lnTo>
                    <a:pt x="3026" y="5172"/>
                  </a:lnTo>
                  <a:lnTo>
                    <a:pt x="3028" y="1834"/>
                  </a:lnTo>
                  <a:cubicBezTo>
                    <a:pt x="3028" y="1296"/>
                    <a:pt x="2592" y="862"/>
                    <a:pt x="2055" y="862"/>
                  </a:cubicBezTo>
                  <a:cubicBezTo>
                    <a:pt x="1517" y="862"/>
                    <a:pt x="1081" y="1296"/>
                    <a:pt x="1081" y="1834"/>
                  </a:cubicBezTo>
                  <a:lnTo>
                    <a:pt x="1081" y="969"/>
                  </a:lnTo>
                  <a:cubicBezTo>
                    <a:pt x="1081" y="434"/>
                    <a:pt x="647" y="1"/>
                    <a:pt x="113" y="1"/>
                  </a:cubicBezTo>
                  <a:cubicBezTo>
                    <a:pt x="110" y="1"/>
                    <a:pt x="107" y="1"/>
                    <a:pt x="104" y="1"/>
                  </a:cubicBezTo>
                  <a:cubicBezTo>
                    <a:pt x="98" y="1"/>
                    <a:pt x="91" y="1"/>
                    <a:pt x="85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0" name="Google Shape;2060;p59"/>
            <p:cNvSpPr/>
            <p:nvPr/>
          </p:nvSpPr>
          <p:spPr>
            <a:xfrm>
              <a:off x="5364525" y="3343725"/>
              <a:ext cx="119050" cy="260800"/>
            </a:xfrm>
            <a:custGeom>
              <a:avLst/>
              <a:gdLst/>
              <a:ahLst/>
              <a:cxnLst/>
              <a:rect l="l" t="t" r="r" b="b"/>
              <a:pathLst>
                <a:path w="4762" h="10432" extrusionOk="0">
                  <a:moveTo>
                    <a:pt x="3873" y="0"/>
                  </a:moveTo>
                  <a:cubicBezTo>
                    <a:pt x="3406" y="0"/>
                    <a:pt x="3027" y="378"/>
                    <a:pt x="3027" y="845"/>
                  </a:cubicBezTo>
                  <a:lnTo>
                    <a:pt x="3027" y="3504"/>
                  </a:lnTo>
                  <a:cubicBezTo>
                    <a:pt x="1513" y="3726"/>
                    <a:pt x="1" y="5007"/>
                    <a:pt x="1" y="6484"/>
                  </a:cubicBezTo>
                  <a:lnTo>
                    <a:pt x="1" y="10432"/>
                  </a:lnTo>
                  <a:lnTo>
                    <a:pt x="2594" y="10432"/>
                  </a:lnTo>
                  <a:cubicBezTo>
                    <a:pt x="2833" y="10432"/>
                    <a:pt x="3027" y="10238"/>
                    <a:pt x="3027" y="9999"/>
                  </a:cubicBezTo>
                  <a:lnTo>
                    <a:pt x="3027" y="8423"/>
                  </a:lnTo>
                  <a:cubicBezTo>
                    <a:pt x="4126" y="7523"/>
                    <a:pt x="4762" y="6176"/>
                    <a:pt x="4756" y="4755"/>
                  </a:cubicBezTo>
                  <a:lnTo>
                    <a:pt x="4756" y="845"/>
                  </a:lnTo>
                  <a:cubicBezTo>
                    <a:pt x="4756" y="379"/>
                    <a:pt x="4378" y="0"/>
                    <a:pt x="3911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1" name="Google Shape;2061;p59"/>
            <p:cNvSpPr/>
            <p:nvPr/>
          </p:nvSpPr>
          <p:spPr>
            <a:xfrm>
              <a:off x="5288850" y="3375900"/>
              <a:ext cx="151350" cy="129700"/>
            </a:xfrm>
            <a:custGeom>
              <a:avLst/>
              <a:gdLst/>
              <a:ahLst/>
              <a:cxnLst/>
              <a:rect l="l" t="t" r="r" b="b"/>
              <a:pathLst>
                <a:path w="6054" h="5188" extrusionOk="0">
                  <a:moveTo>
                    <a:pt x="1730" y="0"/>
                  </a:moveTo>
                  <a:cubicBezTo>
                    <a:pt x="762" y="0"/>
                    <a:pt x="1" y="787"/>
                    <a:pt x="1" y="1781"/>
                  </a:cubicBezTo>
                  <a:cubicBezTo>
                    <a:pt x="1" y="2854"/>
                    <a:pt x="874" y="3555"/>
                    <a:pt x="2076" y="4540"/>
                  </a:cubicBezTo>
                  <a:cubicBezTo>
                    <a:pt x="2291" y="4713"/>
                    <a:pt x="2516" y="4894"/>
                    <a:pt x="2751" y="5084"/>
                  </a:cubicBezTo>
                  <a:cubicBezTo>
                    <a:pt x="2830" y="5153"/>
                    <a:pt x="2928" y="5188"/>
                    <a:pt x="3027" y="5188"/>
                  </a:cubicBezTo>
                  <a:cubicBezTo>
                    <a:pt x="3126" y="5188"/>
                    <a:pt x="3225" y="5153"/>
                    <a:pt x="3303" y="5084"/>
                  </a:cubicBezTo>
                  <a:cubicBezTo>
                    <a:pt x="3538" y="4894"/>
                    <a:pt x="3761" y="4713"/>
                    <a:pt x="3969" y="4540"/>
                  </a:cubicBezTo>
                  <a:cubicBezTo>
                    <a:pt x="5180" y="3562"/>
                    <a:pt x="6054" y="2854"/>
                    <a:pt x="6054" y="1781"/>
                  </a:cubicBezTo>
                  <a:cubicBezTo>
                    <a:pt x="6054" y="787"/>
                    <a:pt x="5292" y="0"/>
                    <a:pt x="4324" y="0"/>
                  </a:cubicBezTo>
                  <a:cubicBezTo>
                    <a:pt x="3711" y="0"/>
                    <a:pt x="3295" y="304"/>
                    <a:pt x="3026" y="623"/>
                  </a:cubicBezTo>
                  <a:cubicBezTo>
                    <a:pt x="2759" y="304"/>
                    <a:pt x="2343" y="0"/>
                    <a:pt x="1730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2" name="Google Shape;2062;p59"/>
            <p:cNvSpPr/>
            <p:nvPr/>
          </p:nvSpPr>
          <p:spPr>
            <a:xfrm>
              <a:off x="5364500" y="3375925"/>
              <a:ext cx="75700" cy="129675"/>
            </a:xfrm>
            <a:custGeom>
              <a:avLst/>
              <a:gdLst/>
              <a:ahLst/>
              <a:cxnLst/>
              <a:rect l="l" t="t" r="r" b="b"/>
              <a:pathLst>
                <a:path w="3028" h="5187" extrusionOk="0">
                  <a:moveTo>
                    <a:pt x="1301" y="1"/>
                  </a:moveTo>
                  <a:cubicBezTo>
                    <a:pt x="1300" y="1"/>
                    <a:pt x="1299" y="1"/>
                    <a:pt x="1298" y="1"/>
                  </a:cubicBezTo>
                  <a:cubicBezTo>
                    <a:pt x="683" y="1"/>
                    <a:pt x="269" y="303"/>
                    <a:pt x="0" y="624"/>
                  </a:cubicBezTo>
                  <a:lnTo>
                    <a:pt x="0" y="5187"/>
                  </a:lnTo>
                  <a:cubicBezTo>
                    <a:pt x="103" y="5187"/>
                    <a:pt x="200" y="5151"/>
                    <a:pt x="277" y="5083"/>
                  </a:cubicBezTo>
                  <a:cubicBezTo>
                    <a:pt x="510" y="4893"/>
                    <a:pt x="737" y="4712"/>
                    <a:pt x="943" y="4539"/>
                  </a:cubicBezTo>
                  <a:cubicBezTo>
                    <a:pt x="2154" y="3561"/>
                    <a:pt x="3028" y="2853"/>
                    <a:pt x="3028" y="1780"/>
                  </a:cubicBezTo>
                  <a:cubicBezTo>
                    <a:pt x="3028" y="787"/>
                    <a:pt x="2268" y="1"/>
                    <a:pt x="1301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63" name="Google Shape;2063;p59"/>
          <p:cNvGrpSpPr/>
          <p:nvPr/>
        </p:nvGrpSpPr>
        <p:grpSpPr>
          <a:xfrm>
            <a:off x="1003813" y="2072075"/>
            <a:ext cx="368900" cy="368925"/>
            <a:chOff x="238125" y="2072075"/>
            <a:chExt cx="368900" cy="368925"/>
          </a:xfrm>
        </p:grpSpPr>
        <p:sp>
          <p:nvSpPr>
            <p:cNvPr id="2064" name="Google Shape;2064;p59"/>
            <p:cNvSpPr/>
            <p:nvPr/>
          </p:nvSpPr>
          <p:spPr>
            <a:xfrm>
              <a:off x="542150" y="2115275"/>
              <a:ext cx="64875" cy="86525"/>
            </a:xfrm>
            <a:custGeom>
              <a:avLst/>
              <a:gdLst/>
              <a:ahLst/>
              <a:cxnLst/>
              <a:rect l="l" t="t" r="r" b="b"/>
              <a:pathLst>
                <a:path w="2595" h="3461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3027"/>
                  </a:lnTo>
                  <a:cubicBezTo>
                    <a:pt x="0" y="3266"/>
                    <a:pt x="194" y="3460"/>
                    <a:pt x="433" y="3460"/>
                  </a:cubicBezTo>
                  <a:lnTo>
                    <a:pt x="2162" y="3460"/>
                  </a:lnTo>
                  <a:cubicBezTo>
                    <a:pt x="2401" y="3460"/>
                    <a:pt x="2595" y="3266"/>
                    <a:pt x="2595" y="3027"/>
                  </a:cubicBezTo>
                  <a:lnTo>
                    <a:pt x="2595" y="433"/>
                  </a:lnTo>
                  <a:cubicBezTo>
                    <a:pt x="2595" y="194"/>
                    <a:pt x="2401" y="0"/>
                    <a:pt x="2162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5" name="Google Shape;2065;p59"/>
            <p:cNvSpPr/>
            <p:nvPr/>
          </p:nvSpPr>
          <p:spPr>
            <a:xfrm>
              <a:off x="281275" y="2072075"/>
              <a:ext cx="281850" cy="325675"/>
            </a:xfrm>
            <a:custGeom>
              <a:avLst/>
              <a:gdLst/>
              <a:ahLst/>
              <a:cxnLst/>
              <a:rect l="l" t="t" r="r" b="b"/>
              <a:pathLst>
                <a:path w="11274" h="13027" extrusionOk="0">
                  <a:moveTo>
                    <a:pt x="10845" y="0"/>
                  </a:moveTo>
                  <a:cubicBezTo>
                    <a:pt x="10843" y="0"/>
                    <a:pt x="10841" y="0"/>
                    <a:pt x="10839" y="0"/>
                  </a:cubicBezTo>
                  <a:lnTo>
                    <a:pt x="869" y="0"/>
                  </a:lnTo>
                  <a:lnTo>
                    <a:pt x="3" y="1253"/>
                  </a:lnTo>
                  <a:lnTo>
                    <a:pt x="3" y="12594"/>
                  </a:lnTo>
                  <a:cubicBezTo>
                    <a:pt x="0" y="12833"/>
                    <a:pt x="192" y="13027"/>
                    <a:pt x="430" y="13027"/>
                  </a:cubicBezTo>
                  <a:cubicBezTo>
                    <a:pt x="432" y="13027"/>
                    <a:pt x="434" y="13027"/>
                    <a:pt x="436" y="13027"/>
                  </a:cubicBezTo>
                  <a:lnTo>
                    <a:pt x="9932" y="13027"/>
                  </a:lnTo>
                  <a:lnTo>
                    <a:pt x="11272" y="12161"/>
                  </a:lnTo>
                  <a:lnTo>
                    <a:pt x="11272" y="432"/>
                  </a:lnTo>
                  <a:cubicBezTo>
                    <a:pt x="11274" y="194"/>
                    <a:pt x="11083" y="0"/>
                    <a:pt x="10845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6" name="Google Shape;2066;p59"/>
            <p:cNvSpPr/>
            <p:nvPr/>
          </p:nvSpPr>
          <p:spPr>
            <a:xfrm>
              <a:off x="422550" y="2072075"/>
              <a:ext cx="140575" cy="325675"/>
            </a:xfrm>
            <a:custGeom>
              <a:avLst/>
              <a:gdLst/>
              <a:ahLst/>
              <a:cxnLst/>
              <a:rect l="l" t="t" r="r" b="b"/>
              <a:pathLst>
                <a:path w="5623" h="13027" extrusionOk="0">
                  <a:moveTo>
                    <a:pt x="5194" y="0"/>
                  </a:moveTo>
                  <a:cubicBezTo>
                    <a:pt x="5192" y="0"/>
                    <a:pt x="5190" y="0"/>
                    <a:pt x="5188" y="0"/>
                  </a:cubicBezTo>
                  <a:lnTo>
                    <a:pt x="1" y="0"/>
                  </a:lnTo>
                  <a:lnTo>
                    <a:pt x="1" y="13027"/>
                  </a:lnTo>
                  <a:lnTo>
                    <a:pt x="4281" y="13027"/>
                  </a:lnTo>
                  <a:lnTo>
                    <a:pt x="5621" y="12161"/>
                  </a:lnTo>
                  <a:lnTo>
                    <a:pt x="5621" y="432"/>
                  </a:lnTo>
                  <a:cubicBezTo>
                    <a:pt x="5623" y="194"/>
                    <a:pt x="5431" y="0"/>
                    <a:pt x="519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7" name="Google Shape;2067;p59"/>
            <p:cNvSpPr/>
            <p:nvPr/>
          </p:nvSpPr>
          <p:spPr>
            <a:xfrm>
              <a:off x="238125" y="2072075"/>
              <a:ext cx="64875" cy="336500"/>
            </a:xfrm>
            <a:custGeom>
              <a:avLst/>
              <a:gdLst/>
              <a:ahLst/>
              <a:cxnLst/>
              <a:rect l="l" t="t" r="r" b="b"/>
              <a:pathLst>
                <a:path w="2595" h="13460" extrusionOk="0">
                  <a:moveTo>
                    <a:pt x="1297" y="0"/>
                  </a:moveTo>
                  <a:cubicBezTo>
                    <a:pt x="581" y="0"/>
                    <a:pt x="0" y="581"/>
                    <a:pt x="0" y="1297"/>
                  </a:cubicBezTo>
                  <a:lnTo>
                    <a:pt x="0" y="13460"/>
                  </a:lnTo>
                  <a:lnTo>
                    <a:pt x="2595" y="12965"/>
                  </a:lnTo>
                  <a:lnTo>
                    <a:pt x="2595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8" name="Google Shape;2068;p59"/>
            <p:cNvSpPr/>
            <p:nvPr/>
          </p:nvSpPr>
          <p:spPr>
            <a:xfrm>
              <a:off x="238125" y="2376100"/>
              <a:ext cx="325050" cy="64900"/>
            </a:xfrm>
            <a:custGeom>
              <a:avLst/>
              <a:gdLst/>
              <a:ahLst/>
              <a:cxnLst/>
              <a:rect l="l" t="t" r="r" b="b"/>
              <a:pathLst>
                <a:path w="13002" h="2596" extrusionOk="0">
                  <a:moveTo>
                    <a:pt x="1297" y="0"/>
                  </a:moveTo>
                  <a:cubicBezTo>
                    <a:pt x="581" y="0"/>
                    <a:pt x="0" y="581"/>
                    <a:pt x="0" y="1299"/>
                  </a:cubicBezTo>
                  <a:cubicBezTo>
                    <a:pt x="0" y="2014"/>
                    <a:pt x="581" y="2595"/>
                    <a:pt x="1297" y="2595"/>
                  </a:cubicBezTo>
                  <a:lnTo>
                    <a:pt x="12565" y="2595"/>
                  </a:lnTo>
                  <a:cubicBezTo>
                    <a:pt x="12566" y="2595"/>
                    <a:pt x="12567" y="2595"/>
                    <a:pt x="12568" y="2595"/>
                  </a:cubicBezTo>
                  <a:cubicBezTo>
                    <a:pt x="12808" y="2595"/>
                    <a:pt x="13001" y="2401"/>
                    <a:pt x="12998" y="2162"/>
                  </a:cubicBezTo>
                  <a:lnTo>
                    <a:pt x="12998" y="0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9" name="Google Shape;2069;p59"/>
            <p:cNvSpPr/>
            <p:nvPr/>
          </p:nvSpPr>
          <p:spPr>
            <a:xfrm>
              <a:off x="422550" y="2376100"/>
              <a:ext cx="140575" cy="64900"/>
            </a:xfrm>
            <a:custGeom>
              <a:avLst/>
              <a:gdLst/>
              <a:ahLst/>
              <a:cxnLst/>
              <a:rect l="l" t="t" r="r" b="b"/>
              <a:pathLst>
                <a:path w="5623" h="2596" extrusionOk="0">
                  <a:moveTo>
                    <a:pt x="1" y="0"/>
                  </a:moveTo>
                  <a:lnTo>
                    <a:pt x="1" y="2595"/>
                  </a:lnTo>
                  <a:lnTo>
                    <a:pt x="5188" y="2595"/>
                  </a:lnTo>
                  <a:cubicBezTo>
                    <a:pt x="5190" y="2595"/>
                    <a:pt x="5192" y="2595"/>
                    <a:pt x="5194" y="2595"/>
                  </a:cubicBezTo>
                  <a:cubicBezTo>
                    <a:pt x="5431" y="2595"/>
                    <a:pt x="5623" y="2401"/>
                    <a:pt x="5621" y="2162"/>
                  </a:cubicBezTo>
                  <a:lnTo>
                    <a:pt x="5621" y="0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0" name="Google Shape;2070;p59"/>
            <p:cNvSpPr/>
            <p:nvPr/>
          </p:nvSpPr>
          <p:spPr>
            <a:xfrm>
              <a:off x="325275" y="2115300"/>
              <a:ext cx="194575" cy="194550"/>
            </a:xfrm>
            <a:custGeom>
              <a:avLst/>
              <a:gdLst/>
              <a:ahLst/>
              <a:cxnLst/>
              <a:rect l="l" t="t" r="r" b="b"/>
              <a:pathLst>
                <a:path w="7783" h="7782" extrusionOk="0">
                  <a:moveTo>
                    <a:pt x="3459" y="908"/>
                  </a:moveTo>
                  <a:lnTo>
                    <a:pt x="3459" y="3709"/>
                  </a:lnTo>
                  <a:lnTo>
                    <a:pt x="1480" y="5698"/>
                  </a:lnTo>
                  <a:cubicBezTo>
                    <a:pt x="1099" y="5188"/>
                    <a:pt x="866" y="4565"/>
                    <a:pt x="866" y="3890"/>
                  </a:cubicBezTo>
                  <a:cubicBezTo>
                    <a:pt x="866" y="2369"/>
                    <a:pt x="1997" y="1124"/>
                    <a:pt x="3459" y="908"/>
                  </a:cubicBezTo>
                  <a:close/>
                  <a:moveTo>
                    <a:pt x="4324" y="908"/>
                  </a:moveTo>
                  <a:cubicBezTo>
                    <a:pt x="5785" y="1124"/>
                    <a:pt x="6917" y="2369"/>
                    <a:pt x="6917" y="3890"/>
                  </a:cubicBezTo>
                  <a:cubicBezTo>
                    <a:pt x="6919" y="4565"/>
                    <a:pt x="6685" y="5188"/>
                    <a:pt x="6304" y="5698"/>
                  </a:cubicBezTo>
                  <a:lnTo>
                    <a:pt x="4324" y="3709"/>
                  </a:lnTo>
                  <a:lnTo>
                    <a:pt x="4324" y="908"/>
                  </a:lnTo>
                  <a:close/>
                  <a:moveTo>
                    <a:pt x="3459" y="4938"/>
                  </a:moveTo>
                  <a:lnTo>
                    <a:pt x="3459" y="6873"/>
                  </a:lnTo>
                  <a:cubicBezTo>
                    <a:pt x="2949" y="6795"/>
                    <a:pt x="2482" y="6606"/>
                    <a:pt x="2084" y="6304"/>
                  </a:cubicBezTo>
                  <a:lnTo>
                    <a:pt x="3459" y="4938"/>
                  </a:lnTo>
                  <a:close/>
                  <a:moveTo>
                    <a:pt x="4324" y="4936"/>
                  </a:moveTo>
                  <a:lnTo>
                    <a:pt x="5700" y="6304"/>
                  </a:lnTo>
                  <a:cubicBezTo>
                    <a:pt x="5302" y="6606"/>
                    <a:pt x="4834" y="6796"/>
                    <a:pt x="4324" y="6875"/>
                  </a:cubicBezTo>
                  <a:lnTo>
                    <a:pt x="4324" y="6873"/>
                  </a:lnTo>
                  <a:lnTo>
                    <a:pt x="4324" y="4936"/>
                  </a:lnTo>
                  <a:close/>
                  <a:moveTo>
                    <a:pt x="3892" y="1"/>
                  </a:moveTo>
                  <a:cubicBezTo>
                    <a:pt x="1749" y="1"/>
                    <a:pt x="1" y="1747"/>
                    <a:pt x="1" y="3890"/>
                  </a:cubicBezTo>
                  <a:cubicBezTo>
                    <a:pt x="1" y="6035"/>
                    <a:pt x="1747" y="7781"/>
                    <a:pt x="3892" y="7781"/>
                  </a:cubicBezTo>
                  <a:cubicBezTo>
                    <a:pt x="6036" y="7781"/>
                    <a:pt x="7783" y="6035"/>
                    <a:pt x="7783" y="3890"/>
                  </a:cubicBezTo>
                  <a:cubicBezTo>
                    <a:pt x="7783" y="1747"/>
                    <a:pt x="6036" y="1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1" name="Google Shape;2071;p59"/>
            <p:cNvSpPr/>
            <p:nvPr/>
          </p:nvSpPr>
          <p:spPr>
            <a:xfrm>
              <a:off x="346925" y="2332875"/>
              <a:ext cx="151375" cy="21650"/>
            </a:xfrm>
            <a:custGeom>
              <a:avLst/>
              <a:gdLst/>
              <a:ahLst/>
              <a:cxnLst/>
              <a:rect l="l" t="t" r="r" b="b"/>
              <a:pathLst>
                <a:path w="6055" h="866" extrusionOk="0">
                  <a:moveTo>
                    <a:pt x="5626" y="0"/>
                  </a:moveTo>
                  <a:cubicBezTo>
                    <a:pt x="5624" y="0"/>
                    <a:pt x="5622" y="0"/>
                    <a:pt x="5620" y="0"/>
                  </a:cubicBezTo>
                  <a:lnTo>
                    <a:pt x="433" y="0"/>
                  </a:lnTo>
                  <a:cubicBezTo>
                    <a:pt x="194" y="0"/>
                    <a:pt x="0" y="194"/>
                    <a:pt x="0" y="433"/>
                  </a:cubicBezTo>
                  <a:cubicBezTo>
                    <a:pt x="0" y="672"/>
                    <a:pt x="194" y="866"/>
                    <a:pt x="433" y="866"/>
                  </a:cubicBezTo>
                  <a:lnTo>
                    <a:pt x="5620" y="866"/>
                  </a:lnTo>
                  <a:cubicBezTo>
                    <a:pt x="5622" y="866"/>
                    <a:pt x="5624" y="866"/>
                    <a:pt x="5626" y="866"/>
                  </a:cubicBezTo>
                  <a:cubicBezTo>
                    <a:pt x="5863" y="866"/>
                    <a:pt x="6055" y="672"/>
                    <a:pt x="6053" y="433"/>
                  </a:cubicBezTo>
                  <a:cubicBezTo>
                    <a:pt x="6055" y="194"/>
                    <a:pt x="5863" y="0"/>
                    <a:pt x="5626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2" name="Google Shape;2072;p59"/>
            <p:cNvSpPr/>
            <p:nvPr/>
          </p:nvSpPr>
          <p:spPr>
            <a:xfrm>
              <a:off x="422550" y="2332875"/>
              <a:ext cx="75675" cy="21650"/>
            </a:xfrm>
            <a:custGeom>
              <a:avLst/>
              <a:gdLst/>
              <a:ahLst/>
              <a:cxnLst/>
              <a:rect l="l" t="t" r="r" b="b"/>
              <a:pathLst>
                <a:path w="3027" h="866" extrusionOk="0">
                  <a:moveTo>
                    <a:pt x="1" y="0"/>
                  </a:moveTo>
                  <a:lnTo>
                    <a:pt x="1" y="866"/>
                  </a:lnTo>
                  <a:lnTo>
                    <a:pt x="2595" y="866"/>
                  </a:lnTo>
                  <a:cubicBezTo>
                    <a:pt x="2833" y="866"/>
                    <a:pt x="3026" y="672"/>
                    <a:pt x="3026" y="433"/>
                  </a:cubicBezTo>
                  <a:cubicBezTo>
                    <a:pt x="3026" y="194"/>
                    <a:pt x="2833" y="0"/>
                    <a:pt x="2595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3" name="Google Shape;2073;p59"/>
            <p:cNvSpPr/>
            <p:nvPr/>
          </p:nvSpPr>
          <p:spPr>
            <a:xfrm>
              <a:off x="422550" y="2115300"/>
              <a:ext cx="97300" cy="194550"/>
            </a:xfrm>
            <a:custGeom>
              <a:avLst/>
              <a:gdLst/>
              <a:ahLst/>
              <a:cxnLst/>
              <a:rect l="l" t="t" r="r" b="b"/>
              <a:pathLst>
                <a:path w="3892" h="7782" extrusionOk="0">
                  <a:moveTo>
                    <a:pt x="433" y="908"/>
                  </a:moveTo>
                  <a:cubicBezTo>
                    <a:pt x="1894" y="1124"/>
                    <a:pt x="3026" y="2369"/>
                    <a:pt x="3026" y="3890"/>
                  </a:cubicBezTo>
                  <a:cubicBezTo>
                    <a:pt x="3028" y="4565"/>
                    <a:pt x="2794" y="5188"/>
                    <a:pt x="2413" y="5698"/>
                  </a:cubicBezTo>
                  <a:lnTo>
                    <a:pt x="433" y="3709"/>
                  </a:lnTo>
                  <a:lnTo>
                    <a:pt x="433" y="908"/>
                  </a:lnTo>
                  <a:close/>
                  <a:moveTo>
                    <a:pt x="433" y="4936"/>
                  </a:moveTo>
                  <a:lnTo>
                    <a:pt x="1809" y="6304"/>
                  </a:lnTo>
                  <a:cubicBezTo>
                    <a:pt x="1411" y="6606"/>
                    <a:pt x="943" y="6796"/>
                    <a:pt x="433" y="6875"/>
                  </a:cubicBezTo>
                  <a:lnTo>
                    <a:pt x="433" y="6873"/>
                  </a:lnTo>
                  <a:lnTo>
                    <a:pt x="433" y="4936"/>
                  </a:lnTo>
                  <a:close/>
                  <a:moveTo>
                    <a:pt x="1" y="1"/>
                  </a:moveTo>
                  <a:lnTo>
                    <a:pt x="1" y="7781"/>
                  </a:lnTo>
                  <a:cubicBezTo>
                    <a:pt x="2145" y="7781"/>
                    <a:pt x="3892" y="6035"/>
                    <a:pt x="3892" y="3890"/>
                  </a:cubicBezTo>
                  <a:cubicBezTo>
                    <a:pt x="3892" y="1747"/>
                    <a:pt x="214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74" name="Google Shape;2074;p59"/>
          <p:cNvGrpSpPr/>
          <p:nvPr/>
        </p:nvGrpSpPr>
        <p:grpSpPr>
          <a:xfrm>
            <a:off x="7777013" y="2635000"/>
            <a:ext cx="369550" cy="368925"/>
            <a:chOff x="7011325" y="2635000"/>
            <a:chExt cx="369550" cy="368925"/>
          </a:xfrm>
        </p:grpSpPr>
        <p:sp>
          <p:nvSpPr>
            <p:cNvPr id="2075" name="Google Shape;2075;p59"/>
            <p:cNvSpPr/>
            <p:nvPr/>
          </p:nvSpPr>
          <p:spPr>
            <a:xfrm>
              <a:off x="7189500" y="2678275"/>
              <a:ext cx="191375" cy="237725"/>
            </a:xfrm>
            <a:custGeom>
              <a:avLst/>
              <a:gdLst/>
              <a:ahLst/>
              <a:cxnLst/>
              <a:rect l="l" t="t" r="r" b="b"/>
              <a:pathLst>
                <a:path w="7655" h="9509" extrusionOk="0">
                  <a:moveTo>
                    <a:pt x="7207" y="0"/>
                  </a:moveTo>
                  <a:cubicBezTo>
                    <a:pt x="7204" y="0"/>
                    <a:pt x="7201" y="0"/>
                    <a:pt x="7198" y="0"/>
                  </a:cubicBezTo>
                  <a:lnTo>
                    <a:pt x="3710" y="0"/>
                  </a:lnTo>
                  <a:lnTo>
                    <a:pt x="442" y="6181"/>
                  </a:lnTo>
                  <a:lnTo>
                    <a:pt x="1080" y="8066"/>
                  </a:lnTo>
                  <a:lnTo>
                    <a:pt x="1" y="9432"/>
                  </a:lnTo>
                  <a:cubicBezTo>
                    <a:pt x="70" y="9481"/>
                    <a:pt x="153" y="9509"/>
                    <a:pt x="238" y="9509"/>
                  </a:cubicBezTo>
                  <a:cubicBezTo>
                    <a:pt x="242" y="9509"/>
                    <a:pt x="247" y="9509"/>
                    <a:pt x="251" y="9509"/>
                  </a:cubicBezTo>
                  <a:lnTo>
                    <a:pt x="7196" y="9509"/>
                  </a:lnTo>
                  <a:cubicBezTo>
                    <a:pt x="7199" y="9509"/>
                    <a:pt x="7202" y="9509"/>
                    <a:pt x="7205" y="9509"/>
                  </a:cubicBezTo>
                  <a:cubicBezTo>
                    <a:pt x="7345" y="9509"/>
                    <a:pt x="7475" y="9437"/>
                    <a:pt x="7550" y="9320"/>
                  </a:cubicBezTo>
                  <a:cubicBezTo>
                    <a:pt x="7637" y="9202"/>
                    <a:pt x="7654" y="9046"/>
                    <a:pt x="7594" y="8912"/>
                  </a:cubicBezTo>
                  <a:lnTo>
                    <a:pt x="5934" y="4754"/>
                  </a:lnTo>
                  <a:lnTo>
                    <a:pt x="7594" y="597"/>
                  </a:lnTo>
                  <a:cubicBezTo>
                    <a:pt x="7654" y="463"/>
                    <a:pt x="7638" y="307"/>
                    <a:pt x="7552" y="189"/>
                  </a:cubicBezTo>
                  <a:cubicBezTo>
                    <a:pt x="7475" y="72"/>
                    <a:pt x="7345" y="0"/>
                    <a:pt x="7207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6" name="Google Shape;2076;p59"/>
            <p:cNvSpPr/>
            <p:nvPr/>
          </p:nvSpPr>
          <p:spPr>
            <a:xfrm>
              <a:off x="7184950" y="2832775"/>
              <a:ext cx="108125" cy="81300"/>
            </a:xfrm>
            <a:custGeom>
              <a:avLst/>
              <a:gdLst/>
              <a:ahLst/>
              <a:cxnLst/>
              <a:rect l="l" t="t" r="r" b="b"/>
              <a:pathLst>
                <a:path w="4325" h="3252" extrusionOk="0">
                  <a:moveTo>
                    <a:pt x="624" y="1"/>
                  </a:moveTo>
                  <a:lnTo>
                    <a:pt x="2" y="1168"/>
                  </a:lnTo>
                  <a:lnTo>
                    <a:pt x="2" y="2898"/>
                  </a:lnTo>
                  <a:cubicBezTo>
                    <a:pt x="0" y="3038"/>
                    <a:pt x="68" y="3171"/>
                    <a:pt x="183" y="3252"/>
                  </a:cubicBezTo>
                  <a:lnTo>
                    <a:pt x="4324" y="160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7" name="Google Shape;2077;p59"/>
            <p:cNvSpPr/>
            <p:nvPr/>
          </p:nvSpPr>
          <p:spPr>
            <a:xfrm>
              <a:off x="7055225" y="2635000"/>
              <a:ext cx="237925" cy="237825"/>
            </a:xfrm>
            <a:custGeom>
              <a:avLst/>
              <a:gdLst/>
              <a:ahLst/>
              <a:cxnLst/>
              <a:rect l="l" t="t" r="r" b="b"/>
              <a:pathLst>
                <a:path w="9517" h="9513" extrusionOk="0">
                  <a:moveTo>
                    <a:pt x="9085" y="1"/>
                  </a:moveTo>
                  <a:cubicBezTo>
                    <a:pt x="9084" y="1"/>
                    <a:pt x="9083" y="1"/>
                    <a:pt x="9082" y="1"/>
                  </a:cubicBezTo>
                  <a:lnTo>
                    <a:pt x="869" y="1"/>
                  </a:lnTo>
                  <a:lnTo>
                    <a:pt x="3" y="1540"/>
                  </a:lnTo>
                  <a:lnTo>
                    <a:pt x="3" y="9079"/>
                  </a:lnTo>
                  <a:cubicBezTo>
                    <a:pt x="0" y="9318"/>
                    <a:pt x="194" y="9512"/>
                    <a:pt x="433" y="9512"/>
                  </a:cubicBezTo>
                  <a:cubicBezTo>
                    <a:pt x="434" y="9512"/>
                    <a:pt x="435" y="9512"/>
                    <a:pt x="436" y="9512"/>
                  </a:cubicBezTo>
                  <a:lnTo>
                    <a:pt x="9513" y="9512"/>
                  </a:lnTo>
                  <a:lnTo>
                    <a:pt x="9513" y="433"/>
                  </a:lnTo>
                  <a:cubicBezTo>
                    <a:pt x="9516" y="195"/>
                    <a:pt x="9323" y="1"/>
                    <a:pt x="9085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8" name="Google Shape;2078;p59"/>
            <p:cNvSpPr/>
            <p:nvPr/>
          </p:nvSpPr>
          <p:spPr>
            <a:xfrm>
              <a:off x="7174175" y="2635050"/>
              <a:ext cx="118925" cy="237775"/>
            </a:xfrm>
            <a:custGeom>
              <a:avLst/>
              <a:gdLst/>
              <a:ahLst/>
              <a:cxnLst/>
              <a:rect l="l" t="t" r="r" b="b"/>
              <a:pathLst>
                <a:path w="4757" h="9511" extrusionOk="0">
                  <a:moveTo>
                    <a:pt x="4328" y="0"/>
                  </a:moveTo>
                  <a:cubicBezTo>
                    <a:pt x="4326" y="0"/>
                    <a:pt x="4324" y="0"/>
                    <a:pt x="4323" y="0"/>
                  </a:cubicBezTo>
                  <a:lnTo>
                    <a:pt x="0" y="0"/>
                  </a:lnTo>
                  <a:lnTo>
                    <a:pt x="0" y="9510"/>
                  </a:lnTo>
                  <a:lnTo>
                    <a:pt x="4755" y="9510"/>
                  </a:lnTo>
                  <a:lnTo>
                    <a:pt x="4755" y="431"/>
                  </a:lnTo>
                  <a:cubicBezTo>
                    <a:pt x="4757" y="194"/>
                    <a:pt x="4566" y="0"/>
                    <a:pt x="4328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9" name="Google Shape;2079;p59"/>
            <p:cNvSpPr/>
            <p:nvPr/>
          </p:nvSpPr>
          <p:spPr>
            <a:xfrm>
              <a:off x="7011325" y="2635000"/>
              <a:ext cx="65600" cy="368925"/>
            </a:xfrm>
            <a:custGeom>
              <a:avLst/>
              <a:gdLst/>
              <a:ahLst/>
              <a:cxnLst/>
              <a:rect l="l" t="t" r="r" b="b"/>
              <a:pathLst>
                <a:path w="2624" h="14757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14324"/>
                  </a:lnTo>
                  <a:cubicBezTo>
                    <a:pt x="0" y="14563"/>
                    <a:pt x="194" y="14756"/>
                    <a:pt x="433" y="14756"/>
                  </a:cubicBezTo>
                  <a:lnTo>
                    <a:pt x="2191" y="14756"/>
                  </a:lnTo>
                  <a:cubicBezTo>
                    <a:pt x="2430" y="14756"/>
                    <a:pt x="2623" y="14563"/>
                    <a:pt x="2623" y="14324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0" name="Google Shape;2080;p59"/>
            <p:cNvSpPr/>
            <p:nvPr/>
          </p:nvSpPr>
          <p:spPr>
            <a:xfrm>
              <a:off x="7098525" y="2684175"/>
              <a:ext cx="151300" cy="139525"/>
            </a:xfrm>
            <a:custGeom>
              <a:avLst/>
              <a:gdLst/>
              <a:ahLst/>
              <a:cxnLst/>
              <a:rect l="l" t="t" r="r" b="b"/>
              <a:pathLst>
                <a:path w="6052" h="5581" extrusionOk="0">
                  <a:moveTo>
                    <a:pt x="2146" y="1"/>
                  </a:moveTo>
                  <a:cubicBezTo>
                    <a:pt x="1925" y="1"/>
                    <a:pt x="1700" y="59"/>
                    <a:pt x="1488" y="178"/>
                  </a:cubicBezTo>
                  <a:cubicBezTo>
                    <a:pt x="1012" y="465"/>
                    <a:pt x="787" y="1026"/>
                    <a:pt x="918" y="1571"/>
                  </a:cubicBezTo>
                  <a:cubicBezTo>
                    <a:pt x="381" y="1734"/>
                    <a:pt x="10" y="2194"/>
                    <a:pt x="1" y="2798"/>
                  </a:cubicBezTo>
                  <a:cubicBezTo>
                    <a:pt x="1" y="3368"/>
                    <a:pt x="381" y="3844"/>
                    <a:pt x="918" y="4008"/>
                  </a:cubicBezTo>
                  <a:cubicBezTo>
                    <a:pt x="787" y="4552"/>
                    <a:pt x="1004" y="5106"/>
                    <a:pt x="1514" y="5408"/>
                  </a:cubicBezTo>
                  <a:cubicBezTo>
                    <a:pt x="1710" y="5524"/>
                    <a:pt x="1925" y="5580"/>
                    <a:pt x="2141" y="5580"/>
                  </a:cubicBezTo>
                  <a:cubicBezTo>
                    <a:pt x="2458" y="5580"/>
                    <a:pt x="2774" y="5459"/>
                    <a:pt x="3026" y="5227"/>
                  </a:cubicBezTo>
                  <a:cubicBezTo>
                    <a:pt x="3272" y="5457"/>
                    <a:pt x="3581" y="5579"/>
                    <a:pt x="3901" y="5579"/>
                  </a:cubicBezTo>
                  <a:cubicBezTo>
                    <a:pt x="4123" y="5579"/>
                    <a:pt x="4350" y="5521"/>
                    <a:pt x="4565" y="5400"/>
                  </a:cubicBezTo>
                  <a:cubicBezTo>
                    <a:pt x="5050" y="5106"/>
                    <a:pt x="5257" y="4545"/>
                    <a:pt x="5136" y="4008"/>
                  </a:cubicBezTo>
                  <a:cubicBezTo>
                    <a:pt x="5671" y="3844"/>
                    <a:pt x="6044" y="3387"/>
                    <a:pt x="6052" y="2781"/>
                  </a:cubicBezTo>
                  <a:cubicBezTo>
                    <a:pt x="6052" y="2211"/>
                    <a:pt x="5671" y="1744"/>
                    <a:pt x="5136" y="1571"/>
                  </a:cubicBezTo>
                  <a:cubicBezTo>
                    <a:pt x="5265" y="1017"/>
                    <a:pt x="5050" y="473"/>
                    <a:pt x="4531" y="170"/>
                  </a:cubicBezTo>
                  <a:cubicBezTo>
                    <a:pt x="4334" y="56"/>
                    <a:pt x="4119" y="1"/>
                    <a:pt x="3907" y="1"/>
                  </a:cubicBezTo>
                  <a:cubicBezTo>
                    <a:pt x="3589" y="1"/>
                    <a:pt x="3275" y="123"/>
                    <a:pt x="3026" y="351"/>
                  </a:cubicBezTo>
                  <a:cubicBezTo>
                    <a:pt x="2776" y="122"/>
                    <a:pt x="2465" y="1"/>
                    <a:pt x="2146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1" name="Google Shape;2081;p59"/>
            <p:cNvSpPr/>
            <p:nvPr/>
          </p:nvSpPr>
          <p:spPr>
            <a:xfrm>
              <a:off x="7174175" y="2684200"/>
              <a:ext cx="75650" cy="139450"/>
            </a:xfrm>
            <a:custGeom>
              <a:avLst/>
              <a:gdLst/>
              <a:ahLst/>
              <a:cxnLst/>
              <a:rect l="l" t="t" r="r" b="b"/>
              <a:pathLst>
                <a:path w="3026" h="5578" extrusionOk="0">
                  <a:moveTo>
                    <a:pt x="880" y="0"/>
                  </a:moveTo>
                  <a:cubicBezTo>
                    <a:pt x="563" y="0"/>
                    <a:pt x="249" y="122"/>
                    <a:pt x="0" y="350"/>
                  </a:cubicBezTo>
                  <a:lnTo>
                    <a:pt x="0" y="5226"/>
                  </a:lnTo>
                  <a:cubicBezTo>
                    <a:pt x="246" y="5456"/>
                    <a:pt x="555" y="5578"/>
                    <a:pt x="875" y="5578"/>
                  </a:cubicBezTo>
                  <a:cubicBezTo>
                    <a:pt x="1097" y="5578"/>
                    <a:pt x="1324" y="5520"/>
                    <a:pt x="1539" y="5399"/>
                  </a:cubicBezTo>
                  <a:cubicBezTo>
                    <a:pt x="2024" y="5105"/>
                    <a:pt x="2231" y="4544"/>
                    <a:pt x="2110" y="4007"/>
                  </a:cubicBezTo>
                  <a:cubicBezTo>
                    <a:pt x="2645" y="3843"/>
                    <a:pt x="3018" y="3386"/>
                    <a:pt x="3026" y="2780"/>
                  </a:cubicBezTo>
                  <a:cubicBezTo>
                    <a:pt x="3026" y="2209"/>
                    <a:pt x="2645" y="1743"/>
                    <a:pt x="2110" y="1570"/>
                  </a:cubicBezTo>
                  <a:cubicBezTo>
                    <a:pt x="2239" y="1016"/>
                    <a:pt x="2024" y="472"/>
                    <a:pt x="1505" y="169"/>
                  </a:cubicBezTo>
                  <a:cubicBezTo>
                    <a:pt x="1307" y="55"/>
                    <a:pt x="1093" y="0"/>
                    <a:pt x="880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2" name="Google Shape;2082;p59"/>
            <p:cNvSpPr/>
            <p:nvPr/>
          </p:nvSpPr>
          <p:spPr>
            <a:xfrm>
              <a:off x="7139200" y="2721475"/>
              <a:ext cx="67450" cy="64875"/>
            </a:xfrm>
            <a:custGeom>
              <a:avLst/>
              <a:gdLst/>
              <a:ahLst/>
              <a:cxnLst/>
              <a:rect l="l" t="t" r="r" b="b"/>
              <a:pathLst>
                <a:path w="2698" h="2595" extrusionOk="0">
                  <a:moveTo>
                    <a:pt x="1399" y="0"/>
                  </a:moveTo>
                  <a:cubicBezTo>
                    <a:pt x="875" y="0"/>
                    <a:pt x="402" y="316"/>
                    <a:pt x="200" y="801"/>
                  </a:cubicBezTo>
                  <a:cubicBezTo>
                    <a:pt x="1" y="1286"/>
                    <a:pt x="111" y="1844"/>
                    <a:pt x="482" y="2214"/>
                  </a:cubicBezTo>
                  <a:cubicBezTo>
                    <a:pt x="730" y="2462"/>
                    <a:pt x="1062" y="2595"/>
                    <a:pt x="1399" y="2595"/>
                  </a:cubicBezTo>
                  <a:cubicBezTo>
                    <a:pt x="1566" y="2595"/>
                    <a:pt x="1735" y="2562"/>
                    <a:pt x="1895" y="2496"/>
                  </a:cubicBezTo>
                  <a:cubicBezTo>
                    <a:pt x="2380" y="2296"/>
                    <a:pt x="2696" y="1822"/>
                    <a:pt x="2696" y="1297"/>
                  </a:cubicBezTo>
                  <a:cubicBezTo>
                    <a:pt x="2697" y="581"/>
                    <a:pt x="2115" y="0"/>
                    <a:pt x="1399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3" name="Google Shape;2083;p59"/>
            <p:cNvSpPr/>
            <p:nvPr/>
          </p:nvSpPr>
          <p:spPr>
            <a:xfrm>
              <a:off x="7174175" y="2721475"/>
              <a:ext cx="32475" cy="64875"/>
            </a:xfrm>
            <a:custGeom>
              <a:avLst/>
              <a:gdLst/>
              <a:ahLst/>
              <a:cxnLst/>
              <a:rect l="l" t="t" r="r" b="b"/>
              <a:pathLst>
                <a:path w="1299" h="2595" extrusionOk="0">
                  <a:moveTo>
                    <a:pt x="0" y="0"/>
                  </a:moveTo>
                  <a:lnTo>
                    <a:pt x="0" y="2595"/>
                  </a:lnTo>
                  <a:cubicBezTo>
                    <a:pt x="716" y="2595"/>
                    <a:pt x="1298" y="2014"/>
                    <a:pt x="1297" y="1298"/>
                  </a:cubicBezTo>
                  <a:cubicBezTo>
                    <a:pt x="1298" y="581"/>
                    <a:pt x="716" y="0"/>
                    <a:pt x="0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84" name="Google Shape;2084;p59"/>
          <p:cNvGrpSpPr/>
          <p:nvPr/>
        </p:nvGrpSpPr>
        <p:grpSpPr>
          <a:xfrm>
            <a:off x="7157838" y="2635000"/>
            <a:ext cx="369450" cy="368925"/>
            <a:chOff x="6392150" y="2635000"/>
            <a:chExt cx="369450" cy="368925"/>
          </a:xfrm>
        </p:grpSpPr>
        <p:sp>
          <p:nvSpPr>
            <p:cNvPr id="2085" name="Google Shape;2085;p59"/>
            <p:cNvSpPr/>
            <p:nvPr/>
          </p:nvSpPr>
          <p:spPr>
            <a:xfrm>
              <a:off x="6392150" y="2635050"/>
              <a:ext cx="369450" cy="355450"/>
            </a:xfrm>
            <a:custGeom>
              <a:avLst/>
              <a:gdLst/>
              <a:ahLst/>
              <a:cxnLst/>
              <a:rect l="l" t="t" r="r" b="b"/>
              <a:pathLst>
                <a:path w="14778" h="14218" extrusionOk="0">
                  <a:moveTo>
                    <a:pt x="7382" y="0"/>
                  </a:moveTo>
                  <a:cubicBezTo>
                    <a:pt x="7107" y="0"/>
                    <a:pt x="6841" y="88"/>
                    <a:pt x="6619" y="250"/>
                  </a:cubicBezTo>
                  <a:lnTo>
                    <a:pt x="192" y="4790"/>
                  </a:lnTo>
                  <a:cubicBezTo>
                    <a:pt x="99" y="4857"/>
                    <a:pt x="36" y="4960"/>
                    <a:pt x="19" y="5075"/>
                  </a:cubicBezTo>
                  <a:cubicBezTo>
                    <a:pt x="0" y="5189"/>
                    <a:pt x="28" y="5309"/>
                    <a:pt x="98" y="5403"/>
                  </a:cubicBezTo>
                  <a:lnTo>
                    <a:pt x="1136" y="6786"/>
                  </a:lnTo>
                  <a:cubicBezTo>
                    <a:pt x="1219" y="6901"/>
                    <a:pt x="1349" y="6959"/>
                    <a:pt x="1480" y="6959"/>
                  </a:cubicBezTo>
                  <a:cubicBezTo>
                    <a:pt x="1568" y="6959"/>
                    <a:pt x="1656" y="6933"/>
                    <a:pt x="1732" y="6881"/>
                  </a:cubicBezTo>
                  <a:lnTo>
                    <a:pt x="1740" y="6873"/>
                  </a:lnTo>
                  <a:lnTo>
                    <a:pt x="1740" y="14218"/>
                  </a:lnTo>
                  <a:lnTo>
                    <a:pt x="13039" y="14218"/>
                  </a:lnTo>
                  <a:lnTo>
                    <a:pt x="13039" y="6871"/>
                  </a:lnTo>
                  <a:lnTo>
                    <a:pt x="13047" y="6881"/>
                  </a:lnTo>
                  <a:cubicBezTo>
                    <a:pt x="13123" y="6932"/>
                    <a:pt x="13211" y="6958"/>
                    <a:pt x="13298" y="6958"/>
                  </a:cubicBezTo>
                  <a:cubicBezTo>
                    <a:pt x="13431" y="6958"/>
                    <a:pt x="13561" y="6899"/>
                    <a:pt x="13643" y="6785"/>
                  </a:cubicBezTo>
                  <a:lnTo>
                    <a:pt x="14682" y="5402"/>
                  </a:lnTo>
                  <a:cubicBezTo>
                    <a:pt x="14749" y="5307"/>
                    <a:pt x="14778" y="5189"/>
                    <a:pt x="14760" y="5073"/>
                  </a:cubicBezTo>
                  <a:cubicBezTo>
                    <a:pt x="14743" y="4960"/>
                    <a:pt x="14680" y="4856"/>
                    <a:pt x="14587" y="4788"/>
                  </a:cubicBezTo>
                  <a:lnTo>
                    <a:pt x="8166" y="258"/>
                  </a:lnTo>
                  <a:cubicBezTo>
                    <a:pt x="7941" y="92"/>
                    <a:pt x="7669" y="0"/>
                    <a:pt x="7389" y="0"/>
                  </a:cubicBezTo>
                  <a:cubicBezTo>
                    <a:pt x="7386" y="0"/>
                    <a:pt x="7384" y="0"/>
                    <a:pt x="7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6" name="Google Shape;2086;p59"/>
            <p:cNvSpPr/>
            <p:nvPr/>
          </p:nvSpPr>
          <p:spPr>
            <a:xfrm>
              <a:off x="6576850" y="2635000"/>
              <a:ext cx="184750" cy="355500"/>
            </a:xfrm>
            <a:custGeom>
              <a:avLst/>
              <a:gdLst/>
              <a:ahLst/>
              <a:cxnLst/>
              <a:rect l="l" t="t" r="r" b="b"/>
              <a:pathLst>
                <a:path w="7390" h="14220" extrusionOk="0">
                  <a:moveTo>
                    <a:pt x="1" y="1"/>
                  </a:moveTo>
                  <a:lnTo>
                    <a:pt x="1" y="14220"/>
                  </a:lnTo>
                  <a:lnTo>
                    <a:pt x="5651" y="14220"/>
                  </a:lnTo>
                  <a:lnTo>
                    <a:pt x="5651" y="6873"/>
                  </a:lnTo>
                  <a:lnTo>
                    <a:pt x="5659" y="6883"/>
                  </a:lnTo>
                  <a:cubicBezTo>
                    <a:pt x="5735" y="6934"/>
                    <a:pt x="5823" y="6960"/>
                    <a:pt x="5910" y="6960"/>
                  </a:cubicBezTo>
                  <a:cubicBezTo>
                    <a:pt x="6043" y="6960"/>
                    <a:pt x="6173" y="6901"/>
                    <a:pt x="6255" y="6787"/>
                  </a:cubicBezTo>
                  <a:lnTo>
                    <a:pt x="7294" y="5404"/>
                  </a:lnTo>
                  <a:cubicBezTo>
                    <a:pt x="7361" y="5309"/>
                    <a:pt x="7390" y="5191"/>
                    <a:pt x="7372" y="5075"/>
                  </a:cubicBezTo>
                  <a:cubicBezTo>
                    <a:pt x="7355" y="4962"/>
                    <a:pt x="7292" y="4858"/>
                    <a:pt x="7199" y="4790"/>
                  </a:cubicBezTo>
                  <a:lnTo>
                    <a:pt x="780" y="259"/>
                  </a:lnTo>
                  <a:cubicBezTo>
                    <a:pt x="555" y="92"/>
                    <a:pt x="28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7" name="Google Shape;2087;p59"/>
            <p:cNvSpPr/>
            <p:nvPr/>
          </p:nvSpPr>
          <p:spPr>
            <a:xfrm>
              <a:off x="6510300" y="2743050"/>
              <a:ext cx="45025" cy="43300"/>
            </a:xfrm>
            <a:custGeom>
              <a:avLst/>
              <a:gdLst/>
              <a:ahLst/>
              <a:cxnLst/>
              <a:rect l="l" t="t" r="r" b="b"/>
              <a:pathLst>
                <a:path w="1801" h="1732" extrusionOk="0">
                  <a:moveTo>
                    <a:pt x="935" y="1"/>
                  </a:moveTo>
                  <a:cubicBezTo>
                    <a:pt x="584" y="1"/>
                    <a:pt x="268" y="212"/>
                    <a:pt x="134" y="534"/>
                  </a:cubicBezTo>
                  <a:cubicBezTo>
                    <a:pt x="1" y="858"/>
                    <a:pt x="75" y="1230"/>
                    <a:pt x="323" y="1478"/>
                  </a:cubicBezTo>
                  <a:cubicBezTo>
                    <a:pt x="488" y="1644"/>
                    <a:pt x="709" y="1731"/>
                    <a:pt x="934" y="1731"/>
                  </a:cubicBezTo>
                  <a:cubicBezTo>
                    <a:pt x="1046" y="1731"/>
                    <a:pt x="1158" y="1710"/>
                    <a:pt x="1266" y="1666"/>
                  </a:cubicBezTo>
                  <a:cubicBezTo>
                    <a:pt x="1588" y="1532"/>
                    <a:pt x="1801" y="1216"/>
                    <a:pt x="1801" y="866"/>
                  </a:cubicBezTo>
                  <a:cubicBezTo>
                    <a:pt x="1799" y="388"/>
                    <a:pt x="1412" y="1"/>
                    <a:pt x="935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8" name="Google Shape;2088;p59"/>
            <p:cNvSpPr/>
            <p:nvPr/>
          </p:nvSpPr>
          <p:spPr>
            <a:xfrm>
              <a:off x="6596750" y="2764650"/>
              <a:ext cx="45025" cy="43300"/>
            </a:xfrm>
            <a:custGeom>
              <a:avLst/>
              <a:gdLst/>
              <a:ahLst/>
              <a:cxnLst/>
              <a:rect l="l" t="t" r="r" b="b"/>
              <a:pathLst>
                <a:path w="1801" h="1732" extrusionOk="0">
                  <a:moveTo>
                    <a:pt x="936" y="1"/>
                  </a:moveTo>
                  <a:cubicBezTo>
                    <a:pt x="585" y="1"/>
                    <a:pt x="268" y="212"/>
                    <a:pt x="135" y="536"/>
                  </a:cubicBezTo>
                  <a:cubicBezTo>
                    <a:pt x="1" y="858"/>
                    <a:pt x="75" y="1231"/>
                    <a:pt x="324" y="1478"/>
                  </a:cubicBezTo>
                  <a:cubicBezTo>
                    <a:pt x="489" y="1643"/>
                    <a:pt x="710" y="1732"/>
                    <a:pt x="935" y="1732"/>
                  </a:cubicBezTo>
                  <a:cubicBezTo>
                    <a:pt x="1046" y="1732"/>
                    <a:pt x="1159" y="1710"/>
                    <a:pt x="1266" y="1665"/>
                  </a:cubicBezTo>
                  <a:cubicBezTo>
                    <a:pt x="1589" y="1532"/>
                    <a:pt x="1801" y="1217"/>
                    <a:pt x="1801" y="866"/>
                  </a:cubicBezTo>
                  <a:cubicBezTo>
                    <a:pt x="1799" y="389"/>
                    <a:pt x="1412" y="2"/>
                    <a:pt x="936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9" name="Google Shape;2089;p59"/>
            <p:cNvSpPr/>
            <p:nvPr/>
          </p:nvSpPr>
          <p:spPr>
            <a:xfrm>
              <a:off x="6392450" y="2982250"/>
              <a:ext cx="369000" cy="21675"/>
            </a:xfrm>
            <a:custGeom>
              <a:avLst/>
              <a:gdLst/>
              <a:ahLst/>
              <a:cxnLst/>
              <a:rect l="l" t="t" r="r" b="b"/>
              <a:pathLst>
                <a:path w="14760" h="867" extrusionOk="0">
                  <a:moveTo>
                    <a:pt x="14329" y="1"/>
                  </a:moveTo>
                  <a:cubicBezTo>
                    <a:pt x="14327" y="1"/>
                    <a:pt x="14325" y="1"/>
                    <a:pt x="14324" y="1"/>
                  </a:cubicBezTo>
                  <a:lnTo>
                    <a:pt x="432" y="1"/>
                  </a:lnTo>
                  <a:cubicBezTo>
                    <a:pt x="194" y="1"/>
                    <a:pt x="1" y="194"/>
                    <a:pt x="1" y="434"/>
                  </a:cubicBezTo>
                  <a:cubicBezTo>
                    <a:pt x="1" y="673"/>
                    <a:pt x="194" y="866"/>
                    <a:pt x="432" y="866"/>
                  </a:cubicBezTo>
                  <a:lnTo>
                    <a:pt x="14324" y="866"/>
                  </a:lnTo>
                  <a:cubicBezTo>
                    <a:pt x="14325" y="866"/>
                    <a:pt x="14327" y="866"/>
                    <a:pt x="14329" y="866"/>
                  </a:cubicBezTo>
                  <a:cubicBezTo>
                    <a:pt x="14567" y="866"/>
                    <a:pt x="14759" y="672"/>
                    <a:pt x="14756" y="434"/>
                  </a:cubicBezTo>
                  <a:cubicBezTo>
                    <a:pt x="14759" y="196"/>
                    <a:pt x="14567" y="1"/>
                    <a:pt x="14329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0" name="Google Shape;2090;p59"/>
            <p:cNvSpPr/>
            <p:nvPr/>
          </p:nvSpPr>
          <p:spPr>
            <a:xfrm>
              <a:off x="6490450" y="2786300"/>
              <a:ext cx="86475" cy="196925"/>
            </a:xfrm>
            <a:custGeom>
              <a:avLst/>
              <a:gdLst/>
              <a:ahLst/>
              <a:cxnLst/>
              <a:rect l="l" t="t" r="r" b="b"/>
              <a:pathLst>
                <a:path w="3459" h="7877" extrusionOk="0">
                  <a:moveTo>
                    <a:pt x="1729" y="0"/>
                  </a:moveTo>
                  <a:cubicBezTo>
                    <a:pt x="1586" y="0"/>
                    <a:pt x="1440" y="18"/>
                    <a:pt x="1297" y="55"/>
                  </a:cubicBezTo>
                  <a:cubicBezTo>
                    <a:pt x="533" y="253"/>
                    <a:pt x="0" y="941"/>
                    <a:pt x="0" y="1729"/>
                  </a:cubicBezTo>
                  <a:lnTo>
                    <a:pt x="0" y="4056"/>
                  </a:lnTo>
                  <a:cubicBezTo>
                    <a:pt x="0" y="4204"/>
                    <a:pt x="120" y="4324"/>
                    <a:pt x="267" y="4324"/>
                  </a:cubicBezTo>
                  <a:lnTo>
                    <a:pt x="864" y="4324"/>
                  </a:lnTo>
                  <a:lnTo>
                    <a:pt x="864" y="6975"/>
                  </a:lnTo>
                  <a:cubicBezTo>
                    <a:pt x="843" y="7468"/>
                    <a:pt x="1237" y="7877"/>
                    <a:pt x="1729" y="7877"/>
                  </a:cubicBezTo>
                  <a:cubicBezTo>
                    <a:pt x="2220" y="7877"/>
                    <a:pt x="2613" y="7468"/>
                    <a:pt x="2593" y="6975"/>
                  </a:cubicBezTo>
                  <a:lnTo>
                    <a:pt x="3458" y="6517"/>
                  </a:lnTo>
                  <a:lnTo>
                    <a:pt x="3458" y="2595"/>
                  </a:lnTo>
                  <a:lnTo>
                    <a:pt x="3241" y="891"/>
                  </a:lnTo>
                  <a:cubicBezTo>
                    <a:pt x="2931" y="331"/>
                    <a:pt x="2346" y="0"/>
                    <a:pt x="172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1" name="Google Shape;2091;p59"/>
            <p:cNvSpPr/>
            <p:nvPr/>
          </p:nvSpPr>
          <p:spPr>
            <a:xfrm>
              <a:off x="6576900" y="2807925"/>
              <a:ext cx="82625" cy="175300"/>
            </a:xfrm>
            <a:custGeom>
              <a:avLst/>
              <a:gdLst/>
              <a:ahLst/>
              <a:cxnLst/>
              <a:rect l="l" t="t" r="r" b="b"/>
              <a:pathLst>
                <a:path w="3305" h="7012" extrusionOk="0">
                  <a:moveTo>
                    <a:pt x="1401" y="0"/>
                  </a:moveTo>
                  <a:cubicBezTo>
                    <a:pt x="1124" y="0"/>
                    <a:pt x="874" y="130"/>
                    <a:pt x="701" y="355"/>
                  </a:cubicBezTo>
                  <a:lnTo>
                    <a:pt x="0" y="1730"/>
                  </a:lnTo>
                  <a:lnTo>
                    <a:pt x="0" y="5652"/>
                  </a:lnTo>
                  <a:lnTo>
                    <a:pt x="866" y="6110"/>
                  </a:lnTo>
                  <a:cubicBezTo>
                    <a:pt x="845" y="6603"/>
                    <a:pt x="1237" y="7012"/>
                    <a:pt x="1730" y="7012"/>
                  </a:cubicBezTo>
                  <a:cubicBezTo>
                    <a:pt x="2222" y="7012"/>
                    <a:pt x="2615" y="6603"/>
                    <a:pt x="2595" y="6110"/>
                  </a:cubicBezTo>
                  <a:lnTo>
                    <a:pt x="2595" y="3459"/>
                  </a:lnTo>
                  <a:lnTo>
                    <a:pt x="3018" y="3459"/>
                  </a:lnTo>
                  <a:cubicBezTo>
                    <a:pt x="3113" y="3457"/>
                    <a:pt x="3201" y="3409"/>
                    <a:pt x="3253" y="3328"/>
                  </a:cubicBezTo>
                  <a:cubicBezTo>
                    <a:pt x="3301" y="3251"/>
                    <a:pt x="3305" y="3152"/>
                    <a:pt x="3261" y="3070"/>
                  </a:cubicBezTo>
                  <a:lnTo>
                    <a:pt x="2593" y="1730"/>
                  </a:lnTo>
                  <a:lnTo>
                    <a:pt x="2836" y="1255"/>
                  </a:lnTo>
                  <a:cubicBezTo>
                    <a:pt x="2974" y="984"/>
                    <a:pt x="2957" y="661"/>
                    <a:pt x="2793" y="406"/>
                  </a:cubicBezTo>
                  <a:cubicBezTo>
                    <a:pt x="2634" y="153"/>
                    <a:pt x="2357" y="0"/>
                    <a:pt x="205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2" name="Google Shape;2092;p59"/>
            <p:cNvSpPr/>
            <p:nvPr/>
          </p:nvSpPr>
          <p:spPr>
            <a:xfrm>
              <a:off x="6576900" y="2982250"/>
              <a:ext cx="184550" cy="21675"/>
            </a:xfrm>
            <a:custGeom>
              <a:avLst/>
              <a:gdLst/>
              <a:ahLst/>
              <a:cxnLst/>
              <a:rect l="l" t="t" r="r" b="b"/>
              <a:pathLst>
                <a:path w="7382" h="867" extrusionOk="0">
                  <a:moveTo>
                    <a:pt x="6951" y="1"/>
                  </a:moveTo>
                  <a:cubicBezTo>
                    <a:pt x="6949" y="1"/>
                    <a:pt x="6947" y="1"/>
                    <a:pt x="6946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6946" y="866"/>
                  </a:lnTo>
                  <a:cubicBezTo>
                    <a:pt x="6947" y="866"/>
                    <a:pt x="6949" y="866"/>
                    <a:pt x="6951" y="866"/>
                  </a:cubicBezTo>
                  <a:cubicBezTo>
                    <a:pt x="7189" y="866"/>
                    <a:pt x="7381" y="672"/>
                    <a:pt x="7378" y="434"/>
                  </a:cubicBezTo>
                  <a:cubicBezTo>
                    <a:pt x="7381" y="196"/>
                    <a:pt x="7189" y="1"/>
                    <a:pt x="695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3" name="Google Shape;2093;p59"/>
            <p:cNvSpPr/>
            <p:nvPr/>
          </p:nvSpPr>
          <p:spPr>
            <a:xfrm>
              <a:off x="6620125" y="2764700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1" y="0"/>
                  </a:moveTo>
                  <a:lnTo>
                    <a:pt x="1" y="1729"/>
                  </a:lnTo>
                  <a:cubicBezTo>
                    <a:pt x="477" y="1729"/>
                    <a:pt x="864" y="1342"/>
                    <a:pt x="866" y="864"/>
                  </a:cubicBezTo>
                  <a:cubicBezTo>
                    <a:pt x="863" y="387"/>
                    <a:pt x="477" y="2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4" name="Google Shape;2094;p59"/>
            <p:cNvSpPr/>
            <p:nvPr/>
          </p:nvSpPr>
          <p:spPr>
            <a:xfrm>
              <a:off x="6620125" y="2807925"/>
              <a:ext cx="39400" cy="174400"/>
            </a:xfrm>
            <a:custGeom>
              <a:avLst/>
              <a:gdLst/>
              <a:ahLst/>
              <a:cxnLst/>
              <a:rect l="l" t="t" r="r" b="b"/>
              <a:pathLst>
                <a:path w="1576" h="6976" extrusionOk="0">
                  <a:moveTo>
                    <a:pt x="334" y="0"/>
                  </a:moveTo>
                  <a:cubicBezTo>
                    <a:pt x="332" y="0"/>
                    <a:pt x="331" y="0"/>
                    <a:pt x="329" y="0"/>
                  </a:cubicBezTo>
                  <a:lnTo>
                    <a:pt x="1" y="0"/>
                  </a:lnTo>
                  <a:lnTo>
                    <a:pt x="1" y="6975"/>
                  </a:lnTo>
                  <a:cubicBezTo>
                    <a:pt x="477" y="6974"/>
                    <a:pt x="864" y="6587"/>
                    <a:pt x="866" y="6110"/>
                  </a:cubicBezTo>
                  <a:lnTo>
                    <a:pt x="866" y="3459"/>
                  </a:lnTo>
                  <a:lnTo>
                    <a:pt x="1289" y="3459"/>
                  </a:lnTo>
                  <a:cubicBezTo>
                    <a:pt x="1384" y="3457"/>
                    <a:pt x="1472" y="3409"/>
                    <a:pt x="1524" y="3328"/>
                  </a:cubicBezTo>
                  <a:cubicBezTo>
                    <a:pt x="1572" y="3250"/>
                    <a:pt x="1576" y="3150"/>
                    <a:pt x="1532" y="3070"/>
                  </a:cubicBezTo>
                  <a:lnTo>
                    <a:pt x="864" y="1730"/>
                  </a:lnTo>
                  <a:lnTo>
                    <a:pt x="1107" y="1255"/>
                  </a:lnTo>
                  <a:cubicBezTo>
                    <a:pt x="1245" y="984"/>
                    <a:pt x="1228" y="661"/>
                    <a:pt x="1064" y="406"/>
                  </a:cubicBezTo>
                  <a:cubicBezTo>
                    <a:pt x="906" y="154"/>
                    <a:pt x="631" y="0"/>
                    <a:pt x="334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5" name="Google Shape;2095;p59"/>
            <p:cNvSpPr/>
            <p:nvPr/>
          </p:nvSpPr>
          <p:spPr>
            <a:xfrm>
              <a:off x="6533675" y="2743100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0" y="0"/>
                  </a:moveTo>
                  <a:lnTo>
                    <a:pt x="0" y="1730"/>
                  </a:lnTo>
                  <a:cubicBezTo>
                    <a:pt x="477" y="1728"/>
                    <a:pt x="864" y="1341"/>
                    <a:pt x="866" y="864"/>
                  </a:cubicBezTo>
                  <a:cubicBezTo>
                    <a:pt x="862" y="388"/>
                    <a:pt x="477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6" name="Google Shape;2096;p59"/>
            <p:cNvSpPr/>
            <p:nvPr/>
          </p:nvSpPr>
          <p:spPr>
            <a:xfrm>
              <a:off x="6533625" y="2786300"/>
              <a:ext cx="43300" cy="196025"/>
            </a:xfrm>
            <a:custGeom>
              <a:avLst/>
              <a:gdLst/>
              <a:ahLst/>
              <a:cxnLst/>
              <a:rect l="l" t="t" r="r" b="b"/>
              <a:pathLst>
                <a:path w="1732" h="7841" extrusionOk="0">
                  <a:moveTo>
                    <a:pt x="9" y="0"/>
                  </a:moveTo>
                  <a:cubicBezTo>
                    <a:pt x="6" y="0"/>
                    <a:pt x="4" y="0"/>
                    <a:pt x="1" y="0"/>
                  </a:cubicBezTo>
                  <a:lnTo>
                    <a:pt x="1" y="7840"/>
                  </a:lnTo>
                  <a:cubicBezTo>
                    <a:pt x="477" y="7839"/>
                    <a:pt x="864" y="7452"/>
                    <a:pt x="866" y="6975"/>
                  </a:cubicBezTo>
                  <a:lnTo>
                    <a:pt x="1731" y="6517"/>
                  </a:lnTo>
                  <a:lnTo>
                    <a:pt x="1731" y="2595"/>
                  </a:lnTo>
                  <a:lnTo>
                    <a:pt x="1514" y="891"/>
                  </a:lnTo>
                  <a:cubicBezTo>
                    <a:pt x="1212" y="342"/>
                    <a:pt x="635" y="0"/>
                    <a:pt x="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7" name="Google Shape;2097;p59"/>
            <p:cNvSpPr/>
            <p:nvPr/>
          </p:nvSpPr>
          <p:spPr>
            <a:xfrm>
              <a:off x="6554000" y="2807925"/>
              <a:ext cx="44550" cy="43250"/>
            </a:xfrm>
            <a:custGeom>
              <a:avLst/>
              <a:gdLst/>
              <a:ahLst/>
              <a:cxnLst/>
              <a:rect l="l" t="t" r="r" b="b"/>
              <a:pathLst>
                <a:path w="1782" h="1730" extrusionOk="0">
                  <a:moveTo>
                    <a:pt x="884" y="0"/>
                  </a:moveTo>
                  <a:cubicBezTo>
                    <a:pt x="822" y="0"/>
                    <a:pt x="761" y="10"/>
                    <a:pt x="701" y="26"/>
                  </a:cubicBezTo>
                  <a:cubicBezTo>
                    <a:pt x="380" y="107"/>
                    <a:pt x="134" y="366"/>
                    <a:pt x="68" y="688"/>
                  </a:cubicBezTo>
                  <a:cubicBezTo>
                    <a:pt x="1" y="1012"/>
                    <a:pt x="125" y="1346"/>
                    <a:pt x="385" y="1547"/>
                  </a:cubicBezTo>
                  <a:cubicBezTo>
                    <a:pt x="540" y="1668"/>
                    <a:pt x="727" y="1729"/>
                    <a:pt x="916" y="1729"/>
                  </a:cubicBezTo>
                  <a:cubicBezTo>
                    <a:pt x="1046" y="1729"/>
                    <a:pt x="1175" y="1700"/>
                    <a:pt x="1296" y="1642"/>
                  </a:cubicBezTo>
                  <a:cubicBezTo>
                    <a:pt x="1593" y="1497"/>
                    <a:pt x="1780" y="1195"/>
                    <a:pt x="1782" y="864"/>
                  </a:cubicBezTo>
                  <a:cubicBezTo>
                    <a:pt x="1780" y="682"/>
                    <a:pt x="1722" y="504"/>
                    <a:pt x="1617" y="355"/>
                  </a:cubicBezTo>
                  <a:cubicBezTo>
                    <a:pt x="1448" y="137"/>
                    <a:pt x="1192" y="7"/>
                    <a:pt x="916" y="0"/>
                  </a:cubicBezTo>
                  <a:lnTo>
                    <a:pt x="899" y="0"/>
                  </a:lnTo>
                  <a:cubicBezTo>
                    <a:pt x="894" y="0"/>
                    <a:pt x="889" y="0"/>
                    <a:pt x="88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8" name="Google Shape;2098;p59"/>
            <p:cNvSpPr/>
            <p:nvPr/>
          </p:nvSpPr>
          <p:spPr>
            <a:xfrm>
              <a:off x="6554750" y="2850200"/>
              <a:ext cx="44325" cy="133025"/>
            </a:xfrm>
            <a:custGeom>
              <a:avLst/>
              <a:gdLst/>
              <a:ahLst/>
              <a:cxnLst/>
              <a:rect l="l" t="t" r="r" b="b"/>
              <a:pathLst>
                <a:path w="1773" h="5321" extrusionOk="0">
                  <a:moveTo>
                    <a:pt x="886" y="1"/>
                  </a:moveTo>
                  <a:cubicBezTo>
                    <a:pt x="394" y="1"/>
                    <a:pt x="1" y="410"/>
                    <a:pt x="23" y="902"/>
                  </a:cubicBezTo>
                  <a:lnTo>
                    <a:pt x="23" y="4419"/>
                  </a:lnTo>
                  <a:cubicBezTo>
                    <a:pt x="1" y="4910"/>
                    <a:pt x="394" y="5321"/>
                    <a:pt x="886" y="5321"/>
                  </a:cubicBezTo>
                  <a:cubicBezTo>
                    <a:pt x="1379" y="5321"/>
                    <a:pt x="1772" y="4910"/>
                    <a:pt x="1752" y="4419"/>
                  </a:cubicBezTo>
                  <a:lnTo>
                    <a:pt x="1752" y="902"/>
                  </a:lnTo>
                  <a:cubicBezTo>
                    <a:pt x="1772" y="410"/>
                    <a:pt x="1379" y="1"/>
                    <a:pt x="886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9" name="Google Shape;2099;p59"/>
            <p:cNvSpPr/>
            <p:nvPr/>
          </p:nvSpPr>
          <p:spPr>
            <a:xfrm>
              <a:off x="6576900" y="2807925"/>
              <a:ext cx="21650" cy="43250"/>
            </a:xfrm>
            <a:custGeom>
              <a:avLst/>
              <a:gdLst/>
              <a:ahLst/>
              <a:cxnLst/>
              <a:rect l="l" t="t" r="r" b="b"/>
              <a:pathLst>
                <a:path w="866" h="1730" extrusionOk="0">
                  <a:moveTo>
                    <a:pt x="0" y="0"/>
                  </a:moveTo>
                  <a:lnTo>
                    <a:pt x="0" y="1730"/>
                  </a:lnTo>
                  <a:cubicBezTo>
                    <a:pt x="477" y="1730"/>
                    <a:pt x="864" y="1343"/>
                    <a:pt x="866" y="864"/>
                  </a:cubicBezTo>
                  <a:cubicBezTo>
                    <a:pt x="863" y="682"/>
                    <a:pt x="806" y="504"/>
                    <a:pt x="701" y="355"/>
                  </a:cubicBezTo>
                  <a:cubicBezTo>
                    <a:pt x="532" y="137"/>
                    <a:pt x="274" y="8"/>
                    <a:pt x="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0" name="Google Shape;2100;p59"/>
            <p:cNvSpPr/>
            <p:nvPr/>
          </p:nvSpPr>
          <p:spPr>
            <a:xfrm>
              <a:off x="6576900" y="2851150"/>
              <a:ext cx="21650" cy="131175"/>
            </a:xfrm>
            <a:custGeom>
              <a:avLst/>
              <a:gdLst/>
              <a:ahLst/>
              <a:cxnLst/>
              <a:rect l="l" t="t" r="r" b="b"/>
              <a:pathLst>
                <a:path w="866" h="5247" extrusionOk="0">
                  <a:moveTo>
                    <a:pt x="0" y="1"/>
                  </a:moveTo>
                  <a:lnTo>
                    <a:pt x="0" y="5246"/>
                  </a:lnTo>
                  <a:cubicBezTo>
                    <a:pt x="477" y="5245"/>
                    <a:pt x="864" y="4858"/>
                    <a:pt x="866" y="4381"/>
                  </a:cubicBezTo>
                  <a:lnTo>
                    <a:pt x="866" y="864"/>
                  </a:lnTo>
                  <a:cubicBezTo>
                    <a:pt x="863" y="388"/>
                    <a:pt x="477" y="1"/>
                    <a:pt x="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01" name="Google Shape;2101;p59"/>
          <p:cNvGrpSpPr/>
          <p:nvPr/>
        </p:nvGrpSpPr>
        <p:grpSpPr>
          <a:xfrm>
            <a:off x="1628738" y="1517750"/>
            <a:ext cx="373925" cy="368850"/>
            <a:chOff x="863050" y="1517750"/>
            <a:chExt cx="373925" cy="368850"/>
          </a:xfrm>
        </p:grpSpPr>
        <p:sp>
          <p:nvSpPr>
            <p:cNvPr id="2102" name="Google Shape;2102;p59"/>
            <p:cNvSpPr/>
            <p:nvPr/>
          </p:nvSpPr>
          <p:spPr>
            <a:xfrm>
              <a:off x="863050" y="1517750"/>
              <a:ext cx="370150" cy="368850"/>
            </a:xfrm>
            <a:custGeom>
              <a:avLst/>
              <a:gdLst/>
              <a:ahLst/>
              <a:cxnLst/>
              <a:rect l="l" t="t" r="r" b="b"/>
              <a:pathLst>
                <a:path w="14806" h="14754" extrusionOk="0">
                  <a:moveTo>
                    <a:pt x="469" y="1"/>
                  </a:moveTo>
                  <a:cubicBezTo>
                    <a:pt x="294" y="1"/>
                    <a:pt x="137" y="106"/>
                    <a:pt x="71" y="268"/>
                  </a:cubicBezTo>
                  <a:cubicBezTo>
                    <a:pt x="0" y="429"/>
                    <a:pt x="38" y="616"/>
                    <a:pt x="167" y="736"/>
                  </a:cubicBezTo>
                  <a:cubicBezTo>
                    <a:pt x="634" y="1211"/>
                    <a:pt x="897" y="1849"/>
                    <a:pt x="902" y="2515"/>
                  </a:cubicBezTo>
                  <a:lnTo>
                    <a:pt x="902" y="8115"/>
                  </a:lnTo>
                  <a:cubicBezTo>
                    <a:pt x="902" y="11770"/>
                    <a:pt x="3913" y="14753"/>
                    <a:pt x="7568" y="14753"/>
                  </a:cubicBezTo>
                  <a:lnTo>
                    <a:pt x="8276" y="14753"/>
                  </a:lnTo>
                  <a:cubicBezTo>
                    <a:pt x="10723" y="14726"/>
                    <a:pt x="12904" y="13387"/>
                    <a:pt x="14037" y="11347"/>
                  </a:cubicBezTo>
                  <a:lnTo>
                    <a:pt x="13786" y="10862"/>
                  </a:lnTo>
                  <a:lnTo>
                    <a:pt x="14450" y="10429"/>
                  </a:lnTo>
                  <a:cubicBezTo>
                    <a:pt x="14601" y="10033"/>
                    <a:pt x="14712" y="9621"/>
                    <a:pt x="14781" y="9202"/>
                  </a:cubicBezTo>
                  <a:cubicBezTo>
                    <a:pt x="14806" y="9070"/>
                    <a:pt x="14763" y="8935"/>
                    <a:pt x="14669" y="8839"/>
                  </a:cubicBezTo>
                  <a:cubicBezTo>
                    <a:pt x="14590" y="8745"/>
                    <a:pt x="14468" y="8701"/>
                    <a:pt x="14342" y="8701"/>
                  </a:cubicBezTo>
                  <a:cubicBezTo>
                    <a:pt x="14330" y="8701"/>
                    <a:pt x="14318" y="8701"/>
                    <a:pt x="14306" y="8702"/>
                  </a:cubicBezTo>
                  <a:lnTo>
                    <a:pt x="12542" y="8900"/>
                  </a:lnTo>
                  <a:cubicBezTo>
                    <a:pt x="12356" y="8921"/>
                    <a:pt x="12170" y="8932"/>
                    <a:pt x="11984" y="8932"/>
                  </a:cubicBezTo>
                  <a:cubicBezTo>
                    <a:pt x="11569" y="8932"/>
                    <a:pt x="11155" y="8879"/>
                    <a:pt x="10753" y="8771"/>
                  </a:cubicBezTo>
                  <a:cubicBezTo>
                    <a:pt x="10595" y="8732"/>
                    <a:pt x="10440" y="8686"/>
                    <a:pt x="10286" y="8633"/>
                  </a:cubicBezTo>
                  <a:cubicBezTo>
                    <a:pt x="8530" y="6349"/>
                    <a:pt x="9530" y="7682"/>
                    <a:pt x="8397" y="6213"/>
                  </a:cubicBezTo>
                  <a:lnTo>
                    <a:pt x="8276" y="6057"/>
                  </a:lnTo>
                  <a:lnTo>
                    <a:pt x="7914" y="5572"/>
                  </a:lnTo>
                  <a:lnTo>
                    <a:pt x="6997" y="4380"/>
                  </a:lnTo>
                  <a:cubicBezTo>
                    <a:pt x="6989" y="4241"/>
                    <a:pt x="6980" y="4095"/>
                    <a:pt x="6980" y="3947"/>
                  </a:cubicBezTo>
                  <a:lnTo>
                    <a:pt x="6980" y="3922"/>
                  </a:lnTo>
                  <a:cubicBezTo>
                    <a:pt x="6964" y="1787"/>
                    <a:pt x="5225" y="1"/>
                    <a:pt x="30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3" name="Google Shape;2103;p59"/>
            <p:cNvSpPr/>
            <p:nvPr/>
          </p:nvSpPr>
          <p:spPr>
            <a:xfrm>
              <a:off x="1069950" y="1669150"/>
              <a:ext cx="163250" cy="217450"/>
            </a:xfrm>
            <a:custGeom>
              <a:avLst/>
              <a:gdLst/>
              <a:ahLst/>
              <a:cxnLst/>
              <a:rect l="l" t="t" r="r" b="b"/>
              <a:pathLst>
                <a:path w="6530" h="8698" extrusionOk="0">
                  <a:moveTo>
                    <a:pt x="0" y="1"/>
                  </a:moveTo>
                  <a:lnTo>
                    <a:pt x="0" y="8697"/>
                  </a:lnTo>
                  <a:cubicBezTo>
                    <a:pt x="2447" y="8670"/>
                    <a:pt x="4628" y="7331"/>
                    <a:pt x="5761" y="5291"/>
                  </a:cubicBezTo>
                  <a:lnTo>
                    <a:pt x="5510" y="4806"/>
                  </a:lnTo>
                  <a:lnTo>
                    <a:pt x="6174" y="4373"/>
                  </a:lnTo>
                  <a:cubicBezTo>
                    <a:pt x="6325" y="3977"/>
                    <a:pt x="6436" y="3565"/>
                    <a:pt x="6505" y="3146"/>
                  </a:cubicBezTo>
                  <a:cubicBezTo>
                    <a:pt x="6530" y="3014"/>
                    <a:pt x="6487" y="2877"/>
                    <a:pt x="6393" y="2783"/>
                  </a:cubicBezTo>
                  <a:cubicBezTo>
                    <a:pt x="6313" y="2687"/>
                    <a:pt x="6189" y="2643"/>
                    <a:pt x="6062" y="2643"/>
                  </a:cubicBezTo>
                  <a:cubicBezTo>
                    <a:pt x="6051" y="2643"/>
                    <a:pt x="6040" y="2644"/>
                    <a:pt x="6030" y="2644"/>
                  </a:cubicBezTo>
                  <a:lnTo>
                    <a:pt x="4266" y="2844"/>
                  </a:lnTo>
                  <a:cubicBezTo>
                    <a:pt x="4082" y="2865"/>
                    <a:pt x="3898" y="2876"/>
                    <a:pt x="3714" y="2876"/>
                  </a:cubicBezTo>
                  <a:cubicBezTo>
                    <a:pt x="3297" y="2876"/>
                    <a:pt x="2881" y="2821"/>
                    <a:pt x="2477" y="2713"/>
                  </a:cubicBezTo>
                  <a:cubicBezTo>
                    <a:pt x="2319" y="2676"/>
                    <a:pt x="2164" y="2630"/>
                    <a:pt x="2010" y="2577"/>
                  </a:cubicBezTo>
                  <a:cubicBezTo>
                    <a:pt x="254" y="293"/>
                    <a:pt x="1254" y="1626"/>
                    <a:pt x="121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4" name="Google Shape;2104;p59"/>
            <p:cNvSpPr/>
            <p:nvPr/>
          </p:nvSpPr>
          <p:spPr>
            <a:xfrm>
              <a:off x="951100" y="1603850"/>
              <a:ext cx="285875" cy="194125"/>
            </a:xfrm>
            <a:custGeom>
              <a:avLst/>
              <a:gdLst/>
              <a:ahLst/>
              <a:cxnLst/>
              <a:rect l="l" t="t" r="r" b="b"/>
              <a:pathLst>
                <a:path w="11435" h="7765" extrusionOk="0">
                  <a:moveTo>
                    <a:pt x="6195" y="1"/>
                  </a:moveTo>
                  <a:cubicBezTo>
                    <a:pt x="5712" y="1"/>
                    <a:pt x="5230" y="45"/>
                    <a:pt x="4754" y="132"/>
                  </a:cubicBezTo>
                  <a:cubicBezTo>
                    <a:pt x="4314" y="210"/>
                    <a:pt x="3879" y="327"/>
                    <a:pt x="3458" y="478"/>
                  </a:cubicBezTo>
                  <a:cubicBezTo>
                    <a:pt x="2723" y="737"/>
                    <a:pt x="2057" y="1091"/>
                    <a:pt x="1513" y="1532"/>
                  </a:cubicBezTo>
                  <a:cubicBezTo>
                    <a:pt x="563" y="2180"/>
                    <a:pt x="1" y="3253"/>
                    <a:pt x="1" y="4419"/>
                  </a:cubicBezTo>
                  <a:cubicBezTo>
                    <a:pt x="9" y="5618"/>
                    <a:pt x="668" y="6716"/>
                    <a:pt x="1721" y="7289"/>
                  </a:cubicBezTo>
                  <a:cubicBezTo>
                    <a:pt x="2326" y="7618"/>
                    <a:pt x="2896" y="7764"/>
                    <a:pt x="3440" y="7764"/>
                  </a:cubicBezTo>
                  <a:cubicBezTo>
                    <a:pt x="3444" y="7764"/>
                    <a:pt x="3447" y="7764"/>
                    <a:pt x="3451" y="7764"/>
                  </a:cubicBezTo>
                  <a:cubicBezTo>
                    <a:pt x="3902" y="7764"/>
                    <a:pt x="4347" y="7664"/>
                    <a:pt x="4754" y="7472"/>
                  </a:cubicBezTo>
                  <a:cubicBezTo>
                    <a:pt x="5741" y="7039"/>
                    <a:pt x="6590" y="6175"/>
                    <a:pt x="7229" y="5327"/>
                  </a:cubicBezTo>
                  <a:cubicBezTo>
                    <a:pt x="7402" y="5102"/>
                    <a:pt x="7558" y="4885"/>
                    <a:pt x="7697" y="4679"/>
                  </a:cubicBezTo>
                  <a:lnTo>
                    <a:pt x="7402" y="3961"/>
                  </a:lnTo>
                  <a:lnTo>
                    <a:pt x="8181" y="3944"/>
                  </a:lnTo>
                  <a:cubicBezTo>
                    <a:pt x="8397" y="3615"/>
                    <a:pt x="8622" y="3296"/>
                    <a:pt x="8691" y="3252"/>
                  </a:cubicBezTo>
                  <a:lnTo>
                    <a:pt x="8726" y="2474"/>
                  </a:lnTo>
                  <a:lnTo>
                    <a:pt x="9537" y="2803"/>
                  </a:lnTo>
                  <a:cubicBezTo>
                    <a:pt x="9970" y="2676"/>
                    <a:pt x="10401" y="2645"/>
                    <a:pt x="10618" y="2645"/>
                  </a:cubicBezTo>
                  <a:cubicBezTo>
                    <a:pt x="10653" y="2645"/>
                    <a:pt x="10682" y="2646"/>
                    <a:pt x="10705" y="2647"/>
                  </a:cubicBezTo>
                  <a:cubicBezTo>
                    <a:pt x="10748" y="2658"/>
                    <a:pt x="10790" y="2663"/>
                    <a:pt x="10830" y="2663"/>
                  </a:cubicBezTo>
                  <a:cubicBezTo>
                    <a:pt x="11240" y="2663"/>
                    <a:pt x="11434" y="2139"/>
                    <a:pt x="11101" y="1895"/>
                  </a:cubicBezTo>
                  <a:cubicBezTo>
                    <a:pt x="9909" y="693"/>
                    <a:pt x="8224" y="20"/>
                    <a:pt x="6356" y="3"/>
                  </a:cubicBezTo>
                  <a:cubicBezTo>
                    <a:pt x="6302" y="1"/>
                    <a:pt x="6248" y="1"/>
                    <a:pt x="6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5" name="Google Shape;2105;p59"/>
            <p:cNvSpPr/>
            <p:nvPr/>
          </p:nvSpPr>
          <p:spPr>
            <a:xfrm>
              <a:off x="1069950" y="1603850"/>
              <a:ext cx="167025" cy="186800"/>
            </a:xfrm>
            <a:custGeom>
              <a:avLst/>
              <a:gdLst/>
              <a:ahLst/>
              <a:cxnLst/>
              <a:rect l="l" t="t" r="r" b="b"/>
              <a:pathLst>
                <a:path w="6681" h="7472" extrusionOk="0">
                  <a:moveTo>
                    <a:pt x="1441" y="1"/>
                  </a:moveTo>
                  <a:cubicBezTo>
                    <a:pt x="958" y="1"/>
                    <a:pt x="476" y="45"/>
                    <a:pt x="0" y="132"/>
                  </a:cubicBezTo>
                  <a:lnTo>
                    <a:pt x="0" y="7472"/>
                  </a:lnTo>
                  <a:cubicBezTo>
                    <a:pt x="987" y="7039"/>
                    <a:pt x="1836" y="6175"/>
                    <a:pt x="2475" y="5327"/>
                  </a:cubicBezTo>
                  <a:cubicBezTo>
                    <a:pt x="2648" y="5102"/>
                    <a:pt x="2804" y="4885"/>
                    <a:pt x="2943" y="4679"/>
                  </a:cubicBezTo>
                  <a:lnTo>
                    <a:pt x="2648" y="3961"/>
                  </a:lnTo>
                  <a:lnTo>
                    <a:pt x="3427" y="3944"/>
                  </a:lnTo>
                  <a:cubicBezTo>
                    <a:pt x="3643" y="3615"/>
                    <a:pt x="3868" y="3296"/>
                    <a:pt x="3937" y="3252"/>
                  </a:cubicBezTo>
                  <a:lnTo>
                    <a:pt x="3972" y="2474"/>
                  </a:lnTo>
                  <a:lnTo>
                    <a:pt x="4783" y="2803"/>
                  </a:lnTo>
                  <a:cubicBezTo>
                    <a:pt x="5216" y="2676"/>
                    <a:pt x="5647" y="2645"/>
                    <a:pt x="5864" y="2645"/>
                  </a:cubicBezTo>
                  <a:cubicBezTo>
                    <a:pt x="5899" y="2645"/>
                    <a:pt x="5928" y="2646"/>
                    <a:pt x="5951" y="2647"/>
                  </a:cubicBezTo>
                  <a:cubicBezTo>
                    <a:pt x="5994" y="2658"/>
                    <a:pt x="6036" y="2663"/>
                    <a:pt x="6076" y="2663"/>
                  </a:cubicBezTo>
                  <a:cubicBezTo>
                    <a:pt x="6486" y="2663"/>
                    <a:pt x="6680" y="2139"/>
                    <a:pt x="6347" y="1895"/>
                  </a:cubicBezTo>
                  <a:cubicBezTo>
                    <a:pt x="5155" y="693"/>
                    <a:pt x="3470" y="20"/>
                    <a:pt x="1602" y="3"/>
                  </a:cubicBezTo>
                  <a:cubicBezTo>
                    <a:pt x="1548" y="1"/>
                    <a:pt x="1494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6" name="Google Shape;2106;p59"/>
            <p:cNvSpPr/>
            <p:nvPr/>
          </p:nvSpPr>
          <p:spPr>
            <a:xfrm>
              <a:off x="925825" y="1560950"/>
              <a:ext cx="25300" cy="21675"/>
            </a:xfrm>
            <a:custGeom>
              <a:avLst/>
              <a:gdLst/>
              <a:ahLst/>
              <a:cxnLst/>
              <a:rect l="l" t="t" r="r" b="b"/>
              <a:pathLst>
                <a:path w="1012" h="867" extrusionOk="0">
                  <a:moveTo>
                    <a:pt x="579" y="0"/>
                  </a:moveTo>
                  <a:cubicBezTo>
                    <a:pt x="194" y="0"/>
                    <a:pt x="0" y="466"/>
                    <a:pt x="272" y="738"/>
                  </a:cubicBezTo>
                  <a:cubicBezTo>
                    <a:pt x="361" y="827"/>
                    <a:pt x="470" y="867"/>
                    <a:pt x="576" y="867"/>
                  </a:cubicBezTo>
                  <a:cubicBezTo>
                    <a:pt x="799" y="867"/>
                    <a:pt x="1012" y="694"/>
                    <a:pt x="1012" y="433"/>
                  </a:cubicBezTo>
                  <a:cubicBezTo>
                    <a:pt x="1012" y="194"/>
                    <a:pt x="818" y="0"/>
                    <a:pt x="579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7" name="Google Shape;2107;p59"/>
            <p:cNvSpPr/>
            <p:nvPr/>
          </p:nvSpPr>
          <p:spPr>
            <a:xfrm>
              <a:off x="1057875" y="1690325"/>
              <a:ext cx="97775" cy="30500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998" y="0"/>
                  </a:moveTo>
                  <a:cubicBezTo>
                    <a:pt x="1438" y="0"/>
                    <a:pt x="900" y="87"/>
                    <a:pt x="485" y="235"/>
                  </a:cubicBezTo>
                  <a:cubicBezTo>
                    <a:pt x="433" y="252"/>
                    <a:pt x="389" y="269"/>
                    <a:pt x="337" y="287"/>
                  </a:cubicBezTo>
                  <a:cubicBezTo>
                    <a:pt x="113" y="364"/>
                    <a:pt x="0" y="614"/>
                    <a:pt x="79" y="839"/>
                  </a:cubicBezTo>
                  <a:cubicBezTo>
                    <a:pt x="138" y="1009"/>
                    <a:pt x="300" y="1124"/>
                    <a:pt x="481" y="1124"/>
                  </a:cubicBezTo>
                  <a:cubicBezTo>
                    <a:pt x="482" y="1124"/>
                    <a:pt x="484" y="1124"/>
                    <a:pt x="485" y="1124"/>
                  </a:cubicBezTo>
                  <a:cubicBezTo>
                    <a:pt x="535" y="1124"/>
                    <a:pt x="584" y="1114"/>
                    <a:pt x="631" y="1099"/>
                  </a:cubicBezTo>
                  <a:cubicBezTo>
                    <a:pt x="1064" y="944"/>
                    <a:pt x="1611" y="866"/>
                    <a:pt x="2000" y="866"/>
                  </a:cubicBezTo>
                  <a:cubicBezTo>
                    <a:pt x="2433" y="866"/>
                    <a:pt x="2977" y="933"/>
                    <a:pt x="3426" y="1220"/>
                  </a:cubicBezTo>
                  <a:cubicBezTo>
                    <a:pt x="3495" y="1116"/>
                    <a:pt x="3858" y="579"/>
                    <a:pt x="3910" y="485"/>
                  </a:cubicBezTo>
                  <a:cubicBezTo>
                    <a:pt x="3287" y="104"/>
                    <a:pt x="2570" y="0"/>
                    <a:pt x="19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8" name="Google Shape;2108;p59"/>
            <p:cNvSpPr/>
            <p:nvPr/>
          </p:nvSpPr>
          <p:spPr>
            <a:xfrm>
              <a:off x="1058725" y="1647150"/>
              <a:ext cx="130875" cy="38000"/>
            </a:xfrm>
            <a:custGeom>
              <a:avLst/>
              <a:gdLst/>
              <a:ahLst/>
              <a:cxnLst/>
              <a:rect l="l" t="t" r="r" b="b"/>
              <a:pathLst>
                <a:path w="5235" h="1520" extrusionOk="0">
                  <a:moveTo>
                    <a:pt x="1972" y="0"/>
                  </a:moveTo>
                  <a:cubicBezTo>
                    <a:pt x="1438" y="0"/>
                    <a:pt x="920" y="67"/>
                    <a:pt x="449" y="181"/>
                  </a:cubicBezTo>
                  <a:cubicBezTo>
                    <a:pt x="415" y="182"/>
                    <a:pt x="380" y="187"/>
                    <a:pt x="345" y="198"/>
                  </a:cubicBezTo>
                  <a:cubicBezTo>
                    <a:pt x="232" y="218"/>
                    <a:pt x="136" y="292"/>
                    <a:pt x="86" y="396"/>
                  </a:cubicBezTo>
                  <a:cubicBezTo>
                    <a:pt x="18" y="483"/>
                    <a:pt x="1" y="604"/>
                    <a:pt x="26" y="716"/>
                  </a:cubicBezTo>
                  <a:cubicBezTo>
                    <a:pt x="73" y="912"/>
                    <a:pt x="248" y="1051"/>
                    <a:pt x="449" y="1054"/>
                  </a:cubicBezTo>
                  <a:cubicBezTo>
                    <a:pt x="484" y="1052"/>
                    <a:pt x="520" y="1046"/>
                    <a:pt x="553" y="1037"/>
                  </a:cubicBezTo>
                  <a:lnTo>
                    <a:pt x="570" y="1037"/>
                  </a:lnTo>
                  <a:cubicBezTo>
                    <a:pt x="999" y="931"/>
                    <a:pt x="1475" y="868"/>
                    <a:pt x="1963" y="868"/>
                  </a:cubicBezTo>
                  <a:cubicBezTo>
                    <a:pt x="2795" y="868"/>
                    <a:pt x="3662" y="1051"/>
                    <a:pt x="4386" y="1520"/>
                  </a:cubicBezTo>
                  <a:cubicBezTo>
                    <a:pt x="4611" y="1295"/>
                    <a:pt x="4923" y="1158"/>
                    <a:pt x="5234" y="1071"/>
                  </a:cubicBezTo>
                  <a:cubicBezTo>
                    <a:pt x="4290" y="296"/>
                    <a:pt x="3098" y="0"/>
                    <a:pt x="19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9" name="Google Shape;2109;p59"/>
            <p:cNvSpPr/>
            <p:nvPr/>
          </p:nvSpPr>
          <p:spPr>
            <a:xfrm>
              <a:off x="1123825" y="1778475"/>
              <a:ext cx="100500" cy="27475"/>
            </a:xfrm>
            <a:custGeom>
              <a:avLst/>
              <a:gdLst/>
              <a:ahLst/>
              <a:cxnLst/>
              <a:rect l="l" t="t" r="r" b="b"/>
              <a:pathLst>
                <a:path w="4020" h="1099" extrusionOk="0">
                  <a:moveTo>
                    <a:pt x="4019" y="0"/>
                  </a:moveTo>
                  <a:lnTo>
                    <a:pt x="2300" y="192"/>
                  </a:lnTo>
                  <a:cubicBezTo>
                    <a:pt x="2058" y="217"/>
                    <a:pt x="1814" y="230"/>
                    <a:pt x="1570" y="230"/>
                  </a:cubicBezTo>
                  <a:cubicBezTo>
                    <a:pt x="1224" y="230"/>
                    <a:pt x="878" y="204"/>
                    <a:pt x="537" y="148"/>
                  </a:cubicBezTo>
                  <a:cubicBezTo>
                    <a:pt x="515" y="145"/>
                    <a:pt x="493" y="143"/>
                    <a:pt x="471" y="143"/>
                  </a:cubicBezTo>
                  <a:cubicBezTo>
                    <a:pt x="260" y="143"/>
                    <a:pt x="76" y="298"/>
                    <a:pt x="45" y="512"/>
                  </a:cubicBezTo>
                  <a:cubicBezTo>
                    <a:pt x="1" y="746"/>
                    <a:pt x="163" y="970"/>
                    <a:pt x="399" y="1004"/>
                  </a:cubicBezTo>
                  <a:cubicBezTo>
                    <a:pt x="781" y="1066"/>
                    <a:pt x="1168" y="1097"/>
                    <a:pt x="1557" y="1099"/>
                  </a:cubicBezTo>
                  <a:cubicBezTo>
                    <a:pt x="1837" y="1099"/>
                    <a:pt x="2117" y="1081"/>
                    <a:pt x="2396" y="1047"/>
                  </a:cubicBezTo>
                  <a:lnTo>
                    <a:pt x="3606" y="918"/>
                  </a:lnTo>
                  <a:cubicBezTo>
                    <a:pt x="3768" y="623"/>
                    <a:pt x="3906" y="317"/>
                    <a:pt x="4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0" name="Google Shape;2110;p59"/>
            <p:cNvSpPr/>
            <p:nvPr/>
          </p:nvSpPr>
          <p:spPr>
            <a:xfrm>
              <a:off x="1069950" y="1690325"/>
              <a:ext cx="85700" cy="30500"/>
            </a:xfrm>
            <a:custGeom>
              <a:avLst/>
              <a:gdLst/>
              <a:ahLst/>
              <a:cxnLst/>
              <a:rect l="l" t="t" r="r" b="b"/>
              <a:pathLst>
                <a:path w="3428" h="1220" extrusionOk="0">
                  <a:moveTo>
                    <a:pt x="1515" y="0"/>
                  </a:moveTo>
                  <a:cubicBezTo>
                    <a:pt x="954" y="0"/>
                    <a:pt x="416" y="87"/>
                    <a:pt x="0" y="233"/>
                  </a:cubicBezTo>
                  <a:lnTo>
                    <a:pt x="0" y="1124"/>
                  </a:lnTo>
                  <a:cubicBezTo>
                    <a:pt x="51" y="1124"/>
                    <a:pt x="101" y="1114"/>
                    <a:pt x="148" y="1099"/>
                  </a:cubicBezTo>
                  <a:cubicBezTo>
                    <a:pt x="579" y="944"/>
                    <a:pt x="1127" y="866"/>
                    <a:pt x="1515" y="866"/>
                  </a:cubicBezTo>
                  <a:cubicBezTo>
                    <a:pt x="1948" y="866"/>
                    <a:pt x="2493" y="933"/>
                    <a:pt x="2943" y="1220"/>
                  </a:cubicBezTo>
                  <a:cubicBezTo>
                    <a:pt x="3012" y="1116"/>
                    <a:pt x="3375" y="579"/>
                    <a:pt x="3427" y="485"/>
                  </a:cubicBezTo>
                  <a:cubicBezTo>
                    <a:pt x="2804" y="104"/>
                    <a:pt x="2087" y="0"/>
                    <a:pt x="1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1" name="Google Shape;2111;p59"/>
            <p:cNvSpPr/>
            <p:nvPr/>
          </p:nvSpPr>
          <p:spPr>
            <a:xfrm>
              <a:off x="1069950" y="1647150"/>
              <a:ext cx="119650" cy="38000"/>
            </a:xfrm>
            <a:custGeom>
              <a:avLst/>
              <a:gdLst/>
              <a:ahLst/>
              <a:cxnLst/>
              <a:rect l="l" t="t" r="r" b="b"/>
              <a:pathLst>
                <a:path w="4786" h="1520" extrusionOk="0">
                  <a:moveTo>
                    <a:pt x="1523" y="0"/>
                  </a:moveTo>
                  <a:cubicBezTo>
                    <a:pt x="989" y="0"/>
                    <a:pt x="471" y="67"/>
                    <a:pt x="0" y="181"/>
                  </a:cubicBezTo>
                  <a:lnTo>
                    <a:pt x="0" y="1054"/>
                  </a:lnTo>
                  <a:cubicBezTo>
                    <a:pt x="35" y="1052"/>
                    <a:pt x="71" y="1046"/>
                    <a:pt x="104" y="1037"/>
                  </a:cubicBezTo>
                  <a:lnTo>
                    <a:pt x="121" y="1037"/>
                  </a:lnTo>
                  <a:cubicBezTo>
                    <a:pt x="550" y="931"/>
                    <a:pt x="1026" y="868"/>
                    <a:pt x="1514" y="868"/>
                  </a:cubicBezTo>
                  <a:cubicBezTo>
                    <a:pt x="2346" y="868"/>
                    <a:pt x="3213" y="1051"/>
                    <a:pt x="3937" y="1520"/>
                  </a:cubicBezTo>
                  <a:cubicBezTo>
                    <a:pt x="4162" y="1295"/>
                    <a:pt x="4474" y="1158"/>
                    <a:pt x="4785" y="1071"/>
                  </a:cubicBezTo>
                  <a:cubicBezTo>
                    <a:pt x="3841" y="296"/>
                    <a:pt x="2649" y="0"/>
                    <a:pt x="1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12" name="Google Shape;2112;p59"/>
          <p:cNvGrpSpPr/>
          <p:nvPr/>
        </p:nvGrpSpPr>
        <p:grpSpPr>
          <a:xfrm>
            <a:off x="7178638" y="3235625"/>
            <a:ext cx="329925" cy="368900"/>
            <a:chOff x="6412950" y="3235625"/>
            <a:chExt cx="329925" cy="368900"/>
          </a:xfrm>
        </p:grpSpPr>
        <p:sp>
          <p:nvSpPr>
            <p:cNvPr id="2113" name="Google Shape;2113;p59"/>
            <p:cNvSpPr/>
            <p:nvPr/>
          </p:nvSpPr>
          <p:spPr>
            <a:xfrm>
              <a:off x="6521000" y="3278850"/>
              <a:ext cx="97375" cy="108125"/>
            </a:xfrm>
            <a:custGeom>
              <a:avLst/>
              <a:gdLst/>
              <a:ahLst/>
              <a:cxnLst/>
              <a:rect l="l" t="t" r="r" b="b"/>
              <a:pathLst>
                <a:path w="3895" h="4325" extrusionOk="0">
                  <a:moveTo>
                    <a:pt x="431" y="0"/>
                  </a:moveTo>
                  <a:cubicBezTo>
                    <a:pt x="193" y="0"/>
                    <a:pt x="1" y="194"/>
                    <a:pt x="4" y="433"/>
                  </a:cubicBezTo>
                  <a:lnTo>
                    <a:pt x="4" y="1299"/>
                  </a:lnTo>
                  <a:cubicBezTo>
                    <a:pt x="4" y="2968"/>
                    <a:pt x="1360" y="4324"/>
                    <a:pt x="3029" y="4324"/>
                  </a:cubicBezTo>
                  <a:lnTo>
                    <a:pt x="3895" y="4324"/>
                  </a:lnTo>
                  <a:lnTo>
                    <a:pt x="3895" y="1480"/>
                  </a:lnTo>
                  <a:cubicBezTo>
                    <a:pt x="3368" y="597"/>
                    <a:pt x="2408" y="1"/>
                    <a:pt x="1302" y="1"/>
                  </a:cubicBezTo>
                  <a:lnTo>
                    <a:pt x="436" y="1"/>
                  </a:lnTo>
                  <a:cubicBezTo>
                    <a:pt x="434" y="1"/>
                    <a:pt x="433" y="0"/>
                    <a:pt x="43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4" name="Google Shape;2114;p59"/>
            <p:cNvSpPr/>
            <p:nvPr/>
          </p:nvSpPr>
          <p:spPr>
            <a:xfrm>
              <a:off x="6607550" y="3332475"/>
              <a:ext cx="21650" cy="99150"/>
            </a:xfrm>
            <a:custGeom>
              <a:avLst/>
              <a:gdLst/>
              <a:ahLst/>
              <a:cxnLst/>
              <a:rect l="l" t="t" r="r" b="b"/>
              <a:pathLst>
                <a:path w="866" h="3966" extrusionOk="0">
                  <a:moveTo>
                    <a:pt x="865" y="0"/>
                  </a:moveTo>
                  <a:lnTo>
                    <a:pt x="0" y="450"/>
                  </a:lnTo>
                  <a:lnTo>
                    <a:pt x="0" y="3532"/>
                  </a:lnTo>
                  <a:cubicBezTo>
                    <a:pt x="0" y="3772"/>
                    <a:pt x="194" y="3965"/>
                    <a:pt x="433" y="3965"/>
                  </a:cubicBezTo>
                  <a:cubicBezTo>
                    <a:pt x="672" y="3965"/>
                    <a:pt x="865" y="3772"/>
                    <a:pt x="865" y="3532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5" name="Google Shape;2115;p59"/>
            <p:cNvSpPr/>
            <p:nvPr/>
          </p:nvSpPr>
          <p:spPr>
            <a:xfrm>
              <a:off x="6618350" y="3332475"/>
              <a:ext cx="10925" cy="99150"/>
            </a:xfrm>
            <a:custGeom>
              <a:avLst/>
              <a:gdLst/>
              <a:ahLst/>
              <a:cxnLst/>
              <a:rect l="l" t="t" r="r" b="b"/>
              <a:pathLst>
                <a:path w="437" h="3966" extrusionOk="0">
                  <a:moveTo>
                    <a:pt x="433" y="0"/>
                  </a:moveTo>
                  <a:lnTo>
                    <a:pt x="1" y="225"/>
                  </a:lnTo>
                  <a:lnTo>
                    <a:pt x="1" y="3965"/>
                  </a:lnTo>
                  <a:cubicBezTo>
                    <a:pt x="3" y="3965"/>
                    <a:pt x="5" y="3965"/>
                    <a:pt x="7" y="3965"/>
                  </a:cubicBezTo>
                  <a:cubicBezTo>
                    <a:pt x="245" y="3965"/>
                    <a:pt x="437" y="3771"/>
                    <a:pt x="433" y="3532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6" name="Google Shape;2116;p59"/>
            <p:cNvSpPr/>
            <p:nvPr/>
          </p:nvSpPr>
          <p:spPr>
            <a:xfrm>
              <a:off x="6503575" y="3409950"/>
              <a:ext cx="195875" cy="184625"/>
            </a:xfrm>
            <a:custGeom>
              <a:avLst/>
              <a:gdLst/>
              <a:ahLst/>
              <a:cxnLst/>
              <a:rect l="l" t="t" r="r" b="b"/>
              <a:pathLst>
                <a:path w="7835" h="7385" extrusionOk="0">
                  <a:moveTo>
                    <a:pt x="4592" y="1"/>
                  </a:moveTo>
                  <a:cubicBezTo>
                    <a:pt x="3182" y="1"/>
                    <a:pt x="1937" y="995"/>
                    <a:pt x="1635" y="2380"/>
                  </a:cubicBezTo>
                  <a:cubicBezTo>
                    <a:pt x="1583" y="2613"/>
                    <a:pt x="1" y="6296"/>
                    <a:pt x="235" y="6348"/>
                  </a:cubicBezTo>
                  <a:lnTo>
                    <a:pt x="3191" y="7117"/>
                  </a:lnTo>
                  <a:cubicBezTo>
                    <a:pt x="3257" y="7280"/>
                    <a:pt x="3415" y="7385"/>
                    <a:pt x="3590" y="7385"/>
                  </a:cubicBezTo>
                  <a:cubicBezTo>
                    <a:pt x="3592" y="7385"/>
                    <a:pt x="3595" y="7385"/>
                    <a:pt x="3597" y="7385"/>
                  </a:cubicBezTo>
                  <a:cubicBezTo>
                    <a:pt x="3654" y="7385"/>
                    <a:pt x="3709" y="7377"/>
                    <a:pt x="3763" y="7360"/>
                  </a:cubicBezTo>
                  <a:cubicBezTo>
                    <a:pt x="4065" y="7239"/>
                    <a:pt x="4332" y="7108"/>
                    <a:pt x="4592" y="6979"/>
                  </a:cubicBezTo>
                  <a:cubicBezTo>
                    <a:pt x="7835" y="5311"/>
                    <a:pt x="7696" y="3115"/>
                    <a:pt x="7558" y="2440"/>
                  </a:cubicBezTo>
                  <a:cubicBezTo>
                    <a:pt x="7279" y="1023"/>
                    <a:pt x="6036" y="1"/>
                    <a:pt x="4592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7" name="Google Shape;2117;p59"/>
            <p:cNvSpPr/>
            <p:nvPr/>
          </p:nvSpPr>
          <p:spPr>
            <a:xfrm>
              <a:off x="6618350" y="3410000"/>
              <a:ext cx="81100" cy="174425"/>
            </a:xfrm>
            <a:custGeom>
              <a:avLst/>
              <a:gdLst/>
              <a:ahLst/>
              <a:cxnLst/>
              <a:rect l="l" t="t" r="r" b="b"/>
              <a:pathLst>
                <a:path w="3244" h="6977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lnTo>
                    <a:pt x="1" y="6977"/>
                  </a:lnTo>
                  <a:cubicBezTo>
                    <a:pt x="3244" y="5309"/>
                    <a:pt x="3105" y="3113"/>
                    <a:pt x="2967" y="2439"/>
                  </a:cubicBezTo>
                  <a:cubicBezTo>
                    <a:pt x="2688" y="1023"/>
                    <a:pt x="1447" y="0"/>
                    <a:pt x="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8" name="Google Shape;2118;p59"/>
            <p:cNvSpPr/>
            <p:nvPr/>
          </p:nvSpPr>
          <p:spPr>
            <a:xfrm>
              <a:off x="6412950" y="3451275"/>
              <a:ext cx="329925" cy="153250"/>
            </a:xfrm>
            <a:custGeom>
              <a:avLst/>
              <a:gdLst/>
              <a:ahLst/>
              <a:cxnLst/>
              <a:rect l="l" t="t" r="r" b="b"/>
              <a:pathLst>
                <a:path w="13197" h="6130" extrusionOk="0">
                  <a:moveTo>
                    <a:pt x="4325" y="1"/>
                  </a:moveTo>
                  <a:cubicBezTo>
                    <a:pt x="3610" y="1"/>
                    <a:pt x="2896" y="252"/>
                    <a:pt x="2329" y="752"/>
                  </a:cubicBezTo>
                  <a:lnTo>
                    <a:pt x="1127" y="1806"/>
                  </a:lnTo>
                  <a:lnTo>
                    <a:pt x="435" y="1806"/>
                  </a:lnTo>
                  <a:cubicBezTo>
                    <a:pt x="434" y="1806"/>
                    <a:pt x="433" y="1806"/>
                    <a:pt x="432" y="1806"/>
                  </a:cubicBezTo>
                  <a:cubicBezTo>
                    <a:pt x="194" y="1806"/>
                    <a:pt x="0" y="2001"/>
                    <a:pt x="2" y="2239"/>
                  </a:cubicBezTo>
                  <a:lnTo>
                    <a:pt x="2" y="5697"/>
                  </a:lnTo>
                  <a:cubicBezTo>
                    <a:pt x="0" y="5936"/>
                    <a:pt x="192" y="6130"/>
                    <a:pt x="429" y="6130"/>
                  </a:cubicBezTo>
                  <a:cubicBezTo>
                    <a:pt x="431" y="6130"/>
                    <a:pt x="433" y="6130"/>
                    <a:pt x="435" y="6130"/>
                  </a:cubicBezTo>
                  <a:lnTo>
                    <a:pt x="8217" y="6130"/>
                  </a:lnTo>
                  <a:cubicBezTo>
                    <a:pt x="9169" y="6130"/>
                    <a:pt x="10066" y="5681"/>
                    <a:pt x="10638" y="4920"/>
                  </a:cubicBezTo>
                  <a:lnTo>
                    <a:pt x="12947" y="1842"/>
                  </a:lnTo>
                  <a:cubicBezTo>
                    <a:pt x="13197" y="1513"/>
                    <a:pt x="13162" y="1038"/>
                    <a:pt x="12868" y="744"/>
                  </a:cubicBezTo>
                  <a:cubicBezTo>
                    <a:pt x="12701" y="579"/>
                    <a:pt x="12484" y="497"/>
                    <a:pt x="12267" y="497"/>
                  </a:cubicBezTo>
                  <a:cubicBezTo>
                    <a:pt x="12042" y="497"/>
                    <a:pt x="11817" y="585"/>
                    <a:pt x="11648" y="761"/>
                  </a:cubicBezTo>
                  <a:lnTo>
                    <a:pt x="10377" y="2127"/>
                  </a:lnTo>
                  <a:cubicBezTo>
                    <a:pt x="9548" y="3018"/>
                    <a:pt x="9271" y="3537"/>
                    <a:pt x="8509" y="3537"/>
                  </a:cubicBezTo>
                  <a:lnTo>
                    <a:pt x="5580" y="3537"/>
                  </a:lnTo>
                  <a:cubicBezTo>
                    <a:pt x="5341" y="3537"/>
                    <a:pt x="5147" y="3343"/>
                    <a:pt x="5147" y="3104"/>
                  </a:cubicBezTo>
                  <a:cubicBezTo>
                    <a:pt x="5147" y="2865"/>
                    <a:pt x="5341" y="2672"/>
                    <a:pt x="5580" y="2672"/>
                  </a:cubicBezTo>
                  <a:lnTo>
                    <a:pt x="7784" y="2672"/>
                  </a:lnTo>
                  <a:cubicBezTo>
                    <a:pt x="7937" y="2672"/>
                    <a:pt x="8086" y="2629"/>
                    <a:pt x="8217" y="2550"/>
                  </a:cubicBezTo>
                  <a:cubicBezTo>
                    <a:pt x="8793" y="2222"/>
                    <a:pt x="8793" y="1391"/>
                    <a:pt x="8217" y="1063"/>
                  </a:cubicBezTo>
                  <a:cubicBezTo>
                    <a:pt x="8086" y="983"/>
                    <a:pt x="7937" y="942"/>
                    <a:pt x="7784" y="942"/>
                  </a:cubicBezTo>
                  <a:lnTo>
                    <a:pt x="6618" y="942"/>
                  </a:lnTo>
                  <a:cubicBezTo>
                    <a:pt x="6557" y="916"/>
                    <a:pt x="6514" y="898"/>
                    <a:pt x="6453" y="873"/>
                  </a:cubicBezTo>
                  <a:cubicBezTo>
                    <a:pt x="5862" y="291"/>
                    <a:pt x="5093" y="1"/>
                    <a:pt x="4325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9" name="Google Shape;2119;p59"/>
            <p:cNvSpPr/>
            <p:nvPr/>
          </p:nvSpPr>
          <p:spPr>
            <a:xfrm>
              <a:off x="6618350" y="3477850"/>
              <a:ext cx="14425" cy="37200"/>
            </a:xfrm>
            <a:custGeom>
              <a:avLst/>
              <a:gdLst/>
              <a:ahLst/>
              <a:cxnLst/>
              <a:rect l="l" t="t" r="r" b="b"/>
              <a:pathLst>
                <a:path w="577" h="1488" extrusionOk="0">
                  <a:moveTo>
                    <a:pt x="1" y="0"/>
                  </a:moveTo>
                  <a:lnTo>
                    <a:pt x="1" y="1487"/>
                  </a:lnTo>
                  <a:cubicBezTo>
                    <a:pt x="577" y="1160"/>
                    <a:pt x="577" y="329"/>
                    <a:pt x="1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0" name="Google Shape;2120;p59"/>
            <p:cNvSpPr/>
            <p:nvPr/>
          </p:nvSpPr>
          <p:spPr>
            <a:xfrm>
              <a:off x="6618350" y="3463650"/>
              <a:ext cx="124525" cy="140875"/>
            </a:xfrm>
            <a:custGeom>
              <a:avLst/>
              <a:gdLst/>
              <a:ahLst/>
              <a:cxnLst/>
              <a:rect l="l" t="t" r="r" b="b"/>
              <a:pathLst>
                <a:path w="4981" h="5635" extrusionOk="0">
                  <a:moveTo>
                    <a:pt x="4052" y="1"/>
                  </a:moveTo>
                  <a:cubicBezTo>
                    <a:pt x="3827" y="1"/>
                    <a:pt x="3602" y="90"/>
                    <a:pt x="3434" y="266"/>
                  </a:cubicBezTo>
                  <a:lnTo>
                    <a:pt x="2163" y="1632"/>
                  </a:lnTo>
                  <a:cubicBezTo>
                    <a:pt x="1333" y="2523"/>
                    <a:pt x="1057" y="3040"/>
                    <a:pt x="295" y="3040"/>
                  </a:cubicBezTo>
                  <a:lnTo>
                    <a:pt x="1" y="3040"/>
                  </a:lnTo>
                  <a:lnTo>
                    <a:pt x="1" y="5635"/>
                  </a:lnTo>
                  <a:cubicBezTo>
                    <a:pt x="953" y="5635"/>
                    <a:pt x="1850" y="5186"/>
                    <a:pt x="2422" y="4425"/>
                  </a:cubicBezTo>
                  <a:lnTo>
                    <a:pt x="4731" y="1347"/>
                  </a:lnTo>
                  <a:cubicBezTo>
                    <a:pt x="4981" y="1018"/>
                    <a:pt x="4946" y="543"/>
                    <a:pt x="4653" y="249"/>
                  </a:cubicBezTo>
                  <a:cubicBezTo>
                    <a:pt x="4486" y="84"/>
                    <a:pt x="4269" y="1"/>
                    <a:pt x="4052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1" name="Google Shape;2121;p59"/>
            <p:cNvSpPr/>
            <p:nvPr/>
          </p:nvSpPr>
          <p:spPr>
            <a:xfrm>
              <a:off x="6607450" y="3235625"/>
              <a:ext cx="108250" cy="108125"/>
            </a:xfrm>
            <a:custGeom>
              <a:avLst/>
              <a:gdLst/>
              <a:ahLst/>
              <a:cxnLst/>
              <a:rect l="l" t="t" r="r" b="b"/>
              <a:pathLst>
                <a:path w="4330" h="4325" extrusionOk="0">
                  <a:moveTo>
                    <a:pt x="3901" y="0"/>
                  </a:moveTo>
                  <a:cubicBezTo>
                    <a:pt x="3899" y="0"/>
                    <a:pt x="3897" y="0"/>
                    <a:pt x="3895" y="0"/>
                  </a:cubicBezTo>
                  <a:lnTo>
                    <a:pt x="3030" y="0"/>
                  </a:lnTo>
                  <a:cubicBezTo>
                    <a:pt x="1922" y="0"/>
                    <a:pt x="964" y="597"/>
                    <a:pt x="435" y="1479"/>
                  </a:cubicBezTo>
                  <a:cubicBezTo>
                    <a:pt x="150" y="1945"/>
                    <a:pt x="1" y="2480"/>
                    <a:pt x="3" y="3026"/>
                  </a:cubicBezTo>
                  <a:lnTo>
                    <a:pt x="3" y="4324"/>
                  </a:lnTo>
                  <a:lnTo>
                    <a:pt x="1302" y="4324"/>
                  </a:lnTo>
                  <a:cubicBezTo>
                    <a:pt x="2972" y="4324"/>
                    <a:pt x="4328" y="2966"/>
                    <a:pt x="4328" y="1297"/>
                  </a:cubicBezTo>
                  <a:lnTo>
                    <a:pt x="4328" y="433"/>
                  </a:lnTo>
                  <a:cubicBezTo>
                    <a:pt x="4329" y="194"/>
                    <a:pt x="4137" y="0"/>
                    <a:pt x="390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2" name="Google Shape;2122;p59"/>
            <p:cNvSpPr/>
            <p:nvPr/>
          </p:nvSpPr>
          <p:spPr>
            <a:xfrm>
              <a:off x="6618350" y="3235625"/>
              <a:ext cx="97350" cy="108125"/>
            </a:xfrm>
            <a:custGeom>
              <a:avLst/>
              <a:gdLst/>
              <a:ahLst/>
              <a:cxnLst/>
              <a:rect l="l" t="t" r="r" b="b"/>
              <a:pathLst>
                <a:path w="3894" h="4325" extrusionOk="0">
                  <a:moveTo>
                    <a:pt x="3465" y="0"/>
                  </a:moveTo>
                  <a:cubicBezTo>
                    <a:pt x="3463" y="0"/>
                    <a:pt x="3461" y="0"/>
                    <a:pt x="3459" y="0"/>
                  </a:cubicBezTo>
                  <a:lnTo>
                    <a:pt x="2594" y="0"/>
                  </a:lnTo>
                  <a:cubicBezTo>
                    <a:pt x="1488" y="0"/>
                    <a:pt x="528" y="597"/>
                    <a:pt x="1" y="1479"/>
                  </a:cubicBezTo>
                  <a:lnTo>
                    <a:pt x="1" y="4324"/>
                  </a:lnTo>
                  <a:lnTo>
                    <a:pt x="866" y="4324"/>
                  </a:lnTo>
                  <a:cubicBezTo>
                    <a:pt x="2534" y="4324"/>
                    <a:pt x="3892" y="2968"/>
                    <a:pt x="3892" y="1298"/>
                  </a:cubicBezTo>
                  <a:lnTo>
                    <a:pt x="3892" y="433"/>
                  </a:lnTo>
                  <a:cubicBezTo>
                    <a:pt x="3893" y="196"/>
                    <a:pt x="3701" y="0"/>
                    <a:pt x="3465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23" name="Google Shape;2123;p59"/>
          <p:cNvGrpSpPr/>
          <p:nvPr/>
        </p:nvGrpSpPr>
        <p:grpSpPr>
          <a:xfrm>
            <a:off x="5945788" y="2634975"/>
            <a:ext cx="368900" cy="368950"/>
            <a:chOff x="5180100" y="2634975"/>
            <a:chExt cx="368900" cy="368950"/>
          </a:xfrm>
        </p:grpSpPr>
        <p:sp>
          <p:nvSpPr>
            <p:cNvPr id="2124" name="Google Shape;2124;p59"/>
            <p:cNvSpPr/>
            <p:nvPr/>
          </p:nvSpPr>
          <p:spPr>
            <a:xfrm>
              <a:off x="5234800" y="2766700"/>
              <a:ext cx="259475" cy="171650"/>
            </a:xfrm>
            <a:custGeom>
              <a:avLst/>
              <a:gdLst/>
              <a:ahLst/>
              <a:cxnLst/>
              <a:rect l="l" t="t" r="r" b="b"/>
              <a:pathLst>
                <a:path w="10379" h="6866" extrusionOk="0">
                  <a:moveTo>
                    <a:pt x="1263" y="1"/>
                  </a:moveTo>
                  <a:lnTo>
                    <a:pt x="1" y="866"/>
                  </a:lnTo>
                  <a:lnTo>
                    <a:pt x="1" y="2326"/>
                  </a:lnTo>
                  <a:cubicBezTo>
                    <a:pt x="2" y="2474"/>
                    <a:pt x="122" y="2594"/>
                    <a:pt x="270" y="2595"/>
                  </a:cubicBezTo>
                  <a:lnTo>
                    <a:pt x="433" y="2595"/>
                  </a:lnTo>
                  <a:cubicBezTo>
                    <a:pt x="439" y="2595"/>
                    <a:pt x="444" y="2595"/>
                    <a:pt x="449" y="2595"/>
                  </a:cubicBezTo>
                  <a:cubicBezTo>
                    <a:pt x="720" y="2595"/>
                    <a:pt x="976" y="2716"/>
                    <a:pt x="1151" y="2922"/>
                  </a:cubicBezTo>
                  <a:cubicBezTo>
                    <a:pt x="1332" y="3130"/>
                    <a:pt x="1418" y="3407"/>
                    <a:pt x="1384" y="3667"/>
                  </a:cubicBezTo>
                  <a:lnTo>
                    <a:pt x="1064" y="5327"/>
                  </a:lnTo>
                  <a:cubicBezTo>
                    <a:pt x="921" y="6126"/>
                    <a:pt x="1532" y="6861"/>
                    <a:pt x="2343" y="6865"/>
                  </a:cubicBezTo>
                  <a:lnTo>
                    <a:pt x="4756" y="6865"/>
                  </a:lnTo>
                  <a:cubicBezTo>
                    <a:pt x="4966" y="6862"/>
                    <a:pt x="5146" y="6710"/>
                    <a:pt x="5180" y="6502"/>
                  </a:cubicBezTo>
                  <a:lnTo>
                    <a:pt x="5188" y="6450"/>
                  </a:lnTo>
                  <a:lnTo>
                    <a:pt x="5405" y="5188"/>
                  </a:lnTo>
                  <a:lnTo>
                    <a:pt x="5188" y="4834"/>
                  </a:lnTo>
                  <a:lnTo>
                    <a:pt x="4686" y="4013"/>
                  </a:lnTo>
                  <a:lnTo>
                    <a:pt x="5188" y="3407"/>
                  </a:lnTo>
                  <a:lnTo>
                    <a:pt x="5854" y="2595"/>
                  </a:lnTo>
                  <a:lnTo>
                    <a:pt x="9943" y="2595"/>
                  </a:lnTo>
                  <a:cubicBezTo>
                    <a:pt x="9944" y="2595"/>
                    <a:pt x="9945" y="2595"/>
                    <a:pt x="9946" y="2595"/>
                  </a:cubicBezTo>
                  <a:cubicBezTo>
                    <a:pt x="10185" y="2595"/>
                    <a:pt x="10379" y="2401"/>
                    <a:pt x="10376" y="2162"/>
                  </a:cubicBezTo>
                  <a:lnTo>
                    <a:pt x="10376" y="866"/>
                  </a:lnTo>
                  <a:lnTo>
                    <a:pt x="9089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5" name="Google Shape;2125;p59"/>
            <p:cNvSpPr/>
            <p:nvPr/>
          </p:nvSpPr>
          <p:spPr>
            <a:xfrm>
              <a:off x="5364500" y="2766700"/>
              <a:ext cx="129775" cy="85175"/>
            </a:xfrm>
            <a:custGeom>
              <a:avLst/>
              <a:gdLst/>
              <a:ahLst/>
              <a:cxnLst/>
              <a:rect l="l" t="t" r="r" b="b"/>
              <a:pathLst>
                <a:path w="5191" h="3407" extrusionOk="0">
                  <a:moveTo>
                    <a:pt x="0" y="1"/>
                  </a:moveTo>
                  <a:lnTo>
                    <a:pt x="0" y="3407"/>
                  </a:lnTo>
                  <a:lnTo>
                    <a:pt x="666" y="2595"/>
                  </a:lnTo>
                  <a:lnTo>
                    <a:pt x="4755" y="2595"/>
                  </a:lnTo>
                  <a:cubicBezTo>
                    <a:pt x="4756" y="2595"/>
                    <a:pt x="4757" y="2595"/>
                    <a:pt x="4758" y="2595"/>
                  </a:cubicBezTo>
                  <a:cubicBezTo>
                    <a:pt x="4997" y="2595"/>
                    <a:pt x="5191" y="2401"/>
                    <a:pt x="5188" y="2162"/>
                  </a:cubicBezTo>
                  <a:lnTo>
                    <a:pt x="5188" y="866"/>
                  </a:lnTo>
                  <a:lnTo>
                    <a:pt x="3901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6" name="Google Shape;2126;p59"/>
            <p:cNvSpPr/>
            <p:nvPr/>
          </p:nvSpPr>
          <p:spPr>
            <a:xfrm>
              <a:off x="5234800" y="2723475"/>
              <a:ext cx="259400" cy="64875"/>
            </a:xfrm>
            <a:custGeom>
              <a:avLst/>
              <a:gdLst/>
              <a:ahLst/>
              <a:cxnLst/>
              <a:rect l="l" t="t" r="r" b="b"/>
              <a:pathLst>
                <a:path w="10376" h="2595" extrusionOk="0">
                  <a:moveTo>
                    <a:pt x="1299" y="0"/>
                  </a:moveTo>
                  <a:cubicBezTo>
                    <a:pt x="581" y="0"/>
                    <a:pt x="1" y="581"/>
                    <a:pt x="1" y="1297"/>
                  </a:cubicBezTo>
                  <a:lnTo>
                    <a:pt x="1" y="2595"/>
                  </a:lnTo>
                  <a:lnTo>
                    <a:pt x="10376" y="2595"/>
                  </a:lnTo>
                  <a:lnTo>
                    <a:pt x="10376" y="1245"/>
                  </a:lnTo>
                  <a:cubicBezTo>
                    <a:pt x="10373" y="559"/>
                    <a:pt x="9817" y="3"/>
                    <a:pt x="913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7" name="Google Shape;2127;p59"/>
            <p:cNvSpPr/>
            <p:nvPr/>
          </p:nvSpPr>
          <p:spPr>
            <a:xfrm>
              <a:off x="5429350" y="2701875"/>
              <a:ext cx="21675" cy="43300"/>
            </a:xfrm>
            <a:custGeom>
              <a:avLst/>
              <a:gdLst/>
              <a:ahLst/>
              <a:cxnLst/>
              <a:rect l="l" t="t" r="r" b="b"/>
              <a:pathLst>
                <a:path w="867" h="1732" extrusionOk="0">
                  <a:moveTo>
                    <a:pt x="434" y="1"/>
                  </a:moveTo>
                  <a:cubicBezTo>
                    <a:pt x="194" y="1"/>
                    <a:pt x="1" y="194"/>
                    <a:pt x="1" y="433"/>
                  </a:cubicBezTo>
                  <a:lnTo>
                    <a:pt x="1" y="1299"/>
                  </a:lnTo>
                  <a:cubicBezTo>
                    <a:pt x="1" y="1538"/>
                    <a:pt x="194" y="1731"/>
                    <a:pt x="434" y="1731"/>
                  </a:cubicBezTo>
                  <a:cubicBezTo>
                    <a:pt x="673" y="1731"/>
                    <a:pt x="866" y="1538"/>
                    <a:pt x="866" y="1299"/>
                  </a:cubicBezTo>
                  <a:lnTo>
                    <a:pt x="866" y="433"/>
                  </a:lnTo>
                  <a:cubicBezTo>
                    <a:pt x="866" y="194"/>
                    <a:pt x="673" y="1"/>
                    <a:pt x="434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8" name="Google Shape;2128;p59"/>
            <p:cNvSpPr/>
            <p:nvPr/>
          </p:nvSpPr>
          <p:spPr>
            <a:xfrm>
              <a:off x="5302100" y="2831575"/>
              <a:ext cx="79100" cy="64850"/>
            </a:xfrm>
            <a:custGeom>
              <a:avLst/>
              <a:gdLst/>
              <a:ahLst/>
              <a:cxnLst/>
              <a:rect l="l" t="t" r="r" b="b"/>
              <a:pathLst>
                <a:path w="3164" h="2594" extrusionOk="0">
                  <a:moveTo>
                    <a:pt x="821" y="0"/>
                  </a:moveTo>
                  <a:cubicBezTo>
                    <a:pt x="616" y="3"/>
                    <a:pt x="441" y="146"/>
                    <a:pt x="397" y="345"/>
                  </a:cubicBezTo>
                  <a:lnTo>
                    <a:pt x="34" y="2074"/>
                  </a:lnTo>
                  <a:cubicBezTo>
                    <a:pt x="1" y="2203"/>
                    <a:pt x="34" y="2338"/>
                    <a:pt x="120" y="2437"/>
                  </a:cubicBezTo>
                  <a:cubicBezTo>
                    <a:pt x="201" y="2536"/>
                    <a:pt x="322" y="2593"/>
                    <a:pt x="449" y="2593"/>
                  </a:cubicBezTo>
                  <a:lnTo>
                    <a:pt x="2715" y="2593"/>
                  </a:lnTo>
                  <a:lnTo>
                    <a:pt x="3163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9" name="Google Shape;2129;p59"/>
            <p:cNvSpPr/>
            <p:nvPr/>
          </p:nvSpPr>
          <p:spPr>
            <a:xfrm>
              <a:off x="5364525" y="2887550"/>
              <a:ext cx="5450" cy="40425"/>
            </a:xfrm>
            <a:custGeom>
              <a:avLst/>
              <a:gdLst/>
              <a:ahLst/>
              <a:cxnLst/>
              <a:rect l="l" t="t" r="r" b="b"/>
              <a:pathLst>
                <a:path w="218" h="1617" extrusionOk="0">
                  <a:moveTo>
                    <a:pt x="1" y="0"/>
                  </a:moveTo>
                  <a:lnTo>
                    <a:pt x="1" y="1616"/>
                  </a:lnTo>
                  <a:lnTo>
                    <a:pt x="218" y="3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0" name="Google Shape;2130;p59"/>
            <p:cNvSpPr/>
            <p:nvPr/>
          </p:nvSpPr>
          <p:spPr>
            <a:xfrm>
              <a:off x="5364525" y="2831575"/>
              <a:ext cx="16675" cy="64850"/>
            </a:xfrm>
            <a:custGeom>
              <a:avLst/>
              <a:gdLst/>
              <a:ahLst/>
              <a:cxnLst/>
              <a:rect l="l" t="t" r="r" b="b"/>
              <a:pathLst>
                <a:path w="667" h="2594" extrusionOk="0">
                  <a:moveTo>
                    <a:pt x="1" y="0"/>
                  </a:moveTo>
                  <a:lnTo>
                    <a:pt x="1" y="2593"/>
                  </a:lnTo>
                  <a:lnTo>
                    <a:pt x="218" y="2593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1" name="Google Shape;2131;p59"/>
            <p:cNvSpPr/>
            <p:nvPr/>
          </p:nvSpPr>
          <p:spPr>
            <a:xfrm>
              <a:off x="5364525" y="2723475"/>
              <a:ext cx="129675" cy="64875"/>
            </a:xfrm>
            <a:custGeom>
              <a:avLst/>
              <a:gdLst/>
              <a:ahLst/>
              <a:cxnLst/>
              <a:rect l="l" t="t" r="r" b="b"/>
              <a:pathLst>
                <a:path w="5187" h="2595" extrusionOk="0">
                  <a:moveTo>
                    <a:pt x="1" y="0"/>
                  </a:moveTo>
                  <a:lnTo>
                    <a:pt x="1" y="2595"/>
                  </a:lnTo>
                  <a:lnTo>
                    <a:pt x="5187" y="2595"/>
                  </a:lnTo>
                  <a:lnTo>
                    <a:pt x="5187" y="1245"/>
                  </a:lnTo>
                  <a:cubicBezTo>
                    <a:pt x="5184" y="559"/>
                    <a:pt x="4630" y="3"/>
                    <a:pt x="394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2" name="Google Shape;2132;p59"/>
            <p:cNvSpPr/>
            <p:nvPr/>
          </p:nvSpPr>
          <p:spPr>
            <a:xfrm>
              <a:off x="5180100" y="2635000"/>
              <a:ext cx="368900" cy="368925"/>
            </a:xfrm>
            <a:custGeom>
              <a:avLst/>
              <a:gdLst/>
              <a:ahLst/>
              <a:cxnLst/>
              <a:rect l="l" t="t" r="r" b="b"/>
              <a:pathLst>
                <a:path w="14756" h="14757" extrusionOk="0">
                  <a:moveTo>
                    <a:pt x="7378" y="865"/>
                  </a:moveTo>
                  <a:cubicBezTo>
                    <a:pt x="10957" y="865"/>
                    <a:pt x="13892" y="3799"/>
                    <a:pt x="13892" y="7379"/>
                  </a:cubicBezTo>
                  <a:cubicBezTo>
                    <a:pt x="13890" y="9012"/>
                    <a:pt x="13248" y="10500"/>
                    <a:pt x="12254" y="11641"/>
                  </a:cubicBezTo>
                  <a:lnTo>
                    <a:pt x="3115" y="2502"/>
                  </a:lnTo>
                  <a:cubicBezTo>
                    <a:pt x="4256" y="1508"/>
                    <a:pt x="5743" y="865"/>
                    <a:pt x="7378" y="865"/>
                  </a:cubicBezTo>
                  <a:close/>
                  <a:moveTo>
                    <a:pt x="2502" y="3116"/>
                  </a:moveTo>
                  <a:lnTo>
                    <a:pt x="11640" y="12255"/>
                  </a:lnTo>
                  <a:cubicBezTo>
                    <a:pt x="10498" y="13249"/>
                    <a:pt x="9011" y="13891"/>
                    <a:pt x="7378" y="13891"/>
                  </a:cubicBezTo>
                  <a:cubicBezTo>
                    <a:pt x="3798" y="13891"/>
                    <a:pt x="864" y="10958"/>
                    <a:pt x="864" y="7379"/>
                  </a:cubicBezTo>
                  <a:cubicBezTo>
                    <a:pt x="864" y="5744"/>
                    <a:pt x="1507" y="4257"/>
                    <a:pt x="2502" y="3116"/>
                  </a:cubicBezTo>
                  <a:close/>
                  <a:moveTo>
                    <a:pt x="7378" y="1"/>
                  </a:moveTo>
                  <a:cubicBezTo>
                    <a:pt x="5364" y="1"/>
                    <a:pt x="3531" y="850"/>
                    <a:pt x="2200" y="2174"/>
                  </a:cubicBezTo>
                  <a:cubicBezTo>
                    <a:pt x="2190" y="2174"/>
                    <a:pt x="2190" y="2174"/>
                    <a:pt x="2182" y="2181"/>
                  </a:cubicBezTo>
                  <a:cubicBezTo>
                    <a:pt x="2173" y="2191"/>
                    <a:pt x="2173" y="2191"/>
                    <a:pt x="2173" y="2199"/>
                  </a:cubicBezTo>
                  <a:cubicBezTo>
                    <a:pt x="850" y="3531"/>
                    <a:pt x="0" y="5365"/>
                    <a:pt x="0" y="7379"/>
                  </a:cubicBezTo>
                  <a:cubicBezTo>
                    <a:pt x="0" y="11433"/>
                    <a:pt x="3323" y="14756"/>
                    <a:pt x="7378" y="14756"/>
                  </a:cubicBezTo>
                  <a:cubicBezTo>
                    <a:pt x="9392" y="14756"/>
                    <a:pt x="11225" y="13907"/>
                    <a:pt x="12556" y="12583"/>
                  </a:cubicBezTo>
                  <a:cubicBezTo>
                    <a:pt x="12565" y="12583"/>
                    <a:pt x="12565" y="12583"/>
                    <a:pt x="12573" y="12574"/>
                  </a:cubicBezTo>
                  <a:cubicBezTo>
                    <a:pt x="12583" y="12566"/>
                    <a:pt x="12583" y="12566"/>
                    <a:pt x="12583" y="12557"/>
                  </a:cubicBezTo>
                  <a:cubicBezTo>
                    <a:pt x="13906" y="11226"/>
                    <a:pt x="14756" y="9392"/>
                    <a:pt x="14756" y="7379"/>
                  </a:cubicBezTo>
                  <a:cubicBezTo>
                    <a:pt x="14756" y="3324"/>
                    <a:pt x="11433" y="1"/>
                    <a:pt x="7378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3" name="Google Shape;2133;p59"/>
            <p:cNvSpPr/>
            <p:nvPr/>
          </p:nvSpPr>
          <p:spPr>
            <a:xfrm>
              <a:off x="5364525" y="2634975"/>
              <a:ext cx="184475" cy="368950"/>
            </a:xfrm>
            <a:custGeom>
              <a:avLst/>
              <a:gdLst/>
              <a:ahLst/>
              <a:cxnLst/>
              <a:rect l="l" t="t" r="r" b="b"/>
              <a:pathLst>
                <a:path w="7379" h="14758" extrusionOk="0">
                  <a:moveTo>
                    <a:pt x="1" y="0"/>
                  </a:moveTo>
                  <a:lnTo>
                    <a:pt x="1" y="866"/>
                  </a:lnTo>
                  <a:cubicBezTo>
                    <a:pt x="3580" y="866"/>
                    <a:pt x="6515" y="3800"/>
                    <a:pt x="6515" y="7380"/>
                  </a:cubicBezTo>
                  <a:cubicBezTo>
                    <a:pt x="6515" y="9013"/>
                    <a:pt x="5871" y="10501"/>
                    <a:pt x="4877" y="11642"/>
                  </a:cubicBezTo>
                  <a:lnTo>
                    <a:pt x="1" y="6766"/>
                  </a:lnTo>
                  <a:lnTo>
                    <a:pt x="1" y="7993"/>
                  </a:lnTo>
                  <a:lnTo>
                    <a:pt x="4262" y="12256"/>
                  </a:lnTo>
                  <a:cubicBezTo>
                    <a:pt x="3121" y="13248"/>
                    <a:pt x="1634" y="13892"/>
                    <a:pt x="1" y="13892"/>
                  </a:cubicBezTo>
                  <a:lnTo>
                    <a:pt x="1" y="14757"/>
                  </a:lnTo>
                  <a:cubicBezTo>
                    <a:pt x="2015" y="14757"/>
                    <a:pt x="3848" y="13908"/>
                    <a:pt x="5179" y="12584"/>
                  </a:cubicBezTo>
                  <a:cubicBezTo>
                    <a:pt x="5187" y="12584"/>
                    <a:pt x="5187" y="12584"/>
                    <a:pt x="5196" y="12575"/>
                  </a:cubicBezTo>
                  <a:cubicBezTo>
                    <a:pt x="5206" y="12567"/>
                    <a:pt x="5206" y="12567"/>
                    <a:pt x="5206" y="12558"/>
                  </a:cubicBezTo>
                  <a:cubicBezTo>
                    <a:pt x="6527" y="11227"/>
                    <a:pt x="7379" y="9393"/>
                    <a:pt x="7379" y="7380"/>
                  </a:cubicBezTo>
                  <a:cubicBezTo>
                    <a:pt x="7379" y="3325"/>
                    <a:pt x="4056" y="2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34" name="Google Shape;2134;p59"/>
          <p:cNvGrpSpPr/>
          <p:nvPr/>
        </p:nvGrpSpPr>
        <p:grpSpPr>
          <a:xfrm>
            <a:off x="5309313" y="2635000"/>
            <a:ext cx="371650" cy="368925"/>
            <a:chOff x="4543625" y="2635000"/>
            <a:chExt cx="371650" cy="368925"/>
          </a:xfrm>
        </p:grpSpPr>
        <p:sp>
          <p:nvSpPr>
            <p:cNvPr id="2135" name="Google Shape;2135;p59"/>
            <p:cNvSpPr/>
            <p:nvPr/>
          </p:nvSpPr>
          <p:spPr>
            <a:xfrm>
              <a:off x="4588250" y="2683650"/>
              <a:ext cx="282450" cy="307475"/>
            </a:xfrm>
            <a:custGeom>
              <a:avLst/>
              <a:gdLst/>
              <a:ahLst/>
              <a:cxnLst/>
              <a:rect l="l" t="t" r="r" b="b"/>
              <a:pathLst>
                <a:path w="11298" h="12299" extrusionOk="0">
                  <a:moveTo>
                    <a:pt x="5648" y="0"/>
                  </a:moveTo>
                  <a:cubicBezTo>
                    <a:pt x="5560" y="0"/>
                    <a:pt x="5473" y="26"/>
                    <a:pt x="5397" y="78"/>
                  </a:cubicBezTo>
                  <a:lnTo>
                    <a:pt x="181" y="3744"/>
                  </a:lnTo>
                  <a:cubicBezTo>
                    <a:pt x="69" y="3828"/>
                    <a:pt x="2" y="3958"/>
                    <a:pt x="0" y="4098"/>
                  </a:cubicBezTo>
                  <a:lnTo>
                    <a:pt x="0" y="12299"/>
                  </a:lnTo>
                  <a:lnTo>
                    <a:pt x="11297" y="12299"/>
                  </a:lnTo>
                  <a:lnTo>
                    <a:pt x="11297" y="4098"/>
                  </a:lnTo>
                  <a:cubicBezTo>
                    <a:pt x="11294" y="3958"/>
                    <a:pt x="11228" y="3828"/>
                    <a:pt x="11115" y="3744"/>
                  </a:cubicBezTo>
                  <a:lnTo>
                    <a:pt x="5899" y="78"/>
                  </a:lnTo>
                  <a:cubicBezTo>
                    <a:pt x="5824" y="26"/>
                    <a:pt x="5736" y="0"/>
                    <a:pt x="5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6" name="Google Shape;2136;p59"/>
            <p:cNvSpPr/>
            <p:nvPr/>
          </p:nvSpPr>
          <p:spPr>
            <a:xfrm>
              <a:off x="4729450" y="2683625"/>
              <a:ext cx="141250" cy="307500"/>
            </a:xfrm>
            <a:custGeom>
              <a:avLst/>
              <a:gdLst/>
              <a:ahLst/>
              <a:cxnLst/>
              <a:rect l="l" t="t" r="r" b="b"/>
              <a:pathLst>
                <a:path w="5650" h="12300" extrusionOk="0">
                  <a:moveTo>
                    <a:pt x="1" y="0"/>
                  </a:moveTo>
                  <a:lnTo>
                    <a:pt x="1" y="12300"/>
                  </a:lnTo>
                  <a:lnTo>
                    <a:pt x="5649" y="12300"/>
                  </a:lnTo>
                  <a:lnTo>
                    <a:pt x="5649" y="4099"/>
                  </a:lnTo>
                  <a:cubicBezTo>
                    <a:pt x="5646" y="3959"/>
                    <a:pt x="5579" y="3829"/>
                    <a:pt x="5467" y="3745"/>
                  </a:cubicBezTo>
                  <a:lnTo>
                    <a:pt x="251" y="79"/>
                  </a:lnTo>
                  <a:cubicBezTo>
                    <a:pt x="177" y="29"/>
                    <a:pt x="89" y="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7" name="Google Shape;2137;p59"/>
            <p:cNvSpPr/>
            <p:nvPr/>
          </p:nvSpPr>
          <p:spPr>
            <a:xfrm>
              <a:off x="4543625" y="2635000"/>
              <a:ext cx="371650" cy="174050"/>
            </a:xfrm>
            <a:custGeom>
              <a:avLst/>
              <a:gdLst/>
              <a:ahLst/>
              <a:cxnLst/>
              <a:rect l="l" t="t" r="r" b="b"/>
              <a:pathLst>
                <a:path w="14866" h="6962" extrusionOk="0">
                  <a:moveTo>
                    <a:pt x="7434" y="1"/>
                  </a:moveTo>
                  <a:cubicBezTo>
                    <a:pt x="7157" y="1"/>
                    <a:pt x="6886" y="87"/>
                    <a:pt x="6664" y="251"/>
                  </a:cubicBezTo>
                  <a:lnTo>
                    <a:pt x="237" y="4790"/>
                  </a:lnTo>
                  <a:cubicBezTo>
                    <a:pt x="43" y="4935"/>
                    <a:pt x="1" y="5207"/>
                    <a:pt x="143" y="5404"/>
                  </a:cubicBezTo>
                  <a:lnTo>
                    <a:pt x="1179" y="6787"/>
                  </a:lnTo>
                  <a:cubicBezTo>
                    <a:pt x="1267" y="6898"/>
                    <a:pt x="1397" y="6957"/>
                    <a:pt x="1530" y="6957"/>
                  </a:cubicBezTo>
                  <a:cubicBezTo>
                    <a:pt x="1615" y="6957"/>
                    <a:pt x="1700" y="6933"/>
                    <a:pt x="1776" y="6883"/>
                  </a:cubicBezTo>
                  <a:lnTo>
                    <a:pt x="7432" y="2905"/>
                  </a:lnTo>
                  <a:lnTo>
                    <a:pt x="13090" y="6883"/>
                  </a:lnTo>
                  <a:cubicBezTo>
                    <a:pt x="13164" y="6933"/>
                    <a:pt x="13251" y="6960"/>
                    <a:pt x="13340" y="6962"/>
                  </a:cubicBezTo>
                  <a:cubicBezTo>
                    <a:pt x="13477" y="6960"/>
                    <a:pt x="13605" y="6897"/>
                    <a:pt x="13687" y="6788"/>
                  </a:cubicBezTo>
                  <a:lnTo>
                    <a:pt x="14725" y="5405"/>
                  </a:lnTo>
                  <a:cubicBezTo>
                    <a:pt x="14865" y="5209"/>
                    <a:pt x="14823" y="4935"/>
                    <a:pt x="14629" y="4792"/>
                  </a:cubicBezTo>
                  <a:lnTo>
                    <a:pt x="14629" y="4790"/>
                  </a:lnTo>
                  <a:lnTo>
                    <a:pt x="8211" y="260"/>
                  </a:lnTo>
                  <a:cubicBezTo>
                    <a:pt x="7986" y="92"/>
                    <a:pt x="7714" y="2"/>
                    <a:pt x="7434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8" name="Google Shape;2138;p59"/>
            <p:cNvSpPr/>
            <p:nvPr/>
          </p:nvSpPr>
          <p:spPr>
            <a:xfrm>
              <a:off x="4729425" y="2635000"/>
              <a:ext cx="185850" cy="174000"/>
            </a:xfrm>
            <a:custGeom>
              <a:avLst/>
              <a:gdLst/>
              <a:ahLst/>
              <a:cxnLst/>
              <a:rect l="l" t="t" r="r" b="b"/>
              <a:pathLst>
                <a:path w="7434" h="6960" extrusionOk="0">
                  <a:moveTo>
                    <a:pt x="0" y="1"/>
                  </a:moveTo>
                  <a:lnTo>
                    <a:pt x="0" y="2905"/>
                  </a:lnTo>
                  <a:lnTo>
                    <a:pt x="5658" y="6883"/>
                  </a:lnTo>
                  <a:cubicBezTo>
                    <a:pt x="5732" y="6933"/>
                    <a:pt x="5820" y="6960"/>
                    <a:pt x="5910" y="6960"/>
                  </a:cubicBezTo>
                  <a:cubicBezTo>
                    <a:pt x="6045" y="6960"/>
                    <a:pt x="6173" y="6895"/>
                    <a:pt x="6255" y="6787"/>
                  </a:cubicBezTo>
                  <a:lnTo>
                    <a:pt x="7293" y="5404"/>
                  </a:lnTo>
                  <a:cubicBezTo>
                    <a:pt x="7433" y="5207"/>
                    <a:pt x="7392" y="4935"/>
                    <a:pt x="7197" y="4790"/>
                  </a:cubicBezTo>
                  <a:lnTo>
                    <a:pt x="779" y="260"/>
                  </a:lnTo>
                  <a:cubicBezTo>
                    <a:pt x="554" y="92"/>
                    <a:pt x="282" y="2"/>
                    <a:pt x="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9" name="Google Shape;2139;p59"/>
            <p:cNvSpPr/>
            <p:nvPr/>
          </p:nvSpPr>
          <p:spPr>
            <a:xfrm>
              <a:off x="4544975" y="2982250"/>
              <a:ext cx="369000" cy="21675"/>
            </a:xfrm>
            <a:custGeom>
              <a:avLst/>
              <a:gdLst/>
              <a:ahLst/>
              <a:cxnLst/>
              <a:rect l="l" t="t" r="r" b="b"/>
              <a:pathLst>
                <a:path w="14760" h="867" extrusionOk="0">
                  <a:moveTo>
                    <a:pt x="14328" y="1"/>
                  </a:moveTo>
                  <a:cubicBezTo>
                    <a:pt x="14327" y="1"/>
                    <a:pt x="14326" y="1"/>
                    <a:pt x="14325" y="1"/>
                  </a:cubicBezTo>
                  <a:lnTo>
                    <a:pt x="433" y="1"/>
                  </a:lnTo>
                  <a:cubicBezTo>
                    <a:pt x="194" y="1"/>
                    <a:pt x="0" y="194"/>
                    <a:pt x="0" y="434"/>
                  </a:cubicBezTo>
                  <a:cubicBezTo>
                    <a:pt x="0" y="673"/>
                    <a:pt x="194" y="866"/>
                    <a:pt x="433" y="866"/>
                  </a:cubicBezTo>
                  <a:lnTo>
                    <a:pt x="14325" y="866"/>
                  </a:lnTo>
                  <a:cubicBezTo>
                    <a:pt x="14327" y="866"/>
                    <a:pt x="14329" y="866"/>
                    <a:pt x="14331" y="866"/>
                  </a:cubicBezTo>
                  <a:cubicBezTo>
                    <a:pt x="14567" y="866"/>
                    <a:pt x="14759" y="672"/>
                    <a:pt x="14758" y="434"/>
                  </a:cubicBezTo>
                  <a:cubicBezTo>
                    <a:pt x="14759" y="195"/>
                    <a:pt x="14566" y="1"/>
                    <a:pt x="14328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0" name="Google Shape;2140;p59"/>
            <p:cNvSpPr/>
            <p:nvPr/>
          </p:nvSpPr>
          <p:spPr>
            <a:xfrm>
              <a:off x="4653775" y="2786300"/>
              <a:ext cx="151350" cy="151350"/>
            </a:xfrm>
            <a:custGeom>
              <a:avLst/>
              <a:gdLst/>
              <a:ahLst/>
              <a:cxnLst/>
              <a:rect l="l" t="t" r="r" b="b"/>
              <a:pathLst>
                <a:path w="6054" h="6054" extrusionOk="0">
                  <a:moveTo>
                    <a:pt x="2595" y="908"/>
                  </a:moveTo>
                  <a:lnTo>
                    <a:pt x="2595" y="2793"/>
                  </a:lnTo>
                  <a:lnTo>
                    <a:pt x="1030" y="3839"/>
                  </a:lnTo>
                  <a:cubicBezTo>
                    <a:pt x="923" y="3581"/>
                    <a:pt x="866" y="3306"/>
                    <a:pt x="866" y="3026"/>
                  </a:cubicBezTo>
                  <a:cubicBezTo>
                    <a:pt x="864" y="2000"/>
                    <a:pt x="1588" y="1114"/>
                    <a:pt x="2595" y="908"/>
                  </a:cubicBezTo>
                  <a:close/>
                  <a:moveTo>
                    <a:pt x="3461" y="908"/>
                  </a:moveTo>
                  <a:cubicBezTo>
                    <a:pt x="4466" y="1114"/>
                    <a:pt x="5190" y="2000"/>
                    <a:pt x="5190" y="3026"/>
                  </a:cubicBezTo>
                  <a:cubicBezTo>
                    <a:pt x="5188" y="3306"/>
                    <a:pt x="5132" y="3581"/>
                    <a:pt x="5025" y="3839"/>
                  </a:cubicBezTo>
                  <a:lnTo>
                    <a:pt x="3461" y="2793"/>
                  </a:lnTo>
                  <a:lnTo>
                    <a:pt x="3461" y="908"/>
                  </a:lnTo>
                  <a:close/>
                  <a:moveTo>
                    <a:pt x="3461" y="3830"/>
                  </a:moveTo>
                  <a:lnTo>
                    <a:pt x="4549" y="4557"/>
                  </a:lnTo>
                  <a:cubicBezTo>
                    <a:pt x="4252" y="4855"/>
                    <a:pt x="3874" y="5060"/>
                    <a:pt x="3461" y="5145"/>
                  </a:cubicBezTo>
                  <a:lnTo>
                    <a:pt x="3461" y="5145"/>
                  </a:lnTo>
                  <a:lnTo>
                    <a:pt x="3461" y="3830"/>
                  </a:lnTo>
                  <a:close/>
                  <a:moveTo>
                    <a:pt x="2595" y="3831"/>
                  </a:moveTo>
                  <a:lnTo>
                    <a:pt x="2595" y="5145"/>
                  </a:lnTo>
                  <a:cubicBezTo>
                    <a:pt x="2181" y="5060"/>
                    <a:pt x="1802" y="4856"/>
                    <a:pt x="1505" y="4557"/>
                  </a:cubicBezTo>
                  <a:lnTo>
                    <a:pt x="2595" y="3831"/>
                  </a:lnTo>
                  <a:close/>
                  <a:moveTo>
                    <a:pt x="3028" y="0"/>
                  </a:moveTo>
                  <a:cubicBezTo>
                    <a:pt x="1358" y="0"/>
                    <a:pt x="1" y="1358"/>
                    <a:pt x="1" y="3027"/>
                  </a:cubicBezTo>
                  <a:cubicBezTo>
                    <a:pt x="1" y="4687"/>
                    <a:pt x="1351" y="6053"/>
                    <a:pt x="3028" y="6053"/>
                  </a:cubicBezTo>
                  <a:cubicBezTo>
                    <a:pt x="4705" y="6053"/>
                    <a:pt x="6054" y="4687"/>
                    <a:pt x="6054" y="3027"/>
                  </a:cubicBezTo>
                  <a:cubicBezTo>
                    <a:pt x="6054" y="1358"/>
                    <a:pt x="4696" y="0"/>
                    <a:pt x="3028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1" name="Google Shape;2141;p59"/>
            <p:cNvSpPr/>
            <p:nvPr/>
          </p:nvSpPr>
          <p:spPr>
            <a:xfrm>
              <a:off x="4729450" y="2786300"/>
              <a:ext cx="75675" cy="151350"/>
            </a:xfrm>
            <a:custGeom>
              <a:avLst/>
              <a:gdLst/>
              <a:ahLst/>
              <a:cxnLst/>
              <a:rect l="l" t="t" r="r" b="b"/>
              <a:pathLst>
                <a:path w="3027" h="6054" extrusionOk="0">
                  <a:moveTo>
                    <a:pt x="434" y="908"/>
                  </a:moveTo>
                  <a:cubicBezTo>
                    <a:pt x="1439" y="1114"/>
                    <a:pt x="2163" y="2000"/>
                    <a:pt x="2163" y="3026"/>
                  </a:cubicBezTo>
                  <a:cubicBezTo>
                    <a:pt x="2161" y="3306"/>
                    <a:pt x="2105" y="3581"/>
                    <a:pt x="1998" y="3839"/>
                  </a:cubicBezTo>
                  <a:lnTo>
                    <a:pt x="434" y="2793"/>
                  </a:lnTo>
                  <a:lnTo>
                    <a:pt x="434" y="908"/>
                  </a:lnTo>
                  <a:close/>
                  <a:moveTo>
                    <a:pt x="434" y="3830"/>
                  </a:moveTo>
                  <a:lnTo>
                    <a:pt x="1522" y="4557"/>
                  </a:lnTo>
                  <a:cubicBezTo>
                    <a:pt x="1225" y="4855"/>
                    <a:pt x="847" y="5060"/>
                    <a:pt x="434" y="5145"/>
                  </a:cubicBezTo>
                  <a:lnTo>
                    <a:pt x="434" y="5145"/>
                  </a:lnTo>
                  <a:lnTo>
                    <a:pt x="434" y="3830"/>
                  </a:lnTo>
                  <a:close/>
                  <a:moveTo>
                    <a:pt x="1" y="0"/>
                  </a:moveTo>
                  <a:lnTo>
                    <a:pt x="1" y="6053"/>
                  </a:lnTo>
                  <a:cubicBezTo>
                    <a:pt x="1678" y="6053"/>
                    <a:pt x="3027" y="4687"/>
                    <a:pt x="3027" y="3027"/>
                  </a:cubicBezTo>
                  <a:cubicBezTo>
                    <a:pt x="3027" y="1358"/>
                    <a:pt x="1669" y="0"/>
                    <a:pt x="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2" name="Google Shape;2142;p59"/>
            <p:cNvSpPr/>
            <p:nvPr/>
          </p:nvSpPr>
          <p:spPr>
            <a:xfrm>
              <a:off x="4729450" y="2982250"/>
              <a:ext cx="184525" cy="21675"/>
            </a:xfrm>
            <a:custGeom>
              <a:avLst/>
              <a:gdLst/>
              <a:ahLst/>
              <a:cxnLst/>
              <a:rect l="l" t="t" r="r" b="b"/>
              <a:pathLst>
                <a:path w="7381" h="867" extrusionOk="0">
                  <a:moveTo>
                    <a:pt x="6949" y="1"/>
                  </a:moveTo>
                  <a:cubicBezTo>
                    <a:pt x="6948" y="1"/>
                    <a:pt x="6947" y="1"/>
                    <a:pt x="6946" y="1"/>
                  </a:cubicBezTo>
                  <a:lnTo>
                    <a:pt x="1" y="1"/>
                  </a:lnTo>
                  <a:lnTo>
                    <a:pt x="1" y="866"/>
                  </a:lnTo>
                  <a:lnTo>
                    <a:pt x="6946" y="866"/>
                  </a:lnTo>
                  <a:cubicBezTo>
                    <a:pt x="6948" y="866"/>
                    <a:pt x="6950" y="866"/>
                    <a:pt x="6952" y="866"/>
                  </a:cubicBezTo>
                  <a:cubicBezTo>
                    <a:pt x="7188" y="866"/>
                    <a:pt x="7380" y="672"/>
                    <a:pt x="7379" y="434"/>
                  </a:cubicBezTo>
                  <a:cubicBezTo>
                    <a:pt x="7380" y="195"/>
                    <a:pt x="7187" y="1"/>
                    <a:pt x="6949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43" name="Google Shape;2143;p59"/>
          <p:cNvGrpSpPr/>
          <p:nvPr/>
        </p:nvGrpSpPr>
        <p:grpSpPr>
          <a:xfrm>
            <a:off x="6630963" y="3235625"/>
            <a:ext cx="194700" cy="368900"/>
            <a:chOff x="5865275" y="3235625"/>
            <a:chExt cx="194700" cy="368900"/>
          </a:xfrm>
        </p:grpSpPr>
        <p:sp>
          <p:nvSpPr>
            <p:cNvPr id="2144" name="Google Shape;2144;p59"/>
            <p:cNvSpPr/>
            <p:nvPr/>
          </p:nvSpPr>
          <p:spPr>
            <a:xfrm>
              <a:off x="5865275" y="3409250"/>
              <a:ext cx="194700" cy="108125"/>
            </a:xfrm>
            <a:custGeom>
              <a:avLst/>
              <a:gdLst/>
              <a:ahLst/>
              <a:cxnLst/>
              <a:rect l="l" t="t" r="r" b="b"/>
              <a:pathLst>
                <a:path w="7788" h="4325" extrusionOk="0">
                  <a:moveTo>
                    <a:pt x="431" y="0"/>
                  </a:moveTo>
                  <a:cubicBezTo>
                    <a:pt x="193" y="0"/>
                    <a:pt x="1" y="194"/>
                    <a:pt x="4" y="433"/>
                  </a:cubicBezTo>
                  <a:lnTo>
                    <a:pt x="4" y="1299"/>
                  </a:lnTo>
                  <a:cubicBezTo>
                    <a:pt x="4" y="2968"/>
                    <a:pt x="1362" y="4324"/>
                    <a:pt x="3029" y="4324"/>
                  </a:cubicBezTo>
                  <a:lnTo>
                    <a:pt x="4759" y="4324"/>
                  </a:lnTo>
                  <a:cubicBezTo>
                    <a:pt x="6428" y="4324"/>
                    <a:pt x="7784" y="2968"/>
                    <a:pt x="7784" y="1299"/>
                  </a:cubicBezTo>
                  <a:lnTo>
                    <a:pt x="7784" y="433"/>
                  </a:lnTo>
                  <a:cubicBezTo>
                    <a:pt x="7787" y="195"/>
                    <a:pt x="7595" y="0"/>
                    <a:pt x="7358" y="0"/>
                  </a:cubicBezTo>
                  <a:cubicBezTo>
                    <a:pt x="7357" y="0"/>
                    <a:pt x="7356" y="0"/>
                    <a:pt x="7355" y="0"/>
                  </a:cubicBezTo>
                  <a:lnTo>
                    <a:pt x="6489" y="0"/>
                  </a:lnTo>
                  <a:cubicBezTo>
                    <a:pt x="5383" y="0"/>
                    <a:pt x="4423" y="606"/>
                    <a:pt x="3895" y="1497"/>
                  </a:cubicBezTo>
                  <a:cubicBezTo>
                    <a:pt x="3368" y="606"/>
                    <a:pt x="2408" y="0"/>
                    <a:pt x="1302" y="0"/>
                  </a:cubicBezTo>
                  <a:lnTo>
                    <a:pt x="436" y="0"/>
                  </a:lnTo>
                  <a:cubicBezTo>
                    <a:pt x="434" y="0"/>
                    <a:pt x="433" y="0"/>
                    <a:pt x="43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5" name="Google Shape;2145;p59"/>
            <p:cNvSpPr/>
            <p:nvPr/>
          </p:nvSpPr>
          <p:spPr>
            <a:xfrm>
              <a:off x="5951775" y="3376125"/>
              <a:ext cx="21650" cy="185175"/>
            </a:xfrm>
            <a:custGeom>
              <a:avLst/>
              <a:gdLst/>
              <a:ahLst/>
              <a:cxnLst/>
              <a:rect l="l" t="t" r="r" b="b"/>
              <a:pathLst>
                <a:path w="866" h="7407" extrusionOk="0">
                  <a:moveTo>
                    <a:pt x="1" y="1"/>
                  </a:moveTo>
                  <a:lnTo>
                    <a:pt x="1" y="6974"/>
                  </a:lnTo>
                  <a:cubicBezTo>
                    <a:pt x="1" y="7213"/>
                    <a:pt x="194" y="7407"/>
                    <a:pt x="433" y="7407"/>
                  </a:cubicBezTo>
                  <a:cubicBezTo>
                    <a:pt x="672" y="7407"/>
                    <a:pt x="866" y="7213"/>
                    <a:pt x="866" y="6974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6" name="Google Shape;2146;p59"/>
            <p:cNvSpPr/>
            <p:nvPr/>
          </p:nvSpPr>
          <p:spPr>
            <a:xfrm>
              <a:off x="5962600" y="3409250"/>
              <a:ext cx="97375" cy="108125"/>
            </a:xfrm>
            <a:custGeom>
              <a:avLst/>
              <a:gdLst/>
              <a:ahLst/>
              <a:cxnLst/>
              <a:rect l="l" t="t" r="r" b="b"/>
              <a:pathLst>
                <a:path w="3895" h="4325" extrusionOk="0">
                  <a:moveTo>
                    <a:pt x="3463" y="0"/>
                  </a:moveTo>
                  <a:cubicBezTo>
                    <a:pt x="3462" y="0"/>
                    <a:pt x="3461" y="0"/>
                    <a:pt x="3460" y="0"/>
                  </a:cubicBezTo>
                  <a:lnTo>
                    <a:pt x="2595" y="0"/>
                  </a:lnTo>
                  <a:cubicBezTo>
                    <a:pt x="1487" y="0"/>
                    <a:pt x="527" y="606"/>
                    <a:pt x="0" y="1497"/>
                  </a:cubicBezTo>
                  <a:lnTo>
                    <a:pt x="0" y="4324"/>
                  </a:lnTo>
                  <a:lnTo>
                    <a:pt x="866" y="4324"/>
                  </a:lnTo>
                  <a:cubicBezTo>
                    <a:pt x="2535" y="4324"/>
                    <a:pt x="3891" y="2968"/>
                    <a:pt x="3891" y="1299"/>
                  </a:cubicBezTo>
                  <a:lnTo>
                    <a:pt x="3891" y="433"/>
                  </a:lnTo>
                  <a:cubicBezTo>
                    <a:pt x="3894" y="195"/>
                    <a:pt x="3701" y="0"/>
                    <a:pt x="346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7" name="Google Shape;2147;p59"/>
            <p:cNvSpPr/>
            <p:nvPr/>
          </p:nvSpPr>
          <p:spPr>
            <a:xfrm>
              <a:off x="5962625" y="3376125"/>
              <a:ext cx="10900" cy="185175"/>
            </a:xfrm>
            <a:custGeom>
              <a:avLst/>
              <a:gdLst/>
              <a:ahLst/>
              <a:cxnLst/>
              <a:rect l="l" t="t" r="r" b="b"/>
              <a:pathLst>
                <a:path w="436" h="7407" extrusionOk="0">
                  <a:moveTo>
                    <a:pt x="1" y="1"/>
                  </a:moveTo>
                  <a:lnTo>
                    <a:pt x="1" y="7407"/>
                  </a:lnTo>
                  <a:cubicBezTo>
                    <a:pt x="3" y="7407"/>
                    <a:pt x="5" y="7407"/>
                    <a:pt x="6" y="7407"/>
                  </a:cubicBezTo>
                  <a:cubicBezTo>
                    <a:pt x="243" y="7407"/>
                    <a:pt x="435" y="7213"/>
                    <a:pt x="433" y="697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8" name="Google Shape;2148;p59"/>
            <p:cNvSpPr/>
            <p:nvPr/>
          </p:nvSpPr>
          <p:spPr>
            <a:xfrm>
              <a:off x="5886950" y="3235625"/>
              <a:ext cx="151350" cy="151325"/>
            </a:xfrm>
            <a:custGeom>
              <a:avLst/>
              <a:gdLst/>
              <a:ahLst/>
              <a:cxnLst/>
              <a:rect l="l" t="t" r="r" b="b"/>
              <a:pathLst>
                <a:path w="6054" h="6053" extrusionOk="0">
                  <a:moveTo>
                    <a:pt x="2595" y="908"/>
                  </a:moveTo>
                  <a:lnTo>
                    <a:pt x="2595" y="2845"/>
                  </a:lnTo>
                  <a:lnTo>
                    <a:pt x="1229" y="4220"/>
                  </a:lnTo>
                  <a:cubicBezTo>
                    <a:pt x="990" y="3868"/>
                    <a:pt x="864" y="3451"/>
                    <a:pt x="866" y="3026"/>
                  </a:cubicBezTo>
                  <a:cubicBezTo>
                    <a:pt x="866" y="1999"/>
                    <a:pt x="1588" y="1114"/>
                    <a:pt x="2595" y="908"/>
                  </a:cubicBezTo>
                  <a:close/>
                  <a:moveTo>
                    <a:pt x="3460" y="908"/>
                  </a:moveTo>
                  <a:cubicBezTo>
                    <a:pt x="4466" y="1114"/>
                    <a:pt x="5190" y="2000"/>
                    <a:pt x="5190" y="3028"/>
                  </a:cubicBezTo>
                  <a:cubicBezTo>
                    <a:pt x="5191" y="3452"/>
                    <a:pt x="5064" y="3868"/>
                    <a:pt x="4826" y="4220"/>
                  </a:cubicBezTo>
                  <a:lnTo>
                    <a:pt x="3460" y="2845"/>
                  </a:lnTo>
                  <a:lnTo>
                    <a:pt x="3460" y="908"/>
                  </a:lnTo>
                  <a:close/>
                  <a:moveTo>
                    <a:pt x="3460" y="4072"/>
                  </a:moveTo>
                  <a:lnTo>
                    <a:pt x="4220" y="4824"/>
                  </a:lnTo>
                  <a:cubicBezTo>
                    <a:pt x="3990" y="4978"/>
                    <a:pt x="3732" y="5087"/>
                    <a:pt x="3460" y="5145"/>
                  </a:cubicBezTo>
                  <a:lnTo>
                    <a:pt x="3460" y="5145"/>
                  </a:lnTo>
                  <a:lnTo>
                    <a:pt x="3460" y="4072"/>
                  </a:lnTo>
                  <a:close/>
                  <a:moveTo>
                    <a:pt x="2595" y="4072"/>
                  </a:moveTo>
                  <a:lnTo>
                    <a:pt x="2595" y="5145"/>
                  </a:lnTo>
                  <a:cubicBezTo>
                    <a:pt x="2323" y="5087"/>
                    <a:pt x="2065" y="4979"/>
                    <a:pt x="1834" y="4824"/>
                  </a:cubicBezTo>
                  <a:lnTo>
                    <a:pt x="2595" y="4072"/>
                  </a:lnTo>
                  <a:close/>
                  <a:moveTo>
                    <a:pt x="3028" y="0"/>
                  </a:moveTo>
                  <a:cubicBezTo>
                    <a:pt x="1358" y="0"/>
                    <a:pt x="2" y="1358"/>
                    <a:pt x="2" y="3026"/>
                  </a:cubicBezTo>
                  <a:cubicBezTo>
                    <a:pt x="1" y="3824"/>
                    <a:pt x="318" y="4590"/>
                    <a:pt x="883" y="5153"/>
                  </a:cubicBezTo>
                  <a:cubicBezTo>
                    <a:pt x="883" y="5161"/>
                    <a:pt x="883" y="5161"/>
                    <a:pt x="893" y="5161"/>
                  </a:cubicBezTo>
                  <a:cubicBezTo>
                    <a:pt x="893" y="5171"/>
                    <a:pt x="893" y="5171"/>
                    <a:pt x="901" y="5171"/>
                  </a:cubicBezTo>
                  <a:cubicBezTo>
                    <a:pt x="1487" y="5758"/>
                    <a:pt x="2257" y="6052"/>
                    <a:pt x="3027" y="6052"/>
                  </a:cubicBezTo>
                  <a:cubicBezTo>
                    <a:pt x="3797" y="6052"/>
                    <a:pt x="4567" y="5758"/>
                    <a:pt x="5155" y="5171"/>
                  </a:cubicBezTo>
                  <a:cubicBezTo>
                    <a:pt x="5163" y="5171"/>
                    <a:pt x="5163" y="5171"/>
                    <a:pt x="5163" y="5161"/>
                  </a:cubicBezTo>
                  <a:cubicBezTo>
                    <a:pt x="5171" y="5161"/>
                    <a:pt x="5171" y="5161"/>
                    <a:pt x="5171" y="5153"/>
                  </a:cubicBezTo>
                  <a:cubicBezTo>
                    <a:pt x="5737" y="4590"/>
                    <a:pt x="6053" y="3824"/>
                    <a:pt x="6053" y="3026"/>
                  </a:cubicBezTo>
                  <a:cubicBezTo>
                    <a:pt x="6053" y="1358"/>
                    <a:pt x="4696" y="0"/>
                    <a:pt x="302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9" name="Google Shape;2149;p59"/>
            <p:cNvSpPr/>
            <p:nvPr/>
          </p:nvSpPr>
          <p:spPr>
            <a:xfrm>
              <a:off x="5962625" y="3235625"/>
              <a:ext cx="75675" cy="151300"/>
            </a:xfrm>
            <a:custGeom>
              <a:avLst/>
              <a:gdLst/>
              <a:ahLst/>
              <a:cxnLst/>
              <a:rect l="l" t="t" r="r" b="b"/>
              <a:pathLst>
                <a:path w="3027" h="6052" extrusionOk="0">
                  <a:moveTo>
                    <a:pt x="433" y="908"/>
                  </a:moveTo>
                  <a:cubicBezTo>
                    <a:pt x="1439" y="1114"/>
                    <a:pt x="2163" y="2000"/>
                    <a:pt x="2163" y="3028"/>
                  </a:cubicBezTo>
                  <a:cubicBezTo>
                    <a:pt x="2164" y="3452"/>
                    <a:pt x="2037" y="3868"/>
                    <a:pt x="1799" y="4220"/>
                  </a:cubicBezTo>
                  <a:lnTo>
                    <a:pt x="433" y="2845"/>
                  </a:lnTo>
                  <a:lnTo>
                    <a:pt x="433" y="908"/>
                  </a:lnTo>
                  <a:close/>
                  <a:moveTo>
                    <a:pt x="433" y="4072"/>
                  </a:moveTo>
                  <a:lnTo>
                    <a:pt x="1193" y="4824"/>
                  </a:lnTo>
                  <a:cubicBezTo>
                    <a:pt x="963" y="4978"/>
                    <a:pt x="705" y="5087"/>
                    <a:pt x="433" y="5145"/>
                  </a:cubicBezTo>
                  <a:lnTo>
                    <a:pt x="433" y="5145"/>
                  </a:lnTo>
                  <a:lnTo>
                    <a:pt x="433" y="4072"/>
                  </a:lnTo>
                  <a:close/>
                  <a:moveTo>
                    <a:pt x="1" y="0"/>
                  </a:moveTo>
                  <a:lnTo>
                    <a:pt x="1" y="6052"/>
                  </a:lnTo>
                  <a:cubicBezTo>
                    <a:pt x="3" y="6052"/>
                    <a:pt x="5" y="6052"/>
                    <a:pt x="7" y="6052"/>
                  </a:cubicBezTo>
                  <a:cubicBezTo>
                    <a:pt x="802" y="6052"/>
                    <a:pt x="1565" y="5734"/>
                    <a:pt x="2128" y="5171"/>
                  </a:cubicBezTo>
                  <a:cubicBezTo>
                    <a:pt x="2136" y="5171"/>
                    <a:pt x="2136" y="5171"/>
                    <a:pt x="2136" y="5161"/>
                  </a:cubicBezTo>
                  <a:cubicBezTo>
                    <a:pt x="2144" y="5161"/>
                    <a:pt x="2144" y="5161"/>
                    <a:pt x="2144" y="5153"/>
                  </a:cubicBezTo>
                  <a:cubicBezTo>
                    <a:pt x="2710" y="4590"/>
                    <a:pt x="3026" y="3824"/>
                    <a:pt x="3026" y="3026"/>
                  </a:cubicBezTo>
                  <a:cubicBezTo>
                    <a:pt x="3026" y="1358"/>
                    <a:pt x="1669" y="0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0" name="Google Shape;2150;p59"/>
            <p:cNvSpPr/>
            <p:nvPr/>
          </p:nvSpPr>
          <p:spPr>
            <a:xfrm>
              <a:off x="5887375" y="3539650"/>
              <a:ext cx="150500" cy="50400"/>
            </a:xfrm>
            <a:custGeom>
              <a:avLst/>
              <a:gdLst/>
              <a:ahLst/>
              <a:cxnLst/>
              <a:rect l="l" t="t" r="r" b="b"/>
              <a:pathLst>
                <a:path w="6020" h="2016" extrusionOk="0">
                  <a:moveTo>
                    <a:pt x="2144" y="0"/>
                  </a:moveTo>
                  <a:cubicBezTo>
                    <a:pt x="1009" y="2"/>
                    <a:pt x="72" y="883"/>
                    <a:pt x="1" y="2016"/>
                  </a:cubicBezTo>
                  <a:lnTo>
                    <a:pt x="6019" y="2016"/>
                  </a:lnTo>
                  <a:cubicBezTo>
                    <a:pt x="5948" y="883"/>
                    <a:pt x="5009" y="0"/>
                    <a:pt x="387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1" name="Google Shape;2151;p59"/>
            <p:cNvSpPr/>
            <p:nvPr/>
          </p:nvSpPr>
          <p:spPr>
            <a:xfrm>
              <a:off x="5962600" y="3539650"/>
              <a:ext cx="75275" cy="50400"/>
            </a:xfrm>
            <a:custGeom>
              <a:avLst/>
              <a:gdLst/>
              <a:ahLst/>
              <a:cxnLst/>
              <a:rect l="l" t="t" r="r" b="b"/>
              <a:pathLst>
                <a:path w="3011" h="2016" extrusionOk="0">
                  <a:moveTo>
                    <a:pt x="0" y="0"/>
                  </a:moveTo>
                  <a:lnTo>
                    <a:pt x="0" y="2016"/>
                  </a:lnTo>
                  <a:lnTo>
                    <a:pt x="3010" y="2016"/>
                  </a:lnTo>
                  <a:cubicBezTo>
                    <a:pt x="2939" y="883"/>
                    <a:pt x="2000" y="2"/>
                    <a:pt x="866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2" name="Google Shape;2152;p59"/>
            <p:cNvSpPr/>
            <p:nvPr/>
          </p:nvSpPr>
          <p:spPr>
            <a:xfrm>
              <a:off x="5865350" y="3582875"/>
              <a:ext cx="194625" cy="21650"/>
            </a:xfrm>
            <a:custGeom>
              <a:avLst/>
              <a:gdLst/>
              <a:ahLst/>
              <a:cxnLst/>
              <a:rect l="l" t="t" r="r" b="b"/>
              <a:pathLst>
                <a:path w="7785" h="866" extrusionOk="0">
                  <a:moveTo>
                    <a:pt x="7351" y="1"/>
                  </a:moveTo>
                  <a:cubicBezTo>
                    <a:pt x="7351" y="1"/>
                    <a:pt x="7350" y="1"/>
                    <a:pt x="7349" y="1"/>
                  </a:cubicBezTo>
                  <a:lnTo>
                    <a:pt x="433" y="1"/>
                  </a:lnTo>
                  <a:cubicBezTo>
                    <a:pt x="194" y="1"/>
                    <a:pt x="1" y="194"/>
                    <a:pt x="1" y="433"/>
                  </a:cubicBezTo>
                  <a:cubicBezTo>
                    <a:pt x="1" y="672"/>
                    <a:pt x="194" y="866"/>
                    <a:pt x="433" y="866"/>
                  </a:cubicBezTo>
                  <a:lnTo>
                    <a:pt x="7349" y="866"/>
                  </a:lnTo>
                  <a:cubicBezTo>
                    <a:pt x="7351" y="866"/>
                    <a:pt x="7352" y="866"/>
                    <a:pt x="7354" y="866"/>
                  </a:cubicBezTo>
                  <a:cubicBezTo>
                    <a:pt x="7592" y="866"/>
                    <a:pt x="7784" y="672"/>
                    <a:pt x="7781" y="433"/>
                  </a:cubicBezTo>
                  <a:cubicBezTo>
                    <a:pt x="7784" y="195"/>
                    <a:pt x="7591" y="1"/>
                    <a:pt x="735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3" name="Google Shape;2153;p59"/>
            <p:cNvSpPr/>
            <p:nvPr/>
          </p:nvSpPr>
          <p:spPr>
            <a:xfrm>
              <a:off x="5962600" y="3582875"/>
              <a:ext cx="97375" cy="21650"/>
            </a:xfrm>
            <a:custGeom>
              <a:avLst/>
              <a:gdLst/>
              <a:ahLst/>
              <a:cxnLst/>
              <a:rect l="l" t="t" r="r" b="b"/>
              <a:pathLst>
                <a:path w="3895" h="866" extrusionOk="0">
                  <a:moveTo>
                    <a:pt x="3461" y="1"/>
                  </a:moveTo>
                  <a:cubicBezTo>
                    <a:pt x="3461" y="1"/>
                    <a:pt x="3460" y="1"/>
                    <a:pt x="3459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3459" y="866"/>
                  </a:lnTo>
                  <a:cubicBezTo>
                    <a:pt x="3461" y="866"/>
                    <a:pt x="3462" y="866"/>
                    <a:pt x="3464" y="866"/>
                  </a:cubicBezTo>
                  <a:cubicBezTo>
                    <a:pt x="3702" y="866"/>
                    <a:pt x="3894" y="672"/>
                    <a:pt x="3891" y="433"/>
                  </a:cubicBezTo>
                  <a:cubicBezTo>
                    <a:pt x="3894" y="195"/>
                    <a:pt x="3701" y="1"/>
                    <a:pt x="346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54" name="Google Shape;2154;p59"/>
          <p:cNvGrpSpPr/>
          <p:nvPr/>
        </p:nvGrpSpPr>
        <p:grpSpPr>
          <a:xfrm>
            <a:off x="2277738" y="3235625"/>
            <a:ext cx="324375" cy="368900"/>
            <a:chOff x="1512050" y="3235625"/>
            <a:chExt cx="324375" cy="368900"/>
          </a:xfrm>
        </p:grpSpPr>
        <p:sp>
          <p:nvSpPr>
            <p:cNvPr id="2155" name="Google Shape;2155;p59"/>
            <p:cNvSpPr/>
            <p:nvPr/>
          </p:nvSpPr>
          <p:spPr>
            <a:xfrm>
              <a:off x="1512050" y="3235625"/>
              <a:ext cx="324375" cy="129700"/>
            </a:xfrm>
            <a:custGeom>
              <a:avLst/>
              <a:gdLst/>
              <a:ahLst/>
              <a:cxnLst/>
              <a:rect l="l" t="t" r="r" b="b"/>
              <a:pathLst>
                <a:path w="12975" h="5188" extrusionOk="0">
                  <a:moveTo>
                    <a:pt x="430" y="0"/>
                  </a:moveTo>
                  <a:cubicBezTo>
                    <a:pt x="192" y="0"/>
                    <a:pt x="0" y="194"/>
                    <a:pt x="3" y="433"/>
                  </a:cubicBezTo>
                  <a:lnTo>
                    <a:pt x="3" y="4755"/>
                  </a:lnTo>
                  <a:cubicBezTo>
                    <a:pt x="0" y="4994"/>
                    <a:pt x="192" y="5188"/>
                    <a:pt x="430" y="5188"/>
                  </a:cubicBezTo>
                  <a:cubicBezTo>
                    <a:pt x="432" y="5188"/>
                    <a:pt x="434" y="5188"/>
                    <a:pt x="436" y="5188"/>
                  </a:cubicBezTo>
                  <a:lnTo>
                    <a:pt x="12540" y="5188"/>
                  </a:lnTo>
                  <a:cubicBezTo>
                    <a:pt x="12542" y="5188"/>
                    <a:pt x="12544" y="5188"/>
                    <a:pt x="12546" y="5188"/>
                  </a:cubicBezTo>
                  <a:cubicBezTo>
                    <a:pt x="12782" y="5188"/>
                    <a:pt x="12974" y="4994"/>
                    <a:pt x="12973" y="4755"/>
                  </a:cubicBezTo>
                  <a:lnTo>
                    <a:pt x="12973" y="433"/>
                  </a:lnTo>
                  <a:cubicBezTo>
                    <a:pt x="12974" y="194"/>
                    <a:pt x="12782" y="0"/>
                    <a:pt x="12546" y="0"/>
                  </a:cubicBezTo>
                  <a:cubicBezTo>
                    <a:pt x="12544" y="0"/>
                    <a:pt x="12542" y="0"/>
                    <a:pt x="12540" y="0"/>
                  </a:cubicBezTo>
                  <a:lnTo>
                    <a:pt x="436" y="0"/>
                  </a:lnTo>
                  <a:cubicBezTo>
                    <a:pt x="434" y="0"/>
                    <a:pt x="432" y="0"/>
                    <a:pt x="43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6" name="Google Shape;2156;p59"/>
            <p:cNvSpPr/>
            <p:nvPr/>
          </p:nvSpPr>
          <p:spPr>
            <a:xfrm>
              <a:off x="1674225" y="3235625"/>
              <a:ext cx="162200" cy="129700"/>
            </a:xfrm>
            <a:custGeom>
              <a:avLst/>
              <a:gdLst/>
              <a:ahLst/>
              <a:cxnLst/>
              <a:rect l="l" t="t" r="r" b="b"/>
              <a:pathLst>
                <a:path w="6488" h="5188" extrusionOk="0">
                  <a:moveTo>
                    <a:pt x="6057" y="0"/>
                  </a:moveTo>
                  <a:cubicBezTo>
                    <a:pt x="6055" y="0"/>
                    <a:pt x="6054" y="0"/>
                    <a:pt x="6052" y="0"/>
                  </a:cubicBezTo>
                  <a:lnTo>
                    <a:pt x="0" y="0"/>
                  </a:lnTo>
                  <a:lnTo>
                    <a:pt x="0" y="5188"/>
                  </a:lnTo>
                  <a:lnTo>
                    <a:pt x="6052" y="5188"/>
                  </a:lnTo>
                  <a:cubicBezTo>
                    <a:pt x="6054" y="5188"/>
                    <a:pt x="6055" y="5188"/>
                    <a:pt x="6057" y="5188"/>
                  </a:cubicBezTo>
                  <a:cubicBezTo>
                    <a:pt x="6295" y="5188"/>
                    <a:pt x="6487" y="4994"/>
                    <a:pt x="6484" y="4755"/>
                  </a:cubicBezTo>
                  <a:lnTo>
                    <a:pt x="6484" y="433"/>
                  </a:lnTo>
                  <a:cubicBezTo>
                    <a:pt x="6487" y="196"/>
                    <a:pt x="6295" y="0"/>
                    <a:pt x="6057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7" name="Google Shape;2157;p59"/>
            <p:cNvSpPr/>
            <p:nvPr/>
          </p:nvSpPr>
          <p:spPr>
            <a:xfrm>
              <a:off x="1563950" y="3322125"/>
              <a:ext cx="220500" cy="282400"/>
            </a:xfrm>
            <a:custGeom>
              <a:avLst/>
              <a:gdLst/>
              <a:ahLst/>
              <a:cxnLst/>
              <a:rect l="l" t="t" r="r" b="b"/>
              <a:pathLst>
                <a:path w="8820" h="11296" extrusionOk="0">
                  <a:moveTo>
                    <a:pt x="952" y="0"/>
                  </a:moveTo>
                  <a:cubicBezTo>
                    <a:pt x="884" y="0"/>
                    <a:pt x="814" y="8"/>
                    <a:pt x="745" y="25"/>
                  </a:cubicBezTo>
                  <a:cubicBezTo>
                    <a:pt x="278" y="137"/>
                    <a:pt x="1" y="612"/>
                    <a:pt x="114" y="1070"/>
                  </a:cubicBezTo>
                  <a:lnTo>
                    <a:pt x="1817" y="7883"/>
                  </a:lnTo>
                  <a:lnTo>
                    <a:pt x="1817" y="10863"/>
                  </a:lnTo>
                  <a:cubicBezTo>
                    <a:pt x="1814" y="11102"/>
                    <a:pt x="2006" y="11296"/>
                    <a:pt x="2244" y="11296"/>
                  </a:cubicBezTo>
                  <a:cubicBezTo>
                    <a:pt x="2246" y="11296"/>
                    <a:pt x="2247" y="11296"/>
                    <a:pt x="2249" y="11296"/>
                  </a:cubicBezTo>
                  <a:lnTo>
                    <a:pt x="6573" y="11296"/>
                  </a:lnTo>
                  <a:cubicBezTo>
                    <a:pt x="6575" y="11296"/>
                    <a:pt x="6577" y="11296"/>
                    <a:pt x="6579" y="11296"/>
                  </a:cubicBezTo>
                  <a:cubicBezTo>
                    <a:pt x="6815" y="11296"/>
                    <a:pt x="7007" y="11102"/>
                    <a:pt x="7006" y="10863"/>
                  </a:cubicBezTo>
                  <a:lnTo>
                    <a:pt x="7006" y="7883"/>
                  </a:lnTo>
                  <a:lnTo>
                    <a:pt x="8708" y="1070"/>
                  </a:lnTo>
                  <a:cubicBezTo>
                    <a:pt x="8820" y="612"/>
                    <a:pt x="8545" y="137"/>
                    <a:pt x="8076" y="25"/>
                  </a:cubicBezTo>
                  <a:cubicBezTo>
                    <a:pt x="8007" y="8"/>
                    <a:pt x="7937" y="0"/>
                    <a:pt x="7868" y="0"/>
                  </a:cubicBezTo>
                  <a:cubicBezTo>
                    <a:pt x="7482" y="0"/>
                    <a:pt x="7124" y="260"/>
                    <a:pt x="7029" y="656"/>
                  </a:cubicBezTo>
                  <a:lnTo>
                    <a:pt x="5889" y="5221"/>
                  </a:lnTo>
                  <a:lnTo>
                    <a:pt x="2932" y="5221"/>
                  </a:lnTo>
                  <a:lnTo>
                    <a:pt x="1791" y="656"/>
                  </a:lnTo>
                  <a:cubicBezTo>
                    <a:pt x="1695" y="260"/>
                    <a:pt x="1338" y="0"/>
                    <a:pt x="952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8" name="Google Shape;2158;p59"/>
            <p:cNvSpPr/>
            <p:nvPr/>
          </p:nvSpPr>
          <p:spPr>
            <a:xfrm>
              <a:off x="1674225" y="3322125"/>
              <a:ext cx="110225" cy="282400"/>
            </a:xfrm>
            <a:custGeom>
              <a:avLst/>
              <a:gdLst/>
              <a:ahLst/>
              <a:cxnLst/>
              <a:rect l="l" t="t" r="r" b="b"/>
              <a:pathLst>
                <a:path w="4409" h="11296" extrusionOk="0">
                  <a:moveTo>
                    <a:pt x="3457" y="0"/>
                  </a:moveTo>
                  <a:cubicBezTo>
                    <a:pt x="3072" y="0"/>
                    <a:pt x="2715" y="260"/>
                    <a:pt x="2618" y="656"/>
                  </a:cubicBezTo>
                  <a:lnTo>
                    <a:pt x="1478" y="5221"/>
                  </a:lnTo>
                  <a:lnTo>
                    <a:pt x="0" y="5221"/>
                  </a:lnTo>
                  <a:lnTo>
                    <a:pt x="0" y="11296"/>
                  </a:lnTo>
                  <a:lnTo>
                    <a:pt x="2162" y="11296"/>
                  </a:lnTo>
                  <a:cubicBezTo>
                    <a:pt x="2164" y="11296"/>
                    <a:pt x="2166" y="11296"/>
                    <a:pt x="2168" y="11296"/>
                  </a:cubicBezTo>
                  <a:cubicBezTo>
                    <a:pt x="2404" y="11296"/>
                    <a:pt x="2596" y="11102"/>
                    <a:pt x="2595" y="10863"/>
                  </a:cubicBezTo>
                  <a:lnTo>
                    <a:pt x="2595" y="7883"/>
                  </a:lnTo>
                  <a:lnTo>
                    <a:pt x="4297" y="1070"/>
                  </a:lnTo>
                  <a:cubicBezTo>
                    <a:pt x="4409" y="612"/>
                    <a:pt x="4134" y="137"/>
                    <a:pt x="3665" y="25"/>
                  </a:cubicBezTo>
                  <a:cubicBezTo>
                    <a:pt x="3596" y="8"/>
                    <a:pt x="3526" y="0"/>
                    <a:pt x="3457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9" name="Google Shape;2159;p59"/>
            <p:cNvSpPr/>
            <p:nvPr/>
          </p:nvSpPr>
          <p:spPr>
            <a:xfrm>
              <a:off x="1627600" y="3386900"/>
              <a:ext cx="89875" cy="86525"/>
            </a:xfrm>
            <a:custGeom>
              <a:avLst/>
              <a:gdLst/>
              <a:ahLst/>
              <a:cxnLst/>
              <a:rect l="l" t="t" r="r" b="b"/>
              <a:pathLst>
                <a:path w="3595" h="3461" extrusionOk="0">
                  <a:moveTo>
                    <a:pt x="1865" y="1"/>
                  </a:moveTo>
                  <a:cubicBezTo>
                    <a:pt x="1165" y="1"/>
                    <a:pt x="536" y="422"/>
                    <a:pt x="268" y="1069"/>
                  </a:cubicBezTo>
                  <a:cubicBezTo>
                    <a:pt x="1" y="1714"/>
                    <a:pt x="149" y="2458"/>
                    <a:pt x="643" y="2952"/>
                  </a:cubicBezTo>
                  <a:cubicBezTo>
                    <a:pt x="973" y="3284"/>
                    <a:pt x="1416" y="3460"/>
                    <a:pt x="1866" y="3460"/>
                  </a:cubicBezTo>
                  <a:cubicBezTo>
                    <a:pt x="2089" y="3460"/>
                    <a:pt x="2314" y="3417"/>
                    <a:pt x="2528" y="3329"/>
                  </a:cubicBezTo>
                  <a:cubicBezTo>
                    <a:pt x="3173" y="3061"/>
                    <a:pt x="3594" y="2430"/>
                    <a:pt x="3594" y="1730"/>
                  </a:cubicBezTo>
                  <a:cubicBezTo>
                    <a:pt x="3591" y="776"/>
                    <a:pt x="2819" y="4"/>
                    <a:pt x="1865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0" name="Google Shape;2160;p59"/>
            <p:cNvSpPr/>
            <p:nvPr/>
          </p:nvSpPr>
          <p:spPr>
            <a:xfrm>
              <a:off x="1674225" y="3386900"/>
              <a:ext cx="43250" cy="86500"/>
            </a:xfrm>
            <a:custGeom>
              <a:avLst/>
              <a:gdLst/>
              <a:ahLst/>
              <a:cxnLst/>
              <a:rect l="l" t="t" r="r" b="b"/>
              <a:pathLst>
                <a:path w="1730" h="3460" extrusionOk="0">
                  <a:moveTo>
                    <a:pt x="0" y="1"/>
                  </a:moveTo>
                  <a:lnTo>
                    <a:pt x="0" y="3459"/>
                  </a:lnTo>
                  <a:cubicBezTo>
                    <a:pt x="954" y="3458"/>
                    <a:pt x="1726" y="2685"/>
                    <a:pt x="1729" y="1730"/>
                  </a:cubicBezTo>
                  <a:cubicBezTo>
                    <a:pt x="1726" y="776"/>
                    <a:pt x="954" y="4"/>
                    <a:pt x="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61" name="Google Shape;2161;p59"/>
          <p:cNvGrpSpPr/>
          <p:nvPr/>
        </p:nvGrpSpPr>
        <p:grpSpPr>
          <a:xfrm>
            <a:off x="4712138" y="2635000"/>
            <a:ext cx="368950" cy="368950"/>
            <a:chOff x="3946450" y="2635000"/>
            <a:chExt cx="368950" cy="368950"/>
          </a:xfrm>
        </p:grpSpPr>
        <p:sp>
          <p:nvSpPr>
            <p:cNvPr id="2162" name="Google Shape;2162;p59"/>
            <p:cNvSpPr/>
            <p:nvPr/>
          </p:nvSpPr>
          <p:spPr>
            <a:xfrm>
              <a:off x="4097700" y="2894375"/>
              <a:ext cx="66450" cy="109575"/>
            </a:xfrm>
            <a:custGeom>
              <a:avLst/>
              <a:gdLst/>
              <a:ahLst/>
              <a:cxnLst/>
              <a:rect l="l" t="t" r="r" b="b"/>
              <a:pathLst>
                <a:path w="2658" h="4383" extrusionOk="0">
                  <a:moveTo>
                    <a:pt x="430" y="1"/>
                  </a:moveTo>
                  <a:cubicBezTo>
                    <a:pt x="192" y="1"/>
                    <a:pt x="0" y="195"/>
                    <a:pt x="3" y="434"/>
                  </a:cubicBezTo>
                  <a:lnTo>
                    <a:pt x="3" y="3950"/>
                  </a:lnTo>
                  <a:cubicBezTo>
                    <a:pt x="0" y="4188"/>
                    <a:pt x="194" y="4383"/>
                    <a:pt x="433" y="4383"/>
                  </a:cubicBezTo>
                  <a:cubicBezTo>
                    <a:pt x="434" y="4383"/>
                    <a:pt x="435" y="4383"/>
                    <a:pt x="436" y="4383"/>
                  </a:cubicBezTo>
                  <a:lnTo>
                    <a:pt x="2222" y="4383"/>
                  </a:lnTo>
                  <a:cubicBezTo>
                    <a:pt x="2223" y="4383"/>
                    <a:pt x="2224" y="4383"/>
                    <a:pt x="2225" y="4383"/>
                  </a:cubicBezTo>
                  <a:cubicBezTo>
                    <a:pt x="2464" y="4383"/>
                    <a:pt x="2658" y="4188"/>
                    <a:pt x="2654" y="3950"/>
                  </a:cubicBezTo>
                  <a:lnTo>
                    <a:pt x="2654" y="434"/>
                  </a:lnTo>
                  <a:cubicBezTo>
                    <a:pt x="2658" y="195"/>
                    <a:pt x="2466" y="1"/>
                    <a:pt x="2227" y="1"/>
                  </a:cubicBezTo>
                  <a:cubicBezTo>
                    <a:pt x="2226" y="1"/>
                    <a:pt x="2224" y="1"/>
                    <a:pt x="2222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3" name="Google Shape;2163;p59"/>
            <p:cNvSpPr/>
            <p:nvPr/>
          </p:nvSpPr>
          <p:spPr>
            <a:xfrm>
              <a:off x="4130900" y="2894375"/>
              <a:ext cx="33200" cy="109575"/>
            </a:xfrm>
            <a:custGeom>
              <a:avLst/>
              <a:gdLst/>
              <a:ahLst/>
              <a:cxnLst/>
              <a:rect l="l" t="t" r="r" b="b"/>
              <a:pathLst>
                <a:path w="1328" h="4383" extrusionOk="0">
                  <a:moveTo>
                    <a:pt x="899" y="1"/>
                  </a:moveTo>
                  <a:cubicBezTo>
                    <a:pt x="898" y="1"/>
                    <a:pt x="896" y="1"/>
                    <a:pt x="894" y="1"/>
                  </a:cubicBezTo>
                  <a:lnTo>
                    <a:pt x="0" y="1"/>
                  </a:lnTo>
                  <a:lnTo>
                    <a:pt x="0" y="4383"/>
                  </a:lnTo>
                  <a:lnTo>
                    <a:pt x="894" y="4383"/>
                  </a:lnTo>
                  <a:cubicBezTo>
                    <a:pt x="895" y="4383"/>
                    <a:pt x="896" y="4383"/>
                    <a:pt x="897" y="4383"/>
                  </a:cubicBezTo>
                  <a:cubicBezTo>
                    <a:pt x="1134" y="4383"/>
                    <a:pt x="1328" y="4188"/>
                    <a:pt x="1326" y="3950"/>
                  </a:cubicBezTo>
                  <a:lnTo>
                    <a:pt x="1326" y="434"/>
                  </a:lnTo>
                  <a:cubicBezTo>
                    <a:pt x="1328" y="195"/>
                    <a:pt x="1136" y="1"/>
                    <a:pt x="899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4" name="Google Shape;2164;p59"/>
            <p:cNvSpPr/>
            <p:nvPr/>
          </p:nvSpPr>
          <p:spPr>
            <a:xfrm>
              <a:off x="3946450" y="2635000"/>
              <a:ext cx="368950" cy="281000"/>
            </a:xfrm>
            <a:custGeom>
              <a:avLst/>
              <a:gdLst/>
              <a:ahLst/>
              <a:cxnLst/>
              <a:rect l="l" t="t" r="r" b="b"/>
              <a:pathLst>
                <a:path w="14758" h="11240" extrusionOk="0">
                  <a:moveTo>
                    <a:pt x="1295" y="1"/>
                  </a:moveTo>
                  <a:cubicBezTo>
                    <a:pt x="579" y="1"/>
                    <a:pt x="0" y="582"/>
                    <a:pt x="0" y="1297"/>
                  </a:cubicBezTo>
                  <a:lnTo>
                    <a:pt x="0" y="9943"/>
                  </a:lnTo>
                  <a:cubicBezTo>
                    <a:pt x="0" y="10658"/>
                    <a:pt x="579" y="11240"/>
                    <a:pt x="1295" y="11240"/>
                  </a:cubicBezTo>
                  <a:cubicBezTo>
                    <a:pt x="1296" y="11240"/>
                    <a:pt x="1297" y="11240"/>
                    <a:pt x="1298" y="11240"/>
                  </a:cubicBezTo>
                  <a:lnTo>
                    <a:pt x="13459" y="11240"/>
                  </a:lnTo>
                  <a:cubicBezTo>
                    <a:pt x="13460" y="11240"/>
                    <a:pt x="13461" y="11240"/>
                    <a:pt x="13462" y="11240"/>
                  </a:cubicBezTo>
                  <a:cubicBezTo>
                    <a:pt x="14178" y="11240"/>
                    <a:pt x="14757" y="10658"/>
                    <a:pt x="14756" y="9943"/>
                  </a:cubicBezTo>
                  <a:lnTo>
                    <a:pt x="14756" y="1297"/>
                  </a:lnTo>
                  <a:cubicBezTo>
                    <a:pt x="14757" y="582"/>
                    <a:pt x="14178" y="1"/>
                    <a:pt x="13462" y="1"/>
                  </a:cubicBezTo>
                  <a:cubicBezTo>
                    <a:pt x="13461" y="1"/>
                    <a:pt x="13460" y="1"/>
                    <a:pt x="13459" y="1"/>
                  </a:cubicBezTo>
                  <a:lnTo>
                    <a:pt x="1298" y="1"/>
                  </a:lnTo>
                  <a:cubicBezTo>
                    <a:pt x="1297" y="1"/>
                    <a:pt x="1296" y="1"/>
                    <a:pt x="1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5" name="Google Shape;2165;p59"/>
            <p:cNvSpPr/>
            <p:nvPr/>
          </p:nvSpPr>
          <p:spPr>
            <a:xfrm>
              <a:off x="4130900" y="2635000"/>
              <a:ext cx="184500" cy="281000"/>
            </a:xfrm>
            <a:custGeom>
              <a:avLst/>
              <a:gdLst/>
              <a:ahLst/>
              <a:cxnLst/>
              <a:rect l="l" t="t" r="r" b="b"/>
              <a:pathLst>
                <a:path w="7380" h="11240" extrusionOk="0">
                  <a:moveTo>
                    <a:pt x="6084" y="1"/>
                  </a:moveTo>
                  <a:cubicBezTo>
                    <a:pt x="6083" y="1"/>
                    <a:pt x="6082" y="1"/>
                    <a:pt x="6081" y="1"/>
                  </a:cubicBezTo>
                  <a:lnTo>
                    <a:pt x="0" y="1"/>
                  </a:lnTo>
                  <a:lnTo>
                    <a:pt x="0" y="11240"/>
                  </a:lnTo>
                  <a:lnTo>
                    <a:pt x="6081" y="11240"/>
                  </a:lnTo>
                  <a:cubicBezTo>
                    <a:pt x="6082" y="11240"/>
                    <a:pt x="6083" y="11240"/>
                    <a:pt x="6084" y="11240"/>
                  </a:cubicBezTo>
                  <a:cubicBezTo>
                    <a:pt x="6800" y="11240"/>
                    <a:pt x="7379" y="10658"/>
                    <a:pt x="7378" y="9943"/>
                  </a:cubicBezTo>
                  <a:lnTo>
                    <a:pt x="7378" y="1297"/>
                  </a:lnTo>
                  <a:cubicBezTo>
                    <a:pt x="7379" y="582"/>
                    <a:pt x="6800" y="1"/>
                    <a:pt x="60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6" name="Google Shape;2166;p59"/>
            <p:cNvSpPr/>
            <p:nvPr/>
          </p:nvSpPr>
          <p:spPr>
            <a:xfrm>
              <a:off x="3986250" y="2678225"/>
              <a:ext cx="111550" cy="194600"/>
            </a:xfrm>
            <a:custGeom>
              <a:avLst/>
              <a:gdLst/>
              <a:ahLst/>
              <a:cxnLst/>
              <a:rect l="l" t="t" r="r" b="b"/>
              <a:pathLst>
                <a:path w="4462" h="7784" extrusionOk="0">
                  <a:moveTo>
                    <a:pt x="2299" y="865"/>
                  </a:moveTo>
                  <a:cubicBezTo>
                    <a:pt x="2466" y="865"/>
                    <a:pt x="2635" y="897"/>
                    <a:pt x="2795" y="964"/>
                  </a:cubicBezTo>
                  <a:cubicBezTo>
                    <a:pt x="3280" y="1165"/>
                    <a:pt x="3596" y="1637"/>
                    <a:pt x="3596" y="2163"/>
                  </a:cubicBezTo>
                  <a:cubicBezTo>
                    <a:pt x="3597" y="2879"/>
                    <a:pt x="3015" y="3459"/>
                    <a:pt x="2299" y="3459"/>
                  </a:cubicBezTo>
                  <a:cubicBezTo>
                    <a:pt x="1775" y="3459"/>
                    <a:pt x="1302" y="3143"/>
                    <a:pt x="1100" y="2658"/>
                  </a:cubicBezTo>
                  <a:cubicBezTo>
                    <a:pt x="901" y="2174"/>
                    <a:pt x="1011" y="1615"/>
                    <a:pt x="1382" y="1245"/>
                  </a:cubicBezTo>
                  <a:cubicBezTo>
                    <a:pt x="1630" y="997"/>
                    <a:pt x="1962" y="865"/>
                    <a:pt x="2299" y="865"/>
                  </a:cubicBezTo>
                  <a:close/>
                  <a:moveTo>
                    <a:pt x="2299" y="1"/>
                  </a:moveTo>
                  <a:cubicBezTo>
                    <a:pt x="1810" y="1"/>
                    <a:pt x="1325" y="167"/>
                    <a:pt x="932" y="489"/>
                  </a:cubicBezTo>
                  <a:cubicBezTo>
                    <a:pt x="285" y="1017"/>
                    <a:pt x="1" y="1870"/>
                    <a:pt x="200" y="2680"/>
                  </a:cubicBezTo>
                  <a:cubicBezTo>
                    <a:pt x="400" y="3491"/>
                    <a:pt x="1048" y="4114"/>
                    <a:pt x="1867" y="4281"/>
                  </a:cubicBezTo>
                  <a:lnTo>
                    <a:pt x="1867" y="6052"/>
                  </a:lnTo>
                  <a:lnTo>
                    <a:pt x="1434" y="6052"/>
                  </a:lnTo>
                  <a:cubicBezTo>
                    <a:pt x="1195" y="6052"/>
                    <a:pt x="1001" y="6246"/>
                    <a:pt x="1001" y="6485"/>
                  </a:cubicBezTo>
                  <a:cubicBezTo>
                    <a:pt x="1001" y="6724"/>
                    <a:pt x="1195" y="6918"/>
                    <a:pt x="1434" y="6918"/>
                  </a:cubicBezTo>
                  <a:lnTo>
                    <a:pt x="1867" y="6918"/>
                  </a:lnTo>
                  <a:lnTo>
                    <a:pt x="1867" y="7350"/>
                  </a:lnTo>
                  <a:cubicBezTo>
                    <a:pt x="1867" y="7590"/>
                    <a:pt x="2060" y="7783"/>
                    <a:pt x="2299" y="7783"/>
                  </a:cubicBezTo>
                  <a:cubicBezTo>
                    <a:pt x="2538" y="7783"/>
                    <a:pt x="2732" y="7590"/>
                    <a:pt x="2732" y="7350"/>
                  </a:cubicBezTo>
                  <a:lnTo>
                    <a:pt x="2732" y="6918"/>
                  </a:lnTo>
                  <a:lnTo>
                    <a:pt x="3165" y="6918"/>
                  </a:lnTo>
                  <a:cubicBezTo>
                    <a:pt x="3404" y="6918"/>
                    <a:pt x="3597" y="6724"/>
                    <a:pt x="3597" y="6485"/>
                  </a:cubicBezTo>
                  <a:cubicBezTo>
                    <a:pt x="3597" y="6246"/>
                    <a:pt x="3404" y="6052"/>
                    <a:pt x="3165" y="6052"/>
                  </a:cubicBezTo>
                  <a:lnTo>
                    <a:pt x="2732" y="6052"/>
                  </a:lnTo>
                  <a:lnTo>
                    <a:pt x="2732" y="4281"/>
                  </a:lnTo>
                  <a:cubicBezTo>
                    <a:pt x="3739" y="4075"/>
                    <a:pt x="4461" y="3189"/>
                    <a:pt x="4461" y="2163"/>
                  </a:cubicBezTo>
                  <a:cubicBezTo>
                    <a:pt x="4461" y="1327"/>
                    <a:pt x="3980" y="567"/>
                    <a:pt x="3226" y="210"/>
                  </a:cubicBezTo>
                  <a:cubicBezTo>
                    <a:pt x="2930" y="70"/>
                    <a:pt x="2614" y="1"/>
                    <a:pt x="229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7" name="Google Shape;2167;p59"/>
            <p:cNvSpPr/>
            <p:nvPr/>
          </p:nvSpPr>
          <p:spPr>
            <a:xfrm>
              <a:off x="4160625" y="2678225"/>
              <a:ext cx="111550" cy="194550"/>
            </a:xfrm>
            <a:custGeom>
              <a:avLst/>
              <a:gdLst/>
              <a:ahLst/>
              <a:cxnLst/>
              <a:rect l="l" t="t" r="r" b="b"/>
              <a:pathLst>
                <a:path w="4462" h="7782" extrusionOk="0">
                  <a:moveTo>
                    <a:pt x="2299" y="865"/>
                  </a:moveTo>
                  <a:cubicBezTo>
                    <a:pt x="2466" y="865"/>
                    <a:pt x="2635" y="897"/>
                    <a:pt x="2795" y="964"/>
                  </a:cubicBezTo>
                  <a:cubicBezTo>
                    <a:pt x="3280" y="1165"/>
                    <a:pt x="3596" y="1637"/>
                    <a:pt x="3596" y="2163"/>
                  </a:cubicBezTo>
                  <a:cubicBezTo>
                    <a:pt x="3596" y="2879"/>
                    <a:pt x="3015" y="3459"/>
                    <a:pt x="2299" y="3459"/>
                  </a:cubicBezTo>
                  <a:cubicBezTo>
                    <a:pt x="1774" y="3459"/>
                    <a:pt x="1302" y="3143"/>
                    <a:pt x="1100" y="2658"/>
                  </a:cubicBezTo>
                  <a:cubicBezTo>
                    <a:pt x="901" y="2174"/>
                    <a:pt x="1011" y="1615"/>
                    <a:pt x="1382" y="1245"/>
                  </a:cubicBezTo>
                  <a:cubicBezTo>
                    <a:pt x="1630" y="997"/>
                    <a:pt x="1962" y="865"/>
                    <a:pt x="2299" y="865"/>
                  </a:cubicBezTo>
                  <a:close/>
                  <a:moveTo>
                    <a:pt x="2298" y="1"/>
                  </a:moveTo>
                  <a:cubicBezTo>
                    <a:pt x="1809" y="1"/>
                    <a:pt x="1324" y="167"/>
                    <a:pt x="932" y="489"/>
                  </a:cubicBezTo>
                  <a:cubicBezTo>
                    <a:pt x="285" y="1017"/>
                    <a:pt x="1" y="1870"/>
                    <a:pt x="200" y="2680"/>
                  </a:cubicBezTo>
                  <a:cubicBezTo>
                    <a:pt x="400" y="3491"/>
                    <a:pt x="1048" y="4114"/>
                    <a:pt x="1867" y="4281"/>
                  </a:cubicBezTo>
                  <a:lnTo>
                    <a:pt x="1867" y="6304"/>
                  </a:lnTo>
                  <a:lnTo>
                    <a:pt x="1738" y="6173"/>
                  </a:lnTo>
                  <a:cubicBezTo>
                    <a:pt x="1656" y="6093"/>
                    <a:pt x="1548" y="6052"/>
                    <a:pt x="1438" y="6052"/>
                  </a:cubicBezTo>
                  <a:cubicBezTo>
                    <a:pt x="1325" y="6052"/>
                    <a:pt x="1210" y="6095"/>
                    <a:pt x="1122" y="6183"/>
                  </a:cubicBezTo>
                  <a:cubicBezTo>
                    <a:pt x="959" y="6347"/>
                    <a:pt x="959" y="6623"/>
                    <a:pt x="1132" y="6797"/>
                  </a:cubicBezTo>
                  <a:lnTo>
                    <a:pt x="1978" y="7626"/>
                  </a:lnTo>
                  <a:cubicBezTo>
                    <a:pt x="2060" y="7730"/>
                    <a:pt x="2179" y="7781"/>
                    <a:pt x="2299" y="7781"/>
                  </a:cubicBezTo>
                  <a:cubicBezTo>
                    <a:pt x="2418" y="7781"/>
                    <a:pt x="2537" y="7730"/>
                    <a:pt x="2619" y="7626"/>
                  </a:cubicBezTo>
                  <a:lnTo>
                    <a:pt x="3465" y="6797"/>
                  </a:lnTo>
                  <a:cubicBezTo>
                    <a:pt x="3638" y="6623"/>
                    <a:pt x="3638" y="6347"/>
                    <a:pt x="3475" y="6183"/>
                  </a:cubicBezTo>
                  <a:cubicBezTo>
                    <a:pt x="3387" y="6095"/>
                    <a:pt x="3272" y="6052"/>
                    <a:pt x="3160" y="6052"/>
                  </a:cubicBezTo>
                  <a:cubicBezTo>
                    <a:pt x="3050" y="6052"/>
                    <a:pt x="2942" y="6093"/>
                    <a:pt x="2861" y="6173"/>
                  </a:cubicBezTo>
                  <a:lnTo>
                    <a:pt x="2730" y="6304"/>
                  </a:lnTo>
                  <a:lnTo>
                    <a:pt x="2730" y="4281"/>
                  </a:lnTo>
                  <a:cubicBezTo>
                    <a:pt x="3737" y="4075"/>
                    <a:pt x="4461" y="3189"/>
                    <a:pt x="4460" y="2163"/>
                  </a:cubicBezTo>
                  <a:cubicBezTo>
                    <a:pt x="4460" y="1327"/>
                    <a:pt x="3980" y="567"/>
                    <a:pt x="3224" y="210"/>
                  </a:cubicBezTo>
                  <a:cubicBezTo>
                    <a:pt x="2929" y="70"/>
                    <a:pt x="2613" y="1"/>
                    <a:pt x="2298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8" name="Google Shape;2168;p59"/>
            <p:cNvSpPr/>
            <p:nvPr/>
          </p:nvSpPr>
          <p:spPr>
            <a:xfrm>
              <a:off x="4097725" y="2764650"/>
              <a:ext cx="66375" cy="21675"/>
            </a:xfrm>
            <a:custGeom>
              <a:avLst/>
              <a:gdLst/>
              <a:ahLst/>
              <a:cxnLst/>
              <a:rect l="l" t="t" r="r" b="b"/>
              <a:pathLst>
                <a:path w="2655" h="867" extrusionOk="0">
                  <a:moveTo>
                    <a:pt x="2224" y="1"/>
                  </a:moveTo>
                  <a:cubicBezTo>
                    <a:pt x="2223" y="1"/>
                    <a:pt x="2222" y="1"/>
                    <a:pt x="2221" y="1"/>
                  </a:cubicBezTo>
                  <a:lnTo>
                    <a:pt x="433" y="1"/>
                  </a:lnTo>
                  <a:cubicBezTo>
                    <a:pt x="194" y="1"/>
                    <a:pt x="1" y="196"/>
                    <a:pt x="1" y="433"/>
                  </a:cubicBezTo>
                  <a:cubicBezTo>
                    <a:pt x="1" y="673"/>
                    <a:pt x="194" y="866"/>
                    <a:pt x="433" y="866"/>
                  </a:cubicBezTo>
                  <a:lnTo>
                    <a:pt x="2221" y="866"/>
                  </a:lnTo>
                  <a:cubicBezTo>
                    <a:pt x="2223" y="866"/>
                    <a:pt x="2225" y="866"/>
                    <a:pt x="2226" y="866"/>
                  </a:cubicBezTo>
                  <a:cubicBezTo>
                    <a:pt x="2463" y="866"/>
                    <a:pt x="2655" y="672"/>
                    <a:pt x="2653" y="433"/>
                  </a:cubicBezTo>
                  <a:cubicBezTo>
                    <a:pt x="2655" y="195"/>
                    <a:pt x="2461" y="1"/>
                    <a:pt x="222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9" name="Google Shape;2169;p59"/>
            <p:cNvSpPr/>
            <p:nvPr/>
          </p:nvSpPr>
          <p:spPr>
            <a:xfrm>
              <a:off x="4097725" y="2807925"/>
              <a:ext cx="66375" cy="21650"/>
            </a:xfrm>
            <a:custGeom>
              <a:avLst/>
              <a:gdLst/>
              <a:ahLst/>
              <a:cxnLst/>
              <a:rect l="l" t="t" r="r" b="b"/>
              <a:pathLst>
                <a:path w="2655" h="866" extrusionOk="0">
                  <a:moveTo>
                    <a:pt x="2226" y="0"/>
                  </a:moveTo>
                  <a:cubicBezTo>
                    <a:pt x="2225" y="0"/>
                    <a:pt x="2223" y="0"/>
                    <a:pt x="2221" y="0"/>
                  </a:cubicBezTo>
                  <a:lnTo>
                    <a:pt x="433" y="0"/>
                  </a:lnTo>
                  <a:cubicBezTo>
                    <a:pt x="194" y="0"/>
                    <a:pt x="1" y="194"/>
                    <a:pt x="1" y="433"/>
                  </a:cubicBezTo>
                  <a:cubicBezTo>
                    <a:pt x="1" y="671"/>
                    <a:pt x="194" y="866"/>
                    <a:pt x="433" y="866"/>
                  </a:cubicBezTo>
                  <a:lnTo>
                    <a:pt x="2221" y="866"/>
                  </a:lnTo>
                  <a:cubicBezTo>
                    <a:pt x="2222" y="866"/>
                    <a:pt x="2223" y="866"/>
                    <a:pt x="2224" y="866"/>
                  </a:cubicBezTo>
                  <a:cubicBezTo>
                    <a:pt x="2461" y="866"/>
                    <a:pt x="2655" y="671"/>
                    <a:pt x="2653" y="433"/>
                  </a:cubicBezTo>
                  <a:cubicBezTo>
                    <a:pt x="2655" y="194"/>
                    <a:pt x="2463" y="0"/>
                    <a:pt x="2226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0" name="Google Shape;2170;p59"/>
            <p:cNvSpPr/>
            <p:nvPr/>
          </p:nvSpPr>
          <p:spPr>
            <a:xfrm>
              <a:off x="4130900" y="2807925"/>
              <a:ext cx="33200" cy="21650"/>
            </a:xfrm>
            <a:custGeom>
              <a:avLst/>
              <a:gdLst/>
              <a:ahLst/>
              <a:cxnLst/>
              <a:rect l="l" t="t" r="r" b="b"/>
              <a:pathLst>
                <a:path w="1328" h="866" extrusionOk="0">
                  <a:moveTo>
                    <a:pt x="899" y="0"/>
                  </a:moveTo>
                  <a:cubicBezTo>
                    <a:pt x="898" y="0"/>
                    <a:pt x="896" y="0"/>
                    <a:pt x="894" y="0"/>
                  </a:cubicBezTo>
                  <a:lnTo>
                    <a:pt x="0" y="0"/>
                  </a:lnTo>
                  <a:lnTo>
                    <a:pt x="0" y="866"/>
                  </a:lnTo>
                  <a:lnTo>
                    <a:pt x="894" y="866"/>
                  </a:lnTo>
                  <a:cubicBezTo>
                    <a:pt x="895" y="866"/>
                    <a:pt x="896" y="866"/>
                    <a:pt x="897" y="866"/>
                  </a:cubicBezTo>
                  <a:cubicBezTo>
                    <a:pt x="1134" y="866"/>
                    <a:pt x="1328" y="671"/>
                    <a:pt x="1326" y="433"/>
                  </a:cubicBezTo>
                  <a:cubicBezTo>
                    <a:pt x="1328" y="194"/>
                    <a:pt x="1136" y="0"/>
                    <a:pt x="899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1" name="Google Shape;2171;p59"/>
            <p:cNvSpPr/>
            <p:nvPr/>
          </p:nvSpPr>
          <p:spPr>
            <a:xfrm>
              <a:off x="4130900" y="2764650"/>
              <a:ext cx="33175" cy="21675"/>
            </a:xfrm>
            <a:custGeom>
              <a:avLst/>
              <a:gdLst/>
              <a:ahLst/>
              <a:cxnLst/>
              <a:rect l="l" t="t" r="r" b="b"/>
              <a:pathLst>
                <a:path w="1327" h="867" extrusionOk="0">
                  <a:moveTo>
                    <a:pt x="0" y="1"/>
                  </a:moveTo>
                  <a:lnTo>
                    <a:pt x="0" y="866"/>
                  </a:lnTo>
                  <a:lnTo>
                    <a:pt x="894" y="866"/>
                  </a:lnTo>
                  <a:cubicBezTo>
                    <a:pt x="1133" y="866"/>
                    <a:pt x="1326" y="673"/>
                    <a:pt x="1326" y="433"/>
                  </a:cubicBezTo>
                  <a:cubicBezTo>
                    <a:pt x="1326" y="194"/>
                    <a:pt x="1133" y="1"/>
                    <a:pt x="89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72" name="Google Shape;2172;p59"/>
          <p:cNvGrpSpPr/>
          <p:nvPr/>
        </p:nvGrpSpPr>
        <p:grpSpPr>
          <a:xfrm>
            <a:off x="4089638" y="2635050"/>
            <a:ext cx="371175" cy="368875"/>
            <a:chOff x="3323950" y="2635050"/>
            <a:chExt cx="371175" cy="368875"/>
          </a:xfrm>
        </p:grpSpPr>
        <p:sp>
          <p:nvSpPr>
            <p:cNvPr id="2173" name="Google Shape;2173;p59"/>
            <p:cNvSpPr/>
            <p:nvPr/>
          </p:nvSpPr>
          <p:spPr>
            <a:xfrm>
              <a:off x="3521375" y="2635200"/>
              <a:ext cx="173750" cy="368725"/>
            </a:xfrm>
            <a:custGeom>
              <a:avLst/>
              <a:gdLst/>
              <a:ahLst/>
              <a:cxnLst/>
              <a:rect l="l" t="t" r="r" b="b"/>
              <a:pathLst>
                <a:path w="6950" h="14749" extrusionOk="0">
                  <a:moveTo>
                    <a:pt x="1156" y="1"/>
                  </a:moveTo>
                  <a:cubicBezTo>
                    <a:pt x="1019" y="1"/>
                    <a:pt x="880" y="29"/>
                    <a:pt x="747" y="87"/>
                  </a:cubicBezTo>
                  <a:cubicBezTo>
                    <a:pt x="238" y="309"/>
                    <a:pt x="1" y="897"/>
                    <a:pt x="212" y="1410"/>
                  </a:cubicBezTo>
                  <a:lnTo>
                    <a:pt x="2562" y="6102"/>
                  </a:lnTo>
                  <a:cubicBezTo>
                    <a:pt x="2570" y="6102"/>
                    <a:pt x="2562" y="6112"/>
                    <a:pt x="2570" y="6112"/>
                  </a:cubicBezTo>
                  <a:cubicBezTo>
                    <a:pt x="2614" y="6247"/>
                    <a:pt x="2638" y="6390"/>
                    <a:pt x="2639" y="6535"/>
                  </a:cubicBezTo>
                  <a:lnTo>
                    <a:pt x="2639" y="9130"/>
                  </a:lnTo>
                  <a:cubicBezTo>
                    <a:pt x="2639" y="9372"/>
                    <a:pt x="2488" y="9562"/>
                    <a:pt x="2246" y="9562"/>
                  </a:cubicBezTo>
                  <a:cubicBezTo>
                    <a:pt x="2004" y="9562"/>
                    <a:pt x="1861" y="9370"/>
                    <a:pt x="1861" y="9130"/>
                  </a:cubicBezTo>
                  <a:lnTo>
                    <a:pt x="1861" y="7400"/>
                  </a:lnTo>
                  <a:cubicBezTo>
                    <a:pt x="1861" y="6922"/>
                    <a:pt x="1474" y="6535"/>
                    <a:pt x="995" y="6535"/>
                  </a:cubicBezTo>
                  <a:cubicBezTo>
                    <a:pt x="518" y="6535"/>
                    <a:pt x="133" y="6922"/>
                    <a:pt x="131" y="7399"/>
                  </a:cubicBezTo>
                  <a:lnTo>
                    <a:pt x="131" y="10447"/>
                  </a:lnTo>
                  <a:cubicBezTo>
                    <a:pt x="131" y="11398"/>
                    <a:pt x="605" y="12272"/>
                    <a:pt x="1440" y="12726"/>
                  </a:cubicBezTo>
                  <a:lnTo>
                    <a:pt x="5083" y="14704"/>
                  </a:lnTo>
                  <a:cubicBezTo>
                    <a:pt x="5143" y="14733"/>
                    <a:pt x="5207" y="14747"/>
                    <a:pt x="5273" y="14748"/>
                  </a:cubicBezTo>
                  <a:cubicBezTo>
                    <a:pt x="5457" y="14748"/>
                    <a:pt x="5623" y="14629"/>
                    <a:pt x="5679" y="14452"/>
                  </a:cubicBezTo>
                  <a:lnTo>
                    <a:pt x="6885" y="10727"/>
                  </a:lnTo>
                  <a:cubicBezTo>
                    <a:pt x="6949" y="10522"/>
                    <a:pt x="6856" y="10302"/>
                    <a:pt x="6664" y="10206"/>
                  </a:cubicBezTo>
                  <a:lnTo>
                    <a:pt x="5558" y="9655"/>
                  </a:lnTo>
                  <a:cubicBezTo>
                    <a:pt x="5118" y="9430"/>
                    <a:pt x="4801" y="8990"/>
                    <a:pt x="4801" y="8488"/>
                  </a:cubicBezTo>
                  <a:lnTo>
                    <a:pt x="4801" y="6283"/>
                  </a:lnTo>
                  <a:cubicBezTo>
                    <a:pt x="4801" y="5818"/>
                    <a:pt x="4727" y="5350"/>
                    <a:pt x="4521" y="4927"/>
                  </a:cubicBezTo>
                  <a:lnTo>
                    <a:pt x="2082" y="592"/>
                  </a:lnTo>
                  <a:cubicBezTo>
                    <a:pt x="1909" y="221"/>
                    <a:pt x="1542" y="1"/>
                    <a:pt x="1156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4" name="Google Shape;2174;p59"/>
            <p:cNvSpPr/>
            <p:nvPr/>
          </p:nvSpPr>
          <p:spPr>
            <a:xfrm>
              <a:off x="3323950" y="2635050"/>
              <a:ext cx="173725" cy="368875"/>
            </a:xfrm>
            <a:custGeom>
              <a:avLst/>
              <a:gdLst/>
              <a:ahLst/>
              <a:cxnLst/>
              <a:rect l="l" t="t" r="r" b="b"/>
              <a:pathLst>
                <a:path w="6949" h="14755" extrusionOk="0">
                  <a:moveTo>
                    <a:pt x="5793" y="1"/>
                  </a:moveTo>
                  <a:cubicBezTo>
                    <a:pt x="5407" y="1"/>
                    <a:pt x="5039" y="221"/>
                    <a:pt x="4866" y="593"/>
                  </a:cubicBezTo>
                  <a:lnTo>
                    <a:pt x="2429" y="4933"/>
                  </a:lnTo>
                  <a:cubicBezTo>
                    <a:pt x="2224" y="5355"/>
                    <a:pt x="2119" y="5819"/>
                    <a:pt x="2120" y="6289"/>
                  </a:cubicBezTo>
                  <a:lnTo>
                    <a:pt x="2120" y="8494"/>
                  </a:lnTo>
                  <a:cubicBezTo>
                    <a:pt x="2120" y="8996"/>
                    <a:pt x="1832" y="9436"/>
                    <a:pt x="1392" y="9661"/>
                  </a:cubicBezTo>
                  <a:lnTo>
                    <a:pt x="286" y="10212"/>
                  </a:lnTo>
                  <a:cubicBezTo>
                    <a:pt x="94" y="10308"/>
                    <a:pt x="1" y="10528"/>
                    <a:pt x="67" y="10733"/>
                  </a:cubicBezTo>
                  <a:lnTo>
                    <a:pt x="1271" y="14458"/>
                  </a:lnTo>
                  <a:cubicBezTo>
                    <a:pt x="1318" y="14605"/>
                    <a:pt x="1442" y="14715"/>
                    <a:pt x="1595" y="14746"/>
                  </a:cubicBezTo>
                  <a:cubicBezTo>
                    <a:pt x="1621" y="14751"/>
                    <a:pt x="1650" y="14754"/>
                    <a:pt x="1676" y="14754"/>
                  </a:cubicBezTo>
                  <a:cubicBezTo>
                    <a:pt x="1743" y="14753"/>
                    <a:pt x="1807" y="14739"/>
                    <a:pt x="1867" y="14710"/>
                  </a:cubicBezTo>
                  <a:lnTo>
                    <a:pt x="5509" y="12732"/>
                  </a:lnTo>
                  <a:cubicBezTo>
                    <a:pt x="6345" y="12279"/>
                    <a:pt x="6818" y="11404"/>
                    <a:pt x="6818" y="10454"/>
                  </a:cubicBezTo>
                  <a:lnTo>
                    <a:pt x="6818" y="7405"/>
                  </a:lnTo>
                  <a:cubicBezTo>
                    <a:pt x="6817" y="6928"/>
                    <a:pt x="6431" y="6541"/>
                    <a:pt x="5953" y="6541"/>
                  </a:cubicBezTo>
                  <a:cubicBezTo>
                    <a:pt x="5475" y="6541"/>
                    <a:pt x="5088" y="6928"/>
                    <a:pt x="5088" y="7406"/>
                  </a:cubicBezTo>
                  <a:lnTo>
                    <a:pt x="5088" y="9136"/>
                  </a:lnTo>
                  <a:cubicBezTo>
                    <a:pt x="5088" y="9376"/>
                    <a:pt x="4944" y="9568"/>
                    <a:pt x="4702" y="9568"/>
                  </a:cubicBezTo>
                  <a:cubicBezTo>
                    <a:pt x="4460" y="9568"/>
                    <a:pt x="4280" y="9378"/>
                    <a:pt x="4280" y="9136"/>
                  </a:cubicBezTo>
                  <a:lnTo>
                    <a:pt x="4280" y="6541"/>
                  </a:lnTo>
                  <a:cubicBezTo>
                    <a:pt x="4282" y="6396"/>
                    <a:pt x="4306" y="6253"/>
                    <a:pt x="4350" y="6118"/>
                  </a:cubicBezTo>
                  <a:cubicBezTo>
                    <a:pt x="4359" y="6118"/>
                    <a:pt x="4350" y="6108"/>
                    <a:pt x="4359" y="6108"/>
                  </a:cubicBezTo>
                  <a:lnTo>
                    <a:pt x="6738" y="1412"/>
                  </a:lnTo>
                  <a:cubicBezTo>
                    <a:pt x="6949" y="899"/>
                    <a:pt x="6711" y="310"/>
                    <a:pt x="6203" y="87"/>
                  </a:cubicBezTo>
                  <a:cubicBezTo>
                    <a:pt x="6070" y="28"/>
                    <a:pt x="5930" y="1"/>
                    <a:pt x="5793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75" name="Google Shape;2175;p59"/>
          <p:cNvGrpSpPr/>
          <p:nvPr/>
        </p:nvGrpSpPr>
        <p:grpSpPr>
          <a:xfrm>
            <a:off x="2865113" y="2634975"/>
            <a:ext cx="368975" cy="368950"/>
            <a:chOff x="2099425" y="2634975"/>
            <a:chExt cx="368975" cy="368950"/>
          </a:xfrm>
        </p:grpSpPr>
        <p:sp>
          <p:nvSpPr>
            <p:cNvPr id="2176" name="Google Shape;2176;p59"/>
            <p:cNvSpPr/>
            <p:nvPr/>
          </p:nvSpPr>
          <p:spPr>
            <a:xfrm>
              <a:off x="2251400" y="2634975"/>
              <a:ext cx="65000" cy="87250"/>
            </a:xfrm>
            <a:custGeom>
              <a:avLst/>
              <a:gdLst/>
              <a:ahLst/>
              <a:cxnLst/>
              <a:rect l="l" t="t" r="r" b="b"/>
              <a:pathLst>
                <a:path w="2600" h="3490" extrusionOk="0">
                  <a:moveTo>
                    <a:pt x="1298" y="0"/>
                  </a:moveTo>
                  <a:cubicBezTo>
                    <a:pt x="1059" y="0"/>
                    <a:pt x="866" y="194"/>
                    <a:pt x="866" y="433"/>
                  </a:cubicBezTo>
                  <a:lnTo>
                    <a:pt x="866" y="866"/>
                  </a:lnTo>
                  <a:lnTo>
                    <a:pt x="433" y="866"/>
                  </a:lnTo>
                  <a:cubicBezTo>
                    <a:pt x="194" y="866"/>
                    <a:pt x="0" y="1059"/>
                    <a:pt x="0" y="1298"/>
                  </a:cubicBezTo>
                  <a:cubicBezTo>
                    <a:pt x="0" y="1537"/>
                    <a:pt x="194" y="1731"/>
                    <a:pt x="433" y="1731"/>
                  </a:cubicBezTo>
                  <a:lnTo>
                    <a:pt x="866" y="1731"/>
                  </a:lnTo>
                  <a:lnTo>
                    <a:pt x="866" y="3057"/>
                  </a:lnTo>
                  <a:cubicBezTo>
                    <a:pt x="866" y="3296"/>
                    <a:pt x="1059" y="3490"/>
                    <a:pt x="1298" y="3490"/>
                  </a:cubicBezTo>
                  <a:cubicBezTo>
                    <a:pt x="1537" y="3490"/>
                    <a:pt x="1731" y="3296"/>
                    <a:pt x="1731" y="3057"/>
                  </a:cubicBezTo>
                  <a:lnTo>
                    <a:pt x="1731" y="1731"/>
                  </a:lnTo>
                  <a:lnTo>
                    <a:pt x="2164" y="1731"/>
                  </a:lnTo>
                  <a:cubicBezTo>
                    <a:pt x="2166" y="1731"/>
                    <a:pt x="2167" y="1731"/>
                    <a:pt x="2169" y="1731"/>
                  </a:cubicBezTo>
                  <a:cubicBezTo>
                    <a:pt x="2407" y="1731"/>
                    <a:pt x="2599" y="1537"/>
                    <a:pt x="2596" y="1298"/>
                  </a:cubicBezTo>
                  <a:cubicBezTo>
                    <a:pt x="2599" y="1061"/>
                    <a:pt x="2407" y="865"/>
                    <a:pt x="2169" y="865"/>
                  </a:cubicBezTo>
                  <a:cubicBezTo>
                    <a:pt x="2167" y="865"/>
                    <a:pt x="2165" y="865"/>
                    <a:pt x="2164" y="866"/>
                  </a:cubicBezTo>
                  <a:lnTo>
                    <a:pt x="1731" y="866"/>
                  </a:lnTo>
                  <a:lnTo>
                    <a:pt x="1731" y="433"/>
                  </a:lnTo>
                  <a:cubicBezTo>
                    <a:pt x="1731" y="194"/>
                    <a:pt x="1537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7" name="Google Shape;2177;p59"/>
            <p:cNvSpPr/>
            <p:nvPr/>
          </p:nvSpPr>
          <p:spPr>
            <a:xfrm>
              <a:off x="2283875" y="2635000"/>
              <a:ext cx="32475" cy="87200"/>
            </a:xfrm>
            <a:custGeom>
              <a:avLst/>
              <a:gdLst/>
              <a:ahLst/>
              <a:cxnLst/>
              <a:rect l="l" t="t" r="r" b="b"/>
              <a:pathLst>
                <a:path w="1299" h="3488" extrusionOk="0">
                  <a:moveTo>
                    <a:pt x="6" y="1"/>
                  </a:moveTo>
                  <a:cubicBezTo>
                    <a:pt x="5" y="1"/>
                    <a:pt x="3" y="1"/>
                    <a:pt x="1" y="1"/>
                  </a:cubicBezTo>
                  <a:lnTo>
                    <a:pt x="1" y="3487"/>
                  </a:lnTo>
                  <a:cubicBezTo>
                    <a:pt x="3" y="3487"/>
                    <a:pt x="5" y="3487"/>
                    <a:pt x="7" y="3487"/>
                  </a:cubicBezTo>
                  <a:cubicBezTo>
                    <a:pt x="243" y="3487"/>
                    <a:pt x="435" y="3295"/>
                    <a:pt x="433" y="3056"/>
                  </a:cubicBezTo>
                  <a:lnTo>
                    <a:pt x="433" y="1731"/>
                  </a:lnTo>
                  <a:lnTo>
                    <a:pt x="866" y="1731"/>
                  </a:lnTo>
                  <a:cubicBezTo>
                    <a:pt x="1105" y="1731"/>
                    <a:pt x="1299" y="1538"/>
                    <a:pt x="1299" y="1299"/>
                  </a:cubicBezTo>
                  <a:cubicBezTo>
                    <a:pt x="1299" y="1060"/>
                    <a:pt x="1105" y="866"/>
                    <a:pt x="866" y="866"/>
                  </a:cubicBezTo>
                  <a:lnTo>
                    <a:pt x="433" y="866"/>
                  </a:lnTo>
                  <a:lnTo>
                    <a:pt x="433" y="433"/>
                  </a:lnTo>
                  <a:cubicBezTo>
                    <a:pt x="437" y="195"/>
                    <a:pt x="243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8" name="Google Shape;2178;p59"/>
            <p:cNvSpPr/>
            <p:nvPr/>
          </p:nvSpPr>
          <p:spPr>
            <a:xfrm>
              <a:off x="2164775" y="2700575"/>
              <a:ext cx="238200" cy="260175"/>
            </a:xfrm>
            <a:custGeom>
              <a:avLst/>
              <a:gdLst/>
              <a:ahLst/>
              <a:cxnLst/>
              <a:rect l="l" t="t" r="r" b="b"/>
              <a:pathLst>
                <a:path w="9528" h="10407" extrusionOk="0">
                  <a:moveTo>
                    <a:pt x="2166" y="1"/>
                  </a:moveTo>
                  <a:cubicBezTo>
                    <a:pt x="2021" y="1"/>
                    <a:pt x="1888" y="73"/>
                    <a:pt x="1807" y="191"/>
                  </a:cubicBezTo>
                  <a:lnTo>
                    <a:pt x="78" y="2784"/>
                  </a:lnTo>
                  <a:cubicBezTo>
                    <a:pt x="24" y="2872"/>
                    <a:pt x="0" y="2976"/>
                    <a:pt x="8" y="3078"/>
                  </a:cubicBezTo>
                  <a:lnTo>
                    <a:pt x="874" y="10023"/>
                  </a:lnTo>
                  <a:cubicBezTo>
                    <a:pt x="903" y="10245"/>
                    <a:pt x="1092" y="10407"/>
                    <a:pt x="1311" y="10407"/>
                  </a:cubicBezTo>
                  <a:cubicBezTo>
                    <a:pt x="1327" y="10407"/>
                    <a:pt x="1342" y="10406"/>
                    <a:pt x="1358" y="10404"/>
                  </a:cubicBezTo>
                  <a:lnTo>
                    <a:pt x="8222" y="10404"/>
                  </a:lnTo>
                  <a:cubicBezTo>
                    <a:pt x="8439" y="10404"/>
                    <a:pt x="8620" y="10240"/>
                    <a:pt x="8654" y="10023"/>
                  </a:cubicBezTo>
                  <a:lnTo>
                    <a:pt x="9520" y="3078"/>
                  </a:lnTo>
                  <a:cubicBezTo>
                    <a:pt x="9528" y="2974"/>
                    <a:pt x="9502" y="2872"/>
                    <a:pt x="9449" y="2784"/>
                  </a:cubicBezTo>
                  <a:lnTo>
                    <a:pt x="7720" y="191"/>
                  </a:lnTo>
                  <a:cubicBezTo>
                    <a:pt x="7639" y="73"/>
                    <a:pt x="7505" y="1"/>
                    <a:pt x="7362" y="1"/>
                  </a:cubicBezTo>
                  <a:cubicBezTo>
                    <a:pt x="7361" y="1"/>
                    <a:pt x="7359" y="1"/>
                    <a:pt x="7358" y="1"/>
                  </a:cubicBezTo>
                  <a:lnTo>
                    <a:pt x="2170" y="1"/>
                  </a:lnTo>
                  <a:cubicBezTo>
                    <a:pt x="2169" y="1"/>
                    <a:pt x="2167" y="1"/>
                    <a:pt x="21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9" name="Google Shape;2179;p59"/>
            <p:cNvSpPr/>
            <p:nvPr/>
          </p:nvSpPr>
          <p:spPr>
            <a:xfrm>
              <a:off x="2283875" y="2700550"/>
              <a:ext cx="119100" cy="260150"/>
            </a:xfrm>
            <a:custGeom>
              <a:avLst/>
              <a:gdLst/>
              <a:ahLst/>
              <a:cxnLst/>
              <a:rect l="l" t="t" r="r" b="b"/>
              <a:pathLst>
                <a:path w="4764" h="10406" extrusionOk="0">
                  <a:moveTo>
                    <a:pt x="1" y="0"/>
                  </a:moveTo>
                  <a:lnTo>
                    <a:pt x="1" y="10405"/>
                  </a:lnTo>
                  <a:lnTo>
                    <a:pt x="3458" y="10405"/>
                  </a:lnTo>
                  <a:cubicBezTo>
                    <a:pt x="3675" y="10405"/>
                    <a:pt x="3856" y="10241"/>
                    <a:pt x="3890" y="10024"/>
                  </a:cubicBezTo>
                  <a:lnTo>
                    <a:pt x="4756" y="3079"/>
                  </a:lnTo>
                  <a:cubicBezTo>
                    <a:pt x="4764" y="2975"/>
                    <a:pt x="4740" y="2873"/>
                    <a:pt x="4686" y="2785"/>
                  </a:cubicBezTo>
                  <a:lnTo>
                    <a:pt x="2957" y="190"/>
                  </a:lnTo>
                  <a:cubicBezTo>
                    <a:pt x="2875" y="71"/>
                    <a:pt x="2740" y="0"/>
                    <a:pt x="25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0" name="Google Shape;2180;p59"/>
            <p:cNvSpPr/>
            <p:nvPr/>
          </p:nvSpPr>
          <p:spPr>
            <a:xfrm>
              <a:off x="2208200" y="2743800"/>
              <a:ext cx="151400" cy="151325"/>
            </a:xfrm>
            <a:custGeom>
              <a:avLst/>
              <a:gdLst/>
              <a:ahLst/>
              <a:cxnLst/>
              <a:rect l="l" t="t" r="r" b="b"/>
              <a:pathLst>
                <a:path w="6056" h="6053" extrusionOk="0">
                  <a:moveTo>
                    <a:pt x="2595" y="909"/>
                  </a:moveTo>
                  <a:lnTo>
                    <a:pt x="2595" y="2846"/>
                  </a:lnTo>
                  <a:lnTo>
                    <a:pt x="1229" y="4219"/>
                  </a:lnTo>
                  <a:cubicBezTo>
                    <a:pt x="990" y="3867"/>
                    <a:pt x="864" y="3451"/>
                    <a:pt x="866" y="3027"/>
                  </a:cubicBezTo>
                  <a:cubicBezTo>
                    <a:pt x="866" y="1999"/>
                    <a:pt x="1588" y="1113"/>
                    <a:pt x="2595" y="909"/>
                  </a:cubicBezTo>
                  <a:close/>
                  <a:moveTo>
                    <a:pt x="3460" y="909"/>
                  </a:moveTo>
                  <a:cubicBezTo>
                    <a:pt x="4467" y="1115"/>
                    <a:pt x="5190" y="2001"/>
                    <a:pt x="5190" y="3027"/>
                  </a:cubicBezTo>
                  <a:cubicBezTo>
                    <a:pt x="5191" y="3451"/>
                    <a:pt x="5064" y="3868"/>
                    <a:pt x="4826" y="4219"/>
                  </a:cubicBezTo>
                  <a:lnTo>
                    <a:pt x="4826" y="4221"/>
                  </a:lnTo>
                  <a:lnTo>
                    <a:pt x="3460" y="2846"/>
                  </a:lnTo>
                  <a:lnTo>
                    <a:pt x="3460" y="909"/>
                  </a:lnTo>
                  <a:close/>
                  <a:moveTo>
                    <a:pt x="2597" y="4073"/>
                  </a:moveTo>
                  <a:lnTo>
                    <a:pt x="2595" y="5144"/>
                  </a:lnTo>
                  <a:cubicBezTo>
                    <a:pt x="2323" y="5086"/>
                    <a:pt x="2066" y="4978"/>
                    <a:pt x="1835" y="4825"/>
                  </a:cubicBezTo>
                  <a:lnTo>
                    <a:pt x="2597" y="4073"/>
                  </a:lnTo>
                  <a:close/>
                  <a:moveTo>
                    <a:pt x="3460" y="4073"/>
                  </a:moveTo>
                  <a:lnTo>
                    <a:pt x="4220" y="4825"/>
                  </a:lnTo>
                  <a:cubicBezTo>
                    <a:pt x="3989" y="4979"/>
                    <a:pt x="3731" y="5088"/>
                    <a:pt x="3460" y="5144"/>
                  </a:cubicBezTo>
                  <a:lnTo>
                    <a:pt x="3460" y="4073"/>
                  </a:lnTo>
                  <a:close/>
                  <a:moveTo>
                    <a:pt x="3028" y="1"/>
                  </a:moveTo>
                  <a:cubicBezTo>
                    <a:pt x="1358" y="1"/>
                    <a:pt x="2" y="1357"/>
                    <a:pt x="2" y="3027"/>
                  </a:cubicBezTo>
                  <a:cubicBezTo>
                    <a:pt x="1" y="3824"/>
                    <a:pt x="318" y="4590"/>
                    <a:pt x="883" y="5154"/>
                  </a:cubicBezTo>
                  <a:cubicBezTo>
                    <a:pt x="883" y="5162"/>
                    <a:pt x="883" y="5162"/>
                    <a:pt x="893" y="5162"/>
                  </a:cubicBezTo>
                  <a:cubicBezTo>
                    <a:pt x="893" y="5171"/>
                    <a:pt x="893" y="5171"/>
                    <a:pt x="901" y="5171"/>
                  </a:cubicBezTo>
                  <a:cubicBezTo>
                    <a:pt x="1487" y="5759"/>
                    <a:pt x="2257" y="6053"/>
                    <a:pt x="3027" y="6053"/>
                  </a:cubicBezTo>
                  <a:cubicBezTo>
                    <a:pt x="3797" y="6053"/>
                    <a:pt x="4567" y="5759"/>
                    <a:pt x="5155" y="5171"/>
                  </a:cubicBezTo>
                  <a:cubicBezTo>
                    <a:pt x="5163" y="5171"/>
                    <a:pt x="5163" y="5171"/>
                    <a:pt x="5163" y="5162"/>
                  </a:cubicBezTo>
                  <a:cubicBezTo>
                    <a:pt x="5172" y="5162"/>
                    <a:pt x="5172" y="5162"/>
                    <a:pt x="5172" y="5154"/>
                  </a:cubicBezTo>
                  <a:cubicBezTo>
                    <a:pt x="5737" y="4590"/>
                    <a:pt x="6055" y="3824"/>
                    <a:pt x="6053" y="3027"/>
                  </a:cubicBezTo>
                  <a:cubicBezTo>
                    <a:pt x="6053" y="1357"/>
                    <a:pt x="4696" y="1"/>
                    <a:pt x="3028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1" name="Google Shape;2181;p59"/>
            <p:cNvSpPr/>
            <p:nvPr/>
          </p:nvSpPr>
          <p:spPr>
            <a:xfrm>
              <a:off x="2121475" y="2939025"/>
              <a:ext cx="324800" cy="52350"/>
            </a:xfrm>
            <a:custGeom>
              <a:avLst/>
              <a:gdLst/>
              <a:ahLst/>
              <a:cxnLst/>
              <a:rect l="l" t="t" r="r" b="b"/>
              <a:pathLst>
                <a:path w="12992" h="2094" extrusionOk="0">
                  <a:moveTo>
                    <a:pt x="1281" y="1"/>
                  </a:moveTo>
                  <a:cubicBezTo>
                    <a:pt x="1116" y="4"/>
                    <a:pt x="966" y="97"/>
                    <a:pt x="892" y="243"/>
                  </a:cubicBezTo>
                  <a:lnTo>
                    <a:pt x="27" y="1972"/>
                  </a:lnTo>
                  <a:cubicBezTo>
                    <a:pt x="10" y="2007"/>
                    <a:pt x="10" y="2051"/>
                    <a:pt x="0" y="2093"/>
                  </a:cubicBezTo>
                  <a:lnTo>
                    <a:pt x="12992" y="2093"/>
                  </a:lnTo>
                  <a:cubicBezTo>
                    <a:pt x="12984" y="2051"/>
                    <a:pt x="12984" y="2007"/>
                    <a:pt x="12968" y="1972"/>
                  </a:cubicBezTo>
                  <a:lnTo>
                    <a:pt x="12103" y="243"/>
                  </a:lnTo>
                  <a:cubicBezTo>
                    <a:pt x="12027" y="97"/>
                    <a:pt x="11878" y="4"/>
                    <a:pt x="1171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2" name="Google Shape;2182;p59"/>
            <p:cNvSpPr/>
            <p:nvPr/>
          </p:nvSpPr>
          <p:spPr>
            <a:xfrm>
              <a:off x="2283875" y="2743800"/>
              <a:ext cx="75725" cy="151325"/>
            </a:xfrm>
            <a:custGeom>
              <a:avLst/>
              <a:gdLst/>
              <a:ahLst/>
              <a:cxnLst/>
              <a:rect l="l" t="t" r="r" b="b"/>
              <a:pathLst>
                <a:path w="3029" h="6053" extrusionOk="0">
                  <a:moveTo>
                    <a:pt x="433" y="909"/>
                  </a:moveTo>
                  <a:cubicBezTo>
                    <a:pt x="1440" y="1115"/>
                    <a:pt x="2163" y="2001"/>
                    <a:pt x="2163" y="3027"/>
                  </a:cubicBezTo>
                  <a:cubicBezTo>
                    <a:pt x="2164" y="3451"/>
                    <a:pt x="2037" y="3868"/>
                    <a:pt x="1799" y="4219"/>
                  </a:cubicBezTo>
                  <a:lnTo>
                    <a:pt x="1799" y="4221"/>
                  </a:lnTo>
                  <a:lnTo>
                    <a:pt x="433" y="2846"/>
                  </a:lnTo>
                  <a:lnTo>
                    <a:pt x="433" y="909"/>
                  </a:lnTo>
                  <a:close/>
                  <a:moveTo>
                    <a:pt x="433" y="4073"/>
                  </a:moveTo>
                  <a:lnTo>
                    <a:pt x="1193" y="4825"/>
                  </a:lnTo>
                  <a:cubicBezTo>
                    <a:pt x="962" y="4979"/>
                    <a:pt x="704" y="5088"/>
                    <a:pt x="433" y="5144"/>
                  </a:cubicBezTo>
                  <a:lnTo>
                    <a:pt x="433" y="4073"/>
                  </a:lnTo>
                  <a:close/>
                  <a:moveTo>
                    <a:pt x="1" y="1"/>
                  </a:moveTo>
                  <a:lnTo>
                    <a:pt x="1" y="6052"/>
                  </a:lnTo>
                  <a:cubicBezTo>
                    <a:pt x="3" y="6052"/>
                    <a:pt x="5" y="6052"/>
                    <a:pt x="7" y="6052"/>
                  </a:cubicBezTo>
                  <a:cubicBezTo>
                    <a:pt x="802" y="6052"/>
                    <a:pt x="1566" y="5735"/>
                    <a:pt x="2128" y="5171"/>
                  </a:cubicBezTo>
                  <a:cubicBezTo>
                    <a:pt x="2136" y="5171"/>
                    <a:pt x="2136" y="5171"/>
                    <a:pt x="2136" y="5162"/>
                  </a:cubicBezTo>
                  <a:cubicBezTo>
                    <a:pt x="2145" y="5162"/>
                    <a:pt x="2145" y="5162"/>
                    <a:pt x="2145" y="5154"/>
                  </a:cubicBezTo>
                  <a:cubicBezTo>
                    <a:pt x="2710" y="4590"/>
                    <a:pt x="3028" y="3824"/>
                    <a:pt x="3026" y="3027"/>
                  </a:cubicBezTo>
                  <a:cubicBezTo>
                    <a:pt x="3026" y="1357"/>
                    <a:pt x="1669" y="1"/>
                    <a:pt x="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3" name="Google Shape;2183;p59"/>
            <p:cNvSpPr/>
            <p:nvPr/>
          </p:nvSpPr>
          <p:spPr>
            <a:xfrm>
              <a:off x="2283875" y="2939025"/>
              <a:ext cx="162400" cy="52350"/>
            </a:xfrm>
            <a:custGeom>
              <a:avLst/>
              <a:gdLst/>
              <a:ahLst/>
              <a:cxnLst/>
              <a:rect l="l" t="t" r="r" b="b"/>
              <a:pathLst>
                <a:path w="6496" h="2094" extrusionOk="0">
                  <a:moveTo>
                    <a:pt x="1" y="1"/>
                  </a:moveTo>
                  <a:lnTo>
                    <a:pt x="1" y="2093"/>
                  </a:lnTo>
                  <a:lnTo>
                    <a:pt x="6496" y="2093"/>
                  </a:lnTo>
                  <a:cubicBezTo>
                    <a:pt x="6488" y="2051"/>
                    <a:pt x="6488" y="2007"/>
                    <a:pt x="6471" y="1972"/>
                  </a:cubicBezTo>
                  <a:lnTo>
                    <a:pt x="5605" y="243"/>
                  </a:lnTo>
                  <a:cubicBezTo>
                    <a:pt x="5531" y="97"/>
                    <a:pt x="5382" y="4"/>
                    <a:pt x="5217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4" name="Google Shape;2184;p59"/>
            <p:cNvSpPr/>
            <p:nvPr/>
          </p:nvSpPr>
          <p:spPr>
            <a:xfrm>
              <a:off x="2099425" y="2982250"/>
              <a:ext cx="368975" cy="21675"/>
            </a:xfrm>
            <a:custGeom>
              <a:avLst/>
              <a:gdLst/>
              <a:ahLst/>
              <a:cxnLst/>
              <a:rect l="l" t="t" r="r" b="b"/>
              <a:pathLst>
                <a:path w="14759" h="867" extrusionOk="0">
                  <a:moveTo>
                    <a:pt x="14327" y="1"/>
                  </a:moveTo>
                  <a:cubicBezTo>
                    <a:pt x="14326" y="1"/>
                    <a:pt x="14325" y="1"/>
                    <a:pt x="14324" y="1"/>
                  </a:cubicBezTo>
                  <a:lnTo>
                    <a:pt x="434" y="1"/>
                  </a:lnTo>
                  <a:cubicBezTo>
                    <a:pt x="195" y="1"/>
                    <a:pt x="1" y="194"/>
                    <a:pt x="1" y="434"/>
                  </a:cubicBezTo>
                  <a:cubicBezTo>
                    <a:pt x="1" y="673"/>
                    <a:pt x="195" y="866"/>
                    <a:pt x="434" y="866"/>
                  </a:cubicBezTo>
                  <a:lnTo>
                    <a:pt x="14324" y="866"/>
                  </a:lnTo>
                  <a:cubicBezTo>
                    <a:pt x="14326" y="866"/>
                    <a:pt x="14328" y="866"/>
                    <a:pt x="14330" y="866"/>
                  </a:cubicBezTo>
                  <a:cubicBezTo>
                    <a:pt x="14566" y="866"/>
                    <a:pt x="14758" y="672"/>
                    <a:pt x="14757" y="434"/>
                  </a:cubicBezTo>
                  <a:cubicBezTo>
                    <a:pt x="14758" y="195"/>
                    <a:pt x="14566" y="1"/>
                    <a:pt x="14327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5" name="Google Shape;2185;p59"/>
            <p:cNvSpPr/>
            <p:nvPr/>
          </p:nvSpPr>
          <p:spPr>
            <a:xfrm>
              <a:off x="2283875" y="2982250"/>
              <a:ext cx="184525" cy="21675"/>
            </a:xfrm>
            <a:custGeom>
              <a:avLst/>
              <a:gdLst/>
              <a:ahLst/>
              <a:cxnLst/>
              <a:rect l="l" t="t" r="r" b="b"/>
              <a:pathLst>
                <a:path w="7381" h="867" extrusionOk="0">
                  <a:moveTo>
                    <a:pt x="6949" y="1"/>
                  </a:moveTo>
                  <a:cubicBezTo>
                    <a:pt x="6948" y="1"/>
                    <a:pt x="6947" y="1"/>
                    <a:pt x="6946" y="1"/>
                  </a:cubicBezTo>
                  <a:lnTo>
                    <a:pt x="1" y="1"/>
                  </a:lnTo>
                  <a:lnTo>
                    <a:pt x="1" y="866"/>
                  </a:lnTo>
                  <a:lnTo>
                    <a:pt x="6946" y="866"/>
                  </a:lnTo>
                  <a:cubicBezTo>
                    <a:pt x="6948" y="866"/>
                    <a:pt x="6950" y="866"/>
                    <a:pt x="6952" y="866"/>
                  </a:cubicBezTo>
                  <a:cubicBezTo>
                    <a:pt x="7188" y="866"/>
                    <a:pt x="7380" y="672"/>
                    <a:pt x="7379" y="434"/>
                  </a:cubicBezTo>
                  <a:cubicBezTo>
                    <a:pt x="7380" y="195"/>
                    <a:pt x="7188" y="1"/>
                    <a:pt x="6949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86" name="Google Shape;2186;p59"/>
          <p:cNvGrpSpPr/>
          <p:nvPr/>
        </p:nvGrpSpPr>
        <p:grpSpPr>
          <a:xfrm>
            <a:off x="2255463" y="2635000"/>
            <a:ext cx="368925" cy="368925"/>
            <a:chOff x="1489775" y="2635000"/>
            <a:chExt cx="368925" cy="368925"/>
          </a:xfrm>
        </p:grpSpPr>
        <p:sp>
          <p:nvSpPr>
            <p:cNvPr id="2187" name="Google Shape;2187;p59"/>
            <p:cNvSpPr/>
            <p:nvPr/>
          </p:nvSpPr>
          <p:spPr>
            <a:xfrm>
              <a:off x="1489775" y="2635000"/>
              <a:ext cx="368925" cy="368925"/>
            </a:xfrm>
            <a:custGeom>
              <a:avLst/>
              <a:gdLst/>
              <a:ahLst/>
              <a:cxnLst/>
              <a:rect l="l" t="t" r="r" b="b"/>
              <a:pathLst>
                <a:path w="14757" h="14757" extrusionOk="0">
                  <a:moveTo>
                    <a:pt x="6514" y="1809"/>
                  </a:moveTo>
                  <a:lnTo>
                    <a:pt x="6513" y="7023"/>
                  </a:lnTo>
                  <a:lnTo>
                    <a:pt x="2848" y="10691"/>
                  </a:lnTo>
                  <a:cubicBezTo>
                    <a:pt x="2165" y="9758"/>
                    <a:pt x="1730" y="8615"/>
                    <a:pt x="1730" y="7380"/>
                  </a:cubicBezTo>
                  <a:cubicBezTo>
                    <a:pt x="1730" y="4578"/>
                    <a:pt x="3825" y="2224"/>
                    <a:pt x="6514" y="1809"/>
                  </a:cubicBezTo>
                  <a:close/>
                  <a:moveTo>
                    <a:pt x="8244" y="1807"/>
                  </a:moveTo>
                  <a:cubicBezTo>
                    <a:pt x="10931" y="2222"/>
                    <a:pt x="13027" y="4578"/>
                    <a:pt x="13027" y="7379"/>
                  </a:cubicBezTo>
                  <a:cubicBezTo>
                    <a:pt x="13027" y="8615"/>
                    <a:pt x="12593" y="9756"/>
                    <a:pt x="11908" y="10691"/>
                  </a:cubicBezTo>
                  <a:lnTo>
                    <a:pt x="8244" y="7024"/>
                  </a:lnTo>
                  <a:lnTo>
                    <a:pt x="8244" y="1807"/>
                  </a:lnTo>
                  <a:close/>
                  <a:moveTo>
                    <a:pt x="6513" y="9462"/>
                  </a:moveTo>
                  <a:lnTo>
                    <a:pt x="6513" y="12948"/>
                  </a:lnTo>
                  <a:cubicBezTo>
                    <a:pt x="5605" y="12812"/>
                    <a:pt x="4774" y="12428"/>
                    <a:pt x="4066" y="11908"/>
                  </a:cubicBezTo>
                  <a:lnTo>
                    <a:pt x="6513" y="9462"/>
                  </a:lnTo>
                  <a:close/>
                  <a:moveTo>
                    <a:pt x="8242" y="9462"/>
                  </a:moveTo>
                  <a:lnTo>
                    <a:pt x="10689" y="11908"/>
                  </a:lnTo>
                  <a:cubicBezTo>
                    <a:pt x="9981" y="12428"/>
                    <a:pt x="9151" y="12812"/>
                    <a:pt x="8244" y="12950"/>
                  </a:cubicBezTo>
                  <a:lnTo>
                    <a:pt x="8242" y="12948"/>
                  </a:lnTo>
                  <a:lnTo>
                    <a:pt x="8242" y="9462"/>
                  </a:lnTo>
                  <a:close/>
                  <a:moveTo>
                    <a:pt x="7378" y="1"/>
                  </a:moveTo>
                  <a:cubicBezTo>
                    <a:pt x="3324" y="1"/>
                    <a:pt x="0" y="3324"/>
                    <a:pt x="0" y="7379"/>
                  </a:cubicBezTo>
                  <a:cubicBezTo>
                    <a:pt x="0" y="11432"/>
                    <a:pt x="3325" y="14756"/>
                    <a:pt x="7378" y="14756"/>
                  </a:cubicBezTo>
                  <a:cubicBezTo>
                    <a:pt x="11431" y="14756"/>
                    <a:pt x="14756" y="11433"/>
                    <a:pt x="14756" y="7379"/>
                  </a:cubicBezTo>
                  <a:cubicBezTo>
                    <a:pt x="14756" y="3324"/>
                    <a:pt x="11433" y="1"/>
                    <a:pt x="7378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8" name="Google Shape;2188;p59"/>
            <p:cNvSpPr/>
            <p:nvPr/>
          </p:nvSpPr>
          <p:spPr>
            <a:xfrm>
              <a:off x="1674225" y="2635000"/>
              <a:ext cx="184475" cy="368925"/>
            </a:xfrm>
            <a:custGeom>
              <a:avLst/>
              <a:gdLst/>
              <a:ahLst/>
              <a:cxnLst/>
              <a:rect l="l" t="t" r="r" b="b"/>
              <a:pathLst>
                <a:path w="7379" h="14757" extrusionOk="0">
                  <a:moveTo>
                    <a:pt x="866" y="1807"/>
                  </a:moveTo>
                  <a:cubicBezTo>
                    <a:pt x="3553" y="2222"/>
                    <a:pt x="5649" y="4578"/>
                    <a:pt x="5649" y="7379"/>
                  </a:cubicBezTo>
                  <a:cubicBezTo>
                    <a:pt x="5649" y="8615"/>
                    <a:pt x="5215" y="9756"/>
                    <a:pt x="4530" y="10691"/>
                  </a:cubicBezTo>
                  <a:lnTo>
                    <a:pt x="866" y="7024"/>
                  </a:lnTo>
                  <a:lnTo>
                    <a:pt x="866" y="1807"/>
                  </a:lnTo>
                  <a:close/>
                  <a:moveTo>
                    <a:pt x="866" y="9462"/>
                  </a:moveTo>
                  <a:lnTo>
                    <a:pt x="3312" y="11908"/>
                  </a:lnTo>
                  <a:cubicBezTo>
                    <a:pt x="2603" y="12428"/>
                    <a:pt x="1773" y="12812"/>
                    <a:pt x="866" y="12950"/>
                  </a:cubicBezTo>
                  <a:lnTo>
                    <a:pt x="866" y="12948"/>
                  </a:lnTo>
                  <a:lnTo>
                    <a:pt x="866" y="9462"/>
                  </a:lnTo>
                  <a:close/>
                  <a:moveTo>
                    <a:pt x="0" y="1"/>
                  </a:moveTo>
                  <a:lnTo>
                    <a:pt x="0" y="14756"/>
                  </a:lnTo>
                  <a:cubicBezTo>
                    <a:pt x="4055" y="14756"/>
                    <a:pt x="7378" y="11433"/>
                    <a:pt x="7378" y="7379"/>
                  </a:cubicBezTo>
                  <a:cubicBezTo>
                    <a:pt x="7378" y="3324"/>
                    <a:pt x="4055" y="1"/>
                    <a:pt x="0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89" name="Google Shape;2189;p59"/>
          <p:cNvGrpSpPr/>
          <p:nvPr/>
        </p:nvGrpSpPr>
        <p:grpSpPr>
          <a:xfrm>
            <a:off x="3489588" y="3235625"/>
            <a:ext cx="287125" cy="368900"/>
            <a:chOff x="2723900" y="3235625"/>
            <a:chExt cx="287125" cy="368900"/>
          </a:xfrm>
        </p:grpSpPr>
        <p:sp>
          <p:nvSpPr>
            <p:cNvPr id="2190" name="Google Shape;2190;p59"/>
            <p:cNvSpPr/>
            <p:nvPr/>
          </p:nvSpPr>
          <p:spPr>
            <a:xfrm>
              <a:off x="2723900" y="3235625"/>
              <a:ext cx="287125" cy="325725"/>
            </a:xfrm>
            <a:custGeom>
              <a:avLst/>
              <a:gdLst/>
              <a:ahLst/>
              <a:cxnLst/>
              <a:rect l="l" t="t" r="r" b="b"/>
              <a:pathLst>
                <a:path w="11485" h="13029" extrusionOk="0">
                  <a:moveTo>
                    <a:pt x="5861" y="0"/>
                  </a:moveTo>
                  <a:cubicBezTo>
                    <a:pt x="5636" y="2"/>
                    <a:pt x="5411" y="16"/>
                    <a:pt x="5188" y="44"/>
                  </a:cubicBezTo>
                  <a:cubicBezTo>
                    <a:pt x="2741" y="329"/>
                    <a:pt x="692" y="2329"/>
                    <a:pt x="312" y="4751"/>
                  </a:cubicBezTo>
                  <a:cubicBezTo>
                    <a:pt x="0" y="6774"/>
                    <a:pt x="752" y="8736"/>
                    <a:pt x="2335" y="10015"/>
                  </a:cubicBezTo>
                  <a:cubicBezTo>
                    <a:pt x="2654" y="10275"/>
                    <a:pt x="2835" y="10646"/>
                    <a:pt x="2835" y="11036"/>
                  </a:cubicBezTo>
                  <a:lnTo>
                    <a:pt x="2835" y="12163"/>
                  </a:lnTo>
                  <a:lnTo>
                    <a:pt x="4547" y="13028"/>
                  </a:lnTo>
                  <a:lnTo>
                    <a:pt x="7323" y="13028"/>
                  </a:lnTo>
                  <a:lnTo>
                    <a:pt x="8887" y="12163"/>
                  </a:lnTo>
                  <a:lnTo>
                    <a:pt x="8887" y="11036"/>
                  </a:lnTo>
                  <a:cubicBezTo>
                    <a:pt x="8885" y="10645"/>
                    <a:pt x="9063" y="10273"/>
                    <a:pt x="9371" y="10032"/>
                  </a:cubicBezTo>
                  <a:cubicBezTo>
                    <a:pt x="10707" y="8970"/>
                    <a:pt x="11485" y="7356"/>
                    <a:pt x="11481" y="5649"/>
                  </a:cubicBezTo>
                  <a:cubicBezTo>
                    <a:pt x="11481" y="4044"/>
                    <a:pt x="10795" y="2515"/>
                    <a:pt x="9596" y="1448"/>
                  </a:cubicBezTo>
                  <a:cubicBezTo>
                    <a:pt x="8560" y="532"/>
                    <a:pt x="7236" y="0"/>
                    <a:pt x="5861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1" name="Google Shape;2191;p59"/>
            <p:cNvSpPr/>
            <p:nvPr/>
          </p:nvSpPr>
          <p:spPr>
            <a:xfrm>
              <a:off x="2870425" y="3235625"/>
              <a:ext cx="140600" cy="325725"/>
            </a:xfrm>
            <a:custGeom>
              <a:avLst/>
              <a:gdLst/>
              <a:ahLst/>
              <a:cxnLst/>
              <a:rect l="l" t="t" r="r" b="b"/>
              <a:pathLst>
                <a:path w="5624" h="13029" extrusionOk="0">
                  <a:moveTo>
                    <a:pt x="0" y="0"/>
                  </a:moveTo>
                  <a:lnTo>
                    <a:pt x="0" y="13028"/>
                  </a:lnTo>
                  <a:lnTo>
                    <a:pt x="1462" y="13028"/>
                  </a:lnTo>
                  <a:lnTo>
                    <a:pt x="3026" y="12163"/>
                  </a:lnTo>
                  <a:lnTo>
                    <a:pt x="3026" y="11036"/>
                  </a:lnTo>
                  <a:cubicBezTo>
                    <a:pt x="3024" y="10645"/>
                    <a:pt x="3202" y="10273"/>
                    <a:pt x="3510" y="10032"/>
                  </a:cubicBezTo>
                  <a:cubicBezTo>
                    <a:pt x="4846" y="8970"/>
                    <a:pt x="5624" y="7356"/>
                    <a:pt x="5620" y="5649"/>
                  </a:cubicBezTo>
                  <a:cubicBezTo>
                    <a:pt x="5619" y="4044"/>
                    <a:pt x="4934" y="2515"/>
                    <a:pt x="3735" y="1446"/>
                  </a:cubicBezTo>
                  <a:cubicBezTo>
                    <a:pt x="2697" y="532"/>
                    <a:pt x="1375" y="0"/>
                    <a:pt x="0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2" name="Google Shape;2192;p59"/>
            <p:cNvSpPr/>
            <p:nvPr/>
          </p:nvSpPr>
          <p:spPr>
            <a:xfrm>
              <a:off x="2794775" y="3301200"/>
              <a:ext cx="151350" cy="151300"/>
            </a:xfrm>
            <a:custGeom>
              <a:avLst/>
              <a:gdLst/>
              <a:ahLst/>
              <a:cxnLst/>
              <a:rect l="l" t="t" r="r" b="b"/>
              <a:pathLst>
                <a:path w="6054" h="6052" extrusionOk="0">
                  <a:moveTo>
                    <a:pt x="2595" y="908"/>
                  </a:moveTo>
                  <a:lnTo>
                    <a:pt x="2595" y="2845"/>
                  </a:lnTo>
                  <a:lnTo>
                    <a:pt x="2593" y="2845"/>
                  </a:lnTo>
                  <a:lnTo>
                    <a:pt x="1228" y="4219"/>
                  </a:lnTo>
                  <a:cubicBezTo>
                    <a:pt x="990" y="3868"/>
                    <a:pt x="863" y="3451"/>
                    <a:pt x="866" y="3026"/>
                  </a:cubicBezTo>
                  <a:cubicBezTo>
                    <a:pt x="864" y="1998"/>
                    <a:pt x="1588" y="1113"/>
                    <a:pt x="2595" y="908"/>
                  </a:cubicBezTo>
                  <a:close/>
                  <a:moveTo>
                    <a:pt x="3459" y="908"/>
                  </a:moveTo>
                  <a:cubicBezTo>
                    <a:pt x="4466" y="1113"/>
                    <a:pt x="5188" y="1998"/>
                    <a:pt x="5188" y="3026"/>
                  </a:cubicBezTo>
                  <a:cubicBezTo>
                    <a:pt x="5190" y="3451"/>
                    <a:pt x="5064" y="3868"/>
                    <a:pt x="4826" y="4219"/>
                  </a:cubicBezTo>
                  <a:lnTo>
                    <a:pt x="4826" y="4220"/>
                  </a:lnTo>
                  <a:lnTo>
                    <a:pt x="3459" y="2845"/>
                  </a:lnTo>
                  <a:lnTo>
                    <a:pt x="3459" y="908"/>
                  </a:lnTo>
                  <a:close/>
                  <a:moveTo>
                    <a:pt x="2593" y="4072"/>
                  </a:moveTo>
                  <a:lnTo>
                    <a:pt x="2593" y="5144"/>
                  </a:lnTo>
                  <a:cubicBezTo>
                    <a:pt x="2323" y="5087"/>
                    <a:pt x="2065" y="4979"/>
                    <a:pt x="1833" y="4824"/>
                  </a:cubicBezTo>
                  <a:lnTo>
                    <a:pt x="2593" y="4072"/>
                  </a:lnTo>
                  <a:close/>
                  <a:moveTo>
                    <a:pt x="3459" y="4072"/>
                  </a:moveTo>
                  <a:lnTo>
                    <a:pt x="4220" y="4824"/>
                  </a:lnTo>
                  <a:cubicBezTo>
                    <a:pt x="3989" y="4979"/>
                    <a:pt x="3731" y="5087"/>
                    <a:pt x="3459" y="5144"/>
                  </a:cubicBezTo>
                  <a:lnTo>
                    <a:pt x="3459" y="4072"/>
                  </a:lnTo>
                  <a:close/>
                  <a:moveTo>
                    <a:pt x="3026" y="0"/>
                  </a:moveTo>
                  <a:cubicBezTo>
                    <a:pt x="1358" y="0"/>
                    <a:pt x="0" y="1357"/>
                    <a:pt x="0" y="3026"/>
                  </a:cubicBezTo>
                  <a:cubicBezTo>
                    <a:pt x="0" y="4686"/>
                    <a:pt x="1349" y="6052"/>
                    <a:pt x="3026" y="6052"/>
                  </a:cubicBezTo>
                  <a:cubicBezTo>
                    <a:pt x="4688" y="6052"/>
                    <a:pt x="6053" y="4703"/>
                    <a:pt x="6053" y="3026"/>
                  </a:cubicBezTo>
                  <a:cubicBezTo>
                    <a:pt x="6053" y="1358"/>
                    <a:pt x="4696" y="0"/>
                    <a:pt x="3026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3" name="Google Shape;2193;p59"/>
            <p:cNvSpPr/>
            <p:nvPr/>
          </p:nvSpPr>
          <p:spPr>
            <a:xfrm>
              <a:off x="2859600" y="3474125"/>
              <a:ext cx="21650" cy="87175"/>
            </a:xfrm>
            <a:custGeom>
              <a:avLst/>
              <a:gdLst/>
              <a:ahLst/>
              <a:cxnLst/>
              <a:rect l="l" t="t" r="r" b="b"/>
              <a:pathLst>
                <a:path w="866" h="3487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3054"/>
                  </a:lnTo>
                  <a:cubicBezTo>
                    <a:pt x="0" y="3293"/>
                    <a:pt x="194" y="3487"/>
                    <a:pt x="433" y="3487"/>
                  </a:cubicBezTo>
                  <a:cubicBezTo>
                    <a:pt x="672" y="3487"/>
                    <a:pt x="866" y="3293"/>
                    <a:pt x="866" y="3054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4" name="Google Shape;2194;p59"/>
            <p:cNvSpPr/>
            <p:nvPr/>
          </p:nvSpPr>
          <p:spPr>
            <a:xfrm>
              <a:off x="2870425" y="3474100"/>
              <a:ext cx="10900" cy="87200"/>
            </a:xfrm>
            <a:custGeom>
              <a:avLst/>
              <a:gdLst/>
              <a:ahLst/>
              <a:cxnLst/>
              <a:rect l="l" t="t" r="r" b="b"/>
              <a:pathLst>
                <a:path w="436" h="3488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0" y="3488"/>
                  </a:lnTo>
                  <a:cubicBezTo>
                    <a:pt x="2" y="3488"/>
                    <a:pt x="4" y="3488"/>
                    <a:pt x="6" y="3488"/>
                  </a:cubicBezTo>
                  <a:cubicBezTo>
                    <a:pt x="244" y="3488"/>
                    <a:pt x="436" y="3294"/>
                    <a:pt x="433" y="3055"/>
                  </a:cubicBezTo>
                  <a:lnTo>
                    <a:pt x="433" y="434"/>
                  </a:lnTo>
                  <a:cubicBezTo>
                    <a:pt x="436" y="195"/>
                    <a:pt x="244" y="1"/>
                    <a:pt x="6" y="1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5" name="Google Shape;2195;p59"/>
            <p:cNvSpPr/>
            <p:nvPr/>
          </p:nvSpPr>
          <p:spPr>
            <a:xfrm>
              <a:off x="2870425" y="3301200"/>
              <a:ext cx="75700" cy="151300"/>
            </a:xfrm>
            <a:custGeom>
              <a:avLst/>
              <a:gdLst/>
              <a:ahLst/>
              <a:cxnLst/>
              <a:rect l="l" t="t" r="r" b="b"/>
              <a:pathLst>
                <a:path w="3028" h="6052" extrusionOk="0">
                  <a:moveTo>
                    <a:pt x="433" y="908"/>
                  </a:moveTo>
                  <a:cubicBezTo>
                    <a:pt x="1440" y="1113"/>
                    <a:pt x="2162" y="1998"/>
                    <a:pt x="2162" y="3026"/>
                  </a:cubicBezTo>
                  <a:cubicBezTo>
                    <a:pt x="2164" y="3451"/>
                    <a:pt x="2038" y="3868"/>
                    <a:pt x="1800" y="4219"/>
                  </a:cubicBezTo>
                  <a:lnTo>
                    <a:pt x="1800" y="4220"/>
                  </a:lnTo>
                  <a:lnTo>
                    <a:pt x="433" y="2845"/>
                  </a:lnTo>
                  <a:lnTo>
                    <a:pt x="433" y="908"/>
                  </a:lnTo>
                  <a:close/>
                  <a:moveTo>
                    <a:pt x="433" y="4072"/>
                  </a:moveTo>
                  <a:lnTo>
                    <a:pt x="1194" y="4824"/>
                  </a:lnTo>
                  <a:cubicBezTo>
                    <a:pt x="963" y="4979"/>
                    <a:pt x="705" y="5087"/>
                    <a:pt x="433" y="5144"/>
                  </a:cubicBezTo>
                  <a:lnTo>
                    <a:pt x="433" y="4072"/>
                  </a:lnTo>
                  <a:close/>
                  <a:moveTo>
                    <a:pt x="0" y="0"/>
                  </a:moveTo>
                  <a:lnTo>
                    <a:pt x="0" y="6052"/>
                  </a:lnTo>
                  <a:cubicBezTo>
                    <a:pt x="1662" y="6052"/>
                    <a:pt x="3027" y="4703"/>
                    <a:pt x="3027" y="3026"/>
                  </a:cubicBezTo>
                  <a:cubicBezTo>
                    <a:pt x="3027" y="1358"/>
                    <a:pt x="1670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6" name="Google Shape;2196;p59"/>
            <p:cNvSpPr/>
            <p:nvPr/>
          </p:nvSpPr>
          <p:spPr>
            <a:xfrm>
              <a:off x="2794775" y="3539650"/>
              <a:ext cx="151350" cy="64875"/>
            </a:xfrm>
            <a:custGeom>
              <a:avLst/>
              <a:gdLst/>
              <a:ahLst/>
              <a:cxnLst/>
              <a:rect l="l" t="t" r="r" b="b"/>
              <a:pathLst>
                <a:path w="6054" h="2595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1627"/>
                    <a:pt x="968" y="2595"/>
                    <a:pt x="2162" y="2595"/>
                  </a:cubicBezTo>
                  <a:lnTo>
                    <a:pt x="3892" y="2595"/>
                  </a:lnTo>
                  <a:cubicBezTo>
                    <a:pt x="5084" y="2595"/>
                    <a:pt x="6052" y="1627"/>
                    <a:pt x="6053" y="433"/>
                  </a:cubicBezTo>
                  <a:lnTo>
                    <a:pt x="6053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7" name="Google Shape;2197;p59"/>
            <p:cNvSpPr/>
            <p:nvPr/>
          </p:nvSpPr>
          <p:spPr>
            <a:xfrm>
              <a:off x="2870425" y="3539650"/>
              <a:ext cx="75700" cy="64875"/>
            </a:xfrm>
            <a:custGeom>
              <a:avLst/>
              <a:gdLst/>
              <a:ahLst/>
              <a:cxnLst/>
              <a:rect l="l" t="t" r="r" b="b"/>
              <a:pathLst>
                <a:path w="3028" h="2595" extrusionOk="0">
                  <a:moveTo>
                    <a:pt x="0" y="0"/>
                  </a:moveTo>
                  <a:lnTo>
                    <a:pt x="0" y="2595"/>
                  </a:lnTo>
                  <a:lnTo>
                    <a:pt x="866" y="2595"/>
                  </a:lnTo>
                  <a:cubicBezTo>
                    <a:pt x="2058" y="2595"/>
                    <a:pt x="3026" y="1627"/>
                    <a:pt x="3027" y="433"/>
                  </a:cubicBezTo>
                  <a:lnTo>
                    <a:pt x="3027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98" name="Google Shape;2198;p59"/>
          <p:cNvGrpSpPr/>
          <p:nvPr/>
        </p:nvGrpSpPr>
        <p:grpSpPr>
          <a:xfrm>
            <a:off x="1019213" y="3235625"/>
            <a:ext cx="332925" cy="368950"/>
            <a:chOff x="253525" y="3235625"/>
            <a:chExt cx="332925" cy="368950"/>
          </a:xfrm>
        </p:grpSpPr>
        <p:sp>
          <p:nvSpPr>
            <p:cNvPr id="2199" name="Google Shape;2199;p59"/>
            <p:cNvSpPr/>
            <p:nvPr/>
          </p:nvSpPr>
          <p:spPr>
            <a:xfrm>
              <a:off x="253525" y="3235625"/>
              <a:ext cx="332925" cy="368950"/>
            </a:xfrm>
            <a:custGeom>
              <a:avLst/>
              <a:gdLst/>
              <a:ahLst/>
              <a:cxnLst/>
              <a:rect l="l" t="t" r="r" b="b"/>
              <a:pathLst>
                <a:path w="13317" h="14758" extrusionOk="0">
                  <a:moveTo>
                    <a:pt x="5898" y="0"/>
                  </a:moveTo>
                  <a:cubicBezTo>
                    <a:pt x="5494" y="0"/>
                    <a:pt x="5091" y="44"/>
                    <a:pt x="4696" y="129"/>
                  </a:cubicBezTo>
                  <a:cubicBezTo>
                    <a:pt x="2561" y="571"/>
                    <a:pt x="832" y="2337"/>
                    <a:pt x="399" y="4474"/>
                  </a:cubicBezTo>
                  <a:cubicBezTo>
                    <a:pt x="1" y="6418"/>
                    <a:pt x="597" y="8355"/>
                    <a:pt x="2007" y="9705"/>
                  </a:cubicBezTo>
                  <a:lnTo>
                    <a:pt x="2007" y="14325"/>
                  </a:lnTo>
                  <a:cubicBezTo>
                    <a:pt x="2004" y="14563"/>
                    <a:pt x="2197" y="14758"/>
                    <a:pt x="2437" y="14758"/>
                  </a:cubicBezTo>
                  <a:cubicBezTo>
                    <a:pt x="2438" y="14758"/>
                    <a:pt x="2439" y="14758"/>
                    <a:pt x="2440" y="14757"/>
                  </a:cubicBezTo>
                  <a:lnTo>
                    <a:pt x="7627" y="14757"/>
                  </a:lnTo>
                  <a:cubicBezTo>
                    <a:pt x="7628" y="14758"/>
                    <a:pt x="7629" y="14758"/>
                    <a:pt x="7630" y="14758"/>
                  </a:cubicBezTo>
                  <a:cubicBezTo>
                    <a:pt x="7868" y="14758"/>
                    <a:pt x="8061" y="14563"/>
                    <a:pt x="8060" y="14325"/>
                  </a:cubicBezTo>
                  <a:lnTo>
                    <a:pt x="8060" y="12133"/>
                  </a:lnTo>
                  <a:lnTo>
                    <a:pt x="10222" y="12133"/>
                  </a:lnTo>
                  <a:cubicBezTo>
                    <a:pt x="10223" y="12133"/>
                    <a:pt x="10224" y="12133"/>
                    <a:pt x="10225" y="12133"/>
                  </a:cubicBezTo>
                  <a:cubicBezTo>
                    <a:pt x="10939" y="12133"/>
                    <a:pt x="11518" y="11553"/>
                    <a:pt x="11517" y="10838"/>
                  </a:cubicBezTo>
                  <a:lnTo>
                    <a:pt x="11517" y="9376"/>
                  </a:lnTo>
                  <a:lnTo>
                    <a:pt x="13005" y="8632"/>
                  </a:lnTo>
                  <a:cubicBezTo>
                    <a:pt x="13236" y="8514"/>
                    <a:pt x="13317" y="8221"/>
                    <a:pt x="13177" y="8001"/>
                  </a:cubicBezTo>
                  <a:lnTo>
                    <a:pt x="11517" y="5520"/>
                  </a:lnTo>
                  <a:cubicBezTo>
                    <a:pt x="11477" y="3873"/>
                    <a:pt x="10719" y="2324"/>
                    <a:pt x="9443" y="1283"/>
                  </a:cubicBezTo>
                  <a:cubicBezTo>
                    <a:pt x="8431" y="461"/>
                    <a:pt x="7185" y="0"/>
                    <a:pt x="589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0" name="Google Shape;2200;p59"/>
            <p:cNvSpPr/>
            <p:nvPr/>
          </p:nvSpPr>
          <p:spPr>
            <a:xfrm>
              <a:off x="400950" y="3235625"/>
              <a:ext cx="185475" cy="368900"/>
            </a:xfrm>
            <a:custGeom>
              <a:avLst/>
              <a:gdLst/>
              <a:ahLst/>
              <a:cxnLst/>
              <a:rect l="l" t="t" r="r" b="b"/>
              <a:pathLst>
                <a:path w="7419" h="14756" extrusionOk="0">
                  <a:moveTo>
                    <a:pt x="1" y="0"/>
                  </a:moveTo>
                  <a:lnTo>
                    <a:pt x="1" y="14756"/>
                  </a:lnTo>
                  <a:lnTo>
                    <a:pt x="1730" y="14756"/>
                  </a:lnTo>
                  <a:cubicBezTo>
                    <a:pt x="1732" y="14756"/>
                    <a:pt x="1734" y="14756"/>
                    <a:pt x="1736" y="14756"/>
                  </a:cubicBezTo>
                  <a:cubicBezTo>
                    <a:pt x="1972" y="14756"/>
                    <a:pt x="2164" y="14562"/>
                    <a:pt x="2163" y="14323"/>
                  </a:cubicBezTo>
                  <a:lnTo>
                    <a:pt x="2163" y="12133"/>
                  </a:lnTo>
                  <a:lnTo>
                    <a:pt x="4325" y="12133"/>
                  </a:lnTo>
                  <a:cubicBezTo>
                    <a:pt x="4326" y="12133"/>
                    <a:pt x="4327" y="12133"/>
                    <a:pt x="4328" y="12133"/>
                  </a:cubicBezTo>
                  <a:cubicBezTo>
                    <a:pt x="5042" y="12133"/>
                    <a:pt x="5621" y="11553"/>
                    <a:pt x="5620" y="10838"/>
                  </a:cubicBezTo>
                  <a:lnTo>
                    <a:pt x="5620" y="9375"/>
                  </a:lnTo>
                  <a:lnTo>
                    <a:pt x="7108" y="8632"/>
                  </a:lnTo>
                  <a:cubicBezTo>
                    <a:pt x="7339" y="8513"/>
                    <a:pt x="7418" y="8221"/>
                    <a:pt x="7280" y="8001"/>
                  </a:cubicBezTo>
                  <a:lnTo>
                    <a:pt x="5620" y="5520"/>
                  </a:lnTo>
                  <a:cubicBezTo>
                    <a:pt x="5580" y="3873"/>
                    <a:pt x="4822" y="2324"/>
                    <a:pt x="3546" y="1283"/>
                  </a:cubicBezTo>
                  <a:cubicBezTo>
                    <a:pt x="2534" y="461"/>
                    <a:pt x="1288" y="0"/>
                    <a:pt x="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1" name="Google Shape;2201;p59"/>
            <p:cNvSpPr/>
            <p:nvPr/>
          </p:nvSpPr>
          <p:spPr>
            <a:xfrm>
              <a:off x="325250" y="3301200"/>
              <a:ext cx="151375" cy="151350"/>
            </a:xfrm>
            <a:custGeom>
              <a:avLst/>
              <a:gdLst/>
              <a:ahLst/>
              <a:cxnLst/>
              <a:rect l="l" t="t" r="r" b="b"/>
              <a:pathLst>
                <a:path w="6055" h="6054" extrusionOk="0">
                  <a:moveTo>
                    <a:pt x="2596" y="908"/>
                  </a:moveTo>
                  <a:lnTo>
                    <a:pt x="2596" y="2793"/>
                  </a:lnTo>
                  <a:lnTo>
                    <a:pt x="1031" y="3839"/>
                  </a:lnTo>
                  <a:cubicBezTo>
                    <a:pt x="924" y="3581"/>
                    <a:pt x="867" y="3304"/>
                    <a:pt x="867" y="3026"/>
                  </a:cubicBezTo>
                  <a:cubicBezTo>
                    <a:pt x="867" y="1998"/>
                    <a:pt x="1589" y="1113"/>
                    <a:pt x="2596" y="908"/>
                  </a:cubicBezTo>
                  <a:close/>
                  <a:moveTo>
                    <a:pt x="3462" y="908"/>
                  </a:moveTo>
                  <a:cubicBezTo>
                    <a:pt x="4467" y="1113"/>
                    <a:pt x="5191" y="1998"/>
                    <a:pt x="5191" y="3026"/>
                  </a:cubicBezTo>
                  <a:cubicBezTo>
                    <a:pt x="5189" y="3304"/>
                    <a:pt x="5133" y="3581"/>
                    <a:pt x="5026" y="3839"/>
                  </a:cubicBezTo>
                  <a:lnTo>
                    <a:pt x="3462" y="2793"/>
                  </a:lnTo>
                  <a:lnTo>
                    <a:pt x="3462" y="908"/>
                  </a:lnTo>
                  <a:close/>
                  <a:moveTo>
                    <a:pt x="2596" y="3830"/>
                  </a:moveTo>
                  <a:lnTo>
                    <a:pt x="2596" y="5144"/>
                  </a:lnTo>
                  <a:cubicBezTo>
                    <a:pt x="2182" y="5060"/>
                    <a:pt x="1803" y="4856"/>
                    <a:pt x="1507" y="4557"/>
                  </a:cubicBezTo>
                  <a:lnTo>
                    <a:pt x="2596" y="3830"/>
                  </a:lnTo>
                  <a:close/>
                  <a:moveTo>
                    <a:pt x="3462" y="3830"/>
                  </a:moveTo>
                  <a:lnTo>
                    <a:pt x="4550" y="4557"/>
                  </a:lnTo>
                  <a:cubicBezTo>
                    <a:pt x="4253" y="4856"/>
                    <a:pt x="3874" y="5060"/>
                    <a:pt x="3462" y="5144"/>
                  </a:cubicBezTo>
                  <a:lnTo>
                    <a:pt x="3462" y="3830"/>
                  </a:lnTo>
                  <a:close/>
                  <a:moveTo>
                    <a:pt x="3029" y="0"/>
                  </a:moveTo>
                  <a:cubicBezTo>
                    <a:pt x="1360" y="0"/>
                    <a:pt x="3" y="1357"/>
                    <a:pt x="3" y="3026"/>
                  </a:cubicBezTo>
                  <a:cubicBezTo>
                    <a:pt x="0" y="3614"/>
                    <a:pt x="175" y="4190"/>
                    <a:pt x="504" y="4678"/>
                  </a:cubicBezTo>
                  <a:cubicBezTo>
                    <a:pt x="504" y="4687"/>
                    <a:pt x="505" y="4697"/>
                    <a:pt x="513" y="4705"/>
                  </a:cubicBezTo>
                  <a:cubicBezTo>
                    <a:pt x="513" y="4710"/>
                    <a:pt x="516" y="4713"/>
                    <a:pt x="521" y="4713"/>
                  </a:cubicBezTo>
                  <a:cubicBezTo>
                    <a:pt x="1081" y="5550"/>
                    <a:pt x="2022" y="6053"/>
                    <a:pt x="3029" y="6053"/>
                  </a:cubicBezTo>
                  <a:cubicBezTo>
                    <a:pt x="4706" y="6053"/>
                    <a:pt x="6055" y="4687"/>
                    <a:pt x="6055" y="3028"/>
                  </a:cubicBezTo>
                  <a:cubicBezTo>
                    <a:pt x="6055" y="1358"/>
                    <a:pt x="4697" y="0"/>
                    <a:pt x="3029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2" name="Google Shape;2202;p59"/>
            <p:cNvSpPr/>
            <p:nvPr/>
          </p:nvSpPr>
          <p:spPr>
            <a:xfrm>
              <a:off x="400950" y="3301200"/>
              <a:ext cx="75675" cy="151300"/>
            </a:xfrm>
            <a:custGeom>
              <a:avLst/>
              <a:gdLst/>
              <a:ahLst/>
              <a:cxnLst/>
              <a:rect l="l" t="t" r="r" b="b"/>
              <a:pathLst>
                <a:path w="3027" h="6052" extrusionOk="0">
                  <a:moveTo>
                    <a:pt x="434" y="908"/>
                  </a:moveTo>
                  <a:cubicBezTo>
                    <a:pt x="1439" y="1113"/>
                    <a:pt x="2163" y="1998"/>
                    <a:pt x="2163" y="3026"/>
                  </a:cubicBezTo>
                  <a:cubicBezTo>
                    <a:pt x="2161" y="3304"/>
                    <a:pt x="2105" y="3581"/>
                    <a:pt x="1998" y="3839"/>
                  </a:cubicBezTo>
                  <a:lnTo>
                    <a:pt x="434" y="2793"/>
                  </a:lnTo>
                  <a:lnTo>
                    <a:pt x="434" y="908"/>
                  </a:lnTo>
                  <a:close/>
                  <a:moveTo>
                    <a:pt x="434" y="3830"/>
                  </a:moveTo>
                  <a:lnTo>
                    <a:pt x="1522" y="4557"/>
                  </a:lnTo>
                  <a:cubicBezTo>
                    <a:pt x="1225" y="4856"/>
                    <a:pt x="846" y="5060"/>
                    <a:pt x="434" y="5144"/>
                  </a:cubicBezTo>
                  <a:lnTo>
                    <a:pt x="434" y="3830"/>
                  </a:lnTo>
                  <a:close/>
                  <a:moveTo>
                    <a:pt x="1" y="0"/>
                  </a:moveTo>
                  <a:lnTo>
                    <a:pt x="1" y="6052"/>
                  </a:lnTo>
                  <a:cubicBezTo>
                    <a:pt x="1678" y="6052"/>
                    <a:pt x="3027" y="4686"/>
                    <a:pt x="3027" y="3026"/>
                  </a:cubicBezTo>
                  <a:cubicBezTo>
                    <a:pt x="3027" y="1358"/>
                    <a:pt x="1669" y="0"/>
                    <a:pt x="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03" name="Google Shape;2203;p59"/>
          <p:cNvGrpSpPr/>
          <p:nvPr/>
        </p:nvGrpSpPr>
        <p:grpSpPr>
          <a:xfrm>
            <a:off x="1627063" y="2634975"/>
            <a:ext cx="371475" cy="368950"/>
            <a:chOff x="861375" y="2634975"/>
            <a:chExt cx="371475" cy="368950"/>
          </a:xfrm>
        </p:grpSpPr>
        <p:sp>
          <p:nvSpPr>
            <p:cNvPr id="2204" name="Google Shape;2204;p59"/>
            <p:cNvSpPr/>
            <p:nvPr/>
          </p:nvSpPr>
          <p:spPr>
            <a:xfrm>
              <a:off x="984275" y="2645825"/>
              <a:ext cx="237775" cy="237775"/>
            </a:xfrm>
            <a:custGeom>
              <a:avLst/>
              <a:gdLst/>
              <a:ahLst/>
              <a:cxnLst/>
              <a:rect l="l" t="t" r="r" b="b"/>
              <a:pathLst>
                <a:path w="9511" h="9511" extrusionOk="0">
                  <a:moveTo>
                    <a:pt x="4755" y="0"/>
                  </a:moveTo>
                  <a:cubicBezTo>
                    <a:pt x="2135" y="0"/>
                    <a:pt x="0" y="2136"/>
                    <a:pt x="0" y="4755"/>
                  </a:cubicBezTo>
                  <a:cubicBezTo>
                    <a:pt x="0" y="7375"/>
                    <a:pt x="2135" y="9510"/>
                    <a:pt x="4755" y="9510"/>
                  </a:cubicBezTo>
                  <a:cubicBezTo>
                    <a:pt x="7375" y="9510"/>
                    <a:pt x="9510" y="7375"/>
                    <a:pt x="9510" y="4755"/>
                  </a:cubicBezTo>
                  <a:cubicBezTo>
                    <a:pt x="9510" y="2136"/>
                    <a:pt x="7375" y="0"/>
                    <a:pt x="47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5" name="Google Shape;2205;p59"/>
            <p:cNvSpPr/>
            <p:nvPr/>
          </p:nvSpPr>
          <p:spPr>
            <a:xfrm>
              <a:off x="1103150" y="2645825"/>
              <a:ext cx="118900" cy="237775"/>
            </a:xfrm>
            <a:custGeom>
              <a:avLst/>
              <a:gdLst/>
              <a:ahLst/>
              <a:cxnLst/>
              <a:rect l="l" t="t" r="r" b="b"/>
              <a:pathLst>
                <a:path w="4756" h="9511" extrusionOk="0">
                  <a:moveTo>
                    <a:pt x="0" y="0"/>
                  </a:moveTo>
                  <a:lnTo>
                    <a:pt x="0" y="9510"/>
                  </a:lnTo>
                  <a:cubicBezTo>
                    <a:pt x="2620" y="9510"/>
                    <a:pt x="4755" y="7375"/>
                    <a:pt x="4755" y="4755"/>
                  </a:cubicBezTo>
                  <a:cubicBezTo>
                    <a:pt x="4755" y="2136"/>
                    <a:pt x="262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6" name="Google Shape;2206;p59"/>
            <p:cNvSpPr/>
            <p:nvPr/>
          </p:nvSpPr>
          <p:spPr>
            <a:xfrm>
              <a:off x="969825" y="2838275"/>
              <a:ext cx="60850" cy="56125"/>
            </a:xfrm>
            <a:custGeom>
              <a:avLst/>
              <a:gdLst/>
              <a:ahLst/>
              <a:cxnLst/>
              <a:rect l="l" t="t" r="r" b="b"/>
              <a:pathLst>
                <a:path w="2434" h="2245" extrusionOk="0">
                  <a:moveTo>
                    <a:pt x="1957" y="0"/>
                  </a:moveTo>
                  <a:cubicBezTo>
                    <a:pt x="1853" y="0"/>
                    <a:pt x="1749" y="37"/>
                    <a:pt x="1667" y="113"/>
                  </a:cubicBezTo>
                  <a:lnTo>
                    <a:pt x="272" y="1507"/>
                  </a:lnTo>
                  <a:cubicBezTo>
                    <a:pt x="1" y="1779"/>
                    <a:pt x="193" y="2243"/>
                    <a:pt x="578" y="2245"/>
                  </a:cubicBezTo>
                  <a:cubicBezTo>
                    <a:pt x="693" y="2245"/>
                    <a:pt x="802" y="2199"/>
                    <a:pt x="884" y="2119"/>
                  </a:cubicBezTo>
                  <a:lnTo>
                    <a:pt x="2278" y="723"/>
                  </a:lnTo>
                  <a:cubicBezTo>
                    <a:pt x="2433" y="553"/>
                    <a:pt x="2427" y="291"/>
                    <a:pt x="2263" y="127"/>
                  </a:cubicBezTo>
                  <a:cubicBezTo>
                    <a:pt x="2179" y="43"/>
                    <a:pt x="2068" y="0"/>
                    <a:pt x="1957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7" name="Google Shape;2207;p59"/>
            <p:cNvSpPr/>
            <p:nvPr/>
          </p:nvSpPr>
          <p:spPr>
            <a:xfrm>
              <a:off x="861375" y="2857475"/>
              <a:ext cx="150025" cy="146450"/>
            </a:xfrm>
            <a:custGeom>
              <a:avLst/>
              <a:gdLst/>
              <a:ahLst/>
              <a:cxnLst/>
              <a:rect l="l" t="t" r="r" b="b"/>
              <a:pathLst>
                <a:path w="6001" h="5858" extrusionOk="0">
                  <a:moveTo>
                    <a:pt x="4304" y="1"/>
                  </a:moveTo>
                  <a:cubicBezTo>
                    <a:pt x="4194" y="1"/>
                    <a:pt x="4083" y="43"/>
                    <a:pt x="3999" y="127"/>
                  </a:cubicBezTo>
                  <a:lnTo>
                    <a:pt x="482" y="3643"/>
                  </a:lnTo>
                  <a:cubicBezTo>
                    <a:pt x="113" y="4015"/>
                    <a:pt x="1" y="4572"/>
                    <a:pt x="202" y="5056"/>
                  </a:cubicBezTo>
                  <a:cubicBezTo>
                    <a:pt x="402" y="5541"/>
                    <a:pt x="876" y="5857"/>
                    <a:pt x="1400" y="5857"/>
                  </a:cubicBezTo>
                  <a:cubicBezTo>
                    <a:pt x="1744" y="5857"/>
                    <a:pt x="2075" y="5720"/>
                    <a:pt x="2317" y="5477"/>
                  </a:cubicBezTo>
                  <a:lnTo>
                    <a:pt x="5832" y="1961"/>
                  </a:lnTo>
                  <a:cubicBezTo>
                    <a:pt x="6000" y="1792"/>
                    <a:pt x="6000" y="1519"/>
                    <a:pt x="5832" y="1349"/>
                  </a:cubicBezTo>
                  <a:lnTo>
                    <a:pt x="4610" y="127"/>
                  </a:lnTo>
                  <a:cubicBezTo>
                    <a:pt x="4525" y="43"/>
                    <a:pt x="4415" y="1"/>
                    <a:pt x="430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8" name="Google Shape;2208;p59"/>
            <p:cNvSpPr/>
            <p:nvPr/>
          </p:nvSpPr>
          <p:spPr>
            <a:xfrm>
              <a:off x="1027500" y="2689050"/>
              <a:ext cx="151300" cy="151300"/>
            </a:xfrm>
            <a:custGeom>
              <a:avLst/>
              <a:gdLst/>
              <a:ahLst/>
              <a:cxnLst/>
              <a:rect l="l" t="t" r="r" b="b"/>
              <a:pathLst>
                <a:path w="6052" h="6052" extrusionOk="0">
                  <a:moveTo>
                    <a:pt x="3459" y="908"/>
                  </a:moveTo>
                  <a:cubicBezTo>
                    <a:pt x="4466" y="1113"/>
                    <a:pt x="5188" y="1999"/>
                    <a:pt x="5188" y="3026"/>
                  </a:cubicBezTo>
                  <a:cubicBezTo>
                    <a:pt x="5187" y="3304"/>
                    <a:pt x="5132" y="3581"/>
                    <a:pt x="5023" y="3837"/>
                  </a:cubicBezTo>
                  <a:lnTo>
                    <a:pt x="5023" y="3837"/>
                  </a:lnTo>
                  <a:lnTo>
                    <a:pt x="3459" y="2792"/>
                  </a:lnTo>
                  <a:lnTo>
                    <a:pt x="3459" y="908"/>
                  </a:lnTo>
                  <a:close/>
                  <a:moveTo>
                    <a:pt x="2594" y="908"/>
                  </a:moveTo>
                  <a:lnTo>
                    <a:pt x="2594" y="2792"/>
                  </a:lnTo>
                  <a:lnTo>
                    <a:pt x="1028" y="3838"/>
                  </a:lnTo>
                  <a:cubicBezTo>
                    <a:pt x="921" y="3582"/>
                    <a:pt x="866" y="3305"/>
                    <a:pt x="864" y="3026"/>
                  </a:cubicBezTo>
                  <a:cubicBezTo>
                    <a:pt x="864" y="1999"/>
                    <a:pt x="1587" y="1113"/>
                    <a:pt x="2594" y="908"/>
                  </a:cubicBezTo>
                  <a:close/>
                  <a:moveTo>
                    <a:pt x="2594" y="3830"/>
                  </a:moveTo>
                  <a:lnTo>
                    <a:pt x="2594" y="5144"/>
                  </a:lnTo>
                  <a:cubicBezTo>
                    <a:pt x="2180" y="5061"/>
                    <a:pt x="1801" y="4856"/>
                    <a:pt x="1505" y="4556"/>
                  </a:cubicBezTo>
                  <a:lnTo>
                    <a:pt x="2594" y="3830"/>
                  </a:lnTo>
                  <a:close/>
                  <a:moveTo>
                    <a:pt x="3459" y="3830"/>
                  </a:moveTo>
                  <a:lnTo>
                    <a:pt x="4548" y="4556"/>
                  </a:lnTo>
                  <a:cubicBezTo>
                    <a:pt x="4250" y="4856"/>
                    <a:pt x="3871" y="5061"/>
                    <a:pt x="3459" y="5144"/>
                  </a:cubicBezTo>
                  <a:lnTo>
                    <a:pt x="3459" y="3830"/>
                  </a:lnTo>
                  <a:close/>
                  <a:moveTo>
                    <a:pt x="3026" y="1"/>
                  </a:moveTo>
                  <a:cubicBezTo>
                    <a:pt x="1357" y="1"/>
                    <a:pt x="1" y="1357"/>
                    <a:pt x="1" y="3026"/>
                  </a:cubicBezTo>
                  <a:cubicBezTo>
                    <a:pt x="1" y="4686"/>
                    <a:pt x="1349" y="6052"/>
                    <a:pt x="3026" y="6052"/>
                  </a:cubicBezTo>
                  <a:cubicBezTo>
                    <a:pt x="4703" y="6052"/>
                    <a:pt x="6052" y="4686"/>
                    <a:pt x="6052" y="3026"/>
                  </a:cubicBezTo>
                  <a:cubicBezTo>
                    <a:pt x="6052" y="1357"/>
                    <a:pt x="4694" y="1"/>
                    <a:pt x="3026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9" name="Google Shape;2209;p59"/>
            <p:cNvSpPr/>
            <p:nvPr/>
          </p:nvSpPr>
          <p:spPr>
            <a:xfrm>
              <a:off x="973450" y="2635000"/>
              <a:ext cx="259400" cy="259400"/>
            </a:xfrm>
            <a:custGeom>
              <a:avLst/>
              <a:gdLst/>
              <a:ahLst/>
              <a:cxnLst/>
              <a:rect l="l" t="t" r="r" b="b"/>
              <a:pathLst>
                <a:path w="10376" h="10376" extrusionOk="0">
                  <a:moveTo>
                    <a:pt x="5188" y="865"/>
                  </a:moveTo>
                  <a:cubicBezTo>
                    <a:pt x="7575" y="865"/>
                    <a:pt x="9510" y="2801"/>
                    <a:pt x="9510" y="5188"/>
                  </a:cubicBezTo>
                  <a:cubicBezTo>
                    <a:pt x="9510" y="7574"/>
                    <a:pt x="7575" y="9510"/>
                    <a:pt x="5188" y="9510"/>
                  </a:cubicBezTo>
                  <a:cubicBezTo>
                    <a:pt x="2801" y="9510"/>
                    <a:pt x="864" y="7574"/>
                    <a:pt x="864" y="5188"/>
                  </a:cubicBezTo>
                  <a:cubicBezTo>
                    <a:pt x="864" y="2801"/>
                    <a:pt x="2801" y="865"/>
                    <a:pt x="5188" y="865"/>
                  </a:cubicBezTo>
                  <a:close/>
                  <a:moveTo>
                    <a:pt x="5188" y="1"/>
                  </a:moveTo>
                  <a:cubicBezTo>
                    <a:pt x="2326" y="1"/>
                    <a:pt x="1" y="2326"/>
                    <a:pt x="1" y="5188"/>
                  </a:cubicBezTo>
                  <a:cubicBezTo>
                    <a:pt x="1" y="8050"/>
                    <a:pt x="2326" y="10376"/>
                    <a:pt x="5188" y="10376"/>
                  </a:cubicBezTo>
                  <a:cubicBezTo>
                    <a:pt x="8050" y="10376"/>
                    <a:pt x="10376" y="8050"/>
                    <a:pt x="10376" y="5188"/>
                  </a:cubicBezTo>
                  <a:cubicBezTo>
                    <a:pt x="10376" y="2326"/>
                    <a:pt x="8050" y="1"/>
                    <a:pt x="5188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0" name="Google Shape;2210;p59"/>
            <p:cNvSpPr/>
            <p:nvPr/>
          </p:nvSpPr>
          <p:spPr>
            <a:xfrm>
              <a:off x="1103150" y="2689050"/>
              <a:ext cx="75650" cy="151300"/>
            </a:xfrm>
            <a:custGeom>
              <a:avLst/>
              <a:gdLst/>
              <a:ahLst/>
              <a:cxnLst/>
              <a:rect l="l" t="t" r="r" b="b"/>
              <a:pathLst>
                <a:path w="3026" h="6052" extrusionOk="0">
                  <a:moveTo>
                    <a:pt x="433" y="908"/>
                  </a:moveTo>
                  <a:cubicBezTo>
                    <a:pt x="1440" y="1113"/>
                    <a:pt x="2162" y="1999"/>
                    <a:pt x="2162" y="3026"/>
                  </a:cubicBezTo>
                  <a:cubicBezTo>
                    <a:pt x="2161" y="3304"/>
                    <a:pt x="2106" y="3581"/>
                    <a:pt x="1997" y="3837"/>
                  </a:cubicBezTo>
                  <a:lnTo>
                    <a:pt x="1997" y="3837"/>
                  </a:lnTo>
                  <a:lnTo>
                    <a:pt x="433" y="2792"/>
                  </a:lnTo>
                  <a:lnTo>
                    <a:pt x="433" y="908"/>
                  </a:lnTo>
                  <a:close/>
                  <a:moveTo>
                    <a:pt x="433" y="3830"/>
                  </a:moveTo>
                  <a:lnTo>
                    <a:pt x="1522" y="4556"/>
                  </a:lnTo>
                  <a:cubicBezTo>
                    <a:pt x="1224" y="4856"/>
                    <a:pt x="845" y="5061"/>
                    <a:pt x="433" y="5144"/>
                  </a:cubicBezTo>
                  <a:lnTo>
                    <a:pt x="433" y="3830"/>
                  </a:lnTo>
                  <a:close/>
                  <a:moveTo>
                    <a:pt x="0" y="1"/>
                  </a:moveTo>
                  <a:lnTo>
                    <a:pt x="0" y="6052"/>
                  </a:lnTo>
                  <a:cubicBezTo>
                    <a:pt x="1677" y="6052"/>
                    <a:pt x="3026" y="4686"/>
                    <a:pt x="3026" y="3026"/>
                  </a:cubicBezTo>
                  <a:cubicBezTo>
                    <a:pt x="3026" y="1357"/>
                    <a:pt x="1668" y="1"/>
                    <a:pt x="0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1" name="Google Shape;2211;p59"/>
            <p:cNvSpPr/>
            <p:nvPr/>
          </p:nvSpPr>
          <p:spPr>
            <a:xfrm>
              <a:off x="1103150" y="2634975"/>
              <a:ext cx="129700" cy="259425"/>
            </a:xfrm>
            <a:custGeom>
              <a:avLst/>
              <a:gdLst/>
              <a:ahLst/>
              <a:cxnLst/>
              <a:rect l="l" t="t" r="r" b="b"/>
              <a:pathLst>
                <a:path w="5188" h="10377" extrusionOk="0">
                  <a:moveTo>
                    <a:pt x="0" y="0"/>
                  </a:moveTo>
                  <a:lnTo>
                    <a:pt x="0" y="866"/>
                  </a:lnTo>
                  <a:cubicBezTo>
                    <a:pt x="2386" y="866"/>
                    <a:pt x="4322" y="2802"/>
                    <a:pt x="4322" y="5188"/>
                  </a:cubicBezTo>
                  <a:cubicBezTo>
                    <a:pt x="4322" y="7575"/>
                    <a:pt x="2386" y="9511"/>
                    <a:pt x="0" y="9511"/>
                  </a:cubicBezTo>
                  <a:lnTo>
                    <a:pt x="0" y="10377"/>
                  </a:lnTo>
                  <a:cubicBezTo>
                    <a:pt x="2861" y="10377"/>
                    <a:pt x="5188" y="8051"/>
                    <a:pt x="5188" y="5189"/>
                  </a:cubicBezTo>
                  <a:cubicBezTo>
                    <a:pt x="5188" y="2327"/>
                    <a:pt x="2862" y="2"/>
                    <a:pt x="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12" name="Google Shape;2212;p59"/>
          <p:cNvGrpSpPr/>
          <p:nvPr/>
        </p:nvGrpSpPr>
        <p:grpSpPr>
          <a:xfrm>
            <a:off x="1003813" y="2635000"/>
            <a:ext cx="368900" cy="368925"/>
            <a:chOff x="238125" y="2635000"/>
            <a:chExt cx="368900" cy="368925"/>
          </a:xfrm>
        </p:grpSpPr>
        <p:sp>
          <p:nvSpPr>
            <p:cNvPr id="2213" name="Google Shape;2213;p59"/>
            <p:cNvSpPr/>
            <p:nvPr/>
          </p:nvSpPr>
          <p:spPr>
            <a:xfrm>
              <a:off x="329325" y="2645825"/>
              <a:ext cx="179750" cy="172925"/>
            </a:xfrm>
            <a:custGeom>
              <a:avLst/>
              <a:gdLst/>
              <a:ahLst/>
              <a:cxnLst/>
              <a:rect l="l" t="t" r="r" b="b"/>
              <a:pathLst>
                <a:path w="7190" h="6917" extrusionOk="0">
                  <a:moveTo>
                    <a:pt x="3734" y="0"/>
                  </a:moveTo>
                  <a:cubicBezTo>
                    <a:pt x="3733" y="0"/>
                    <a:pt x="3732" y="0"/>
                    <a:pt x="3731" y="0"/>
                  </a:cubicBezTo>
                  <a:cubicBezTo>
                    <a:pt x="2331" y="0"/>
                    <a:pt x="1071" y="842"/>
                    <a:pt x="536" y="2136"/>
                  </a:cubicBezTo>
                  <a:cubicBezTo>
                    <a:pt x="1" y="3427"/>
                    <a:pt x="297" y="4914"/>
                    <a:pt x="1285" y="5904"/>
                  </a:cubicBezTo>
                  <a:cubicBezTo>
                    <a:pt x="1947" y="6565"/>
                    <a:pt x="2831" y="6916"/>
                    <a:pt x="3731" y="6916"/>
                  </a:cubicBezTo>
                  <a:cubicBezTo>
                    <a:pt x="4177" y="6916"/>
                    <a:pt x="4626" y="6830"/>
                    <a:pt x="5055" y="6653"/>
                  </a:cubicBezTo>
                  <a:cubicBezTo>
                    <a:pt x="6346" y="6118"/>
                    <a:pt x="7190" y="4858"/>
                    <a:pt x="7190" y="3459"/>
                  </a:cubicBezTo>
                  <a:cubicBezTo>
                    <a:pt x="7190" y="1548"/>
                    <a:pt x="5643" y="0"/>
                    <a:pt x="373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4" name="Google Shape;2214;p59"/>
            <p:cNvSpPr/>
            <p:nvPr/>
          </p:nvSpPr>
          <p:spPr>
            <a:xfrm>
              <a:off x="422600" y="2645825"/>
              <a:ext cx="86475" cy="172950"/>
            </a:xfrm>
            <a:custGeom>
              <a:avLst/>
              <a:gdLst/>
              <a:ahLst/>
              <a:cxnLst/>
              <a:rect l="l" t="t" r="r" b="b"/>
              <a:pathLst>
                <a:path w="3459" h="6918" extrusionOk="0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6917"/>
                  </a:lnTo>
                  <a:cubicBezTo>
                    <a:pt x="1911" y="6917"/>
                    <a:pt x="3459" y="5369"/>
                    <a:pt x="3459" y="3459"/>
                  </a:cubicBezTo>
                  <a:cubicBezTo>
                    <a:pt x="3459" y="1548"/>
                    <a:pt x="1912" y="0"/>
                    <a:pt x="3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5" name="Google Shape;2215;p59"/>
            <p:cNvSpPr/>
            <p:nvPr/>
          </p:nvSpPr>
          <p:spPr>
            <a:xfrm>
              <a:off x="238125" y="2723775"/>
              <a:ext cx="172925" cy="280150"/>
            </a:xfrm>
            <a:custGeom>
              <a:avLst/>
              <a:gdLst/>
              <a:ahLst/>
              <a:cxnLst/>
              <a:rect l="l" t="t" r="r" b="b"/>
              <a:pathLst>
                <a:path w="6917" h="11206" extrusionOk="0">
                  <a:moveTo>
                    <a:pt x="865" y="1"/>
                  </a:moveTo>
                  <a:cubicBezTo>
                    <a:pt x="401" y="1"/>
                    <a:pt x="20" y="368"/>
                    <a:pt x="0" y="830"/>
                  </a:cubicBezTo>
                  <a:lnTo>
                    <a:pt x="0" y="5135"/>
                  </a:lnTo>
                  <a:cubicBezTo>
                    <a:pt x="0" y="6367"/>
                    <a:pt x="538" y="7583"/>
                    <a:pt x="1573" y="8430"/>
                  </a:cubicBezTo>
                  <a:lnTo>
                    <a:pt x="2593" y="9251"/>
                  </a:lnTo>
                  <a:lnTo>
                    <a:pt x="2593" y="10773"/>
                  </a:lnTo>
                  <a:cubicBezTo>
                    <a:pt x="2593" y="11012"/>
                    <a:pt x="2788" y="11205"/>
                    <a:pt x="3026" y="11205"/>
                  </a:cubicBezTo>
                  <a:lnTo>
                    <a:pt x="6484" y="11205"/>
                  </a:lnTo>
                  <a:cubicBezTo>
                    <a:pt x="6723" y="11205"/>
                    <a:pt x="6917" y="11012"/>
                    <a:pt x="6917" y="10773"/>
                  </a:cubicBezTo>
                  <a:lnTo>
                    <a:pt x="6917" y="8032"/>
                  </a:lnTo>
                  <a:cubicBezTo>
                    <a:pt x="6917" y="7202"/>
                    <a:pt x="6555" y="6771"/>
                    <a:pt x="6044" y="6260"/>
                  </a:cubicBezTo>
                  <a:cubicBezTo>
                    <a:pt x="6039" y="6260"/>
                    <a:pt x="6034" y="6255"/>
                    <a:pt x="6034" y="6251"/>
                  </a:cubicBezTo>
                  <a:cubicBezTo>
                    <a:pt x="5842" y="6057"/>
                    <a:pt x="4986" y="5201"/>
                    <a:pt x="4373" y="4591"/>
                  </a:cubicBezTo>
                  <a:cubicBezTo>
                    <a:pt x="4207" y="4438"/>
                    <a:pt x="3998" y="4362"/>
                    <a:pt x="3788" y="4362"/>
                  </a:cubicBezTo>
                  <a:cubicBezTo>
                    <a:pt x="3566" y="4362"/>
                    <a:pt x="3343" y="4448"/>
                    <a:pt x="3174" y="4617"/>
                  </a:cubicBezTo>
                  <a:cubicBezTo>
                    <a:pt x="2846" y="4946"/>
                    <a:pt x="2837" y="5476"/>
                    <a:pt x="3153" y="5816"/>
                  </a:cubicBezTo>
                  <a:lnTo>
                    <a:pt x="4349" y="7012"/>
                  </a:lnTo>
                  <a:cubicBezTo>
                    <a:pt x="4511" y="7173"/>
                    <a:pt x="4509" y="7456"/>
                    <a:pt x="4349" y="7618"/>
                  </a:cubicBezTo>
                  <a:cubicBezTo>
                    <a:pt x="4266" y="7701"/>
                    <a:pt x="4154" y="7748"/>
                    <a:pt x="4040" y="7748"/>
                  </a:cubicBezTo>
                  <a:cubicBezTo>
                    <a:pt x="3933" y="7748"/>
                    <a:pt x="3825" y="7707"/>
                    <a:pt x="3735" y="7618"/>
                  </a:cubicBezTo>
                  <a:lnTo>
                    <a:pt x="1858" y="5741"/>
                  </a:lnTo>
                  <a:cubicBezTo>
                    <a:pt x="1773" y="5670"/>
                    <a:pt x="1729" y="5528"/>
                    <a:pt x="1729" y="5439"/>
                  </a:cubicBezTo>
                  <a:lnTo>
                    <a:pt x="1729" y="830"/>
                  </a:lnTo>
                  <a:cubicBezTo>
                    <a:pt x="1710" y="368"/>
                    <a:pt x="1328" y="1"/>
                    <a:pt x="865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6" name="Google Shape;2216;p59"/>
            <p:cNvSpPr/>
            <p:nvPr/>
          </p:nvSpPr>
          <p:spPr>
            <a:xfrm>
              <a:off x="434075" y="2722875"/>
              <a:ext cx="172950" cy="281050"/>
            </a:xfrm>
            <a:custGeom>
              <a:avLst/>
              <a:gdLst/>
              <a:ahLst/>
              <a:cxnLst/>
              <a:rect l="l" t="t" r="r" b="b"/>
              <a:pathLst>
                <a:path w="6918" h="11242" extrusionOk="0">
                  <a:moveTo>
                    <a:pt x="6054" y="1"/>
                  </a:moveTo>
                  <a:cubicBezTo>
                    <a:pt x="5575" y="2"/>
                    <a:pt x="5188" y="389"/>
                    <a:pt x="5188" y="866"/>
                  </a:cubicBezTo>
                  <a:lnTo>
                    <a:pt x="5188" y="5475"/>
                  </a:lnTo>
                  <a:cubicBezTo>
                    <a:pt x="5188" y="5564"/>
                    <a:pt x="5144" y="5706"/>
                    <a:pt x="5058" y="5777"/>
                  </a:cubicBezTo>
                  <a:lnTo>
                    <a:pt x="3182" y="7654"/>
                  </a:lnTo>
                  <a:cubicBezTo>
                    <a:pt x="3093" y="7743"/>
                    <a:pt x="2984" y="7784"/>
                    <a:pt x="2878" y="7784"/>
                  </a:cubicBezTo>
                  <a:cubicBezTo>
                    <a:pt x="2764" y="7784"/>
                    <a:pt x="2652" y="7737"/>
                    <a:pt x="2569" y="7654"/>
                  </a:cubicBezTo>
                  <a:cubicBezTo>
                    <a:pt x="2407" y="7484"/>
                    <a:pt x="2407" y="7218"/>
                    <a:pt x="2569" y="7048"/>
                  </a:cubicBezTo>
                  <a:lnTo>
                    <a:pt x="3763" y="5852"/>
                  </a:lnTo>
                  <a:cubicBezTo>
                    <a:pt x="4081" y="5512"/>
                    <a:pt x="4071" y="4982"/>
                    <a:pt x="3744" y="4652"/>
                  </a:cubicBezTo>
                  <a:cubicBezTo>
                    <a:pt x="3575" y="4482"/>
                    <a:pt x="3353" y="4397"/>
                    <a:pt x="3130" y="4397"/>
                  </a:cubicBezTo>
                  <a:cubicBezTo>
                    <a:pt x="2920" y="4397"/>
                    <a:pt x="2710" y="4473"/>
                    <a:pt x="2543" y="4625"/>
                  </a:cubicBezTo>
                  <a:cubicBezTo>
                    <a:pt x="1930" y="5236"/>
                    <a:pt x="1075" y="6093"/>
                    <a:pt x="882" y="6287"/>
                  </a:cubicBezTo>
                  <a:cubicBezTo>
                    <a:pt x="882" y="6291"/>
                    <a:pt x="879" y="6296"/>
                    <a:pt x="874" y="6296"/>
                  </a:cubicBezTo>
                  <a:cubicBezTo>
                    <a:pt x="363" y="6807"/>
                    <a:pt x="1" y="7238"/>
                    <a:pt x="1" y="8068"/>
                  </a:cubicBezTo>
                  <a:lnTo>
                    <a:pt x="1" y="10809"/>
                  </a:lnTo>
                  <a:cubicBezTo>
                    <a:pt x="1" y="11048"/>
                    <a:pt x="194" y="11241"/>
                    <a:pt x="434" y="11241"/>
                  </a:cubicBezTo>
                  <a:lnTo>
                    <a:pt x="3892" y="11241"/>
                  </a:lnTo>
                  <a:cubicBezTo>
                    <a:pt x="4131" y="11241"/>
                    <a:pt x="4325" y="11048"/>
                    <a:pt x="4325" y="10809"/>
                  </a:cubicBezTo>
                  <a:lnTo>
                    <a:pt x="4325" y="9287"/>
                  </a:lnTo>
                  <a:lnTo>
                    <a:pt x="5344" y="8466"/>
                  </a:lnTo>
                  <a:cubicBezTo>
                    <a:pt x="6378" y="7619"/>
                    <a:pt x="6918" y="6405"/>
                    <a:pt x="6918" y="5171"/>
                  </a:cubicBezTo>
                  <a:lnTo>
                    <a:pt x="6918" y="866"/>
                  </a:lnTo>
                  <a:cubicBezTo>
                    <a:pt x="6916" y="389"/>
                    <a:pt x="6531" y="2"/>
                    <a:pt x="6054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7" name="Google Shape;2217;p59"/>
            <p:cNvSpPr/>
            <p:nvPr/>
          </p:nvSpPr>
          <p:spPr>
            <a:xfrm>
              <a:off x="325275" y="2635000"/>
              <a:ext cx="194575" cy="194550"/>
            </a:xfrm>
            <a:custGeom>
              <a:avLst/>
              <a:gdLst/>
              <a:ahLst/>
              <a:cxnLst/>
              <a:rect l="l" t="t" r="r" b="b"/>
              <a:pathLst>
                <a:path w="7783" h="7782" extrusionOk="0">
                  <a:moveTo>
                    <a:pt x="2638" y="1141"/>
                  </a:moveTo>
                  <a:cubicBezTo>
                    <a:pt x="2509" y="1444"/>
                    <a:pt x="2414" y="1790"/>
                    <a:pt x="2336" y="2163"/>
                  </a:cubicBezTo>
                  <a:lnTo>
                    <a:pt x="1420" y="2163"/>
                  </a:lnTo>
                  <a:cubicBezTo>
                    <a:pt x="1725" y="1717"/>
                    <a:pt x="2147" y="1365"/>
                    <a:pt x="2638" y="1141"/>
                  </a:cubicBezTo>
                  <a:close/>
                  <a:moveTo>
                    <a:pt x="3892" y="865"/>
                  </a:moveTo>
                  <a:cubicBezTo>
                    <a:pt x="4057" y="865"/>
                    <a:pt x="4369" y="1315"/>
                    <a:pt x="4567" y="2163"/>
                  </a:cubicBezTo>
                  <a:lnTo>
                    <a:pt x="3217" y="2163"/>
                  </a:lnTo>
                  <a:cubicBezTo>
                    <a:pt x="3418" y="1315"/>
                    <a:pt x="3728" y="865"/>
                    <a:pt x="3892" y="865"/>
                  </a:cubicBezTo>
                  <a:close/>
                  <a:moveTo>
                    <a:pt x="5146" y="1141"/>
                  </a:moveTo>
                  <a:cubicBezTo>
                    <a:pt x="5637" y="1365"/>
                    <a:pt x="6058" y="1717"/>
                    <a:pt x="6365" y="2163"/>
                  </a:cubicBezTo>
                  <a:lnTo>
                    <a:pt x="5448" y="2163"/>
                  </a:lnTo>
                  <a:cubicBezTo>
                    <a:pt x="5371" y="1790"/>
                    <a:pt x="5275" y="1444"/>
                    <a:pt x="5146" y="1141"/>
                  </a:cubicBezTo>
                  <a:close/>
                  <a:moveTo>
                    <a:pt x="2207" y="3025"/>
                  </a:moveTo>
                  <a:cubicBezTo>
                    <a:pt x="2180" y="3310"/>
                    <a:pt x="2163" y="3594"/>
                    <a:pt x="2163" y="3890"/>
                  </a:cubicBezTo>
                  <a:cubicBezTo>
                    <a:pt x="2163" y="4184"/>
                    <a:pt x="2180" y="4469"/>
                    <a:pt x="2207" y="4756"/>
                  </a:cubicBezTo>
                  <a:lnTo>
                    <a:pt x="1005" y="4756"/>
                  </a:lnTo>
                  <a:cubicBezTo>
                    <a:pt x="926" y="4479"/>
                    <a:pt x="866" y="4194"/>
                    <a:pt x="866" y="3890"/>
                  </a:cubicBezTo>
                  <a:cubicBezTo>
                    <a:pt x="866" y="3587"/>
                    <a:pt x="927" y="3302"/>
                    <a:pt x="1005" y="3025"/>
                  </a:cubicBezTo>
                  <a:close/>
                  <a:moveTo>
                    <a:pt x="4713" y="3025"/>
                  </a:moveTo>
                  <a:cubicBezTo>
                    <a:pt x="4740" y="3292"/>
                    <a:pt x="4757" y="3579"/>
                    <a:pt x="4757" y="3890"/>
                  </a:cubicBezTo>
                  <a:cubicBezTo>
                    <a:pt x="4757" y="4202"/>
                    <a:pt x="4740" y="4488"/>
                    <a:pt x="4713" y="4756"/>
                  </a:cubicBezTo>
                  <a:lnTo>
                    <a:pt x="3070" y="4756"/>
                  </a:lnTo>
                  <a:cubicBezTo>
                    <a:pt x="3045" y="4488"/>
                    <a:pt x="3028" y="4202"/>
                    <a:pt x="3028" y="3890"/>
                  </a:cubicBezTo>
                  <a:cubicBezTo>
                    <a:pt x="3028" y="3579"/>
                    <a:pt x="3045" y="3294"/>
                    <a:pt x="3070" y="3025"/>
                  </a:cubicBezTo>
                  <a:close/>
                  <a:moveTo>
                    <a:pt x="6781" y="3025"/>
                  </a:moveTo>
                  <a:cubicBezTo>
                    <a:pt x="6858" y="3302"/>
                    <a:pt x="6919" y="3587"/>
                    <a:pt x="6919" y="3890"/>
                  </a:cubicBezTo>
                  <a:cubicBezTo>
                    <a:pt x="6919" y="4194"/>
                    <a:pt x="6858" y="4479"/>
                    <a:pt x="6781" y="4756"/>
                  </a:cubicBezTo>
                  <a:lnTo>
                    <a:pt x="5579" y="4756"/>
                  </a:lnTo>
                  <a:cubicBezTo>
                    <a:pt x="5604" y="4471"/>
                    <a:pt x="5621" y="4184"/>
                    <a:pt x="5621" y="3890"/>
                  </a:cubicBezTo>
                  <a:cubicBezTo>
                    <a:pt x="5621" y="3594"/>
                    <a:pt x="5604" y="3311"/>
                    <a:pt x="5579" y="3025"/>
                  </a:cubicBezTo>
                  <a:close/>
                  <a:moveTo>
                    <a:pt x="6365" y="5621"/>
                  </a:moveTo>
                  <a:cubicBezTo>
                    <a:pt x="6058" y="6065"/>
                    <a:pt x="5637" y="6417"/>
                    <a:pt x="5146" y="6641"/>
                  </a:cubicBezTo>
                  <a:cubicBezTo>
                    <a:pt x="5276" y="6338"/>
                    <a:pt x="5371" y="5992"/>
                    <a:pt x="5448" y="5621"/>
                  </a:cubicBezTo>
                  <a:close/>
                  <a:moveTo>
                    <a:pt x="2336" y="5621"/>
                  </a:moveTo>
                  <a:cubicBezTo>
                    <a:pt x="2413" y="5992"/>
                    <a:pt x="2509" y="6338"/>
                    <a:pt x="2638" y="6642"/>
                  </a:cubicBezTo>
                  <a:cubicBezTo>
                    <a:pt x="2147" y="6417"/>
                    <a:pt x="1726" y="6066"/>
                    <a:pt x="1421" y="5621"/>
                  </a:cubicBezTo>
                  <a:close/>
                  <a:moveTo>
                    <a:pt x="4567" y="5621"/>
                  </a:moveTo>
                  <a:cubicBezTo>
                    <a:pt x="4367" y="6467"/>
                    <a:pt x="4055" y="6917"/>
                    <a:pt x="3892" y="6917"/>
                  </a:cubicBezTo>
                  <a:cubicBezTo>
                    <a:pt x="3728" y="6917"/>
                    <a:pt x="3417" y="6467"/>
                    <a:pt x="3217" y="5621"/>
                  </a:cubicBezTo>
                  <a:close/>
                  <a:moveTo>
                    <a:pt x="3892" y="1"/>
                  </a:moveTo>
                  <a:cubicBezTo>
                    <a:pt x="2274" y="1"/>
                    <a:pt x="883" y="995"/>
                    <a:pt x="295" y="2413"/>
                  </a:cubicBezTo>
                  <a:cubicBezTo>
                    <a:pt x="284" y="2435"/>
                    <a:pt x="278" y="2458"/>
                    <a:pt x="278" y="2482"/>
                  </a:cubicBezTo>
                  <a:cubicBezTo>
                    <a:pt x="105" y="2923"/>
                    <a:pt x="1" y="3390"/>
                    <a:pt x="1" y="3892"/>
                  </a:cubicBezTo>
                  <a:cubicBezTo>
                    <a:pt x="1" y="4392"/>
                    <a:pt x="105" y="4859"/>
                    <a:pt x="278" y="5300"/>
                  </a:cubicBezTo>
                  <a:cubicBezTo>
                    <a:pt x="278" y="5325"/>
                    <a:pt x="284" y="5349"/>
                    <a:pt x="295" y="5369"/>
                  </a:cubicBezTo>
                  <a:cubicBezTo>
                    <a:pt x="883" y="6787"/>
                    <a:pt x="2276" y="7781"/>
                    <a:pt x="3892" y="7781"/>
                  </a:cubicBezTo>
                  <a:cubicBezTo>
                    <a:pt x="5509" y="7781"/>
                    <a:pt x="6902" y="6787"/>
                    <a:pt x="7489" y="5369"/>
                  </a:cubicBezTo>
                  <a:cubicBezTo>
                    <a:pt x="7500" y="5349"/>
                    <a:pt x="7504" y="5325"/>
                    <a:pt x="7506" y="5300"/>
                  </a:cubicBezTo>
                  <a:cubicBezTo>
                    <a:pt x="7679" y="4859"/>
                    <a:pt x="7783" y="4392"/>
                    <a:pt x="7783" y="3892"/>
                  </a:cubicBezTo>
                  <a:cubicBezTo>
                    <a:pt x="7783" y="3390"/>
                    <a:pt x="7679" y="2923"/>
                    <a:pt x="7506" y="2482"/>
                  </a:cubicBezTo>
                  <a:cubicBezTo>
                    <a:pt x="7506" y="2458"/>
                    <a:pt x="7500" y="2435"/>
                    <a:pt x="7489" y="2413"/>
                  </a:cubicBezTo>
                  <a:cubicBezTo>
                    <a:pt x="6900" y="995"/>
                    <a:pt x="5509" y="1"/>
                    <a:pt x="3892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8" name="Google Shape;2218;p59"/>
            <p:cNvSpPr/>
            <p:nvPr/>
          </p:nvSpPr>
          <p:spPr>
            <a:xfrm>
              <a:off x="422550" y="2635000"/>
              <a:ext cx="97300" cy="194675"/>
            </a:xfrm>
            <a:custGeom>
              <a:avLst/>
              <a:gdLst/>
              <a:ahLst/>
              <a:cxnLst/>
              <a:rect l="l" t="t" r="r" b="b"/>
              <a:pathLst>
                <a:path w="3892" h="7787" extrusionOk="0">
                  <a:moveTo>
                    <a:pt x="1255" y="1141"/>
                  </a:moveTo>
                  <a:cubicBezTo>
                    <a:pt x="1746" y="1365"/>
                    <a:pt x="2167" y="1717"/>
                    <a:pt x="2474" y="2163"/>
                  </a:cubicBezTo>
                  <a:lnTo>
                    <a:pt x="1557" y="2163"/>
                  </a:lnTo>
                  <a:cubicBezTo>
                    <a:pt x="1480" y="1790"/>
                    <a:pt x="1384" y="1444"/>
                    <a:pt x="1255" y="1141"/>
                  </a:cubicBezTo>
                  <a:close/>
                  <a:moveTo>
                    <a:pt x="2890" y="3025"/>
                  </a:moveTo>
                  <a:cubicBezTo>
                    <a:pt x="2967" y="3302"/>
                    <a:pt x="3028" y="3587"/>
                    <a:pt x="3028" y="3890"/>
                  </a:cubicBezTo>
                  <a:cubicBezTo>
                    <a:pt x="3028" y="4194"/>
                    <a:pt x="2967" y="4479"/>
                    <a:pt x="2890" y="4756"/>
                  </a:cubicBezTo>
                  <a:lnTo>
                    <a:pt x="1688" y="4756"/>
                  </a:lnTo>
                  <a:cubicBezTo>
                    <a:pt x="1713" y="4471"/>
                    <a:pt x="1730" y="4184"/>
                    <a:pt x="1730" y="3890"/>
                  </a:cubicBezTo>
                  <a:cubicBezTo>
                    <a:pt x="1730" y="3594"/>
                    <a:pt x="1713" y="3311"/>
                    <a:pt x="1688" y="3025"/>
                  </a:cubicBezTo>
                  <a:close/>
                  <a:moveTo>
                    <a:pt x="2474" y="5619"/>
                  </a:moveTo>
                  <a:cubicBezTo>
                    <a:pt x="2167" y="6065"/>
                    <a:pt x="1746" y="6417"/>
                    <a:pt x="1255" y="6641"/>
                  </a:cubicBezTo>
                  <a:cubicBezTo>
                    <a:pt x="1384" y="6338"/>
                    <a:pt x="1480" y="5992"/>
                    <a:pt x="1557" y="5619"/>
                  </a:cubicBezTo>
                  <a:close/>
                  <a:moveTo>
                    <a:pt x="1" y="1"/>
                  </a:moveTo>
                  <a:lnTo>
                    <a:pt x="1" y="866"/>
                  </a:lnTo>
                  <a:cubicBezTo>
                    <a:pt x="164" y="866"/>
                    <a:pt x="476" y="1316"/>
                    <a:pt x="676" y="2163"/>
                  </a:cubicBezTo>
                  <a:lnTo>
                    <a:pt x="1" y="2163"/>
                  </a:lnTo>
                  <a:lnTo>
                    <a:pt x="1" y="3028"/>
                  </a:lnTo>
                  <a:lnTo>
                    <a:pt x="822" y="3028"/>
                  </a:lnTo>
                  <a:cubicBezTo>
                    <a:pt x="849" y="3295"/>
                    <a:pt x="866" y="3582"/>
                    <a:pt x="866" y="3893"/>
                  </a:cubicBezTo>
                  <a:cubicBezTo>
                    <a:pt x="866" y="4205"/>
                    <a:pt x="849" y="4490"/>
                    <a:pt x="822" y="4759"/>
                  </a:cubicBezTo>
                  <a:lnTo>
                    <a:pt x="1" y="4759"/>
                  </a:lnTo>
                  <a:lnTo>
                    <a:pt x="1" y="5624"/>
                  </a:lnTo>
                  <a:lnTo>
                    <a:pt x="676" y="5624"/>
                  </a:lnTo>
                  <a:cubicBezTo>
                    <a:pt x="476" y="6472"/>
                    <a:pt x="164" y="6921"/>
                    <a:pt x="1" y="6921"/>
                  </a:cubicBezTo>
                  <a:lnTo>
                    <a:pt x="1" y="7786"/>
                  </a:lnTo>
                  <a:cubicBezTo>
                    <a:pt x="1618" y="7786"/>
                    <a:pt x="3011" y="6792"/>
                    <a:pt x="3598" y="5374"/>
                  </a:cubicBezTo>
                  <a:cubicBezTo>
                    <a:pt x="3609" y="5354"/>
                    <a:pt x="3613" y="5330"/>
                    <a:pt x="3615" y="5305"/>
                  </a:cubicBezTo>
                  <a:cubicBezTo>
                    <a:pt x="3788" y="4864"/>
                    <a:pt x="3892" y="4397"/>
                    <a:pt x="3892" y="3897"/>
                  </a:cubicBezTo>
                  <a:cubicBezTo>
                    <a:pt x="3892" y="3395"/>
                    <a:pt x="3788" y="2923"/>
                    <a:pt x="3615" y="2482"/>
                  </a:cubicBezTo>
                  <a:cubicBezTo>
                    <a:pt x="3615" y="2458"/>
                    <a:pt x="3609" y="2435"/>
                    <a:pt x="3598" y="2413"/>
                  </a:cubicBezTo>
                  <a:cubicBezTo>
                    <a:pt x="3009" y="995"/>
                    <a:pt x="1618" y="1"/>
                    <a:pt x="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19" name="Google Shape;2219;p59"/>
          <p:cNvGrpSpPr/>
          <p:nvPr/>
        </p:nvGrpSpPr>
        <p:grpSpPr>
          <a:xfrm>
            <a:off x="7776963" y="1517650"/>
            <a:ext cx="369075" cy="368900"/>
            <a:chOff x="7011275" y="1517650"/>
            <a:chExt cx="369075" cy="368900"/>
          </a:xfrm>
        </p:grpSpPr>
        <p:sp>
          <p:nvSpPr>
            <p:cNvPr id="2220" name="Google Shape;2220;p59"/>
            <p:cNvSpPr/>
            <p:nvPr/>
          </p:nvSpPr>
          <p:spPr>
            <a:xfrm>
              <a:off x="7032875" y="1517650"/>
              <a:ext cx="325850" cy="151325"/>
            </a:xfrm>
            <a:custGeom>
              <a:avLst/>
              <a:gdLst/>
              <a:ahLst/>
              <a:cxnLst/>
              <a:rect l="l" t="t" r="r" b="b"/>
              <a:pathLst>
                <a:path w="13034" h="6053" extrusionOk="0">
                  <a:moveTo>
                    <a:pt x="6518" y="0"/>
                  </a:moveTo>
                  <a:cubicBezTo>
                    <a:pt x="6443" y="0"/>
                    <a:pt x="6367" y="20"/>
                    <a:pt x="6301" y="61"/>
                  </a:cubicBezTo>
                  <a:lnTo>
                    <a:pt x="221" y="3520"/>
                  </a:lnTo>
                  <a:cubicBezTo>
                    <a:pt x="86" y="3595"/>
                    <a:pt x="4" y="3737"/>
                    <a:pt x="4" y="3891"/>
                  </a:cubicBezTo>
                  <a:lnTo>
                    <a:pt x="4" y="5620"/>
                  </a:lnTo>
                  <a:cubicBezTo>
                    <a:pt x="1" y="5858"/>
                    <a:pt x="194" y="6053"/>
                    <a:pt x="434" y="6053"/>
                  </a:cubicBezTo>
                  <a:cubicBezTo>
                    <a:pt x="434" y="6053"/>
                    <a:pt x="435" y="6053"/>
                    <a:pt x="436" y="6053"/>
                  </a:cubicBezTo>
                  <a:lnTo>
                    <a:pt x="12597" y="6053"/>
                  </a:lnTo>
                  <a:cubicBezTo>
                    <a:pt x="12598" y="6053"/>
                    <a:pt x="12599" y="6053"/>
                    <a:pt x="12600" y="6053"/>
                  </a:cubicBezTo>
                  <a:cubicBezTo>
                    <a:pt x="12840" y="6053"/>
                    <a:pt x="13033" y="5858"/>
                    <a:pt x="13030" y="5620"/>
                  </a:cubicBezTo>
                  <a:lnTo>
                    <a:pt x="13030" y="3891"/>
                  </a:lnTo>
                  <a:cubicBezTo>
                    <a:pt x="13032" y="3737"/>
                    <a:pt x="12948" y="3595"/>
                    <a:pt x="12815" y="3520"/>
                  </a:cubicBezTo>
                  <a:lnTo>
                    <a:pt x="6733" y="61"/>
                  </a:lnTo>
                  <a:cubicBezTo>
                    <a:pt x="6667" y="20"/>
                    <a:pt x="6592" y="0"/>
                    <a:pt x="6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1" name="Google Shape;2221;p59"/>
            <p:cNvSpPr/>
            <p:nvPr/>
          </p:nvSpPr>
          <p:spPr>
            <a:xfrm>
              <a:off x="7195775" y="1517650"/>
              <a:ext cx="162950" cy="151325"/>
            </a:xfrm>
            <a:custGeom>
              <a:avLst/>
              <a:gdLst/>
              <a:ahLst/>
              <a:cxnLst/>
              <a:rect l="l" t="t" r="r" b="b"/>
              <a:pathLst>
                <a:path w="6518" h="6053" extrusionOk="0">
                  <a:moveTo>
                    <a:pt x="0" y="0"/>
                  </a:moveTo>
                  <a:lnTo>
                    <a:pt x="0" y="6053"/>
                  </a:lnTo>
                  <a:lnTo>
                    <a:pt x="6081" y="6053"/>
                  </a:lnTo>
                  <a:cubicBezTo>
                    <a:pt x="6082" y="6053"/>
                    <a:pt x="6083" y="6053"/>
                    <a:pt x="6084" y="6053"/>
                  </a:cubicBezTo>
                  <a:cubicBezTo>
                    <a:pt x="6324" y="6053"/>
                    <a:pt x="6517" y="5858"/>
                    <a:pt x="6514" y="5620"/>
                  </a:cubicBezTo>
                  <a:lnTo>
                    <a:pt x="6514" y="3891"/>
                  </a:lnTo>
                  <a:cubicBezTo>
                    <a:pt x="6516" y="3737"/>
                    <a:pt x="6432" y="3595"/>
                    <a:pt x="6299" y="3520"/>
                  </a:cubicBezTo>
                  <a:lnTo>
                    <a:pt x="217" y="61"/>
                  </a:lnTo>
                  <a:cubicBezTo>
                    <a:pt x="153" y="20"/>
                    <a:pt x="77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2" name="Google Shape;2222;p59"/>
            <p:cNvSpPr/>
            <p:nvPr/>
          </p:nvSpPr>
          <p:spPr>
            <a:xfrm>
              <a:off x="7160825" y="1560875"/>
              <a:ext cx="67450" cy="64850"/>
            </a:xfrm>
            <a:custGeom>
              <a:avLst/>
              <a:gdLst/>
              <a:ahLst/>
              <a:cxnLst/>
              <a:rect l="l" t="t" r="r" b="b"/>
              <a:pathLst>
                <a:path w="2698" h="2594" extrusionOk="0">
                  <a:moveTo>
                    <a:pt x="1403" y="0"/>
                  </a:moveTo>
                  <a:cubicBezTo>
                    <a:pt x="1402" y="0"/>
                    <a:pt x="1401" y="0"/>
                    <a:pt x="1400" y="0"/>
                  </a:cubicBezTo>
                  <a:cubicBezTo>
                    <a:pt x="874" y="0"/>
                    <a:pt x="402" y="316"/>
                    <a:pt x="201" y="801"/>
                  </a:cubicBezTo>
                  <a:cubicBezTo>
                    <a:pt x="1" y="1286"/>
                    <a:pt x="111" y="1843"/>
                    <a:pt x="482" y="2214"/>
                  </a:cubicBezTo>
                  <a:cubicBezTo>
                    <a:pt x="731" y="2462"/>
                    <a:pt x="1062" y="2594"/>
                    <a:pt x="1400" y="2594"/>
                  </a:cubicBezTo>
                  <a:cubicBezTo>
                    <a:pt x="1567" y="2594"/>
                    <a:pt x="1735" y="2562"/>
                    <a:pt x="1895" y="2496"/>
                  </a:cubicBezTo>
                  <a:cubicBezTo>
                    <a:pt x="2380" y="2294"/>
                    <a:pt x="2696" y="1822"/>
                    <a:pt x="2696" y="1297"/>
                  </a:cubicBezTo>
                  <a:cubicBezTo>
                    <a:pt x="2698" y="582"/>
                    <a:pt x="2117" y="0"/>
                    <a:pt x="1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3" name="Google Shape;2223;p59"/>
            <p:cNvSpPr/>
            <p:nvPr/>
          </p:nvSpPr>
          <p:spPr>
            <a:xfrm>
              <a:off x="7195800" y="1560875"/>
              <a:ext cx="32450" cy="64875"/>
            </a:xfrm>
            <a:custGeom>
              <a:avLst/>
              <a:gdLst/>
              <a:ahLst/>
              <a:cxnLst/>
              <a:rect l="l" t="t" r="r" b="b"/>
              <a:pathLst>
                <a:path w="1298" h="2595" extrusionOk="0">
                  <a:moveTo>
                    <a:pt x="1" y="0"/>
                  </a:moveTo>
                  <a:lnTo>
                    <a:pt x="1" y="2595"/>
                  </a:lnTo>
                  <a:cubicBezTo>
                    <a:pt x="717" y="2595"/>
                    <a:pt x="1297" y="2013"/>
                    <a:pt x="1297" y="1297"/>
                  </a:cubicBezTo>
                  <a:cubicBezTo>
                    <a:pt x="1297" y="581"/>
                    <a:pt x="71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4" name="Google Shape;2224;p59"/>
            <p:cNvSpPr/>
            <p:nvPr/>
          </p:nvSpPr>
          <p:spPr>
            <a:xfrm>
              <a:off x="7163275" y="1690550"/>
              <a:ext cx="65050" cy="152775"/>
            </a:xfrm>
            <a:custGeom>
              <a:avLst/>
              <a:gdLst/>
              <a:ahLst/>
              <a:cxnLst/>
              <a:rect l="l" t="t" r="r" b="b"/>
              <a:pathLst>
                <a:path w="2602" h="6111" extrusionOk="0">
                  <a:moveTo>
                    <a:pt x="431" y="1"/>
                  </a:moveTo>
                  <a:cubicBezTo>
                    <a:pt x="192" y="1"/>
                    <a:pt x="1" y="195"/>
                    <a:pt x="4" y="433"/>
                  </a:cubicBezTo>
                  <a:lnTo>
                    <a:pt x="4" y="5678"/>
                  </a:lnTo>
                  <a:cubicBezTo>
                    <a:pt x="1" y="5917"/>
                    <a:pt x="192" y="6110"/>
                    <a:pt x="431" y="6110"/>
                  </a:cubicBezTo>
                  <a:cubicBezTo>
                    <a:pt x="432" y="6110"/>
                    <a:pt x="434" y="6110"/>
                    <a:pt x="436" y="6110"/>
                  </a:cubicBezTo>
                  <a:lnTo>
                    <a:pt x="2166" y="6110"/>
                  </a:lnTo>
                  <a:cubicBezTo>
                    <a:pt x="2167" y="6110"/>
                    <a:pt x="2169" y="6110"/>
                    <a:pt x="2171" y="6110"/>
                  </a:cubicBezTo>
                  <a:cubicBezTo>
                    <a:pt x="2409" y="6110"/>
                    <a:pt x="2601" y="5917"/>
                    <a:pt x="2598" y="5678"/>
                  </a:cubicBezTo>
                  <a:lnTo>
                    <a:pt x="2598" y="433"/>
                  </a:lnTo>
                  <a:cubicBezTo>
                    <a:pt x="2601" y="195"/>
                    <a:pt x="2409" y="1"/>
                    <a:pt x="2171" y="1"/>
                  </a:cubicBezTo>
                  <a:cubicBezTo>
                    <a:pt x="2169" y="1"/>
                    <a:pt x="2167" y="1"/>
                    <a:pt x="2166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5" name="Google Shape;2225;p59"/>
            <p:cNvSpPr/>
            <p:nvPr/>
          </p:nvSpPr>
          <p:spPr>
            <a:xfrm>
              <a:off x="7271450" y="1690550"/>
              <a:ext cx="65600" cy="152775"/>
            </a:xfrm>
            <a:custGeom>
              <a:avLst/>
              <a:gdLst/>
              <a:ahLst/>
              <a:cxnLst/>
              <a:rect l="l" t="t" r="r" b="b"/>
              <a:pathLst>
                <a:path w="2624" h="6111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5678"/>
                  </a:lnTo>
                  <a:cubicBezTo>
                    <a:pt x="0" y="5917"/>
                    <a:pt x="194" y="6110"/>
                    <a:pt x="433" y="6110"/>
                  </a:cubicBezTo>
                  <a:lnTo>
                    <a:pt x="2191" y="6110"/>
                  </a:lnTo>
                  <a:cubicBezTo>
                    <a:pt x="2430" y="6110"/>
                    <a:pt x="2623" y="5917"/>
                    <a:pt x="2623" y="5678"/>
                  </a:cubicBezTo>
                  <a:lnTo>
                    <a:pt x="2623" y="433"/>
                  </a:lnTo>
                  <a:cubicBezTo>
                    <a:pt x="2623" y="194"/>
                    <a:pt x="2430" y="1"/>
                    <a:pt x="2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6" name="Google Shape;2226;p59"/>
            <p:cNvSpPr/>
            <p:nvPr/>
          </p:nvSpPr>
          <p:spPr>
            <a:xfrm>
              <a:off x="7054600" y="1690550"/>
              <a:ext cx="65575" cy="152775"/>
            </a:xfrm>
            <a:custGeom>
              <a:avLst/>
              <a:gdLst/>
              <a:ahLst/>
              <a:cxnLst/>
              <a:rect l="l" t="t" r="r" b="b"/>
              <a:pathLst>
                <a:path w="2623" h="6111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5678"/>
                  </a:lnTo>
                  <a:cubicBezTo>
                    <a:pt x="0" y="5917"/>
                    <a:pt x="194" y="6110"/>
                    <a:pt x="433" y="6110"/>
                  </a:cubicBezTo>
                  <a:lnTo>
                    <a:pt x="2190" y="6110"/>
                  </a:lnTo>
                  <a:cubicBezTo>
                    <a:pt x="2429" y="6110"/>
                    <a:pt x="2623" y="5917"/>
                    <a:pt x="2623" y="5678"/>
                  </a:cubicBezTo>
                  <a:lnTo>
                    <a:pt x="2623" y="433"/>
                  </a:lnTo>
                  <a:cubicBezTo>
                    <a:pt x="2623" y="194"/>
                    <a:pt x="2429" y="1"/>
                    <a:pt x="2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7" name="Google Shape;2227;p59"/>
            <p:cNvSpPr/>
            <p:nvPr/>
          </p:nvSpPr>
          <p:spPr>
            <a:xfrm>
              <a:off x="7195775" y="1690550"/>
              <a:ext cx="32550" cy="152775"/>
            </a:xfrm>
            <a:custGeom>
              <a:avLst/>
              <a:gdLst/>
              <a:ahLst/>
              <a:cxnLst/>
              <a:rect l="l" t="t" r="r" b="b"/>
              <a:pathLst>
                <a:path w="1302" h="6111" extrusionOk="0">
                  <a:moveTo>
                    <a:pt x="871" y="1"/>
                  </a:moveTo>
                  <a:cubicBezTo>
                    <a:pt x="869" y="1"/>
                    <a:pt x="867" y="1"/>
                    <a:pt x="866" y="1"/>
                  </a:cubicBezTo>
                  <a:lnTo>
                    <a:pt x="0" y="1"/>
                  </a:lnTo>
                  <a:lnTo>
                    <a:pt x="0" y="6110"/>
                  </a:lnTo>
                  <a:lnTo>
                    <a:pt x="866" y="6110"/>
                  </a:lnTo>
                  <a:cubicBezTo>
                    <a:pt x="867" y="6110"/>
                    <a:pt x="869" y="6110"/>
                    <a:pt x="871" y="6110"/>
                  </a:cubicBezTo>
                  <a:cubicBezTo>
                    <a:pt x="1109" y="6110"/>
                    <a:pt x="1301" y="5917"/>
                    <a:pt x="1298" y="5678"/>
                  </a:cubicBezTo>
                  <a:lnTo>
                    <a:pt x="1298" y="433"/>
                  </a:lnTo>
                  <a:cubicBezTo>
                    <a:pt x="1301" y="195"/>
                    <a:pt x="1109" y="1"/>
                    <a:pt x="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8" name="Google Shape;2228;p59"/>
            <p:cNvSpPr/>
            <p:nvPr/>
          </p:nvSpPr>
          <p:spPr>
            <a:xfrm>
              <a:off x="7011275" y="1647325"/>
              <a:ext cx="369075" cy="64900"/>
            </a:xfrm>
            <a:custGeom>
              <a:avLst/>
              <a:gdLst/>
              <a:ahLst/>
              <a:cxnLst/>
              <a:rect l="l" t="t" r="r" b="b"/>
              <a:pathLst>
                <a:path w="14763" h="2596" extrusionOk="0">
                  <a:moveTo>
                    <a:pt x="431" y="1"/>
                  </a:moveTo>
                  <a:cubicBezTo>
                    <a:pt x="193" y="1"/>
                    <a:pt x="1" y="194"/>
                    <a:pt x="4" y="433"/>
                  </a:cubicBezTo>
                  <a:lnTo>
                    <a:pt x="4" y="2162"/>
                  </a:lnTo>
                  <a:cubicBezTo>
                    <a:pt x="1" y="2401"/>
                    <a:pt x="193" y="2595"/>
                    <a:pt x="431" y="2595"/>
                  </a:cubicBezTo>
                  <a:cubicBezTo>
                    <a:pt x="433" y="2595"/>
                    <a:pt x="435" y="2595"/>
                    <a:pt x="437" y="2595"/>
                  </a:cubicBezTo>
                  <a:lnTo>
                    <a:pt x="14327" y="2595"/>
                  </a:lnTo>
                  <a:cubicBezTo>
                    <a:pt x="14329" y="2595"/>
                    <a:pt x="14331" y="2595"/>
                    <a:pt x="14333" y="2595"/>
                  </a:cubicBezTo>
                  <a:cubicBezTo>
                    <a:pt x="14571" y="2595"/>
                    <a:pt x="14763" y="2401"/>
                    <a:pt x="14760" y="2162"/>
                  </a:cubicBezTo>
                  <a:lnTo>
                    <a:pt x="14760" y="433"/>
                  </a:lnTo>
                  <a:cubicBezTo>
                    <a:pt x="14763" y="194"/>
                    <a:pt x="14571" y="1"/>
                    <a:pt x="14333" y="1"/>
                  </a:cubicBezTo>
                  <a:cubicBezTo>
                    <a:pt x="14331" y="1"/>
                    <a:pt x="14329" y="1"/>
                    <a:pt x="14327" y="1"/>
                  </a:cubicBezTo>
                  <a:lnTo>
                    <a:pt x="437" y="1"/>
                  </a:lnTo>
                  <a:cubicBezTo>
                    <a:pt x="435" y="1"/>
                    <a:pt x="433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9" name="Google Shape;2229;p59"/>
            <p:cNvSpPr/>
            <p:nvPr/>
          </p:nvSpPr>
          <p:spPr>
            <a:xfrm>
              <a:off x="7032925" y="1821650"/>
              <a:ext cx="325800" cy="56675"/>
            </a:xfrm>
            <a:custGeom>
              <a:avLst/>
              <a:gdLst/>
              <a:ahLst/>
              <a:cxnLst/>
              <a:rect l="l" t="t" r="r" b="b"/>
              <a:pathLst>
                <a:path w="13032" h="2267" extrusionOk="0">
                  <a:moveTo>
                    <a:pt x="432" y="1"/>
                  </a:moveTo>
                  <a:cubicBezTo>
                    <a:pt x="194" y="1"/>
                    <a:pt x="0" y="195"/>
                    <a:pt x="2" y="434"/>
                  </a:cubicBezTo>
                  <a:lnTo>
                    <a:pt x="2" y="2163"/>
                  </a:lnTo>
                  <a:cubicBezTo>
                    <a:pt x="2" y="2199"/>
                    <a:pt x="11" y="2235"/>
                    <a:pt x="28" y="2267"/>
                  </a:cubicBezTo>
                  <a:lnTo>
                    <a:pt x="13003" y="2267"/>
                  </a:lnTo>
                  <a:cubicBezTo>
                    <a:pt x="13019" y="2235"/>
                    <a:pt x="13028" y="2199"/>
                    <a:pt x="13028" y="2163"/>
                  </a:cubicBezTo>
                  <a:lnTo>
                    <a:pt x="13028" y="434"/>
                  </a:lnTo>
                  <a:cubicBezTo>
                    <a:pt x="13031" y="195"/>
                    <a:pt x="12838" y="1"/>
                    <a:pt x="12600" y="1"/>
                  </a:cubicBezTo>
                  <a:cubicBezTo>
                    <a:pt x="12599" y="1"/>
                    <a:pt x="12598" y="1"/>
                    <a:pt x="12597" y="1"/>
                  </a:cubicBezTo>
                  <a:lnTo>
                    <a:pt x="434" y="1"/>
                  </a:lnTo>
                  <a:cubicBezTo>
                    <a:pt x="433" y="1"/>
                    <a:pt x="432" y="1"/>
                    <a:pt x="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0" name="Google Shape;2230;p59"/>
            <p:cNvSpPr/>
            <p:nvPr/>
          </p:nvSpPr>
          <p:spPr>
            <a:xfrm>
              <a:off x="7195800" y="1821700"/>
              <a:ext cx="162925" cy="56625"/>
            </a:xfrm>
            <a:custGeom>
              <a:avLst/>
              <a:gdLst/>
              <a:ahLst/>
              <a:cxnLst/>
              <a:rect l="l" t="t" r="r" b="b"/>
              <a:pathLst>
                <a:path w="6517" h="2265" extrusionOk="0">
                  <a:moveTo>
                    <a:pt x="6088" y="1"/>
                  </a:moveTo>
                  <a:cubicBezTo>
                    <a:pt x="6086" y="1"/>
                    <a:pt x="6084" y="1"/>
                    <a:pt x="6082" y="1"/>
                  </a:cubicBezTo>
                  <a:lnTo>
                    <a:pt x="1" y="1"/>
                  </a:lnTo>
                  <a:lnTo>
                    <a:pt x="1" y="2265"/>
                  </a:lnTo>
                  <a:lnTo>
                    <a:pt x="6488" y="2265"/>
                  </a:lnTo>
                  <a:cubicBezTo>
                    <a:pt x="6504" y="2233"/>
                    <a:pt x="6513" y="2197"/>
                    <a:pt x="6513" y="2161"/>
                  </a:cubicBezTo>
                  <a:lnTo>
                    <a:pt x="6513" y="432"/>
                  </a:lnTo>
                  <a:cubicBezTo>
                    <a:pt x="6516" y="194"/>
                    <a:pt x="6324" y="1"/>
                    <a:pt x="60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1" name="Google Shape;2231;p59"/>
            <p:cNvSpPr/>
            <p:nvPr/>
          </p:nvSpPr>
          <p:spPr>
            <a:xfrm>
              <a:off x="7195800" y="1647325"/>
              <a:ext cx="184525" cy="64900"/>
            </a:xfrm>
            <a:custGeom>
              <a:avLst/>
              <a:gdLst/>
              <a:ahLst/>
              <a:cxnLst/>
              <a:rect l="l" t="t" r="r" b="b"/>
              <a:pathLst>
                <a:path w="7381" h="2596" extrusionOk="0">
                  <a:moveTo>
                    <a:pt x="6952" y="1"/>
                  </a:moveTo>
                  <a:cubicBezTo>
                    <a:pt x="6950" y="1"/>
                    <a:pt x="6948" y="1"/>
                    <a:pt x="6946" y="1"/>
                  </a:cubicBezTo>
                  <a:lnTo>
                    <a:pt x="1" y="1"/>
                  </a:lnTo>
                  <a:lnTo>
                    <a:pt x="1" y="2595"/>
                  </a:lnTo>
                  <a:lnTo>
                    <a:pt x="6946" y="2595"/>
                  </a:lnTo>
                  <a:cubicBezTo>
                    <a:pt x="6947" y="2595"/>
                    <a:pt x="6948" y="2595"/>
                    <a:pt x="6949" y="2595"/>
                  </a:cubicBezTo>
                  <a:cubicBezTo>
                    <a:pt x="7187" y="2595"/>
                    <a:pt x="7380" y="2401"/>
                    <a:pt x="7379" y="2162"/>
                  </a:cubicBezTo>
                  <a:lnTo>
                    <a:pt x="7379" y="433"/>
                  </a:lnTo>
                  <a:cubicBezTo>
                    <a:pt x="7380" y="194"/>
                    <a:pt x="7188" y="1"/>
                    <a:pt x="69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2" name="Google Shape;2232;p59"/>
            <p:cNvSpPr/>
            <p:nvPr/>
          </p:nvSpPr>
          <p:spPr>
            <a:xfrm>
              <a:off x="7011325" y="1864900"/>
              <a:ext cx="369000" cy="21650"/>
            </a:xfrm>
            <a:custGeom>
              <a:avLst/>
              <a:gdLst/>
              <a:ahLst/>
              <a:cxnLst/>
              <a:rect l="l" t="t" r="r" b="b"/>
              <a:pathLst>
                <a:path w="14760" h="866" extrusionOk="0">
                  <a:moveTo>
                    <a:pt x="14328" y="0"/>
                  </a:moveTo>
                  <a:cubicBezTo>
                    <a:pt x="14327" y="0"/>
                    <a:pt x="14326" y="0"/>
                    <a:pt x="14325" y="0"/>
                  </a:cubicBezTo>
                  <a:lnTo>
                    <a:pt x="433" y="0"/>
                  </a:lnTo>
                  <a:cubicBezTo>
                    <a:pt x="194" y="0"/>
                    <a:pt x="0" y="194"/>
                    <a:pt x="0" y="433"/>
                  </a:cubicBezTo>
                  <a:cubicBezTo>
                    <a:pt x="0" y="672"/>
                    <a:pt x="194" y="866"/>
                    <a:pt x="433" y="866"/>
                  </a:cubicBezTo>
                  <a:lnTo>
                    <a:pt x="14325" y="866"/>
                  </a:lnTo>
                  <a:cubicBezTo>
                    <a:pt x="14327" y="866"/>
                    <a:pt x="14329" y="866"/>
                    <a:pt x="14331" y="866"/>
                  </a:cubicBezTo>
                  <a:cubicBezTo>
                    <a:pt x="14567" y="866"/>
                    <a:pt x="14759" y="672"/>
                    <a:pt x="14758" y="433"/>
                  </a:cubicBezTo>
                  <a:cubicBezTo>
                    <a:pt x="14759" y="195"/>
                    <a:pt x="14566" y="0"/>
                    <a:pt x="14328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3" name="Google Shape;2233;p59"/>
            <p:cNvSpPr/>
            <p:nvPr/>
          </p:nvSpPr>
          <p:spPr>
            <a:xfrm>
              <a:off x="7195800" y="1864900"/>
              <a:ext cx="184525" cy="21650"/>
            </a:xfrm>
            <a:custGeom>
              <a:avLst/>
              <a:gdLst/>
              <a:ahLst/>
              <a:cxnLst/>
              <a:rect l="l" t="t" r="r" b="b"/>
              <a:pathLst>
                <a:path w="7381" h="866" extrusionOk="0">
                  <a:moveTo>
                    <a:pt x="6949" y="0"/>
                  </a:moveTo>
                  <a:cubicBezTo>
                    <a:pt x="6948" y="0"/>
                    <a:pt x="6947" y="0"/>
                    <a:pt x="6946" y="0"/>
                  </a:cubicBezTo>
                  <a:lnTo>
                    <a:pt x="1" y="0"/>
                  </a:lnTo>
                  <a:lnTo>
                    <a:pt x="1" y="866"/>
                  </a:lnTo>
                  <a:lnTo>
                    <a:pt x="6946" y="866"/>
                  </a:lnTo>
                  <a:cubicBezTo>
                    <a:pt x="6948" y="866"/>
                    <a:pt x="6950" y="866"/>
                    <a:pt x="6952" y="866"/>
                  </a:cubicBezTo>
                  <a:cubicBezTo>
                    <a:pt x="7188" y="866"/>
                    <a:pt x="7380" y="672"/>
                    <a:pt x="7379" y="433"/>
                  </a:cubicBezTo>
                  <a:cubicBezTo>
                    <a:pt x="7380" y="195"/>
                    <a:pt x="7187" y="0"/>
                    <a:pt x="694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34" name="Google Shape;2234;p59"/>
          <p:cNvGrpSpPr/>
          <p:nvPr/>
        </p:nvGrpSpPr>
        <p:grpSpPr>
          <a:xfrm>
            <a:off x="4090738" y="3817750"/>
            <a:ext cx="368950" cy="368950"/>
            <a:chOff x="3325050" y="3817750"/>
            <a:chExt cx="368950" cy="368950"/>
          </a:xfrm>
        </p:grpSpPr>
        <p:sp>
          <p:nvSpPr>
            <p:cNvPr id="2235" name="Google Shape;2235;p59"/>
            <p:cNvSpPr/>
            <p:nvPr/>
          </p:nvSpPr>
          <p:spPr>
            <a:xfrm>
              <a:off x="3325050" y="3823700"/>
              <a:ext cx="86525" cy="145400"/>
            </a:xfrm>
            <a:custGeom>
              <a:avLst/>
              <a:gdLst/>
              <a:ahLst/>
              <a:cxnLst/>
              <a:rect l="l" t="t" r="r" b="b"/>
              <a:pathLst>
                <a:path w="3461" h="5816" extrusionOk="0">
                  <a:moveTo>
                    <a:pt x="2599" y="0"/>
                  </a:moveTo>
                  <a:cubicBezTo>
                    <a:pt x="1044" y="541"/>
                    <a:pt x="2" y="2008"/>
                    <a:pt x="1" y="3654"/>
                  </a:cubicBezTo>
                  <a:lnTo>
                    <a:pt x="1" y="4950"/>
                  </a:lnTo>
                  <a:lnTo>
                    <a:pt x="948" y="5815"/>
                  </a:lnTo>
                  <a:lnTo>
                    <a:pt x="3028" y="5815"/>
                  </a:lnTo>
                  <a:cubicBezTo>
                    <a:pt x="3267" y="5815"/>
                    <a:pt x="3461" y="5622"/>
                    <a:pt x="3461" y="5383"/>
                  </a:cubicBezTo>
                  <a:lnTo>
                    <a:pt x="3461" y="702"/>
                  </a:lnTo>
                  <a:cubicBezTo>
                    <a:pt x="3132" y="452"/>
                    <a:pt x="2614" y="13"/>
                    <a:pt x="2599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6" name="Google Shape;2236;p59"/>
            <p:cNvSpPr/>
            <p:nvPr/>
          </p:nvSpPr>
          <p:spPr>
            <a:xfrm>
              <a:off x="3606775" y="3823700"/>
              <a:ext cx="87225" cy="145400"/>
            </a:xfrm>
            <a:custGeom>
              <a:avLst/>
              <a:gdLst/>
              <a:ahLst/>
              <a:cxnLst/>
              <a:rect l="l" t="t" r="r" b="b"/>
              <a:pathLst>
                <a:path w="3489" h="5816" extrusionOk="0">
                  <a:moveTo>
                    <a:pt x="890" y="0"/>
                  </a:moveTo>
                  <a:lnTo>
                    <a:pt x="1" y="496"/>
                  </a:lnTo>
                  <a:lnTo>
                    <a:pt x="1" y="5383"/>
                  </a:lnTo>
                  <a:cubicBezTo>
                    <a:pt x="1" y="5622"/>
                    <a:pt x="223" y="5815"/>
                    <a:pt x="462" y="5815"/>
                  </a:cubicBezTo>
                  <a:lnTo>
                    <a:pt x="2463" y="5815"/>
                  </a:lnTo>
                  <a:lnTo>
                    <a:pt x="3489" y="4950"/>
                  </a:lnTo>
                  <a:lnTo>
                    <a:pt x="3489" y="3654"/>
                  </a:lnTo>
                  <a:cubicBezTo>
                    <a:pt x="3487" y="2006"/>
                    <a:pt x="2444" y="541"/>
                    <a:pt x="89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7" name="Google Shape;2237;p59"/>
            <p:cNvSpPr/>
            <p:nvPr/>
          </p:nvSpPr>
          <p:spPr>
            <a:xfrm>
              <a:off x="3325050" y="3947450"/>
              <a:ext cx="86500" cy="64875"/>
            </a:xfrm>
            <a:custGeom>
              <a:avLst/>
              <a:gdLst/>
              <a:ahLst/>
              <a:cxnLst/>
              <a:rect l="l" t="t" r="r" b="b"/>
              <a:pathLst>
                <a:path w="3460" h="2595" extrusionOk="0">
                  <a:moveTo>
                    <a:pt x="1" y="0"/>
                  </a:moveTo>
                  <a:lnTo>
                    <a:pt x="1" y="2162"/>
                  </a:lnTo>
                  <a:cubicBezTo>
                    <a:pt x="1" y="2401"/>
                    <a:pt x="194" y="2595"/>
                    <a:pt x="433" y="2595"/>
                  </a:cubicBezTo>
                  <a:lnTo>
                    <a:pt x="3027" y="2595"/>
                  </a:lnTo>
                  <a:cubicBezTo>
                    <a:pt x="3266" y="2595"/>
                    <a:pt x="3459" y="2401"/>
                    <a:pt x="3459" y="2162"/>
                  </a:cubicBezTo>
                  <a:lnTo>
                    <a:pt x="3459" y="433"/>
                  </a:lnTo>
                  <a:cubicBezTo>
                    <a:pt x="3459" y="194"/>
                    <a:pt x="3266" y="0"/>
                    <a:pt x="3027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8" name="Google Shape;2238;p59"/>
            <p:cNvSpPr/>
            <p:nvPr/>
          </p:nvSpPr>
          <p:spPr>
            <a:xfrm>
              <a:off x="3606775" y="3947450"/>
              <a:ext cx="87225" cy="64875"/>
            </a:xfrm>
            <a:custGeom>
              <a:avLst/>
              <a:gdLst/>
              <a:ahLst/>
              <a:cxnLst/>
              <a:rect l="l" t="t" r="r" b="b"/>
              <a:pathLst>
                <a:path w="3489" h="2595" extrusionOk="0">
                  <a:moveTo>
                    <a:pt x="462" y="0"/>
                  </a:moveTo>
                  <a:cubicBezTo>
                    <a:pt x="223" y="0"/>
                    <a:pt x="1" y="194"/>
                    <a:pt x="1" y="433"/>
                  </a:cubicBezTo>
                  <a:lnTo>
                    <a:pt x="1" y="2162"/>
                  </a:lnTo>
                  <a:cubicBezTo>
                    <a:pt x="1" y="2401"/>
                    <a:pt x="223" y="2595"/>
                    <a:pt x="462" y="2595"/>
                  </a:cubicBezTo>
                  <a:lnTo>
                    <a:pt x="3056" y="2595"/>
                  </a:lnTo>
                  <a:cubicBezTo>
                    <a:pt x="3294" y="2595"/>
                    <a:pt x="3489" y="2401"/>
                    <a:pt x="3489" y="2162"/>
                  </a:cubicBezTo>
                  <a:lnTo>
                    <a:pt x="3489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9" name="Google Shape;2239;p59"/>
            <p:cNvSpPr/>
            <p:nvPr/>
          </p:nvSpPr>
          <p:spPr>
            <a:xfrm>
              <a:off x="3389925" y="3817750"/>
              <a:ext cx="239225" cy="325725"/>
            </a:xfrm>
            <a:custGeom>
              <a:avLst/>
              <a:gdLst/>
              <a:ahLst/>
              <a:cxnLst/>
              <a:rect l="l" t="t" r="r" b="b"/>
              <a:pathLst>
                <a:path w="9569" h="13029" extrusionOk="0">
                  <a:moveTo>
                    <a:pt x="2193" y="0"/>
                  </a:moveTo>
                  <a:cubicBezTo>
                    <a:pt x="2193" y="0"/>
                    <a:pt x="2192" y="0"/>
                    <a:pt x="2191" y="0"/>
                  </a:cubicBezTo>
                  <a:lnTo>
                    <a:pt x="1297" y="0"/>
                  </a:lnTo>
                  <a:cubicBezTo>
                    <a:pt x="822" y="0"/>
                    <a:pt x="406" y="79"/>
                    <a:pt x="0" y="235"/>
                  </a:cubicBezTo>
                  <a:lnTo>
                    <a:pt x="0" y="12163"/>
                  </a:lnTo>
                  <a:lnTo>
                    <a:pt x="3237" y="13028"/>
                  </a:lnTo>
                  <a:lnTo>
                    <a:pt x="8061" y="13028"/>
                  </a:lnTo>
                  <a:lnTo>
                    <a:pt x="9568" y="12163"/>
                  </a:lnTo>
                  <a:lnTo>
                    <a:pt x="9568" y="235"/>
                  </a:lnTo>
                  <a:cubicBezTo>
                    <a:pt x="9162" y="79"/>
                    <a:pt x="8719" y="0"/>
                    <a:pt x="8244" y="0"/>
                  </a:cubicBezTo>
                  <a:lnTo>
                    <a:pt x="7378" y="0"/>
                  </a:lnTo>
                  <a:cubicBezTo>
                    <a:pt x="7377" y="0"/>
                    <a:pt x="7376" y="0"/>
                    <a:pt x="7375" y="0"/>
                  </a:cubicBezTo>
                  <a:cubicBezTo>
                    <a:pt x="7137" y="0"/>
                    <a:pt x="6944" y="195"/>
                    <a:pt x="6945" y="433"/>
                  </a:cubicBezTo>
                  <a:cubicBezTo>
                    <a:pt x="6945" y="1627"/>
                    <a:pt x="5978" y="2595"/>
                    <a:pt x="4785" y="2595"/>
                  </a:cubicBezTo>
                  <a:cubicBezTo>
                    <a:pt x="3591" y="2595"/>
                    <a:pt x="2623" y="1627"/>
                    <a:pt x="2623" y="433"/>
                  </a:cubicBezTo>
                  <a:cubicBezTo>
                    <a:pt x="2626" y="195"/>
                    <a:pt x="2431" y="0"/>
                    <a:pt x="219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0" name="Google Shape;2240;p59"/>
            <p:cNvSpPr/>
            <p:nvPr/>
          </p:nvSpPr>
          <p:spPr>
            <a:xfrm>
              <a:off x="3509500" y="3817750"/>
              <a:ext cx="119650" cy="325725"/>
            </a:xfrm>
            <a:custGeom>
              <a:avLst/>
              <a:gdLst/>
              <a:ahLst/>
              <a:cxnLst/>
              <a:rect l="l" t="t" r="r" b="b"/>
              <a:pathLst>
                <a:path w="4786" h="13029" extrusionOk="0">
                  <a:moveTo>
                    <a:pt x="2589" y="0"/>
                  </a:moveTo>
                  <a:cubicBezTo>
                    <a:pt x="2353" y="0"/>
                    <a:pt x="2161" y="194"/>
                    <a:pt x="2162" y="433"/>
                  </a:cubicBezTo>
                  <a:cubicBezTo>
                    <a:pt x="2162" y="1627"/>
                    <a:pt x="1195" y="2593"/>
                    <a:pt x="1" y="2595"/>
                  </a:cubicBezTo>
                  <a:lnTo>
                    <a:pt x="1" y="13028"/>
                  </a:lnTo>
                  <a:lnTo>
                    <a:pt x="3278" y="13028"/>
                  </a:lnTo>
                  <a:lnTo>
                    <a:pt x="4785" y="12163"/>
                  </a:lnTo>
                  <a:lnTo>
                    <a:pt x="4785" y="235"/>
                  </a:lnTo>
                  <a:cubicBezTo>
                    <a:pt x="4379" y="79"/>
                    <a:pt x="3936" y="0"/>
                    <a:pt x="3461" y="0"/>
                  </a:cubicBezTo>
                  <a:lnTo>
                    <a:pt x="2595" y="0"/>
                  </a:lnTo>
                  <a:cubicBezTo>
                    <a:pt x="2593" y="0"/>
                    <a:pt x="2591" y="0"/>
                    <a:pt x="2589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1" name="Google Shape;2241;p59"/>
            <p:cNvSpPr/>
            <p:nvPr/>
          </p:nvSpPr>
          <p:spPr>
            <a:xfrm>
              <a:off x="3389850" y="4121825"/>
              <a:ext cx="239375" cy="64875"/>
            </a:xfrm>
            <a:custGeom>
              <a:avLst/>
              <a:gdLst/>
              <a:ahLst/>
              <a:cxnLst/>
              <a:rect l="l" t="t" r="r" b="b"/>
              <a:pathLst>
                <a:path w="9575" h="2595" extrusionOk="0">
                  <a:moveTo>
                    <a:pt x="3" y="0"/>
                  </a:moveTo>
                  <a:lnTo>
                    <a:pt x="3" y="2162"/>
                  </a:lnTo>
                  <a:cubicBezTo>
                    <a:pt x="0" y="2400"/>
                    <a:pt x="194" y="2595"/>
                    <a:pt x="433" y="2595"/>
                  </a:cubicBezTo>
                  <a:cubicBezTo>
                    <a:pt x="434" y="2595"/>
                    <a:pt x="435" y="2595"/>
                    <a:pt x="436" y="2595"/>
                  </a:cubicBezTo>
                  <a:lnTo>
                    <a:pt x="9140" y="2595"/>
                  </a:lnTo>
                  <a:cubicBezTo>
                    <a:pt x="9141" y="2595"/>
                    <a:pt x="9142" y="2595"/>
                    <a:pt x="9143" y="2595"/>
                  </a:cubicBezTo>
                  <a:cubicBezTo>
                    <a:pt x="9381" y="2595"/>
                    <a:pt x="9575" y="2400"/>
                    <a:pt x="9573" y="2162"/>
                  </a:cubicBezTo>
                  <a:lnTo>
                    <a:pt x="9573" y="0"/>
                  </a:ln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2" name="Google Shape;2242;p59"/>
            <p:cNvSpPr/>
            <p:nvPr/>
          </p:nvSpPr>
          <p:spPr>
            <a:xfrm>
              <a:off x="3433850" y="3925850"/>
              <a:ext cx="151350" cy="151300"/>
            </a:xfrm>
            <a:custGeom>
              <a:avLst/>
              <a:gdLst/>
              <a:ahLst/>
              <a:cxnLst/>
              <a:rect l="l" t="t" r="r" b="b"/>
              <a:pathLst>
                <a:path w="6054" h="6052" extrusionOk="0">
                  <a:moveTo>
                    <a:pt x="3459" y="908"/>
                  </a:moveTo>
                  <a:cubicBezTo>
                    <a:pt x="4466" y="1113"/>
                    <a:pt x="5188" y="1998"/>
                    <a:pt x="5188" y="3026"/>
                  </a:cubicBezTo>
                  <a:cubicBezTo>
                    <a:pt x="5190" y="3451"/>
                    <a:pt x="5064" y="3868"/>
                    <a:pt x="4825" y="4219"/>
                  </a:cubicBezTo>
                  <a:lnTo>
                    <a:pt x="4825" y="4219"/>
                  </a:lnTo>
                  <a:lnTo>
                    <a:pt x="3459" y="2845"/>
                  </a:lnTo>
                  <a:lnTo>
                    <a:pt x="3459" y="908"/>
                  </a:lnTo>
                  <a:close/>
                  <a:moveTo>
                    <a:pt x="2594" y="908"/>
                  </a:moveTo>
                  <a:lnTo>
                    <a:pt x="2594" y="2845"/>
                  </a:lnTo>
                  <a:lnTo>
                    <a:pt x="1228" y="4219"/>
                  </a:lnTo>
                  <a:cubicBezTo>
                    <a:pt x="991" y="3866"/>
                    <a:pt x="863" y="3451"/>
                    <a:pt x="865" y="3026"/>
                  </a:cubicBezTo>
                  <a:cubicBezTo>
                    <a:pt x="865" y="1998"/>
                    <a:pt x="1588" y="1113"/>
                    <a:pt x="2594" y="908"/>
                  </a:cubicBezTo>
                  <a:close/>
                  <a:moveTo>
                    <a:pt x="2594" y="4072"/>
                  </a:moveTo>
                  <a:lnTo>
                    <a:pt x="2594" y="5144"/>
                  </a:lnTo>
                  <a:cubicBezTo>
                    <a:pt x="2323" y="5087"/>
                    <a:pt x="2065" y="4979"/>
                    <a:pt x="1834" y="4824"/>
                  </a:cubicBezTo>
                  <a:lnTo>
                    <a:pt x="2594" y="4072"/>
                  </a:lnTo>
                  <a:close/>
                  <a:moveTo>
                    <a:pt x="3459" y="4072"/>
                  </a:moveTo>
                  <a:lnTo>
                    <a:pt x="4221" y="4824"/>
                  </a:lnTo>
                  <a:cubicBezTo>
                    <a:pt x="3990" y="4977"/>
                    <a:pt x="3731" y="5087"/>
                    <a:pt x="3459" y="5144"/>
                  </a:cubicBezTo>
                  <a:lnTo>
                    <a:pt x="3459" y="4072"/>
                  </a:lnTo>
                  <a:close/>
                  <a:moveTo>
                    <a:pt x="3027" y="0"/>
                  </a:moveTo>
                  <a:cubicBezTo>
                    <a:pt x="1359" y="0"/>
                    <a:pt x="1" y="1357"/>
                    <a:pt x="1" y="3026"/>
                  </a:cubicBezTo>
                  <a:cubicBezTo>
                    <a:pt x="1" y="3824"/>
                    <a:pt x="317" y="4590"/>
                    <a:pt x="884" y="5153"/>
                  </a:cubicBezTo>
                  <a:cubicBezTo>
                    <a:pt x="884" y="5161"/>
                    <a:pt x="884" y="5161"/>
                    <a:pt x="891" y="5161"/>
                  </a:cubicBezTo>
                  <a:cubicBezTo>
                    <a:pt x="891" y="5171"/>
                    <a:pt x="891" y="5171"/>
                    <a:pt x="901" y="5171"/>
                  </a:cubicBezTo>
                  <a:cubicBezTo>
                    <a:pt x="1488" y="5758"/>
                    <a:pt x="2258" y="6052"/>
                    <a:pt x="3027" y="6052"/>
                  </a:cubicBezTo>
                  <a:cubicBezTo>
                    <a:pt x="3797" y="6052"/>
                    <a:pt x="4567" y="5758"/>
                    <a:pt x="5154" y="5171"/>
                  </a:cubicBezTo>
                  <a:cubicBezTo>
                    <a:pt x="5163" y="5171"/>
                    <a:pt x="5163" y="5171"/>
                    <a:pt x="5163" y="5161"/>
                  </a:cubicBezTo>
                  <a:cubicBezTo>
                    <a:pt x="5171" y="5161"/>
                    <a:pt x="5171" y="5161"/>
                    <a:pt x="5171" y="5153"/>
                  </a:cubicBezTo>
                  <a:cubicBezTo>
                    <a:pt x="5736" y="4590"/>
                    <a:pt x="6054" y="3824"/>
                    <a:pt x="6054" y="3026"/>
                  </a:cubicBezTo>
                  <a:cubicBezTo>
                    <a:pt x="6054" y="1358"/>
                    <a:pt x="4696" y="0"/>
                    <a:pt x="3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3" name="Google Shape;2243;p59"/>
            <p:cNvSpPr/>
            <p:nvPr/>
          </p:nvSpPr>
          <p:spPr>
            <a:xfrm>
              <a:off x="3509500" y="3925850"/>
              <a:ext cx="75700" cy="151300"/>
            </a:xfrm>
            <a:custGeom>
              <a:avLst/>
              <a:gdLst/>
              <a:ahLst/>
              <a:cxnLst/>
              <a:rect l="l" t="t" r="r" b="b"/>
              <a:pathLst>
                <a:path w="3028" h="6052" extrusionOk="0">
                  <a:moveTo>
                    <a:pt x="433" y="908"/>
                  </a:moveTo>
                  <a:cubicBezTo>
                    <a:pt x="1440" y="1113"/>
                    <a:pt x="2162" y="1998"/>
                    <a:pt x="2162" y="3026"/>
                  </a:cubicBezTo>
                  <a:cubicBezTo>
                    <a:pt x="2164" y="3451"/>
                    <a:pt x="2038" y="3868"/>
                    <a:pt x="1799" y="4219"/>
                  </a:cubicBezTo>
                  <a:lnTo>
                    <a:pt x="1799" y="4219"/>
                  </a:lnTo>
                  <a:lnTo>
                    <a:pt x="433" y="2845"/>
                  </a:lnTo>
                  <a:lnTo>
                    <a:pt x="433" y="908"/>
                  </a:lnTo>
                  <a:close/>
                  <a:moveTo>
                    <a:pt x="433" y="4072"/>
                  </a:moveTo>
                  <a:lnTo>
                    <a:pt x="1195" y="4824"/>
                  </a:lnTo>
                  <a:cubicBezTo>
                    <a:pt x="964" y="4977"/>
                    <a:pt x="705" y="5087"/>
                    <a:pt x="433" y="5144"/>
                  </a:cubicBezTo>
                  <a:lnTo>
                    <a:pt x="433" y="4072"/>
                  </a:lnTo>
                  <a:close/>
                  <a:moveTo>
                    <a:pt x="1" y="0"/>
                  </a:moveTo>
                  <a:lnTo>
                    <a:pt x="1" y="6052"/>
                  </a:lnTo>
                  <a:cubicBezTo>
                    <a:pt x="3" y="6052"/>
                    <a:pt x="5" y="6052"/>
                    <a:pt x="7" y="6052"/>
                  </a:cubicBezTo>
                  <a:cubicBezTo>
                    <a:pt x="804" y="6052"/>
                    <a:pt x="1566" y="5734"/>
                    <a:pt x="2128" y="5171"/>
                  </a:cubicBezTo>
                  <a:cubicBezTo>
                    <a:pt x="2137" y="5171"/>
                    <a:pt x="2137" y="5171"/>
                    <a:pt x="2137" y="5161"/>
                  </a:cubicBezTo>
                  <a:cubicBezTo>
                    <a:pt x="2145" y="5161"/>
                    <a:pt x="2145" y="5161"/>
                    <a:pt x="2145" y="5153"/>
                  </a:cubicBezTo>
                  <a:cubicBezTo>
                    <a:pt x="2710" y="4590"/>
                    <a:pt x="3028" y="3824"/>
                    <a:pt x="3028" y="3026"/>
                  </a:cubicBezTo>
                  <a:cubicBezTo>
                    <a:pt x="3028" y="1358"/>
                    <a:pt x="167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4" name="Google Shape;2244;p59"/>
            <p:cNvSpPr/>
            <p:nvPr/>
          </p:nvSpPr>
          <p:spPr>
            <a:xfrm>
              <a:off x="3509500" y="4121825"/>
              <a:ext cx="119725" cy="64875"/>
            </a:xfrm>
            <a:custGeom>
              <a:avLst/>
              <a:gdLst/>
              <a:ahLst/>
              <a:cxnLst/>
              <a:rect l="l" t="t" r="r" b="b"/>
              <a:pathLst>
                <a:path w="4789" h="2595" extrusionOk="0">
                  <a:moveTo>
                    <a:pt x="1" y="0"/>
                  </a:moveTo>
                  <a:lnTo>
                    <a:pt x="1" y="2595"/>
                  </a:lnTo>
                  <a:lnTo>
                    <a:pt x="4353" y="2595"/>
                  </a:lnTo>
                  <a:cubicBezTo>
                    <a:pt x="4354" y="2595"/>
                    <a:pt x="4355" y="2595"/>
                    <a:pt x="4356" y="2595"/>
                  </a:cubicBezTo>
                  <a:cubicBezTo>
                    <a:pt x="4595" y="2595"/>
                    <a:pt x="4789" y="2400"/>
                    <a:pt x="4785" y="2162"/>
                  </a:cubicBezTo>
                  <a:lnTo>
                    <a:pt x="4785" y="0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45" name="Google Shape;2245;p59"/>
          <p:cNvGrpSpPr/>
          <p:nvPr/>
        </p:nvGrpSpPr>
        <p:grpSpPr>
          <a:xfrm>
            <a:off x="4712138" y="3827000"/>
            <a:ext cx="368950" cy="368950"/>
            <a:chOff x="3946450" y="3827000"/>
            <a:chExt cx="368950" cy="368950"/>
          </a:xfrm>
        </p:grpSpPr>
        <p:sp>
          <p:nvSpPr>
            <p:cNvPr id="2246" name="Google Shape;2246;p59"/>
            <p:cNvSpPr/>
            <p:nvPr/>
          </p:nvSpPr>
          <p:spPr>
            <a:xfrm>
              <a:off x="4098475" y="3827000"/>
              <a:ext cx="64900" cy="331575"/>
            </a:xfrm>
            <a:custGeom>
              <a:avLst/>
              <a:gdLst/>
              <a:ahLst/>
              <a:cxnLst/>
              <a:rect l="l" t="t" r="r" b="b"/>
              <a:pathLst>
                <a:path w="2596" h="13263" extrusionOk="0">
                  <a:moveTo>
                    <a:pt x="1297" y="0"/>
                  </a:moveTo>
                  <a:cubicBezTo>
                    <a:pt x="581" y="0"/>
                    <a:pt x="1" y="581"/>
                    <a:pt x="1" y="1297"/>
                  </a:cubicBezTo>
                  <a:lnTo>
                    <a:pt x="1" y="12830"/>
                  </a:lnTo>
                  <a:cubicBezTo>
                    <a:pt x="1" y="13068"/>
                    <a:pt x="194" y="13263"/>
                    <a:pt x="433" y="13263"/>
                  </a:cubicBezTo>
                  <a:lnTo>
                    <a:pt x="2162" y="13263"/>
                  </a:lnTo>
                  <a:cubicBezTo>
                    <a:pt x="2400" y="13263"/>
                    <a:pt x="2595" y="13068"/>
                    <a:pt x="2595" y="12830"/>
                  </a:cubicBezTo>
                  <a:lnTo>
                    <a:pt x="2595" y="1297"/>
                  </a:lnTo>
                  <a:lnTo>
                    <a:pt x="2594" y="1297"/>
                  </a:lnTo>
                  <a:cubicBezTo>
                    <a:pt x="2594" y="581"/>
                    <a:pt x="2013" y="0"/>
                    <a:pt x="1297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7" name="Google Shape;2247;p59"/>
            <p:cNvSpPr/>
            <p:nvPr/>
          </p:nvSpPr>
          <p:spPr>
            <a:xfrm>
              <a:off x="4130900" y="3827025"/>
              <a:ext cx="32475" cy="331550"/>
            </a:xfrm>
            <a:custGeom>
              <a:avLst/>
              <a:gdLst/>
              <a:ahLst/>
              <a:cxnLst/>
              <a:rect l="l" t="t" r="r" b="b"/>
              <a:pathLst>
                <a:path w="1299" h="13262" extrusionOk="0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lnTo>
                    <a:pt x="0" y="13262"/>
                  </a:lnTo>
                  <a:lnTo>
                    <a:pt x="865" y="13262"/>
                  </a:lnTo>
                  <a:cubicBezTo>
                    <a:pt x="1103" y="13262"/>
                    <a:pt x="1298" y="13067"/>
                    <a:pt x="1298" y="12829"/>
                  </a:cubicBezTo>
                  <a:lnTo>
                    <a:pt x="1298" y="1296"/>
                  </a:lnTo>
                  <a:cubicBezTo>
                    <a:pt x="1298" y="581"/>
                    <a:pt x="718" y="1"/>
                    <a:pt x="3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8" name="Google Shape;2248;p59"/>
            <p:cNvSpPr/>
            <p:nvPr/>
          </p:nvSpPr>
          <p:spPr>
            <a:xfrm>
              <a:off x="4012250" y="4131050"/>
              <a:ext cx="237350" cy="52775"/>
            </a:xfrm>
            <a:custGeom>
              <a:avLst/>
              <a:gdLst/>
              <a:ahLst/>
              <a:cxnLst/>
              <a:rect l="l" t="t" r="r" b="b"/>
              <a:pathLst>
                <a:path w="9494" h="2111" extrusionOk="0">
                  <a:moveTo>
                    <a:pt x="2153" y="1"/>
                  </a:moveTo>
                  <a:cubicBezTo>
                    <a:pt x="978" y="1"/>
                    <a:pt x="26" y="943"/>
                    <a:pt x="1" y="2111"/>
                  </a:cubicBezTo>
                  <a:lnTo>
                    <a:pt x="9493" y="2111"/>
                  </a:lnTo>
                  <a:cubicBezTo>
                    <a:pt x="9468" y="943"/>
                    <a:pt x="8516" y="1"/>
                    <a:pt x="7342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9" name="Google Shape;2249;p59"/>
            <p:cNvSpPr/>
            <p:nvPr/>
          </p:nvSpPr>
          <p:spPr>
            <a:xfrm>
              <a:off x="4130900" y="4131050"/>
              <a:ext cx="118700" cy="52775"/>
            </a:xfrm>
            <a:custGeom>
              <a:avLst/>
              <a:gdLst/>
              <a:ahLst/>
              <a:cxnLst/>
              <a:rect l="l" t="t" r="r" b="b"/>
              <a:pathLst>
                <a:path w="4748" h="2111" extrusionOk="0">
                  <a:moveTo>
                    <a:pt x="0" y="1"/>
                  </a:moveTo>
                  <a:lnTo>
                    <a:pt x="0" y="2111"/>
                  </a:lnTo>
                  <a:lnTo>
                    <a:pt x="4747" y="2111"/>
                  </a:lnTo>
                  <a:cubicBezTo>
                    <a:pt x="4722" y="943"/>
                    <a:pt x="3770" y="1"/>
                    <a:pt x="2596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0" name="Google Shape;2250;p59"/>
            <p:cNvSpPr/>
            <p:nvPr/>
          </p:nvSpPr>
          <p:spPr>
            <a:xfrm>
              <a:off x="3990375" y="4174275"/>
              <a:ext cx="281125" cy="21675"/>
            </a:xfrm>
            <a:custGeom>
              <a:avLst/>
              <a:gdLst/>
              <a:ahLst/>
              <a:cxnLst/>
              <a:rect l="l" t="t" r="r" b="b"/>
              <a:pathLst>
                <a:path w="11245" h="867" extrusionOk="0">
                  <a:moveTo>
                    <a:pt x="10814" y="1"/>
                  </a:moveTo>
                  <a:cubicBezTo>
                    <a:pt x="10812" y="1"/>
                    <a:pt x="10811" y="1"/>
                    <a:pt x="10809" y="1"/>
                  </a:cubicBezTo>
                  <a:lnTo>
                    <a:pt x="433" y="1"/>
                  </a:lnTo>
                  <a:cubicBezTo>
                    <a:pt x="194" y="1"/>
                    <a:pt x="1" y="195"/>
                    <a:pt x="1" y="434"/>
                  </a:cubicBezTo>
                  <a:cubicBezTo>
                    <a:pt x="1" y="671"/>
                    <a:pt x="194" y="866"/>
                    <a:pt x="433" y="866"/>
                  </a:cubicBezTo>
                  <a:lnTo>
                    <a:pt x="10809" y="866"/>
                  </a:lnTo>
                  <a:cubicBezTo>
                    <a:pt x="10810" y="866"/>
                    <a:pt x="10811" y="866"/>
                    <a:pt x="10812" y="866"/>
                  </a:cubicBezTo>
                  <a:cubicBezTo>
                    <a:pt x="11051" y="866"/>
                    <a:pt x="11244" y="672"/>
                    <a:pt x="11241" y="434"/>
                  </a:cubicBezTo>
                  <a:cubicBezTo>
                    <a:pt x="11244" y="195"/>
                    <a:pt x="11052" y="1"/>
                    <a:pt x="10814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1" name="Google Shape;2251;p59"/>
            <p:cNvSpPr/>
            <p:nvPr/>
          </p:nvSpPr>
          <p:spPr>
            <a:xfrm>
              <a:off x="4130900" y="4174275"/>
              <a:ext cx="140600" cy="21675"/>
            </a:xfrm>
            <a:custGeom>
              <a:avLst/>
              <a:gdLst/>
              <a:ahLst/>
              <a:cxnLst/>
              <a:rect l="l" t="t" r="r" b="b"/>
              <a:pathLst>
                <a:path w="5624" h="867" extrusionOk="0">
                  <a:moveTo>
                    <a:pt x="5193" y="1"/>
                  </a:moveTo>
                  <a:cubicBezTo>
                    <a:pt x="5191" y="1"/>
                    <a:pt x="5190" y="1"/>
                    <a:pt x="5188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5188" y="866"/>
                  </a:lnTo>
                  <a:cubicBezTo>
                    <a:pt x="5189" y="866"/>
                    <a:pt x="5190" y="866"/>
                    <a:pt x="5191" y="866"/>
                  </a:cubicBezTo>
                  <a:cubicBezTo>
                    <a:pt x="5430" y="866"/>
                    <a:pt x="5623" y="672"/>
                    <a:pt x="5620" y="434"/>
                  </a:cubicBezTo>
                  <a:cubicBezTo>
                    <a:pt x="5623" y="195"/>
                    <a:pt x="5431" y="1"/>
                    <a:pt x="5193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2" name="Google Shape;2252;p59"/>
            <p:cNvSpPr/>
            <p:nvPr/>
          </p:nvSpPr>
          <p:spPr>
            <a:xfrm>
              <a:off x="3989675" y="3916575"/>
              <a:ext cx="109500" cy="62475"/>
            </a:xfrm>
            <a:custGeom>
              <a:avLst/>
              <a:gdLst/>
              <a:ahLst/>
              <a:cxnLst/>
              <a:rect l="l" t="t" r="r" b="b"/>
              <a:pathLst>
                <a:path w="4380" h="2499" extrusionOk="0">
                  <a:moveTo>
                    <a:pt x="3930" y="1"/>
                  </a:moveTo>
                  <a:cubicBezTo>
                    <a:pt x="3911" y="1"/>
                    <a:pt x="3892" y="2"/>
                    <a:pt x="3873" y="5"/>
                  </a:cubicBezTo>
                  <a:cubicBezTo>
                    <a:pt x="1465" y="288"/>
                    <a:pt x="0" y="1059"/>
                    <a:pt x="0" y="2066"/>
                  </a:cubicBezTo>
                  <a:cubicBezTo>
                    <a:pt x="0" y="2305"/>
                    <a:pt x="194" y="2498"/>
                    <a:pt x="433" y="2498"/>
                  </a:cubicBezTo>
                  <a:cubicBezTo>
                    <a:pt x="672" y="2498"/>
                    <a:pt x="866" y="2305"/>
                    <a:pt x="866" y="2066"/>
                  </a:cubicBezTo>
                  <a:cubicBezTo>
                    <a:pt x="866" y="1773"/>
                    <a:pt x="1797" y="1120"/>
                    <a:pt x="3973" y="864"/>
                  </a:cubicBezTo>
                  <a:cubicBezTo>
                    <a:pt x="4211" y="835"/>
                    <a:pt x="4379" y="621"/>
                    <a:pt x="4353" y="384"/>
                  </a:cubicBezTo>
                  <a:cubicBezTo>
                    <a:pt x="4327" y="166"/>
                    <a:pt x="4143" y="1"/>
                    <a:pt x="393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3" name="Google Shape;2253;p59"/>
            <p:cNvSpPr/>
            <p:nvPr/>
          </p:nvSpPr>
          <p:spPr>
            <a:xfrm>
              <a:off x="4162625" y="3916600"/>
              <a:ext cx="109550" cy="62450"/>
            </a:xfrm>
            <a:custGeom>
              <a:avLst/>
              <a:gdLst/>
              <a:ahLst/>
              <a:cxnLst/>
              <a:rect l="l" t="t" r="r" b="b"/>
              <a:pathLst>
                <a:path w="4382" h="2498" extrusionOk="0">
                  <a:moveTo>
                    <a:pt x="455" y="0"/>
                  </a:moveTo>
                  <a:cubicBezTo>
                    <a:pt x="239" y="0"/>
                    <a:pt x="52" y="162"/>
                    <a:pt x="29" y="383"/>
                  </a:cubicBezTo>
                  <a:cubicBezTo>
                    <a:pt x="1" y="620"/>
                    <a:pt x="171" y="834"/>
                    <a:pt x="408" y="863"/>
                  </a:cubicBezTo>
                  <a:cubicBezTo>
                    <a:pt x="2583" y="1119"/>
                    <a:pt x="3516" y="1772"/>
                    <a:pt x="3516" y="2065"/>
                  </a:cubicBezTo>
                  <a:cubicBezTo>
                    <a:pt x="3516" y="2304"/>
                    <a:pt x="3709" y="2497"/>
                    <a:pt x="3949" y="2497"/>
                  </a:cubicBezTo>
                  <a:cubicBezTo>
                    <a:pt x="4186" y="2497"/>
                    <a:pt x="4381" y="2304"/>
                    <a:pt x="4380" y="2065"/>
                  </a:cubicBezTo>
                  <a:cubicBezTo>
                    <a:pt x="4380" y="1058"/>
                    <a:pt x="2915" y="287"/>
                    <a:pt x="509" y="4"/>
                  </a:cubicBezTo>
                  <a:cubicBezTo>
                    <a:pt x="491" y="1"/>
                    <a:pt x="473" y="0"/>
                    <a:pt x="455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4" name="Google Shape;2254;p59"/>
            <p:cNvSpPr/>
            <p:nvPr/>
          </p:nvSpPr>
          <p:spPr>
            <a:xfrm>
              <a:off x="4208450" y="3957875"/>
              <a:ext cx="105775" cy="101425"/>
            </a:xfrm>
            <a:custGeom>
              <a:avLst/>
              <a:gdLst/>
              <a:ahLst/>
              <a:cxnLst/>
              <a:rect l="l" t="t" r="r" b="b"/>
              <a:pathLst>
                <a:path w="4231" h="4057" extrusionOk="0">
                  <a:moveTo>
                    <a:pt x="2116" y="1"/>
                  </a:moveTo>
                  <a:cubicBezTo>
                    <a:pt x="1960" y="1"/>
                    <a:pt x="1803" y="74"/>
                    <a:pt x="1730" y="220"/>
                  </a:cubicBezTo>
                  <a:lnTo>
                    <a:pt x="1" y="3679"/>
                  </a:lnTo>
                  <a:lnTo>
                    <a:pt x="819" y="3976"/>
                  </a:lnTo>
                  <a:lnTo>
                    <a:pt x="2116" y="1381"/>
                  </a:lnTo>
                  <a:lnTo>
                    <a:pt x="3453" y="4056"/>
                  </a:lnTo>
                  <a:lnTo>
                    <a:pt x="4230" y="3679"/>
                  </a:lnTo>
                  <a:lnTo>
                    <a:pt x="2503" y="220"/>
                  </a:lnTo>
                  <a:cubicBezTo>
                    <a:pt x="2429" y="74"/>
                    <a:pt x="2273" y="1"/>
                    <a:pt x="2116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5" name="Google Shape;2255;p59"/>
            <p:cNvSpPr/>
            <p:nvPr/>
          </p:nvSpPr>
          <p:spPr>
            <a:xfrm>
              <a:off x="3947575" y="3957875"/>
              <a:ext cx="105850" cy="102250"/>
            </a:xfrm>
            <a:custGeom>
              <a:avLst/>
              <a:gdLst/>
              <a:ahLst/>
              <a:cxnLst/>
              <a:rect l="l" t="t" r="r" b="b"/>
              <a:pathLst>
                <a:path w="4234" h="4090" extrusionOk="0">
                  <a:moveTo>
                    <a:pt x="2118" y="1"/>
                  </a:moveTo>
                  <a:cubicBezTo>
                    <a:pt x="1961" y="1"/>
                    <a:pt x="1804" y="74"/>
                    <a:pt x="1730" y="220"/>
                  </a:cubicBezTo>
                  <a:lnTo>
                    <a:pt x="1" y="3679"/>
                  </a:lnTo>
                  <a:lnTo>
                    <a:pt x="756" y="4089"/>
                  </a:lnTo>
                  <a:cubicBezTo>
                    <a:pt x="761" y="4081"/>
                    <a:pt x="770" y="4075"/>
                    <a:pt x="775" y="4066"/>
                  </a:cubicBezTo>
                  <a:lnTo>
                    <a:pt x="2117" y="1381"/>
                  </a:lnTo>
                  <a:lnTo>
                    <a:pt x="3426" y="3996"/>
                  </a:lnTo>
                  <a:lnTo>
                    <a:pt x="4233" y="3679"/>
                  </a:lnTo>
                  <a:lnTo>
                    <a:pt x="2504" y="220"/>
                  </a:lnTo>
                  <a:cubicBezTo>
                    <a:pt x="2431" y="74"/>
                    <a:pt x="2274" y="1"/>
                    <a:pt x="2118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6" name="Google Shape;2256;p59"/>
            <p:cNvSpPr/>
            <p:nvPr/>
          </p:nvSpPr>
          <p:spPr>
            <a:xfrm>
              <a:off x="4072625" y="3870975"/>
              <a:ext cx="112375" cy="108075"/>
            </a:xfrm>
            <a:custGeom>
              <a:avLst/>
              <a:gdLst/>
              <a:ahLst/>
              <a:cxnLst/>
              <a:rect l="l" t="t" r="r" b="b"/>
              <a:pathLst>
                <a:path w="4495" h="4323" extrusionOk="0">
                  <a:moveTo>
                    <a:pt x="2331" y="0"/>
                  </a:moveTo>
                  <a:cubicBezTo>
                    <a:pt x="1458" y="0"/>
                    <a:pt x="669" y="526"/>
                    <a:pt x="334" y="1335"/>
                  </a:cubicBezTo>
                  <a:cubicBezTo>
                    <a:pt x="1" y="2142"/>
                    <a:pt x="186" y="3072"/>
                    <a:pt x="805" y="3690"/>
                  </a:cubicBezTo>
                  <a:cubicBezTo>
                    <a:pt x="1218" y="4103"/>
                    <a:pt x="1770" y="4323"/>
                    <a:pt x="2332" y="4323"/>
                  </a:cubicBezTo>
                  <a:cubicBezTo>
                    <a:pt x="2610" y="4323"/>
                    <a:pt x="2892" y="4268"/>
                    <a:pt x="3160" y="4157"/>
                  </a:cubicBezTo>
                  <a:cubicBezTo>
                    <a:pt x="3967" y="3824"/>
                    <a:pt x="4494" y="3035"/>
                    <a:pt x="4494" y="2161"/>
                  </a:cubicBezTo>
                  <a:cubicBezTo>
                    <a:pt x="4493" y="966"/>
                    <a:pt x="3525" y="0"/>
                    <a:pt x="233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7" name="Google Shape;2257;p59"/>
            <p:cNvSpPr/>
            <p:nvPr/>
          </p:nvSpPr>
          <p:spPr>
            <a:xfrm>
              <a:off x="4116425" y="3914150"/>
              <a:ext cx="25375" cy="21700"/>
            </a:xfrm>
            <a:custGeom>
              <a:avLst/>
              <a:gdLst/>
              <a:ahLst/>
              <a:cxnLst/>
              <a:rect l="l" t="t" r="r" b="b"/>
              <a:pathLst>
                <a:path w="1015" h="868" extrusionOk="0">
                  <a:moveTo>
                    <a:pt x="585" y="1"/>
                  </a:moveTo>
                  <a:cubicBezTo>
                    <a:pt x="583" y="1"/>
                    <a:pt x="581" y="1"/>
                    <a:pt x="579" y="1"/>
                  </a:cubicBezTo>
                  <a:cubicBezTo>
                    <a:pt x="194" y="1"/>
                    <a:pt x="0" y="467"/>
                    <a:pt x="274" y="739"/>
                  </a:cubicBezTo>
                  <a:cubicBezTo>
                    <a:pt x="362" y="828"/>
                    <a:pt x="470" y="867"/>
                    <a:pt x="577" y="867"/>
                  </a:cubicBezTo>
                  <a:cubicBezTo>
                    <a:pt x="799" y="867"/>
                    <a:pt x="1012" y="694"/>
                    <a:pt x="1012" y="434"/>
                  </a:cubicBezTo>
                  <a:cubicBezTo>
                    <a:pt x="1015" y="195"/>
                    <a:pt x="823" y="1"/>
                    <a:pt x="585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8" name="Google Shape;2258;p59"/>
            <p:cNvSpPr/>
            <p:nvPr/>
          </p:nvSpPr>
          <p:spPr>
            <a:xfrm>
              <a:off x="4130900" y="3870975"/>
              <a:ext cx="54050" cy="108075"/>
            </a:xfrm>
            <a:custGeom>
              <a:avLst/>
              <a:gdLst/>
              <a:ahLst/>
              <a:cxnLst/>
              <a:rect l="l" t="t" r="r" b="b"/>
              <a:pathLst>
                <a:path w="2162" h="4323" extrusionOk="0">
                  <a:moveTo>
                    <a:pt x="0" y="0"/>
                  </a:moveTo>
                  <a:lnTo>
                    <a:pt x="0" y="4322"/>
                  </a:lnTo>
                  <a:cubicBezTo>
                    <a:pt x="1194" y="4322"/>
                    <a:pt x="2162" y="3355"/>
                    <a:pt x="2162" y="2161"/>
                  </a:cubicBezTo>
                  <a:cubicBezTo>
                    <a:pt x="2162" y="968"/>
                    <a:pt x="1194" y="0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9" name="Google Shape;2259;p59"/>
            <p:cNvSpPr/>
            <p:nvPr/>
          </p:nvSpPr>
          <p:spPr>
            <a:xfrm>
              <a:off x="4130900" y="3914150"/>
              <a:ext cx="10825" cy="21675"/>
            </a:xfrm>
            <a:custGeom>
              <a:avLst/>
              <a:gdLst/>
              <a:ahLst/>
              <a:cxnLst/>
              <a:rect l="l" t="t" r="r" b="b"/>
              <a:pathLst>
                <a:path w="433" h="867" extrusionOk="0">
                  <a:moveTo>
                    <a:pt x="0" y="1"/>
                  </a:moveTo>
                  <a:lnTo>
                    <a:pt x="0" y="866"/>
                  </a:lnTo>
                  <a:cubicBezTo>
                    <a:pt x="239" y="866"/>
                    <a:pt x="433" y="673"/>
                    <a:pt x="433" y="434"/>
                  </a:cubicBezTo>
                  <a:cubicBezTo>
                    <a:pt x="433" y="194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0" name="Google Shape;2260;p59"/>
            <p:cNvSpPr/>
            <p:nvPr/>
          </p:nvSpPr>
          <p:spPr>
            <a:xfrm>
              <a:off x="4207275" y="4043850"/>
              <a:ext cx="108125" cy="64900"/>
            </a:xfrm>
            <a:custGeom>
              <a:avLst/>
              <a:gdLst/>
              <a:ahLst/>
              <a:cxnLst/>
              <a:rect l="l" t="t" r="r" b="b"/>
              <a:pathLst>
                <a:path w="4325" h="2596" extrusionOk="0">
                  <a:moveTo>
                    <a:pt x="433" y="1"/>
                  </a:moveTo>
                  <a:cubicBezTo>
                    <a:pt x="194" y="1"/>
                    <a:pt x="1" y="194"/>
                    <a:pt x="1" y="433"/>
                  </a:cubicBezTo>
                  <a:cubicBezTo>
                    <a:pt x="2" y="1627"/>
                    <a:pt x="968" y="2594"/>
                    <a:pt x="2163" y="2595"/>
                  </a:cubicBezTo>
                  <a:cubicBezTo>
                    <a:pt x="3355" y="2595"/>
                    <a:pt x="4323" y="1627"/>
                    <a:pt x="4324" y="433"/>
                  </a:cubicBezTo>
                  <a:cubicBezTo>
                    <a:pt x="4324" y="194"/>
                    <a:pt x="4131" y="1"/>
                    <a:pt x="3892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1" name="Google Shape;2261;p59"/>
            <p:cNvSpPr/>
            <p:nvPr/>
          </p:nvSpPr>
          <p:spPr>
            <a:xfrm>
              <a:off x="3946450" y="4043850"/>
              <a:ext cx="108100" cy="64900"/>
            </a:xfrm>
            <a:custGeom>
              <a:avLst/>
              <a:gdLst/>
              <a:ahLst/>
              <a:cxnLst/>
              <a:rect l="l" t="t" r="r" b="b"/>
              <a:pathLst>
                <a:path w="4324" h="2596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cubicBezTo>
                    <a:pt x="2" y="1627"/>
                    <a:pt x="969" y="2594"/>
                    <a:pt x="2162" y="2595"/>
                  </a:cubicBezTo>
                  <a:cubicBezTo>
                    <a:pt x="3356" y="2595"/>
                    <a:pt x="4324" y="1627"/>
                    <a:pt x="4324" y="433"/>
                  </a:cubicBezTo>
                  <a:cubicBezTo>
                    <a:pt x="4324" y="194"/>
                    <a:pt x="4130" y="1"/>
                    <a:pt x="389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62" name="Google Shape;2262;p59"/>
          <p:cNvGrpSpPr/>
          <p:nvPr/>
        </p:nvGrpSpPr>
        <p:grpSpPr>
          <a:xfrm>
            <a:off x="7155188" y="1517650"/>
            <a:ext cx="374375" cy="368925"/>
            <a:chOff x="6389500" y="1517650"/>
            <a:chExt cx="374375" cy="368925"/>
          </a:xfrm>
        </p:grpSpPr>
        <p:sp>
          <p:nvSpPr>
            <p:cNvPr id="2263" name="Google Shape;2263;p59"/>
            <p:cNvSpPr/>
            <p:nvPr/>
          </p:nvSpPr>
          <p:spPr>
            <a:xfrm>
              <a:off x="6425025" y="1578375"/>
              <a:ext cx="256225" cy="308200"/>
            </a:xfrm>
            <a:custGeom>
              <a:avLst/>
              <a:gdLst/>
              <a:ahLst/>
              <a:cxnLst/>
              <a:rect l="l" t="t" r="r" b="b"/>
              <a:pathLst>
                <a:path w="10249" h="12328" extrusionOk="0">
                  <a:moveTo>
                    <a:pt x="9164" y="0"/>
                  </a:moveTo>
                  <a:lnTo>
                    <a:pt x="7696" y="249"/>
                  </a:lnTo>
                  <a:lnTo>
                    <a:pt x="447" y="7506"/>
                  </a:lnTo>
                  <a:lnTo>
                    <a:pt x="0" y="9175"/>
                  </a:lnTo>
                  <a:lnTo>
                    <a:pt x="913" y="10088"/>
                  </a:lnTo>
                  <a:cubicBezTo>
                    <a:pt x="997" y="10172"/>
                    <a:pt x="1108" y="10214"/>
                    <a:pt x="1218" y="10214"/>
                  </a:cubicBezTo>
                  <a:cubicBezTo>
                    <a:pt x="1329" y="10214"/>
                    <a:pt x="1439" y="10172"/>
                    <a:pt x="1523" y="10088"/>
                  </a:cubicBezTo>
                  <a:cubicBezTo>
                    <a:pt x="1701" y="9909"/>
                    <a:pt x="1941" y="9808"/>
                    <a:pt x="2191" y="9808"/>
                  </a:cubicBezTo>
                  <a:cubicBezTo>
                    <a:pt x="2215" y="9808"/>
                    <a:pt x="2240" y="9809"/>
                    <a:pt x="2265" y="9811"/>
                  </a:cubicBezTo>
                  <a:cubicBezTo>
                    <a:pt x="2541" y="9830"/>
                    <a:pt x="2798" y="9968"/>
                    <a:pt x="2965" y="10190"/>
                  </a:cubicBezTo>
                  <a:lnTo>
                    <a:pt x="3923" y="11458"/>
                  </a:lnTo>
                  <a:cubicBezTo>
                    <a:pt x="4349" y="12032"/>
                    <a:pt x="4999" y="12327"/>
                    <a:pt x="5653" y="12327"/>
                  </a:cubicBezTo>
                  <a:cubicBezTo>
                    <a:pt x="6201" y="12327"/>
                    <a:pt x="6752" y="12120"/>
                    <a:pt x="7175" y="11696"/>
                  </a:cubicBezTo>
                  <a:lnTo>
                    <a:pt x="8212" y="10659"/>
                  </a:lnTo>
                  <a:cubicBezTo>
                    <a:pt x="8363" y="10506"/>
                    <a:pt x="8380" y="10265"/>
                    <a:pt x="8251" y="10094"/>
                  </a:cubicBezTo>
                  <a:lnTo>
                    <a:pt x="7458" y="9035"/>
                  </a:lnTo>
                  <a:lnTo>
                    <a:pt x="7457" y="9035"/>
                  </a:lnTo>
                  <a:lnTo>
                    <a:pt x="6341" y="8933"/>
                  </a:lnTo>
                  <a:lnTo>
                    <a:pt x="5630" y="9650"/>
                  </a:lnTo>
                  <a:lnTo>
                    <a:pt x="4582" y="8251"/>
                  </a:lnTo>
                  <a:lnTo>
                    <a:pt x="5416" y="7422"/>
                  </a:lnTo>
                  <a:lnTo>
                    <a:pt x="5369" y="6244"/>
                  </a:lnTo>
                  <a:lnTo>
                    <a:pt x="10080" y="1533"/>
                  </a:lnTo>
                  <a:cubicBezTo>
                    <a:pt x="10248" y="1365"/>
                    <a:pt x="10248" y="1091"/>
                    <a:pt x="10080" y="922"/>
                  </a:cubicBezTo>
                  <a:lnTo>
                    <a:pt x="9164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4" name="Google Shape;2264;p59"/>
            <p:cNvSpPr/>
            <p:nvPr/>
          </p:nvSpPr>
          <p:spPr>
            <a:xfrm>
              <a:off x="6626025" y="1517650"/>
              <a:ext cx="127050" cy="178725"/>
            </a:xfrm>
            <a:custGeom>
              <a:avLst/>
              <a:gdLst/>
              <a:ahLst/>
              <a:cxnLst/>
              <a:rect l="l" t="t" r="r" b="b"/>
              <a:pathLst>
                <a:path w="5082" h="7149" extrusionOk="0">
                  <a:moveTo>
                    <a:pt x="2725" y="0"/>
                  </a:moveTo>
                  <a:cubicBezTo>
                    <a:pt x="2651" y="0"/>
                    <a:pt x="2576" y="4"/>
                    <a:pt x="2499" y="11"/>
                  </a:cubicBezTo>
                  <a:cubicBezTo>
                    <a:pt x="1856" y="72"/>
                    <a:pt x="1274" y="422"/>
                    <a:pt x="918" y="961"/>
                  </a:cubicBezTo>
                  <a:lnTo>
                    <a:pt x="131" y="2137"/>
                  </a:lnTo>
                  <a:cubicBezTo>
                    <a:pt x="1" y="2338"/>
                    <a:pt x="54" y="2606"/>
                    <a:pt x="251" y="2742"/>
                  </a:cubicBezTo>
                  <a:cubicBezTo>
                    <a:pt x="324" y="2791"/>
                    <a:pt x="406" y="2813"/>
                    <a:pt x="487" y="2813"/>
                  </a:cubicBezTo>
                  <a:cubicBezTo>
                    <a:pt x="627" y="2813"/>
                    <a:pt x="765" y="2746"/>
                    <a:pt x="847" y="2621"/>
                  </a:cubicBezTo>
                  <a:lnTo>
                    <a:pt x="1634" y="1437"/>
                  </a:lnTo>
                  <a:cubicBezTo>
                    <a:pt x="1853" y="1116"/>
                    <a:pt x="2200" y="908"/>
                    <a:pt x="2584" y="867"/>
                  </a:cubicBezTo>
                  <a:cubicBezTo>
                    <a:pt x="2627" y="862"/>
                    <a:pt x="2669" y="860"/>
                    <a:pt x="2712" y="860"/>
                  </a:cubicBezTo>
                  <a:cubicBezTo>
                    <a:pt x="2836" y="860"/>
                    <a:pt x="2960" y="880"/>
                    <a:pt x="3078" y="917"/>
                  </a:cubicBezTo>
                  <a:cubicBezTo>
                    <a:pt x="3284" y="969"/>
                    <a:pt x="3475" y="1090"/>
                    <a:pt x="3631" y="1246"/>
                  </a:cubicBezTo>
                  <a:cubicBezTo>
                    <a:pt x="4054" y="1662"/>
                    <a:pt x="4132" y="2318"/>
                    <a:pt x="3829" y="2827"/>
                  </a:cubicBezTo>
                  <a:cubicBezTo>
                    <a:pt x="3520" y="3340"/>
                    <a:pt x="3267" y="3885"/>
                    <a:pt x="3078" y="4453"/>
                  </a:cubicBezTo>
                  <a:cubicBezTo>
                    <a:pt x="2828" y="5175"/>
                    <a:pt x="2680" y="5927"/>
                    <a:pt x="2638" y="6690"/>
                  </a:cubicBezTo>
                  <a:cubicBezTo>
                    <a:pt x="2627" y="6928"/>
                    <a:pt x="2806" y="7131"/>
                    <a:pt x="3044" y="7148"/>
                  </a:cubicBezTo>
                  <a:lnTo>
                    <a:pt x="3078" y="7148"/>
                  </a:lnTo>
                  <a:cubicBezTo>
                    <a:pt x="3311" y="7140"/>
                    <a:pt x="3492" y="6967"/>
                    <a:pt x="3501" y="6742"/>
                  </a:cubicBezTo>
                  <a:cubicBezTo>
                    <a:pt x="3572" y="5516"/>
                    <a:pt x="3937" y="4325"/>
                    <a:pt x="4564" y="3268"/>
                  </a:cubicBezTo>
                  <a:cubicBezTo>
                    <a:pt x="5081" y="2422"/>
                    <a:pt x="4943" y="1333"/>
                    <a:pt x="4244" y="634"/>
                  </a:cubicBezTo>
                  <a:cubicBezTo>
                    <a:pt x="3928" y="316"/>
                    <a:pt x="3520" y="107"/>
                    <a:pt x="3078" y="38"/>
                  </a:cubicBezTo>
                  <a:cubicBezTo>
                    <a:pt x="2961" y="11"/>
                    <a:pt x="2844" y="0"/>
                    <a:pt x="2725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5" name="Google Shape;2265;p59"/>
            <p:cNvSpPr/>
            <p:nvPr/>
          </p:nvSpPr>
          <p:spPr>
            <a:xfrm>
              <a:off x="6551325" y="1554500"/>
              <a:ext cx="41225" cy="36525"/>
            </a:xfrm>
            <a:custGeom>
              <a:avLst/>
              <a:gdLst/>
              <a:ahLst/>
              <a:cxnLst/>
              <a:rect l="l" t="t" r="r" b="b"/>
              <a:pathLst>
                <a:path w="1649" h="1461" extrusionOk="0">
                  <a:moveTo>
                    <a:pt x="477" y="1"/>
                  </a:moveTo>
                  <a:cubicBezTo>
                    <a:pt x="366" y="1"/>
                    <a:pt x="255" y="43"/>
                    <a:pt x="171" y="128"/>
                  </a:cubicBezTo>
                  <a:cubicBezTo>
                    <a:pt x="9" y="290"/>
                    <a:pt x="1" y="551"/>
                    <a:pt x="155" y="723"/>
                  </a:cubicBezTo>
                  <a:lnTo>
                    <a:pt x="765" y="1333"/>
                  </a:lnTo>
                  <a:cubicBezTo>
                    <a:pt x="846" y="1415"/>
                    <a:pt x="956" y="1460"/>
                    <a:pt x="1071" y="1460"/>
                  </a:cubicBezTo>
                  <a:cubicBezTo>
                    <a:pt x="1455" y="1459"/>
                    <a:pt x="1648" y="995"/>
                    <a:pt x="1376" y="723"/>
                  </a:cubicBezTo>
                  <a:lnTo>
                    <a:pt x="765" y="110"/>
                  </a:lnTo>
                  <a:cubicBezTo>
                    <a:pt x="683" y="37"/>
                    <a:pt x="580" y="1"/>
                    <a:pt x="477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6" name="Google Shape;2266;p59"/>
            <p:cNvSpPr/>
            <p:nvPr/>
          </p:nvSpPr>
          <p:spPr>
            <a:xfrm>
              <a:off x="6389500" y="1545425"/>
              <a:ext cx="264675" cy="262350"/>
            </a:xfrm>
            <a:custGeom>
              <a:avLst/>
              <a:gdLst/>
              <a:ahLst/>
              <a:cxnLst/>
              <a:rect l="l" t="t" r="r" b="b"/>
              <a:pathLst>
                <a:path w="10587" h="10494" extrusionOk="0">
                  <a:moveTo>
                    <a:pt x="8753" y="0"/>
                  </a:moveTo>
                  <a:cubicBezTo>
                    <a:pt x="8434" y="0"/>
                    <a:pt x="8116" y="122"/>
                    <a:pt x="7872" y="365"/>
                  </a:cubicBezTo>
                  <a:lnTo>
                    <a:pt x="503" y="7736"/>
                  </a:lnTo>
                  <a:cubicBezTo>
                    <a:pt x="2" y="8237"/>
                    <a:pt x="1" y="9060"/>
                    <a:pt x="503" y="9574"/>
                  </a:cubicBezTo>
                  <a:lnTo>
                    <a:pt x="1421" y="10493"/>
                  </a:lnTo>
                  <a:lnTo>
                    <a:pt x="10587" y="1317"/>
                  </a:lnTo>
                  <a:lnTo>
                    <a:pt x="9633" y="365"/>
                  </a:lnTo>
                  <a:cubicBezTo>
                    <a:pt x="9390" y="122"/>
                    <a:pt x="9071" y="0"/>
                    <a:pt x="875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7" name="Google Shape;2267;p59"/>
            <p:cNvSpPr/>
            <p:nvPr/>
          </p:nvSpPr>
          <p:spPr>
            <a:xfrm>
              <a:off x="6513375" y="1734525"/>
              <a:ext cx="98050" cy="112375"/>
            </a:xfrm>
            <a:custGeom>
              <a:avLst/>
              <a:gdLst/>
              <a:ahLst/>
              <a:cxnLst/>
              <a:rect l="l" t="t" r="r" b="b"/>
              <a:pathLst>
                <a:path w="3922" h="4495" extrusionOk="0">
                  <a:moveTo>
                    <a:pt x="1837" y="1"/>
                  </a:moveTo>
                  <a:lnTo>
                    <a:pt x="170" y="1658"/>
                  </a:lnTo>
                  <a:cubicBezTo>
                    <a:pt x="18" y="1809"/>
                    <a:pt x="0" y="2049"/>
                    <a:pt x="129" y="2223"/>
                  </a:cubicBezTo>
                  <a:lnTo>
                    <a:pt x="1703" y="4321"/>
                  </a:lnTo>
                  <a:cubicBezTo>
                    <a:pt x="1788" y="4436"/>
                    <a:pt x="1917" y="4494"/>
                    <a:pt x="2047" y="4494"/>
                  </a:cubicBezTo>
                  <a:cubicBezTo>
                    <a:pt x="2157" y="4494"/>
                    <a:pt x="2267" y="4452"/>
                    <a:pt x="2353" y="4367"/>
                  </a:cubicBezTo>
                  <a:lnTo>
                    <a:pt x="3921" y="2789"/>
                  </a:lnTo>
                  <a:lnTo>
                    <a:pt x="1837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8" name="Google Shape;2268;p59"/>
            <p:cNvSpPr/>
            <p:nvPr/>
          </p:nvSpPr>
          <p:spPr>
            <a:xfrm>
              <a:off x="6702975" y="1518550"/>
              <a:ext cx="50100" cy="177825"/>
            </a:xfrm>
            <a:custGeom>
              <a:avLst/>
              <a:gdLst/>
              <a:ahLst/>
              <a:cxnLst/>
              <a:rect l="l" t="t" r="r" b="b"/>
              <a:pathLst>
                <a:path w="2004" h="7113" extrusionOk="0">
                  <a:moveTo>
                    <a:pt x="0" y="0"/>
                  </a:moveTo>
                  <a:lnTo>
                    <a:pt x="0" y="881"/>
                  </a:lnTo>
                  <a:cubicBezTo>
                    <a:pt x="206" y="933"/>
                    <a:pt x="397" y="1054"/>
                    <a:pt x="553" y="1210"/>
                  </a:cubicBezTo>
                  <a:cubicBezTo>
                    <a:pt x="976" y="1626"/>
                    <a:pt x="1054" y="2282"/>
                    <a:pt x="751" y="2791"/>
                  </a:cubicBezTo>
                  <a:cubicBezTo>
                    <a:pt x="442" y="3304"/>
                    <a:pt x="189" y="3849"/>
                    <a:pt x="0" y="4417"/>
                  </a:cubicBezTo>
                  <a:lnTo>
                    <a:pt x="0" y="7112"/>
                  </a:lnTo>
                  <a:cubicBezTo>
                    <a:pt x="233" y="7104"/>
                    <a:pt x="414" y="6931"/>
                    <a:pt x="423" y="6706"/>
                  </a:cubicBezTo>
                  <a:cubicBezTo>
                    <a:pt x="494" y="5480"/>
                    <a:pt x="859" y="4289"/>
                    <a:pt x="1486" y="3232"/>
                  </a:cubicBezTo>
                  <a:cubicBezTo>
                    <a:pt x="2003" y="2386"/>
                    <a:pt x="1865" y="1297"/>
                    <a:pt x="1166" y="597"/>
                  </a:cubicBezTo>
                  <a:cubicBezTo>
                    <a:pt x="850" y="279"/>
                    <a:pt x="442" y="71"/>
                    <a:pt x="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9" name="Google Shape;2269;p59"/>
            <p:cNvSpPr/>
            <p:nvPr/>
          </p:nvSpPr>
          <p:spPr>
            <a:xfrm>
              <a:off x="6611125" y="1674025"/>
              <a:ext cx="152750" cy="148300"/>
            </a:xfrm>
            <a:custGeom>
              <a:avLst/>
              <a:gdLst/>
              <a:ahLst/>
              <a:cxnLst/>
              <a:rect l="l" t="t" r="r" b="b"/>
              <a:pathLst>
                <a:path w="6110" h="5932" extrusionOk="0">
                  <a:moveTo>
                    <a:pt x="3503" y="0"/>
                  </a:moveTo>
                  <a:cubicBezTo>
                    <a:pt x="3065" y="0"/>
                    <a:pt x="2656" y="234"/>
                    <a:pt x="2411" y="618"/>
                  </a:cubicBezTo>
                  <a:cubicBezTo>
                    <a:pt x="2216" y="511"/>
                    <a:pt x="2007" y="458"/>
                    <a:pt x="1798" y="458"/>
                  </a:cubicBezTo>
                  <a:cubicBezTo>
                    <a:pt x="1478" y="458"/>
                    <a:pt x="1160" y="582"/>
                    <a:pt x="899" y="833"/>
                  </a:cubicBezTo>
                  <a:cubicBezTo>
                    <a:pt x="493" y="1239"/>
                    <a:pt x="433" y="1845"/>
                    <a:pt x="691" y="2337"/>
                  </a:cubicBezTo>
                  <a:cubicBezTo>
                    <a:pt x="606" y="2391"/>
                    <a:pt x="527" y="2454"/>
                    <a:pt x="458" y="2526"/>
                  </a:cubicBezTo>
                  <a:cubicBezTo>
                    <a:pt x="129" y="2855"/>
                    <a:pt x="0" y="3313"/>
                    <a:pt x="129" y="3780"/>
                  </a:cubicBezTo>
                  <a:cubicBezTo>
                    <a:pt x="277" y="4315"/>
                    <a:pt x="760" y="4669"/>
                    <a:pt x="1322" y="4696"/>
                  </a:cubicBezTo>
                  <a:cubicBezTo>
                    <a:pt x="1339" y="5248"/>
                    <a:pt x="1685" y="5733"/>
                    <a:pt x="2264" y="5889"/>
                  </a:cubicBezTo>
                  <a:cubicBezTo>
                    <a:pt x="2362" y="5917"/>
                    <a:pt x="2462" y="5932"/>
                    <a:pt x="2562" y="5932"/>
                  </a:cubicBezTo>
                  <a:cubicBezTo>
                    <a:pt x="2572" y="5932"/>
                    <a:pt x="2582" y="5931"/>
                    <a:pt x="2592" y="5931"/>
                  </a:cubicBezTo>
                  <a:cubicBezTo>
                    <a:pt x="3034" y="5931"/>
                    <a:pt x="3440" y="5690"/>
                    <a:pt x="3673" y="5318"/>
                  </a:cubicBezTo>
                  <a:cubicBezTo>
                    <a:pt x="3871" y="5424"/>
                    <a:pt x="4083" y="5478"/>
                    <a:pt x="4293" y="5478"/>
                  </a:cubicBezTo>
                  <a:cubicBezTo>
                    <a:pt x="4614" y="5478"/>
                    <a:pt x="4929" y="5353"/>
                    <a:pt x="5185" y="5102"/>
                  </a:cubicBezTo>
                  <a:cubicBezTo>
                    <a:pt x="5591" y="4696"/>
                    <a:pt x="5652" y="4090"/>
                    <a:pt x="5392" y="3598"/>
                  </a:cubicBezTo>
                  <a:cubicBezTo>
                    <a:pt x="5875" y="3296"/>
                    <a:pt x="6110" y="2743"/>
                    <a:pt x="5954" y="2164"/>
                  </a:cubicBezTo>
                  <a:cubicBezTo>
                    <a:pt x="5808" y="1620"/>
                    <a:pt x="5323" y="1264"/>
                    <a:pt x="4771" y="1249"/>
                  </a:cubicBezTo>
                  <a:cubicBezTo>
                    <a:pt x="4744" y="687"/>
                    <a:pt x="4398" y="212"/>
                    <a:pt x="3821" y="47"/>
                  </a:cubicBezTo>
                  <a:cubicBezTo>
                    <a:pt x="3770" y="39"/>
                    <a:pt x="3720" y="28"/>
                    <a:pt x="3673" y="12"/>
                  </a:cubicBezTo>
                  <a:cubicBezTo>
                    <a:pt x="3616" y="4"/>
                    <a:pt x="3559" y="0"/>
                    <a:pt x="3503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0" name="Google Shape;2270;p59"/>
            <p:cNvSpPr/>
            <p:nvPr/>
          </p:nvSpPr>
          <p:spPr>
            <a:xfrm>
              <a:off x="6702925" y="1674300"/>
              <a:ext cx="60950" cy="136675"/>
            </a:xfrm>
            <a:custGeom>
              <a:avLst/>
              <a:gdLst/>
              <a:ahLst/>
              <a:cxnLst/>
              <a:rect l="l" t="t" r="r" b="b"/>
              <a:pathLst>
                <a:path w="2438" h="5467" extrusionOk="0">
                  <a:moveTo>
                    <a:pt x="1" y="1"/>
                  </a:moveTo>
                  <a:lnTo>
                    <a:pt x="1" y="5308"/>
                  </a:lnTo>
                  <a:cubicBezTo>
                    <a:pt x="199" y="5414"/>
                    <a:pt x="410" y="5467"/>
                    <a:pt x="620" y="5467"/>
                  </a:cubicBezTo>
                  <a:cubicBezTo>
                    <a:pt x="941" y="5467"/>
                    <a:pt x="1257" y="5342"/>
                    <a:pt x="1513" y="5091"/>
                  </a:cubicBezTo>
                  <a:cubicBezTo>
                    <a:pt x="1919" y="4685"/>
                    <a:pt x="1980" y="4079"/>
                    <a:pt x="1720" y="3588"/>
                  </a:cubicBezTo>
                  <a:cubicBezTo>
                    <a:pt x="2203" y="3285"/>
                    <a:pt x="2438" y="2732"/>
                    <a:pt x="2282" y="2153"/>
                  </a:cubicBezTo>
                  <a:cubicBezTo>
                    <a:pt x="2136" y="1609"/>
                    <a:pt x="1651" y="1253"/>
                    <a:pt x="1099" y="1236"/>
                  </a:cubicBezTo>
                  <a:cubicBezTo>
                    <a:pt x="1072" y="674"/>
                    <a:pt x="726" y="201"/>
                    <a:pt x="147" y="36"/>
                  </a:cubicBezTo>
                  <a:cubicBezTo>
                    <a:pt x="98" y="28"/>
                    <a:pt x="48" y="17"/>
                    <a:pt x="1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1" name="Google Shape;2271;p59"/>
            <p:cNvSpPr/>
            <p:nvPr/>
          </p:nvSpPr>
          <p:spPr>
            <a:xfrm>
              <a:off x="6651325" y="1715775"/>
              <a:ext cx="68300" cy="64825"/>
            </a:xfrm>
            <a:custGeom>
              <a:avLst/>
              <a:gdLst/>
              <a:ahLst/>
              <a:cxnLst/>
              <a:rect l="l" t="t" r="r" b="b"/>
              <a:pathLst>
                <a:path w="2732" h="2593" extrusionOk="0">
                  <a:moveTo>
                    <a:pt x="1437" y="1"/>
                  </a:moveTo>
                  <a:cubicBezTo>
                    <a:pt x="1210" y="1"/>
                    <a:pt x="986" y="60"/>
                    <a:pt x="785" y="173"/>
                  </a:cubicBezTo>
                  <a:cubicBezTo>
                    <a:pt x="487" y="345"/>
                    <a:pt x="269" y="628"/>
                    <a:pt x="181" y="960"/>
                  </a:cubicBezTo>
                  <a:cubicBezTo>
                    <a:pt x="0" y="1652"/>
                    <a:pt x="406" y="2370"/>
                    <a:pt x="1097" y="2551"/>
                  </a:cubicBezTo>
                  <a:cubicBezTo>
                    <a:pt x="1206" y="2579"/>
                    <a:pt x="1317" y="2593"/>
                    <a:pt x="1428" y="2593"/>
                  </a:cubicBezTo>
                  <a:cubicBezTo>
                    <a:pt x="1648" y="2593"/>
                    <a:pt x="1868" y="2538"/>
                    <a:pt x="2065" y="2430"/>
                  </a:cubicBezTo>
                  <a:cubicBezTo>
                    <a:pt x="2477" y="2202"/>
                    <a:pt x="2732" y="1769"/>
                    <a:pt x="2732" y="1298"/>
                  </a:cubicBezTo>
                  <a:cubicBezTo>
                    <a:pt x="2732" y="828"/>
                    <a:pt x="2477" y="394"/>
                    <a:pt x="2065" y="166"/>
                  </a:cubicBezTo>
                  <a:cubicBezTo>
                    <a:pt x="1973" y="110"/>
                    <a:pt x="1874" y="71"/>
                    <a:pt x="1770" y="44"/>
                  </a:cubicBezTo>
                  <a:cubicBezTo>
                    <a:pt x="1661" y="15"/>
                    <a:pt x="1548" y="1"/>
                    <a:pt x="1437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2" name="Google Shape;2272;p59"/>
            <p:cNvSpPr/>
            <p:nvPr/>
          </p:nvSpPr>
          <p:spPr>
            <a:xfrm>
              <a:off x="6702925" y="1719900"/>
              <a:ext cx="19425" cy="56600"/>
            </a:xfrm>
            <a:custGeom>
              <a:avLst/>
              <a:gdLst/>
              <a:ahLst/>
              <a:cxnLst/>
              <a:rect l="l" t="t" r="r" b="b"/>
              <a:pathLst>
                <a:path w="777" h="2264" extrusionOk="0">
                  <a:moveTo>
                    <a:pt x="1" y="1"/>
                  </a:moveTo>
                  <a:lnTo>
                    <a:pt x="1" y="2263"/>
                  </a:lnTo>
                  <a:cubicBezTo>
                    <a:pt x="307" y="2095"/>
                    <a:pt x="532" y="1807"/>
                    <a:pt x="624" y="1469"/>
                  </a:cubicBezTo>
                  <a:cubicBezTo>
                    <a:pt x="776" y="894"/>
                    <a:pt x="520" y="290"/>
                    <a:pt x="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73" name="Google Shape;2273;p59"/>
          <p:cNvGrpSpPr/>
          <p:nvPr/>
        </p:nvGrpSpPr>
        <p:grpSpPr>
          <a:xfrm>
            <a:off x="1651938" y="3235625"/>
            <a:ext cx="324275" cy="368925"/>
            <a:chOff x="886250" y="3235625"/>
            <a:chExt cx="324275" cy="368925"/>
          </a:xfrm>
        </p:grpSpPr>
        <p:sp>
          <p:nvSpPr>
            <p:cNvPr id="2274" name="Google Shape;2274;p59"/>
            <p:cNvSpPr/>
            <p:nvPr/>
          </p:nvSpPr>
          <p:spPr>
            <a:xfrm>
              <a:off x="886250" y="3235625"/>
              <a:ext cx="324275" cy="368925"/>
            </a:xfrm>
            <a:custGeom>
              <a:avLst/>
              <a:gdLst/>
              <a:ahLst/>
              <a:cxnLst/>
              <a:rect l="l" t="t" r="r" b="b"/>
              <a:pathLst>
                <a:path w="12971" h="14757" extrusionOk="0">
                  <a:moveTo>
                    <a:pt x="6486" y="0"/>
                  </a:moveTo>
                  <a:cubicBezTo>
                    <a:pt x="6247" y="0"/>
                    <a:pt x="6053" y="194"/>
                    <a:pt x="6053" y="433"/>
                  </a:cubicBezTo>
                  <a:cubicBezTo>
                    <a:pt x="6053" y="1110"/>
                    <a:pt x="4792" y="1749"/>
                    <a:pt x="3242" y="1749"/>
                  </a:cubicBezTo>
                  <a:cubicBezTo>
                    <a:pt x="2408" y="1749"/>
                    <a:pt x="1491" y="1564"/>
                    <a:pt x="641" y="1102"/>
                  </a:cubicBezTo>
                  <a:cubicBezTo>
                    <a:pt x="573" y="1061"/>
                    <a:pt x="501" y="1043"/>
                    <a:pt x="430" y="1043"/>
                  </a:cubicBezTo>
                  <a:cubicBezTo>
                    <a:pt x="208" y="1043"/>
                    <a:pt x="0" y="1224"/>
                    <a:pt x="0" y="1473"/>
                  </a:cubicBezTo>
                  <a:lnTo>
                    <a:pt x="0" y="6324"/>
                  </a:lnTo>
                  <a:cubicBezTo>
                    <a:pt x="0" y="11452"/>
                    <a:pt x="3887" y="13340"/>
                    <a:pt x="6269" y="14696"/>
                  </a:cubicBezTo>
                  <a:cubicBezTo>
                    <a:pt x="6336" y="14736"/>
                    <a:pt x="6411" y="14756"/>
                    <a:pt x="6486" y="14756"/>
                  </a:cubicBezTo>
                  <a:cubicBezTo>
                    <a:pt x="6561" y="14756"/>
                    <a:pt x="6635" y="14736"/>
                    <a:pt x="6702" y="14696"/>
                  </a:cubicBezTo>
                  <a:lnTo>
                    <a:pt x="8829" y="13458"/>
                  </a:lnTo>
                  <a:cubicBezTo>
                    <a:pt x="11387" y="11993"/>
                    <a:pt x="12967" y="9273"/>
                    <a:pt x="12970" y="6324"/>
                  </a:cubicBezTo>
                  <a:lnTo>
                    <a:pt x="12970" y="1473"/>
                  </a:lnTo>
                  <a:cubicBezTo>
                    <a:pt x="12970" y="1224"/>
                    <a:pt x="12762" y="1043"/>
                    <a:pt x="12541" y="1043"/>
                  </a:cubicBezTo>
                  <a:cubicBezTo>
                    <a:pt x="12470" y="1043"/>
                    <a:pt x="12398" y="1061"/>
                    <a:pt x="12331" y="1102"/>
                  </a:cubicBezTo>
                  <a:cubicBezTo>
                    <a:pt x="11468" y="1572"/>
                    <a:pt x="10554" y="1757"/>
                    <a:pt x="9729" y="1757"/>
                  </a:cubicBezTo>
                  <a:cubicBezTo>
                    <a:pt x="8167" y="1757"/>
                    <a:pt x="6919" y="1093"/>
                    <a:pt x="6919" y="433"/>
                  </a:cubicBezTo>
                  <a:cubicBezTo>
                    <a:pt x="6919" y="194"/>
                    <a:pt x="6725" y="0"/>
                    <a:pt x="6486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5" name="Google Shape;2275;p59"/>
            <p:cNvSpPr/>
            <p:nvPr/>
          </p:nvSpPr>
          <p:spPr>
            <a:xfrm>
              <a:off x="1048400" y="3235625"/>
              <a:ext cx="162125" cy="368900"/>
            </a:xfrm>
            <a:custGeom>
              <a:avLst/>
              <a:gdLst/>
              <a:ahLst/>
              <a:cxnLst/>
              <a:rect l="l" t="t" r="r" b="b"/>
              <a:pathLst>
                <a:path w="6485" h="14756" extrusionOk="0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lnTo>
                    <a:pt x="0" y="14756"/>
                  </a:lnTo>
                  <a:cubicBezTo>
                    <a:pt x="3" y="14756"/>
                    <a:pt x="5" y="14756"/>
                    <a:pt x="8" y="14756"/>
                  </a:cubicBezTo>
                  <a:cubicBezTo>
                    <a:pt x="81" y="14756"/>
                    <a:pt x="153" y="14734"/>
                    <a:pt x="216" y="14695"/>
                  </a:cubicBezTo>
                  <a:lnTo>
                    <a:pt x="2343" y="13456"/>
                  </a:lnTo>
                  <a:cubicBezTo>
                    <a:pt x="4901" y="11993"/>
                    <a:pt x="6481" y="9271"/>
                    <a:pt x="6484" y="6324"/>
                  </a:cubicBezTo>
                  <a:lnTo>
                    <a:pt x="6484" y="1473"/>
                  </a:lnTo>
                  <a:cubicBezTo>
                    <a:pt x="6484" y="1224"/>
                    <a:pt x="6276" y="1043"/>
                    <a:pt x="6055" y="1043"/>
                  </a:cubicBezTo>
                  <a:cubicBezTo>
                    <a:pt x="5984" y="1043"/>
                    <a:pt x="5912" y="1061"/>
                    <a:pt x="5845" y="1102"/>
                  </a:cubicBezTo>
                  <a:cubicBezTo>
                    <a:pt x="4995" y="1564"/>
                    <a:pt x="4077" y="1749"/>
                    <a:pt x="3243" y="1749"/>
                  </a:cubicBezTo>
                  <a:cubicBezTo>
                    <a:pt x="1693" y="1749"/>
                    <a:pt x="433" y="1110"/>
                    <a:pt x="433" y="433"/>
                  </a:cubicBezTo>
                  <a:cubicBezTo>
                    <a:pt x="436" y="194"/>
                    <a:pt x="242" y="0"/>
                    <a:pt x="6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6" name="Google Shape;2276;p59"/>
            <p:cNvSpPr/>
            <p:nvPr/>
          </p:nvSpPr>
          <p:spPr>
            <a:xfrm>
              <a:off x="929450" y="3303550"/>
              <a:ext cx="237900" cy="250550"/>
            </a:xfrm>
            <a:custGeom>
              <a:avLst/>
              <a:gdLst/>
              <a:ahLst/>
              <a:cxnLst/>
              <a:rect l="l" t="t" r="r" b="b"/>
              <a:pathLst>
                <a:path w="9516" h="10022" extrusionOk="0">
                  <a:moveTo>
                    <a:pt x="4325" y="1108"/>
                  </a:moveTo>
                  <a:lnTo>
                    <a:pt x="4325" y="4479"/>
                  </a:lnTo>
                  <a:lnTo>
                    <a:pt x="1931" y="6875"/>
                  </a:lnTo>
                  <a:cubicBezTo>
                    <a:pt x="1257" y="5932"/>
                    <a:pt x="867" y="4800"/>
                    <a:pt x="867" y="3605"/>
                  </a:cubicBezTo>
                  <a:lnTo>
                    <a:pt x="867" y="1618"/>
                  </a:lnTo>
                  <a:cubicBezTo>
                    <a:pt x="1080" y="1633"/>
                    <a:pt x="1288" y="1640"/>
                    <a:pt x="1491" y="1640"/>
                  </a:cubicBezTo>
                  <a:cubicBezTo>
                    <a:pt x="2575" y="1640"/>
                    <a:pt x="3517" y="1436"/>
                    <a:pt x="4325" y="1108"/>
                  </a:cubicBezTo>
                  <a:close/>
                  <a:moveTo>
                    <a:pt x="5191" y="1108"/>
                  </a:moveTo>
                  <a:cubicBezTo>
                    <a:pt x="5999" y="1436"/>
                    <a:pt x="6942" y="1640"/>
                    <a:pt x="8026" y="1640"/>
                  </a:cubicBezTo>
                  <a:cubicBezTo>
                    <a:pt x="8229" y="1640"/>
                    <a:pt x="8436" y="1633"/>
                    <a:pt x="8649" y="1618"/>
                  </a:cubicBezTo>
                  <a:lnTo>
                    <a:pt x="8649" y="1618"/>
                  </a:lnTo>
                  <a:lnTo>
                    <a:pt x="8648" y="3607"/>
                  </a:lnTo>
                  <a:cubicBezTo>
                    <a:pt x="8648" y="4800"/>
                    <a:pt x="8259" y="5932"/>
                    <a:pt x="7584" y="6875"/>
                  </a:cubicBezTo>
                  <a:lnTo>
                    <a:pt x="5191" y="4480"/>
                  </a:lnTo>
                  <a:lnTo>
                    <a:pt x="5191" y="1108"/>
                  </a:lnTo>
                  <a:close/>
                  <a:moveTo>
                    <a:pt x="4325" y="5707"/>
                  </a:moveTo>
                  <a:lnTo>
                    <a:pt x="4325" y="8845"/>
                  </a:lnTo>
                  <a:lnTo>
                    <a:pt x="3694" y="8483"/>
                  </a:lnTo>
                  <a:cubicBezTo>
                    <a:pt x="3249" y="8225"/>
                    <a:pt x="2843" y="7909"/>
                    <a:pt x="2484" y="7540"/>
                  </a:cubicBezTo>
                  <a:lnTo>
                    <a:pt x="4325" y="5707"/>
                  </a:lnTo>
                  <a:close/>
                  <a:moveTo>
                    <a:pt x="5189" y="5707"/>
                  </a:moveTo>
                  <a:lnTo>
                    <a:pt x="7032" y="7540"/>
                  </a:lnTo>
                  <a:cubicBezTo>
                    <a:pt x="6673" y="7909"/>
                    <a:pt x="6265" y="8225"/>
                    <a:pt x="5822" y="8483"/>
                  </a:cubicBezTo>
                  <a:lnTo>
                    <a:pt x="5820" y="8483"/>
                  </a:lnTo>
                  <a:lnTo>
                    <a:pt x="5189" y="8845"/>
                  </a:lnTo>
                  <a:lnTo>
                    <a:pt x="5189" y="5707"/>
                  </a:lnTo>
                  <a:close/>
                  <a:moveTo>
                    <a:pt x="4759" y="1"/>
                  </a:moveTo>
                  <a:cubicBezTo>
                    <a:pt x="4698" y="1"/>
                    <a:pt x="4637" y="18"/>
                    <a:pt x="4568" y="53"/>
                  </a:cubicBezTo>
                  <a:cubicBezTo>
                    <a:pt x="4566" y="52"/>
                    <a:pt x="4564" y="52"/>
                    <a:pt x="4563" y="52"/>
                  </a:cubicBezTo>
                  <a:cubicBezTo>
                    <a:pt x="4555" y="52"/>
                    <a:pt x="4548" y="55"/>
                    <a:pt x="4542" y="60"/>
                  </a:cubicBezTo>
                  <a:cubicBezTo>
                    <a:pt x="3616" y="582"/>
                    <a:pt x="2380" y="773"/>
                    <a:pt x="1398" y="773"/>
                  </a:cubicBezTo>
                  <a:cubicBezTo>
                    <a:pt x="1059" y="773"/>
                    <a:pt x="751" y="750"/>
                    <a:pt x="496" y="710"/>
                  </a:cubicBezTo>
                  <a:cubicBezTo>
                    <a:pt x="475" y="707"/>
                    <a:pt x="454" y="706"/>
                    <a:pt x="433" y="706"/>
                  </a:cubicBezTo>
                  <a:cubicBezTo>
                    <a:pt x="197" y="706"/>
                    <a:pt x="0" y="900"/>
                    <a:pt x="3" y="1143"/>
                  </a:cubicBezTo>
                  <a:lnTo>
                    <a:pt x="3" y="3607"/>
                  </a:lnTo>
                  <a:cubicBezTo>
                    <a:pt x="3" y="5830"/>
                    <a:pt x="1001" y="6979"/>
                    <a:pt x="1577" y="7843"/>
                  </a:cubicBezTo>
                  <a:cubicBezTo>
                    <a:pt x="1594" y="7852"/>
                    <a:pt x="1611" y="7852"/>
                    <a:pt x="1619" y="7860"/>
                  </a:cubicBezTo>
                  <a:cubicBezTo>
                    <a:pt x="2506" y="8879"/>
                    <a:pt x="3136" y="9158"/>
                    <a:pt x="4542" y="9962"/>
                  </a:cubicBezTo>
                  <a:cubicBezTo>
                    <a:pt x="4550" y="9962"/>
                    <a:pt x="4560" y="9962"/>
                    <a:pt x="4560" y="9970"/>
                  </a:cubicBezTo>
                  <a:cubicBezTo>
                    <a:pt x="4640" y="10004"/>
                    <a:pt x="4699" y="10022"/>
                    <a:pt x="4758" y="10022"/>
                  </a:cubicBezTo>
                  <a:cubicBezTo>
                    <a:pt x="4817" y="10022"/>
                    <a:pt x="4876" y="10004"/>
                    <a:pt x="4956" y="9970"/>
                  </a:cubicBezTo>
                  <a:cubicBezTo>
                    <a:pt x="4956" y="9962"/>
                    <a:pt x="4966" y="9962"/>
                    <a:pt x="4974" y="9962"/>
                  </a:cubicBezTo>
                  <a:cubicBezTo>
                    <a:pt x="7603" y="8459"/>
                    <a:pt x="7939" y="7843"/>
                    <a:pt x="7939" y="7843"/>
                  </a:cubicBezTo>
                  <a:cubicBezTo>
                    <a:pt x="8517" y="6977"/>
                    <a:pt x="9513" y="5830"/>
                    <a:pt x="9513" y="3607"/>
                  </a:cubicBezTo>
                  <a:lnTo>
                    <a:pt x="9513" y="1143"/>
                  </a:lnTo>
                  <a:cubicBezTo>
                    <a:pt x="9516" y="899"/>
                    <a:pt x="9316" y="706"/>
                    <a:pt x="9081" y="706"/>
                  </a:cubicBezTo>
                  <a:cubicBezTo>
                    <a:pt x="9061" y="706"/>
                    <a:pt x="9041" y="707"/>
                    <a:pt x="9020" y="710"/>
                  </a:cubicBezTo>
                  <a:cubicBezTo>
                    <a:pt x="8767" y="750"/>
                    <a:pt x="8456" y="773"/>
                    <a:pt x="8113" y="773"/>
                  </a:cubicBezTo>
                  <a:cubicBezTo>
                    <a:pt x="7141" y="773"/>
                    <a:pt x="5909" y="587"/>
                    <a:pt x="4974" y="60"/>
                  </a:cubicBezTo>
                  <a:cubicBezTo>
                    <a:pt x="4968" y="55"/>
                    <a:pt x="4961" y="52"/>
                    <a:pt x="4953" y="52"/>
                  </a:cubicBezTo>
                  <a:cubicBezTo>
                    <a:pt x="4952" y="52"/>
                    <a:pt x="4950" y="52"/>
                    <a:pt x="4948" y="53"/>
                  </a:cubicBezTo>
                  <a:cubicBezTo>
                    <a:pt x="4880" y="18"/>
                    <a:pt x="4819" y="1"/>
                    <a:pt x="47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7" name="Google Shape;2277;p59"/>
            <p:cNvSpPr/>
            <p:nvPr/>
          </p:nvSpPr>
          <p:spPr>
            <a:xfrm>
              <a:off x="1048400" y="3303550"/>
              <a:ext cx="118950" cy="250550"/>
            </a:xfrm>
            <a:custGeom>
              <a:avLst/>
              <a:gdLst/>
              <a:ahLst/>
              <a:cxnLst/>
              <a:rect l="l" t="t" r="r" b="b"/>
              <a:pathLst>
                <a:path w="4758" h="10022" extrusionOk="0">
                  <a:moveTo>
                    <a:pt x="433" y="1108"/>
                  </a:moveTo>
                  <a:cubicBezTo>
                    <a:pt x="1241" y="1436"/>
                    <a:pt x="2184" y="1640"/>
                    <a:pt x="3268" y="1640"/>
                  </a:cubicBezTo>
                  <a:cubicBezTo>
                    <a:pt x="3471" y="1640"/>
                    <a:pt x="3678" y="1633"/>
                    <a:pt x="3891" y="1618"/>
                  </a:cubicBezTo>
                  <a:lnTo>
                    <a:pt x="3891" y="3607"/>
                  </a:lnTo>
                  <a:cubicBezTo>
                    <a:pt x="3891" y="4800"/>
                    <a:pt x="3502" y="5932"/>
                    <a:pt x="2827" y="6875"/>
                  </a:cubicBezTo>
                  <a:lnTo>
                    <a:pt x="433" y="4480"/>
                  </a:lnTo>
                  <a:lnTo>
                    <a:pt x="433" y="1108"/>
                  </a:lnTo>
                  <a:close/>
                  <a:moveTo>
                    <a:pt x="433" y="5707"/>
                  </a:moveTo>
                  <a:lnTo>
                    <a:pt x="2274" y="7540"/>
                  </a:lnTo>
                  <a:cubicBezTo>
                    <a:pt x="1916" y="7909"/>
                    <a:pt x="1509" y="8225"/>
                    <a:pt x="1064" y="8483"/>
                  </a:cubicBezTo>
                  <a:lnTo>
                    <a:pt x="433" y="8846"/>
                  </a:lnTo>
                  <a:lnTo>
                    <a:pt x="433" y="5707"/>
                  </a:lnTo>
                  <a:close/>
                  <a:moveTo>
                    <a:pt x="0" y="1"/>
                  </a:moveTo>
                  <a:lnTo>
                    <a:pt x="0" y="10022"/>
                  </a:lnTo>
                  <a:cubicBezTo>
                    <a:pt x="69" y="10022"/>
                    <a:pt x="138" y="9995"/>
                    <a:pt x="198" y="9970"/>
                  </a:cubicBezTo>
                  <a:cubicBezTo>
                    <a:pt x="198" y="9960"/>
                    <a:pt x="208" y="9960"/>
                    <a:pt x="216" y="9960"/>
                  </a:cubicBezTo>
                  <a:cubicBezTo>
                    <a:pt x="2845" y="8458"/>
                    <a:pt x="3181" y="7843"/>
                    <a:pt x="3181" y="7843"/>
                  </a:cubicBezTo>
                  <a:cubicBezTo>
                    <a:pt x="3759" y="6977"/>
                    <a:pt x="4755" y="5830"/>
                    <a:pt x="4755" y="3605"/>
                  </a:cubicBezTo>
                  <a:lnTo>
                    <a:pt x="4755" y="1143"/>
                  </a:lnTo>
                  <a:cubicBezTo>
                    <a:pt x="4758" y="898"/>
                    <a:pt x="4561" y="706"/>
                    <a:pt x="4325" y="706"/>
                  </a:cubicBezTo>
                  <a:cubicBezTo>
                    <a:pt x="4304" y="706"/>
                    <a:pt x="4284" y="707"/>
                    <a:pt x="4262" y="710"/>
                  </a:cubicBezTo>
                  <a:cubicBezTo>
                    <a:pt x="4009" y="750"/>
                    <a:pt x="3698" y="773"/>
                    <a:pt x="3355" y="773"/>
                  </a:cubicBezTo>
                  <a:cubicBezTo>
                    <a:pt x="2383" y="773"/>
                    <a:pt x="1151" y="587"/>
                    <a:pt x="216" y="60"/>
                  </a:cubicBezTo>
                  <a:cubicBezTo>
                    <a:pt x="210" y="55"/>
                    <a:pt x="203" y="52"/>
                    <a:pt x="195" y="52"/>
                  </a:cubicBezTo>
                  <a:cubicBezTo>
                    <a:pt x="194" y="52"/>
                    <a:pt x="192" y="52"/>
                    <a:pt x="190" y="53"/>
                  </a:cubicBezTo>
                  <a:cubicBezTo>
                    <a:pt x="132" y="21"/>
                    <a:pt x="66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78" name="Google Shape;2278;p59"/>
          <p:cNvGrpSpPr/>
          <p:nvPr/>
        </p:nvGrpSpPr>
        <p:grpSpPr>
          <a:xfrm>
            <a:off x="6564363" y="2635000"/>
            <a:ext cx="329950" cy="368925"/>
            <a:chOff x="5798675" y="2635000"/>
            <a:chExt cx="329950" cy="368925"/>
          </a:xfrm>
        </p:grpSpPr>
        <p:sp>
          <p:nvSpPr>
            <p:cNvPr id="2279" name="Google Shape;2279;p59"/>
            <p:cNvSpPr/>
            <p:nvPr/>
          </p:nvSpPr>
          <p:spPr>
            <a:xfrm>
              <a:off x="5883925" y="2635000"/>
              <a:ext cx="237800" cy="216175"/>
            </a:xfrm>
            <a:custGeom>
              <a:avLst/>
              <a:gdLst/>
              <a:ahLst/>
              <a:cxnLst/>
              <a:rect l="l" t="t" r="r" b="b"/>
              <a:pathLst>
                <a:path w="9512" h="8647" extrusionOk="0">
                  <a:moveTo>
                    <a:pt x="2595" y="1"/>
                  </a:moveTo>
                  <a:cubicBezTo>
                    <a:pt x="1116" y="1"/>
                    <a:pt x="0" y="1228"/>
                    <a:pt x="0" y="2871"/>
                  </a:cubicBezTo>
                  <a:cubicBezTo>
                    <a:pt x="0" y="4609"/>
                    <a:pt x="1331" y="5775"/>
                    <a:pt x="3347" y="7548"/>
                  </a:cubicBezTo>
                  <a:cubicBezTo>
                    <a:pt x="3701" y="7851"/>
                    <a:pt x="4072" y="8179"/>
                    <a:pt x="4461" y="8533"/>
                  </a:cubicBezTo>
                  <a:cubicBezTo>
                    <a:pt x="4544" y="8603"/>
                    <a:pt x="4648" y="8644"/>
                    <a:pt x="4755" y="8647"/>
                  </a:cubicBezTo>
                  <a:cubicBezTo>
                    <a:pt x="4795" y="8647"/>
                    <a:pt x="4832" y="8637"/>
                    <a:pt x="4869" y="8620"/>
                  </a:cubicBezTo>
                  <a:cubicBezTo>
                    <a:pt x="4933" y="8607"/>
                    <a:pt x="4993" y="8577"/>
                    <a:pt x="5042" y="8533"/>
                  </a:cubicBezTo>
                  <a:cubicBezTo>
                    <a:pt x="5438" y="8179"/>
                    <a:pt x="5811" y="7851"/>
                    <a:pt x="6156" y="7548"/>
                  </a:cubicBezTo>
                  <a:cubicBezTo>
                    <a:pt x="8179" y="5775"/>
                    <a:pt x="9512" y="4609"/>
                    <a:pt x="9512" y="2871"/>
                  </a:cubicBezTo>
                  <a:cubicBezTo>
                    <a:pt x="9510" y="1228"/>
                    <a:pt x="8395" y="1"/>
                    <a:pt x="6917" y="1"/>
                  </a:cubicBezTo>
                  <a:cubicBezTo>
                    <a:pt x="5811" y="1"/>
                    <a:pt x="5136" y="701"/>
                    <a:pt x="4755" y="1322"/>
                  </a:cubicBezTo>
                  <a:cubicBezTo>
                    <a:pt x="4376" y="701"/>
                    <a:pt x="3701" y="1"/>
                    <a:pt x="2595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0" name="Google Shape;2280;p59"/>
            <p:cNvSpPr/>
            <p:nvPr/>
          </p:nvSpPr>
          <p:spPr>
            <a:xfrm>
              <a:off x="5798675" y="2850650"/>
              <a:ext cx="329950" cy="153275"/>
            </a:xfrm>
            <a:custGeom>
              <a:avLst/>
              <a:gdLst/>
              <a:ahLst/>
              <a:cxnLst/>
              <a:rect l="l" t="t" r="r" b="b"/>
              <a:pathLst>
                <a:path w="13198" h="6131" extrusionOk="0">
                  <a:moveTo>
                    <a:pt x="4324" y="1"/>
                  </a:moveTo>
                  <a:cubicBezTo>
                    <a:pt x="3609" y="1"/>
                    <a:pt x="2896" y="252"/>
                    <a:pt x="2329" y="752"/>
                  </a:cubicBezTo>
                  <a:lnTo>
                    <a:pt x="1127" y="1807"/>
                  </a:lnTo>
                  <a:lnTo>
                    <a:pt x="437" y="1807"/>
                  </a:lnTo>
                  <a:cubicBezTo>
                    <a:pt x="436" y="1807"/>
                    <a:pt x="435" y="1807"/>
                    <a:pt x="434" y="1807"/>
                  </a:cubicBezTo>
                  <a:cubicBezTo>
                    <a:pt x="194" y="1807"/>
                    <a:pt x="1" y="2001"/>
                    <a:pt x="4" y="2239"/>
                  </a:cubicBezTo>
                  <a:lnTo>
                    <a:pt x="4" y="5698"/>
                  </a:lnTo>
                  <a:cubicBezTo>
                    <a:pt x="1" y="5936"/>
                    <a:pt x="194" y="6130"/>
                    <a:pt x="434" y="6130"/>
                  </a:cubicBezTo>
                  <a:cubicBezTo>
                    <a:pt x="435" y="6130"/>
                    <a:pt x="436" y="6130"/>
                    <a:pt x="437" y="6130"/>
                  </a:cubicBezTo>
                  <a:lnTo>
                    <a:pt x="8304" y="6130"/>
                  </a:lnTo>
                  <a:cubicBezTo>
                    <a:pt x="9224" y="6100"/>
                    <a:pt x="10083" y="5657"/>
                    <a:pt x="10637" y="4920"/>
                  </a:cubicBezTo>
                  <a:lnTo>
                    <a:pt x="12945" y="1841"/>
                  </a:lnTo>
                  <a:cubicBezTo>
                    <a:pt x="13197" y="1514"/>
                    <a:pt x="13162" y="1037"/>
                    <a:pt x="12870" y="744"/>
                  </a:cubicBezTo>
                  <a:cubicBezTo>
                    <a:pt x="12703" y="579"/>
                    <a:pt x="12486" y="497"/>
                    <a:pt x="12269" y="497"/>
                  </a:cubicBezTo>
                  <a:cubicBezTo>
                    <a:pt x="12044" y="497"/>
                    <a:pt x="11819" y="585"/>
                    <a:pt x="11650" y="762"/>
                  </a:cubicBezTo>
                  <a:lnTo>
                    <a:pt x="10379" y="2127"/>
                  </a:lnTo>
                  <a:cubicBezTo>
                    <a:pt x="9548" y="3018"/>
                    <a:pt x="9271" y="3537"/>
                    <a:pt x="8511" y="3537"/>
                  </a:cubicBezTo>
                  <a:lnTo>
                    <a:pt x="5580" y="3537"/>
                  </a:lnTo>
                  <a:cubicBezTo>
                    <a:pt x="5341" y="3537"/>
                    <a:pt x="5147" y="3344"/>
                    <a:pt x="5147" y="3105"/>
                  </a:cubicBezTo>
                  <a:cubicBezTo>
                    <a:pt x="5147" y="2865"/>
                    <a:pt x="5341" y="2672"/>
                    <a:pt x="5580" y="2672"/>
                  </a:cubicBezTo>
                  <a:lnTo>
                    <a:pt x="7784" y="2672"/>
                  </a:lnTo>
                  <a:cubicBezTo>
                    <a:pt x="7972" y="2669"/>
                    <a:pt x="8153" y="2607"/>
                    <a:pt x="8304" y="2499"/>
                  </a:cubicBezTo>
                  <a:cubicBezTo>
                    <a:pt x="8773" y="2150"/>
                    <a:pt x="8763" y="1445"/>
                    <a:pt x="8286" y="1106"/>
                  </a:cubicBezTo>
                  <a:cubicBezTo>
                    <a:pt x="8144" y="1001"/>
                    <a:pt x="7970" y="943"/>
                    <a:pt x="7792" y="943"/>
                  </a:cubicBezTo>
                  <a:cubicBezTo>
                    <a:pt x="7789" y="943"/>
                    <a:pt x="7787" y="943"/>
                    <a:pt x="7784" y="943"/>
                  </a:cubicBezTo>
                  <a:lnTo>
                    <a:pt x="6619" y="943"/>
                  </a:lnTo>
                  <a:cubicBezTo>
                    <a:pt x="6557" y="916"/>
                    <a:pt x="6515" y="899"/>
                    <a:pt x="6453" y="873"/>
                  </a:cubicBezTo>
                  <a:cubicBezTo>
                    <a:pt x="5862" y="291"/>
                    <a:pt x="5093" y="1"/>
                    <a:pt x="4324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1" name="Google Shape;2281;p59"/>
            <p:cNvSpPr/>
            <p:nvPr/>
          </p:nvSpPr>
          <p:spPr>
            <a:xfrm>
              <a:off x="6005825" y="2878300"/>
              <a:ext cx="12125" cy="34825"/>
            </a:xfrm>
            <a:custGeom>
              <a:avLst/>
              <a:gdLst/>
              <a:ahLst/>
              <a:cxnLst/>
              <a:rect l="l" t="t" r="r" b="b"/>
              <a:pathLst>
                <a:path w="485" h="1393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469"/>
                    <a:pt x="18" y="935"/>
                    <a:pt x="18" y="1393"/>
                  </a:cubicBezTo>
                  <a:cubicBezTo>
                    <a:pt x="485" y="1044"/>
                    <a:pt x="477" y="339"/>
                    <a:pt x="0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2" name="Google Shape;2282;p59"/>
            <p:cNvSpPr/>
            <p:nvPr/>
          </p:nvSpPr>
          <p:spPr>
            <a:xfrm>
              <a:off x="6002800" y="2635000"/>
              <a:ext cx="118900" cy="215500"/>
            </a:xfrm>
            <a:custGeom>
              <a:avLst/>
              <a:gdLst/>
              <a:ahLst/>
              <a:cxnLst/>
              <a:rect l="l" t="t" r="r" b="b"/>
              <a:pathLst>
                <a:path w="4756" h="8620" extrusionOk="0">
                  <a:moveTo>
                    <a:pt x="2162" y="1"/>
                  </a:moveTo>
                  <a:cubicBezTo>
                    <a:pt x="1054" y="1"/>
                    <a:pt x="381" y="701"/>
                    <a:pt x="0" y="1324"/>
                  </a:cubicBezTo>
                  <a:cubicBezTo>
                    <a:pt x="0" y="1324"/>
                    <a:pt x="69" y="4867"/>
                    <a:pt x="112" y="8620"/>
                  </a:cubicBezTo>
                  <a:cubicBezTo>
                    <a:pt x="176" y="8607"/>
                    <a:pt x="236" y="8577"/>
                    <a:pt x="285" y="8533"/>
                  </a:cubicBezTo>
                  <a:cubicBezTo>
                    <a:pt x="683" y="8179"/>
                    <a:pt x="1054" y="7851"/>
                    <a:pt x="1401" y="7548"/>
                  </a:cubicBezTo>
                  <a:cubicBezTo>
                    <a:pt x="3424" y="5777"/>
                    <a:pt x="4755" y="4609"/>
                    <a:pt x="4755" y="2871"/>
                  </a:cubicBezTo>
                  <a:cubicBezTo>
                    <a:pt x="4755" y="1228"/>
                    <a:pt x="3640" y="1"/>
                    <a:pt x="2162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3" name="Google Shape;2283;p59"/>
            <p:cNvSpPr/>
            <p:nvPr/>
          </p:nvSpPr>
          <p:spPr>
            <a:xfrm>
              <a:off x="6006250" y="2863025"/>
              <a:ext cx="122375" cy="140900"/>
            </a:xfrm>
            <a:custGeom>
              <a:avLst/>
              <a:gdLst/>
              <a:ahLst/>
              <a:cxnLst/>
              <a:rect l="l" t="t" r="r" b="b"/>
              <a:pathLst>
                <a:path w="4895" h="5636" extrusionOk="0">
                  <a:moveTo>
                    <a:pt x="3965" y="1"/>
                  </a:moveTo>
                  <a:cubicBezTo>
                    <a:pt x="3740" y="1"/>
                    <a:pt x="3514" y="90"/>
                    <a:pt x="3346" y="267"/>
                  </a:cubicBezTo>
                  <a:lnTo>
                    <a:pt x="2074" y="1632"/>
                  </a:lnTo>
                  <a:cubicBezTo>
                    <a:pt x="1245" y="2523"/>
                    <a:pt x="968" y="3041"/>
                    <a:pt x="208" y="3041"/>
                  </a:cubicBezTo>
                  <a:lnTo>
                    <a:pt x="1" y="3041"/>
                  </a:lnTo>
                  <a:cubicBezTo>
                    <a:pt x="18" y="3983"/>
                    <a:pt x="9" y="4874"/>
                    <a:pt x="1" y="5635"/>
                  </a:cubicBezTo>
                  <a:cubicBezTo>
                    <a:pt x="921" y="5605"/>
                    <a:pt x="1780" y="5162"/>
                    <a:pt x="2334" y="4425"/>
                  </a:cubicBezTo>
                  <a:lnTo>
                    <a:pt x="4642" y="1346"/>
                  </a:lnTo>
                  <a:cubicBezTo>
                    <a:pt x="4894" y="1019"/>
                    <a:pt x="4859" y="542"/>
                    <a:pt x="4565" y="248"/>
                  </a:cubicBezTo>
                  <a:cubicBezTo>
                    <a:pt x="4399" y="83"/>
                    <a:pt x="4182" y="1"/>
                    <a:pt x="3965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84" name="Google Shape;2284;p59"/>
          <p:cNvGrpSpPr/>
          <p:nvPr/>
        </p:nvGrpSpPr>
        <p:grpSpPr>
          <a:xfrm>
            <a:off x="5376238" y="3235525"/>
            <a:ext cx="237925" cy="369000"/>
            <a:chOff x="4610550" y="3235525"/>
            <a:chExt cx="237925" cy="369000"/>
          </a:xfrm>
        </p:grpSpPr>
        <p:sp>
          <p:nvSpPr>
            <p:cNvPr id="2285" name="Google Shape;2285;p59"/>
            <p:cNvSpPr/>
            <p:nvPr/>
          </p:nvSpPr>
          <p:spPr>
            <a:xfrm>
              <a:off x="4610550" y="3235550"/>
              <a:ext cx="214075" cy="368975"/>
            </a:xfrm>
            <a:custGeom>
              <a:avLst/>
              <a:gdLst/>
              <a:ahLst/>
              <a:cxnLst/>
              <a:rect l="l" t="t" r="r" b="b"/>
              <a:pathLst>
                <a:path w="8563" h="14759" extrusionOk="0">
                  <a:moveTo>
                    <a:pt x="7513" y="1"/>
                  </a:moveTo>
                  <a:cubicBezTo>
                    <a:pt x="7040" y="1"/>
                    <a:pt x="6626" y="348"/>
                    <a:pt x="6554" y="829"/>
                  </a:cubicBezTo>
                  <a:lnTo>
                    <a:pt x="5688" y="5436"/>
                  </a:lnTo>
                  <a:lnTo>
                    <a:pt x="4815" y="829"/>
                  </a:lnTo>
                  <a:cubicBezTo>
                    <a:pt x="4746" y="368"/>
                    <a:pt x="4357" y="24"/>
                    <a:pt x="3891" y="8"/>
                  </a:cubicBezTo>
                  <a:cubicBezTo>
                    <a:pt x="3873" y="5"/>
                    <a:pt x="3855" y="4"/>
                    <a:pt x="3837" y="4"/>
                  </a:cubicBezTo>
                  <a:cubicBezTo>
                    <a:pt x="3794" y="4"/>
                    <a:pt x="3750" y="10"/>
                    <a:pt x="3701" y="16"/>
                  </a:cubicBezTo>
                  <a:cubicBezTo>
                    <a:pt x="3232" y="95"/>
                    <a:pt x="2889" y="501"/>
                    <a:pt x="2889" y="976"/>
                  </a:cubicBezTo>
                  <a:cubicBezTo>
                    <a:pt x="2888" y="1028"/>
                    <a:pt x="2889" y="1080"/>
                    <a:pt x="2897" y="1131"/>
                  </a:cubicBezTo>
                  <a:lnTo>
                    <a:pt x="3795" y="6785"/>
                  </a:lnTo>
                  <a:lnTo>
                    <a:pt x="1470" y="6785"/>
                  </a:lnTo>
                  <a:lnTo>
                    <a:pt x="0" y="7710"/>
                  </a:lnTo>
                  <a:lnTo>
                    <a:pt x="0" y="9110"/>
                  </a:lnTo>
                  <a:cubicBezTo>
                    <a:pt x="0" y="10545"/>
                    <a:pt x="631" y="11869"/>
                    <a:pt x="1730" y="12776"/>
                  </a:cubicBezTo>
                  <a:lnTo>
                    <a:pt x="1730" y="14326"/>
                  </a:lnTo>
                  <a:cubicBezTo>
                    <a:pt x="1726" y="14565"/>
                    <a:pt x="1920" y="14759"/>
                    <a:pt x="2157" y="14759"/>
                  </a:cubicBezTo>
                  <a:cubicBezTo>
                    <a:pt x="2158" y="14759"/>
                    <a:pt x="2160" y="14759"/>
                    <a:pt x="2162" y="14759"/>
                  </a:cubicBezTo>
                  <a:lnTo>
                    <a:pt x="5188" y="14759"/>
                  </a:lnTo>
                  <a:lnTo>
                    <a:pt x="6434" y="13027"/>
                  </a:lnTo>
                  <a:lnTo>
                    <a:pt x="6538" y="11020"/>
                  </a:lnTo>
                  <a:lnTo>
                    <a:pt x="7981" y="9991"/>
                  </a:lnTo>
                  <a:lnTo>
                    <a:pt x="8362" y="7398"/>
                  </a:lnTo>
                  <a:lnTo>
                    <a:pt x="7548" y="6983"/>
                  </a:lnTo>
                  <a:lnTo>
                    <a:pt x="8473" y="1131"/>
                  </a:lnTo>
                  <a:cubicBezTo>
                    <a:pt x="8563" y="600"/>
                    <a:pt x="8200" y="96"/>
                    <a:pt x="7666" y="13"/>
                  </a:cubicBezTo>
                  <a:cubicBezTo>
                    <a:pt x="7615" y="5"/>
                    <a:pt x="7563" y="1"/>
                    <a:pt x="7513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6" name="Google Shape;2286;p59"/>
            <p:cNvSpPr/>
            <p:nvPr/>
          </p:nvSpPr>
          <p:spPr>
            <a:xfrm>
              <a:off x="4707825" y="3235525"/>
              <a:ext cx="116800" cy="369000"/>
            </a:xfrm>
            <a:custGeom>
              <a:avLst/>
              <a:gdLst/>
              <a:ahLst/>
              <a:cxnLst/>
              <a:rect l="l" t="t" r="r" b="b"/>
              <a:pathLst>
                <a:path w="4672" h="14760" extrusionOk="0">
                  <a:moveTo>
                    <a:pt x="3625" y="0"/>
                  </a:moveTo>
                  <a:cubicBezTo>
                    <a:pt x="3152" y="0"/>
                    <a:pt x="2735" y="347"/>
                    <a:pt x="2664" y="830"/>
                  </a:cubicBezTo>
                  <a:lnTo>
                    <a:pt x="1799" y="5437"/>
                  </a:lnTo>
                  <a:lnTo>
                    <a:pt x="926" y="829"/>
                  </a:lnTo>
                  <a:cubicBezTo>
                    <a:pt x="855" y="369"/>
                    <a:pt x="466" y="23"/>
                    <a:pt x="0" y="7"/>
                  </a:cubicBezTo>
                  <a:lnTo>
                    <a:pt x="0" y="14760"/>
                  </a:lnTo>
                  <a:lnTo>
                    <a:pt x="1297" y="14760"/>
                  </a:lnTo>
                  <a:lnTo>
                    <a:pt x="2543" y="13028"/>
                  </a:lnTo>
                  <a:lnTo>
                    <a:pt x="2647" y="11021"/>
                  </a:lnTo>
                  <a:lnTo>
                    <a:pt x="4090" y="9992"/>
                  </a:lnTo>
                  <a:lnTo>
                    <a:pt x="4471" y="7399"/>
                  </a:lnTo>
                  <a:lnTo>
                    <a:pt x="3657" y="6984"/>
                  </a:lnTo>
                  <a:lnTo>
                    <a:pt x="4584" y="1132"/>
                  </a:lnTo>
                  <a:cubicBezTo>
                    <a:pt x="4672" y="599"/>
                    <a:pt x="4310" y="97"/>
                    <a:pt x="3777" y="12"/>
                  </a:cubicBezTo>
                  <a:cubicBezTo>
                    <a:pt x="3726" y="4"/>
                    <a:pt x="3675" y="0"/>
                    <a:pt x="3625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7" name="Google Shape;2287;p59"/>
            <p:cNvSpPr/>
            <p:nvPr/>
          </p:nvSpPr>
          <p:spPr>
            <a:xfrm>
              <a:off x="4739300" y="3387600"/>
              <a:ext cx="109175" cy="216925"/>
            </a:xfrm>
            <a:custGeom>
              <a:avLst/>
              <a:gdLst/>
              <a:ahLst/>
              <a:cxnLst/>
              <a:rect l="l" t="t" r="r" b="b"/>
              <a:pathLst>
                <a:path w="4367" h="8677" extrusionOk="0">
                  <a:moveTo>
                    <a:pt x="867" y="0"/>
                  </a:moveTo>
                  <a:cubicBezTo>
                    <a:pt x="391" y="0"/>
                    <a:pt x="0" y="386"/>
                    <a:pt x="0" y="866"/>
                  </a:cubicBezTo>
                  <a:cubicBezTo>
                    <a:pt x="0" y="1346"/>
                    <a:pt x="389" y="1731"/>
                    <a:pt x="864" y="1731"/>
                  </a:cubicBezTo>
                  <a:cubicBezTo>
                    <a:pt x="877" y="1731"/>
                    <a:pt x="890" y="1731"/>
                    <a:pt x="903" y="1730"/>
                  </a:cubicBezTo>
                  <a:lnTo>
                    <a:pt x="2227" y="1730"/>
                  </a:lnTo>
                  <a:cubicBezTo>
                    <a:pt x="2452" y="1730"/>
                    <a:pt x="2633" y="1913"/>
                    <a:pt x="2633" y="2136"/>
                  </a:cubicBezTo>
                  <a:lnTo>
                    <a:pt x="2633" y="2283"/>
                  </a:lnTo>
                  <a:cubicBezTo>
                    <a:pt x="2633" y="2456"/>
                    <a:pt x="2493" y="2596"/>
                    <a:pt x="2319" y="2596"/>
                  </a:cubicBezTo>
                  <a:cubicBezTo>
                    <a:pt x="1116" y="2596"/>
                    <a:pt x="47" y="3529"/>
                    <a:pt x="38" y="4732"/>
                  </a:cubicBezTo>
                  <a:lnTo>
                    <a:pt x="38" y="4758"/>
                  </a:lnTo>
                  <a:lnTo>
                    <a:pt x="38" y="8677"/>
                  </a:lnTo>
                  <a:lnTo>
                    <a:pt x="2200" y="8677"/>
                  </a:lnTo>
                  <a:cubicBezTo>
                    <a:pt x="2439" y="8677"/>
                    <a:pt x="2633" y="8482"/>
                    <a:pt x="2633" y="8244"/>
                  </a:cubicBezTo>
                  <a:lnTo>
                    <a:pt x="2633" y="6696"/>
                  </a:lnTo>
                  <a:cubicBezTo>
                    <a:pt x="3732" y="5796"/>
                    <a:pt x="4366" y="4448"/>
                    <a:pt x="4362" y="3028"/>
                  </a:cubicBezTo>
                  <a:lnTo>
                    <a:pt x="4362" y="1299"/>
                  </a:lnTo>
                  <a:cubicBezTo>
                    <a:pt x="4362" y="1205"/>
                    <a:pt x="4351" y="1112"/>
                    <a:pt x="4330" y="1021"/>
                  </a:cubicBezTo>
                  <a:cubicBezTo>
                    <a:pt x="4340" y="970"/>
                    <a:pt x="4362" y="922"/>
                    <a:pt x="4362" y="866"/>
                  </a:cubicBezTo>
                  <a:cubicBezTo>
                    <a:pt x="4362" y="388"/>
                    <a:pt x="3975" y="1"/>
                    <a:pt x="3496" y="1"/>
                  </a:cubicBezTo>
                  <a:lnTo>
                    <a:pt x="903" y="1"/>
                  </a:lnTo>
                  <a:cubicBezTo>
                    <a:pt x="891" y="1"/>
                    <a:pt x="879" y="0"/>
                    <a:pt x="867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8" name="Google Shape;2288;p59"/>
            <p:cNvSpPr/>
            <p:nvPr/>
          </p:nvSpPr>
          <p:spPr>
            <a:xfrm>
              <a:off x="4650200" y="3344425"/>
              <a:ext cx="57875" cy="108425"/>
            </a:xfrm>
            <a:custGeom>
              <a:avLst/>
              <a:gdLst/>
              <a:ahLst/>
              <a:cxnLst/>
              <a:rect l="l" t="t" r="r" b="b"/>
              <a:pathLst>
                <a:path w="2315" h="4337" extrusionOk="0">
                  <a:moveTo>
                    <a:pt x="1335" y="0"/>
                  </a:moveTo>
                  <a:cubicBezTo>
                    <a:pt x="797" y="0"/>
                    <a:pt x="405" y="436"/>
                    <a:pt x="405" y="973"/>
                  </a:cubicBezTo>
                  <a:lnTo>
                    <a:pt x="405" y="1871"/>
                  </a:lnTo>
                  <a:lnTo>
                    <a:pt x="0" y="2537"/>
                  </a:lnTo>
                  <a:lnTo>
                    <a:pt x="405" y="3312"/>
                  </a:lnTo>
                  <a:lnTo>
                    <a:pt x="361" y="3350"/>
                  </a:lnTo>
                  <a:cubicBezTo>
                    <a:pt x="353" y="3893"/>
                    <a:pt x="792" y="4337"/>
                    <a:pt x="1335" y="4337"/>
                  </a:cubicBezTo>
                  <a:cubicBezTo>
                    <a:pt x="1876" y="4337"/>
                    <a:pt x="2315" y="3893"/>
                    <a:pt x="2307" y="3350"/>
                  </a:cubicBezTo>
                  <a:lnTo>
                    <a:pt x="2307" y="973"/>
                  </a:lnTo>
                  <a:cubicBezTo>
                    <a:pt x="2307" y="436"/>
                    <a:pt x="1871" y="0"/>
                    <a:pt x="1335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9" name="Google Shape;2289;p59"/>
            <p:cNvSpPr/>
            <p:nvPr/>
          </p:nvSpPr>
          <p:spPr>
            <a:xfrm>
              <a:off x="4610550" y="3366025"/>
              <a:ext cx="49750" cy="86475"/>
            </a:xfrm>
            <a:custGeom>
              <a:avLst/>
              <a:gdLst/>
              <a:ahLst/>
              <a:cxnLst/>
              <a:rect l="l" t="t" r="r" b="b"/>
              <a:pathLst>
                <a:path w="1990" h="3459" extrusionOk="0">
                  <a:moveTo>
                    <a:pt x="974" y="0"/>
                  </a:moveTo>
                  <a:cubicBezTo>
                    <a:pt x="436" y="0"/>
                    <a:pt x="0" y="436"/>
                    <a:pt x="0" y="973"/>
                  </a:cubicBezTo>
                  <a:lnTo>
                    <a:pt x="0" y="2486"/>
                  </a:lnTo>
                  <a:cubicBezTo>
                    <a:pt x="0" y="3023"/>
                    <a:pt x="436" y="3459"/>
                    <a:pt x="974" y="3459"/>
                  </a:cubicBezTo>
                  <a:cubicBezTo>
                    <a:pt x="1511" y="3459"/>
                    <a:pt x="1989" y="3024"/>
                    <a:pt x="1989" y="2486"/>
                  </a:cubicBezTo>
                  <a:lnTo>
                    <a:pt x="1989" y="973"/>
                  </a:lnTo>
                  <a:cubicBezTo>
                    <a:pt x="1989" y="436"/>
                    <a:pt x="1511" y="0"/>
                    <a:pt x="974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90" name="Google Shape;2290;p59"/>
          <p:cNvGrpSpPr/>
          <p:nvPr/>
        </p:nvGrpSpPr>
        <p:grpSpPr>
          <a:xfrm>
            <a:off x="6543863" y="1517650"/>
            <a:ext cx="368925" cy="368900"/>
            <a:chOff x="5778175" y="1517650"/>
            <a:chExt cx="368925" cy="368900"/>
          </a:xfrm>
        </p:grpSpPr>
        <p:sp>
          <p:nvSpPr>
            <p:cNvPr id="2291" name="Google Shape;2291;p59"/>
            <p:cNvSpPr/>
            <p:nvPr/>
          </p:nvSpPr>
          <p:spPr>
            <a:xfrm>
              <a:off x="5929875" y="1561175"/>
              <a:ext cx="86875" cy="87425"/>
            </a:xfrm>
            <a:custGeom>
              <a:avLst/>
              <a:gdLst/>
              <a:ahLst/>
              <a:cxnLst/>
              <a:rect l="l" t="t" r="r" b="b"/>
              <a:pathLst>
                <a:path w="3475" h="3497" extrusionOk="0">
                  <a:moveTo>
                    <a:pt x="1309" y="1"/>
                  </a:moveTo>
                  <a:cubicBezTo>
                    <a:pt x="587" y="1"/>
                    <a:pt x="3" y="591"/>
                    <a:pt x="13" y="1315"/>
                  </a:cubicBezTo>
                  <a:lnTo>
                    <a:pt x="13" y="3044"/>
                  </a:lnTo>
                  <a:cubicBezTo>
                    <a:pt x="0" y="3291"/>
                    <a:pt x="197" y="3497"/>
                    <a:pt x="444" y="3497"/>
                  </a:cubicBezTo>
                  <a:cubicBezTo>
                    <a:pt x="691" y="3497"/>
                    <a:pt x="889" y="3291"/>
                    <a:pt x="877" y="3044"/>
                  </a:cubicBezTo>
                  <a:lnTo>
                    <a:pt x="877" y="1315"/>
                  </a:lnTo>
                  <a:cubicBezTo>
                    <a:pt x="877" y="1075"/>
                    <a:pt x="1070" y="882"/>
                    <a:pt x="1309" y="882"/>
                  </a:cubicBezTo>
                  <a:cubicBezTo>
                    <a:pt x="1548" y="882"/>
                    <a:pt x="1742" y="1075"/>
                    <a:pt x="1742" y="1315"/>
                  </a:cubicBezTo>
                  <a:cubicBezTo>
                    <a:pt x="1742" y="2030"/>
                    <a:pt x="2321" y="2611"/>
                    <a:pt x="3036" y="2611"/>
                  </a:cubicBezTo>
                  <a:cubicBezTo>
                    <a:pt x="3036" y="2611"/>
                    <a:pt x="3037" y="2611"/>
                    <a:pt x="3038" y="2611"/>
                  </a:cubicBezTo>
                  <a:cubicBezTo>
                    <a:pt x="3040" y="2611"/>
                    <a:pt x="3042" y="2611"/>
                    <a:pt x="3044" y="2611"/>
                  </a:cubicBezTo>
                  <a:cubicBezTo>
                    <a:pt x="3282" y="2611"/>
                    <a:pt x="3474" y="2417"/>
                    <a:pt x="3471" y="2178"/>
                  </a:cubicBezTo>
                  <a:cubicBezTo>
                    <a:pt x="3474" y="1941"/>
                    <a:pt x="3282" y="1747"/>
                    <a:pt x="3044" y="1747"/>
                  </a:cubicBezTo>
                  <a:cubicBezTo>
                    <a:pt x="3042" y="1747"/>
                    <a:pt x="3040" y="1747"/>
                    <a:pt x="3038" y="1747"/>
                  </a:cubicBezTo>
                  <a:cubicBezTo>
                    <a:pt x="3037" y="1747"/>
                    <a:pt x="3036" y="1747"/>
                    <a:pt x="3036" y="1747"/>
                  </a:cubicBezTo>
                  <a:cubicBezTo>
                    <a:pt x="2798" y="1747"/>
                    <a:pt x="2604" y="1553"/>
                    <a:pt x="2606" y="1315"/>
                  </a:cubicBezTo>
                  <a:cubicBezTo>
                    <a:pt x="2615" y="591"/>
                    <a:pt x="2031" y="1"/>
                    <a:pt x="130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2" name="Google Shape;2292;p59"/>
            <p:cNvSpPr/>
            <p:nvPr/>
          </p:nvSpPr>
          <p:spPr>
            <a:xfrm>
              <a:off x="5962625" y="1561575"/>
              <a:ext cx="54075" cy="64900"/>
            </a:xfrm>
            <a:custGeom>
              <a:avLst/>
              <a:gdLst/>
              <a:ahLst/>
              <a:cxnLst/>
              <a:rect l="l" t="t" r="r" b="b"/>
              <a:pathLst>
                <a:path w="2163" h="2596" extrusionOk="0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lnTo>
                    <a:pt x="1" y="866"/>
                  </a:lnTo>
                  <a:cubicBezTo>
                    <a:pt x="3" y="866"/>
                    <a:pt x="5" y="866"/>
                    <a:pt x="6" y="866"/>
                  </a:cubicBezTo>
                  <a:cubicBezTo>
                    <a:pt x="243" y="866"/>
                    <a:pt x="435" y="1060"/>
                    <a:pt x="433" y="1299"/>
                  </a:cubicBezTo>
                  <a:cubicBezTo>
                    <a:pt x="432" y="2014"/>
                    <a:pt x="1011" y="2595"/>
                    <a:pt x="1727" y="2595"/>
                  </a:cubicBezTo>
                  <a:cubicBezTo>
                    <a:pt x="1728" y="2595"/>
                    <a:pt x="1729" y="2595"/>
                    <a:pt x="1730" y="2595"/>
                  </a:cubicBezTo>
                  <a:cubicBezTo>
                    <a:pt x="1969" y="2595"/>
                    <a:pt x="2163" y="2402"/>
                    <a:pt x="2163" y="2162"/>
                  </a:cubicBezTo>
                  <a:cubicBezTo>
                    <a:pt x="2163" y="1923"/>
                    <a:pt x="1969" y="1730"/>
                    <a:pt x="1730" y="1730"/>
                  </a:cubicBezTo>
                  <a:cubicBezTo>
                    <a:pt x="1728" y="1730"/>
                    <a:pt x="1726" y="1730"/>
                    <a:pt x="1724" y="1730"/>
                  </a:cubicBezTo>
                  <a:cubicBezTo>
                    <a:pt x="1486" y="1730"/>
                    <a:pt x="1294" y="1536"/>
                    <a:pt x="1297" y="1297"/>
                  </a:cubicBezTo>
                  <a:cubicBezTo>
                    <a:pt x="1297" y="582"/>
                    <a:pt x="718" y="1"/>
                    <a:pt x="4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3" name="Google Shape;2293;p59"/>
            <p:cNvSpPr/>
            <p:nvPr/>
          </p:nvSpPr>
          <p:spPr>
            <a:xfrm>
              <a:off x="6038225" y="1604800"/>
              <a:ext cx="43300" cy="21675"/>
            </a:xfrm>
            <a:custGeom>
              <a:avLst/>
              <a:gdLst/>
              <a:ahLst/>
              <a:cxnLst/>
              <a:rect l="l" t="t" r="r" b="b"/>
              <a:pathLst>
                <a:path w="1732" h="867" extrusionOk="0">
                  <a:moveTo>
                    <a:pt x="434" y="1"/>
                  </a:moveTo>
                  <a:cubicBezTo>
                    <a:pt x="194" y="1"/>
                    <a:pt x="1" y="194"/>
                    <a:pt x="1" y="433"/>
                  </a:cubicBezTo>
                  <a:cubicBezTo>
                    <a:pt x="1" y="673"/>
                    <a:pt x="194" y="866"/>
                    <a:pt x="434" y="866"/>
                  </a:cubicBezTo>
                  <a:lnTo>
                    <a:pt x="1299" y="866"/>
                  </a:lnTo>
                  <a:cubicBezTo>
                    <a:pt x="1538" y="866"/>
                    <a:pt x="1732" y="673"/>
                    <a:pt x="1732" y="433"/>
                  </a:cubicBezTo>
                  <a:cubicBezTo>
                    <a:pt x="1732" y="194"/>
                    <a:pt x="1538" y="1"/>
                    <a:pt x="1299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4" name="Google Shape;2294;p59"/>
            <p:cNvSpPr/>
            <p:nvPr/>
          </p:nvSpPr>
          <p:spPr>
            <a:xfrm>
              <a:off x="6024025" y="1635025"/>
              <a:ext cx="42125" cy="37300"/>
            </a:xfrm>
            <a:custGeom>
              <a:avLst/>
              <a:gdLst/>
              <a:ahLst/>
              <a:cxnLst/>
              <a:rect l="l" t="t" r="r" b="b"/>
              <a:pathLst>
                <a:path w="1685" h="1492" extrusionOk="0">
                  <a:moveTo>
                    <a:pt x="482" y="1"/>
                  </a:moveTo>
                  <a:cubicBezTo>
                    <a:pt x="371" y="1"/>
                    <a:pt x="260" y="43"/>
                    <a:pt x="176" y="128"/>
                  </a:cubicBezTo>
                  <a:cubicBezTo>
                    <a:pt x="1" y="302"/>
                    <a:pt x="9" y="587"/>
                    <a:pt x="191" y="754"/>
                  </a:cubicBezTo>
                  <a:lnTo>
                    <a:pt x="802" y="1364"/>
                  </a:lnTo>
                  <a:cubicBezTo>
                    <a:pt x="882" y="1445"/>
                    <a:pt x="992" y="1490"/>
                    <a:pt x="1107" y="1490"/>
                  </a:cubicBezTo>
                  <a:lnTo>
                    <a:pt x="1107" y="1492"/>
                  </a:lnTo>
                  <a:cubicBezTo>
                    <a:pt x="1493" y="1490"/>
                    <a:pt x="1684" y="1026"/>
                    <a:pt x="1414" y="754"/>
                  </a:cubicBezTo>
                  <a:lnTo>
                    <a:pt x="802" y="142"/>
                  </a:lnTo>
                  <a:cubicBezTo>
                    <a:pt x="716" y="48"/>
                    <a:pt x="599" y="1"/>
                    <a:pt x="482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5" name="Google Shape;2295;p59"/>
            <p:cNvSpPr/>
            <p:nvPr/>
          </p:nvSpPr>
          <p:spPr>
            <a:xfrm>
              <a:off x="5843725" y="1626450"/>
              <a:ext cx="194575" cy="194525"/>
            </a:xfrm>
            <a:custGeom>
              <a:avLst/>
              <a:gdLst/>
              <a:ahLst/>
              <a:cxnLst/>
              <a:rect l="l" t="t" r="r" b="b"/>
              <a:pathLst>
                <a:path w="7783" h="7781" extrusionOk="0">
                  <a:moveTo>
                    <a:pt x="3910" y="0"/>
                  </a:moveTo>
                  <a:cubicBezTo>
                    <a:pt x="3904" y="0"/>
                    <a:pt x="3898" y="0"/>
                    <a:pt x="3891" y="0"/>
                  </a:cubicBezTo>
                  <a:cubicBezTo>
                    <a:pt x="1747" y="0"/>
                    <a:pt x="0" y="1747"/>
                    <a:pt x="0" y="3891"/>
                  </a:cubicBezTo>
                  <a:cubicBezTo>
                    <a:pt x="0" y="6034"/>
                    <a:pt x="1747" y="7781"/>
                    <a:pt x="3891" y="7781"/>
                  </a:cubicBezTo>
                  <a:cubicBezTo>
                    <a:pt x="3898" y="7781"/>
                    <a:pt x="3904" y="7781"/>
                    <a:pt x="3910" y="7781"/>
                  </a:cubicBezTo>
                  <a:cubicBezTo>
                    <a:pt x="4195" y="7781"/>
                    <a:pt x="4480" y="7746"/>
                    <a:pt x="4757" y="7677"/>
                  </a:cubicBezTo>
                  <a:cubicBezTo>
                    <a:pt x="6486" y="7288"/>
                    <a:pt x="7782" y="5742"/>
                    <a:pt x="7782" y="3891"/>
                  </a:cubicBezTo>
                  <a:cubicBezTo>
                    <a:pt x="7782" y="2041"/>
                    <a:pt x="6486" y="493"/>
                    <a:pt x="4757" y="104"/>
                  </a:cubicBezTo>
                  <a:cubicBezTo>
                    <a:pt x="4480" y="35"/>
                    <a:pt x="4195" y="0"/>
                    <a:pt x="391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6" name="Google Shape;2296;p59"/>
            <p:cNvSpPr/>
            <p:nvPr/>
          </p:nvSpPr>
          <p:spPr>
            <a:xfrm>
              <a:off x="5887000" y="1712900"/>
              <a:ext cx="64875" cy="64900"/>
            </a:xfrm>
            <a:custGeom>
              <a:avLst/>
              <a:gdLst/>
              <a:ahLst/>
              <a:cxnLst/>
              <a:rect l="l" t="t" r="r" b="b"/>
              <a:pathLst>
                <a:path w="2595" h="2596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cubicBezTo>
                    <a:pt x="0" y="1626"/>
                    <a:pt x="968" y="2593"/>
                    <a:pt x="2160" y="2595"/>
                  </a:cubicBezTo>
                  <a:lnTo>
                    <a:pt x="2162" y="2595"/>
                  </a:lnTo>
                  <a:cubicBezTo>
                    <a:pt x="2401" y="2595"/>
                    <a:pt x="2595" y="2402"/>
                    <a:pt x="2595" y="2162"/>
                  </a:cubicBezTo>
                  <a:cubicBezTo>
                    <a:pt x="2595" y="1923"/>
                    <a:pt x="2401" y="1730"/>
                    <a:pt x="2162" y="1730"/>
                  </a:cubicBezTo>
                  <a:cubicBezTo>
                    <a:pt x="1446" y="1730"/>
                    <a:pt x="865" y="1149"/>
                    <a:pt x="865" y="433"/>
                  </a:cubicBezTo>
                  <a:cubicBezTo>
                    <a:pt x="865" y="194"/>
                    <a:pt x="670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7" name="Google Shape;2297;p59"/>
            <p:cNvSpPr/>
            <p:nvPr/>
          </p:nvSpPr>
          <p:spPr>
            <a:xfrm>
              <a:off x="5962625" y="1629025"/>
              <a:ext cx="75675" cy="189350"/>
            </a:xfrm>
            <a:custGeom>
              <a:avLst/>
              <a:gdLst/>
              <a:ahLst/>
              <a:cxnLst/>
              <a:rect l="l" t="t" r="r" b="b"/>
              <a:pathLst>
                <a:path w="3027" h="7574" extrusionOk="0">
                  <a:moveTo>
                    <a:pt x="1" y="1"/>
                  </a:moveTo>
                  <a:lnTo>
                    <a:pt x="1" y="7574"/>
                  </a:lnTo>
                  <a:cubicBezTo>
                    <a:pt x="1730" y="7185"/>
                    <a:pt x="3026" y="5639"/>
                    <a:pt x="3026" y="3788"/>
                  </a:cubicBezTo>
                  <a:cubicBezTo>
                    <a:pt x="3026" y="1938"/>
                    <a:pt x="1730" y="390"/>
                    <a:pt x="1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8" name="Google Shape;2298;p59"/>
            <p:cNvSpPr/>
            <p:nvPr/>
          </p:nvSpPr>
          <p:spPr>
            <a:xfrm>
              <a:off x="5778175" y="1517650"/>
              <a:ext cx="368925" cy="368900"/>
            </a:xfrm>
            <a:custGeom>
              <a:avLst/>
              <a:gdLst/>
              <a:ahLst/>
              <a:cxnLst/>
              <a:rect l="l" t="t" r="r" b="b"/>
              <a:pathLst>
                <a:path w="14757" h="14756" extrusionOk="0">
                  <a:moveTo>
                    <a:pt x="7379" y="864"/>
                  </a:moveTo>
                  <a:cubicBezTo>
                    <a:pt x="10958" y="864"/>
                    <a:pt x="13891" y="3798"/>
                    <a:pt x="13891" y="7378"/>
                  </a:cubicBezTo>
                  <a:cubicBezTo>
                    <a:pt x="13891" y="9013"/>
                    <a:pt x="13249" y="10499"/>
                    <a:pt x="12255" y="11640"/>
                  </a:cubicBezTo>
                  <a:lnTo>
                    <a:pt x="3116" y="2502"/>
                  </a:lnTo>
                  <a:cubicBezTo>
                    <a:pt x="4257" y="1507"/>
                    <a:pt x="5744" y="864"/>
                    <a:pt x="7379" y="864"/>
                  </a:cubicBezTo>
                  <a:close/>
                  <a:moveTo>
                    <a:pt x="2503" y="3115"/>
                  </a:moveTo>
                  <a:lnTo>
                    <a:pt x="11641" y="12254"/>
                  </a:lnTo>
                  <a:cubicBezTo>
                    <a:pt x="10499" y="13248"/>
                    <a:pt x="9012" y="13892"/>
                    <a:pt x="7379" y="13892"/>
                  </a:cubicBezTo>
                  <a:cubicBezTo>
                    <a:pt x="3799" y="13892"/>
                    <a:pt x="865" y="10957"/>
                    <a:pt x="865" y="7378"/>
                  </a:cubicBezTo>
                  <a:cubicBezTo>
                    <a:pt x="865" y="5743"/>
                    <a:pt x="1508" y="4256"/>
                    <a:pt x="2503" y="3115"/>
                  </a:cubicBezTo>
                  <a:close/>
                  <a:moveTo>
                    <a:pt x="7379" y="0"/>
                  </a:moveTo>
                  <a:cubicBezTo>
                    <a:pt x="5363" y="0"/>
                    <a:pt x="3530" y="850"/>
                    <a:pt x="2199" y="2173"/>
                  </a:cubicBezTo>
                  <a:cubicBezTo>
                    <a:pt x="2191" y="2173"/>
                    <a:pt x="2191" y="2173"/>
                    <a:pt x="2182" y="2182"/>
                  </a:cubicBezTo>
                  <a:cubicBezTo>
                    <a:pt x="2174" y="2190"/>
                    <a:pt x="2174" y="2190"/>
                    <a:pt x="2174" y="2200"/>
                  </a:cubicBezTo>
                  <a:cubicBezTo>
                    <a:pt x="851" y="3531"/>
                    <a:pt x="1" y="5364"/>
                    <a:pt x="1" y="7378"/>
                  </a:cubicBezTo>
                  <a:cubicBezTo>
                    <a:pt x="1" y="11433"/>
                    <a:pt x="3324" y="14756"/>
                    <a:pt x="7379" y="14756"/>
                  </a:cubicBezTo>
                  <a:cubicBezTo>
                    <a:pt x="9393" y="14756"/>
                    <a:pt x="11226" y="13906"/>
                    <a:pt x="12557" y="12583"/>
                  </a:cubicBezTo>
                  <a:cubicBezTo>
                    <a:pt x="12566" y="12583"/>
                    <a:pt x="12566" y="12583"/>
                    <a:pt x="12574" y="12573"/>
                  </a:cubicBezTo>
                  <a:cubicBezTo>
                    <a:pt x="12584" y="12565"/>
                    <a:pt x="12584" y="12565"/>
                    <a:pt x="12584" y="12556"/>
                  </a:cubicBezTo>
                  <a:cubicBezTo>
                    <a:pt x="13905" y="11225"/>
                    <a:pt x="14757" y="9392"/>
                    <a:pt x="14757" y="7378"/>
                  </a:cubicBezTo>
                  <a:cubicBezTo>
                    <a:pt x="14757" y="3325"/>
                    <a:pt x="11433" y="0"/>
                    <a:pt x="7379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9" name="Google Shape;2299;p59"/>
            <p:cNvSpPr/>
            <p:nvPr/>
          </p:nvSpPr>
          <p:spPr>
            <a:xfrm>
              <a:off x="5962625" y="1517650"/>
              <a:ext cx="184475" cy="368900"/>
            </a:xfrm>
            <a:custGeom>
              <a:avLst/>
              <a:gdLst/>
              <a:ahLst/>
              <a:cxnLst/>
              <a:rect l="l" t="t" r="r" b="b"/>
              <a:pathLst>
                <a:path w="7379" h="14756" extrusionOk="0">
                  <a:moveTo>
                    <a:pt x="1" y="0"/>
                  </a:moveTo>
                  <a:lnTo>
                    <a:pt x="1" y="864"/>
                  </a:lnTo>
                  <a:cubicBezTo>
                    <a:pt x="3580" y="864"/>
                    <a:pt x="6513" y="3798"/>
                    <a:pt x="6513" y="7378"/>
                  </a:cubicBezTo>
                  <a:cubicBezTo>
                    <a:pt x="6513" y="9013"/>
                    <a:pt x="5871" y="10499"/>
                    <a:pt x="4877" y="11640"/>
                  </a:cubicBezTo>
                  <a:lnTo>
                    <a:pt x="1" y="6764"/>
                  </a:lnTo>
                  <a:lnTo>
                    <a:pt x="1" y="7991"/>
                  </a:lnTo>
                  <a:lnTo>
                    <a:pt x="4263" y="12254"/>
                  </a:lnTo>
                  <a:cubicBezTo>
                    <a:pt x="3121" y="13248"/>
                    <a:pt x="1634" y="13890"/>
                    <a:pt x="1" y="13890"/>
                  </a:cubicBezTo>
                  <a:lnTo>
                    <a:pt x="1" y="14756"/>
                  </a:lnTo>
                  <a:cubicBezTo>
                    <a:pt x="2015" y="14756"/>
                    <a:pt x="3848" y="13906"/>
                    <a:pt x="5179" y="12583"/>
                  </a:cubicBezTo>
                  <a:cubicBezTo>
                    <a:pt x="5188" y="12583"/>
                    <a:pt x="5188" y="12583"/>
                    <a:pt x="5196" y="12575"/>
                  </a:cubicBezTo>
                  <a:cubicBezTo>
                    <a:pt x="5206" y="12565"/>
                    <a:pt x="5206" y="12565"/>
                    <a:pt x="5206" y="12558"/>
                  </a:cubicBezTo>
                  <a:cubicBezTo>
                    <a:pt x="6527" y="11225"/>
                    <a:pt x="7379" y="9392"/>
                    <a:pt x="7379" y="7378"/>
                  </a:cubicBezTo>
                  <a:cubicBezTo>
                    <a:pt x="7379" y="3325"/>
                    <a:pt x="4055" y="0"/>
                    <a:pt x="1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00" name="Google Shape;2300;p59"/>
          <p:cNvGrpSpPr/>
          <p:nvPr/>
        </p:nvGrpSpPr>
        <p:grpSpPr>
          <a:xfrm>
            <a:off x="5945688" y="1517625"/>
            <a:ext cx="369050" cy="368975"/>
            <a:chOff x="5180000" y="1517625"/>
            <a:chExt cx="369050" cy="368975"/>
          </a:xfrm>
        </p:grpSpPr>
        <p:sp>
          <p:nvSpPr>
            <p:cNvPr id="2301" name="Google Shape;2301;p59"/>
            <p:cNvSpPr/>
            <p:nvPr/>
          </p:nvSpPr>
          <p:spPr>
            <a:xfrm>
              <a:off x="5180000" y="1681200"/>
              <a:ext cx="249550" cy="205400"/>
            </a:xfrm>
            <a:custGeom>
              <a:avLst/>
              <a:gdLst/>
              <a:ahLst/>
              <a:cxnLst/>
              <a:rect l="l" t="t" r="r" b="b"/>
              <a:pathLst>
                <a:path w="9982" h="8216" extrusionOk="0">
                  <a:moveTo>
                    <a:pt x="8052" y="0"/>
                  </a:moveTo>
                  <a:lnTo>
                    <a:pt x="3945" y="1133"/>
                  </a:lnTo>
                  <a:lnTo>
                    <a:pt x="2588" y="1479"/>
                  </a:lnTo>
                  <a:lnTo>
                    <a:pt x="2" y="3026"/>
                  </a:lnTo>
                  <a:lnTo>
                    <a:pt x="2" y="6053"/>
                  </a:lnTo>
                  <a:cubicBezTo>
                    <a:pt x="1" y="6292"/>
                    <a:pt x="193" y="6486"/>
                    <a:pt x="429" y="6486"/>
                  </a:cubicBezTo>
                  <a:cubicBezTo>
                    <a:pt x="431" y="6486"/>
                    <a:pt x="433" y="6486"/>
                    <a:pt x="435" y="6486"/>
                  </a:cubicBezTo>
                  <a:lnTo>
                    <a:pt x="1957" y="6486"/>
                  </a:lnTo>
                  <a:cubicBezTo>
                    <a:pt x="2865" y="7584"/>
                    <a:pt x="4188" y="8215"/>
                    <a:pt x="5623" y="8215"/>
                  </a:cubicBezTo>
                  <a:lnTo>
                    <a:pt x="7352" y="8215"/>
                  </a:lnTo>
                  <a:lnTo>
                    <a:pt x="7352" y="7350"/>
                  </a:lnTo>
                  <a:lnTo>
                    <a:pt x="9177" y="3355"/>
                  </a:lnTo>
                  <a:lnTo>
                    <a:pt x="9981" y="1600"/>
                  </a:lnTo>
                  <a:lnTo>
                    <a:pt x="8052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2" name="Google Shape;2302;p59"/>
            <p:cNvSpPr/>
            <p:nvPr/>
          </p:nvSpPr>
          <p:spPr>
            <a:xfrm>
              <a:off x="5180000" y="1765050"/>
              <a:ext cx="229450" cy="121550"/>
            </a:xfrm>
            <a:custGeom>
              <a:avLst/>
              <a:gdLst/>
              <a:ahLst/>
              <a:cxnLst/>
              <a:rect l="l" t="t" r="r" b="b"/>
              <a:pathLst>
                <a:path w="9178" h="4862" extrusionOk="0">
                  <a:moveTo>
                    <a:pt x="2" y="1"/>
                  </a:moveTo>
                  <a:lnTo>
                    <a:pt x="2" y="2699"/>
                  </a:lnTo>
                  <a:cubicBezTo>
                    <a:pt x="1" y="2937"/>
                    <a:pt x="194" y="3132"/>
                    <a:pt x="432" y="3132"/>
                  </a:cubicBezTo>
                  <a:cubicBezTo>
                    <a:pt x="433" y="3132"/>
                    <a:pt x="434" y="3132"/>
                    <a:pt x="435" y="3132"/>
                  </a:cubicBezTo>
                  <a:lnTo>
                    <a:pt x="1957" y="3132"/>
                  </a:lnTo>
                  <a:cubicBezTo>
                    <a:pt x="2865" y="4229"/>
                    <a:pt x="4188" y="4861"/>
                    <a:pt x="5623" y="4861"/>
                  </a:cubicBezTo>
                  <a:lnTo>
                    <a:pt x="7352" y="4861"/>
                  </a:lnTo>
                  <a:lnTo>
                    <a:pt x="7352" y="3996"/>
                  </a:lnTo>
                  <a:lnTo>
                    <a:pt x="9177" y="1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3" name="Google Shape;2303;p59"/>
            <p:cNvSpPr/>
            <p:nvPr/>
          </p:nvSpPr>
          <p:spPr>
            <a:xfrm>
              <a:off x="5417750" y="1582500"/>
              <a:ext cx="66475" cy="129725"/>
            </a:xfrm>
            <a:custGeom>
              <a:avLst/>
              <a:gdLst/>
              <a:ahLst/>
              <a:cxnLst/>
              <a:rect l="l" t="t" r="r" b="b"/>
              <a:pathLst>
                <a:path w="2659" h="5189" extrusionOk="0">
                  <a:moveTo>
                    <a:pt x="2217" y="1"/>
                  </a:moveTo>
                  <a:cubicBezTo>
                    <a:pt x="1980" y="1"/>
                    <a:pt x="1788" y="194"/>
                    <a:pt x="1790" y="432"/>
                  </a:cubicBezTo>
                  <a:lnTo>
                    <a:pt x="1790" y="614"/>
                  </a:lnTo>
                  <a:cubicBezTo>
                    <a:pt x="1790" y="2092"/>
                    <a:pt x="1790" y="3372"/>
                    <a:pt x="691" y="4107"/>
                  </a:cubicBezTo>
                  <a:lnTo>
                    <a:pt x="251" y="4392"/>
                  </a:lnTo>
                  <a:cubicBezTo>
                    <a:pt x="54" y="4527"/>
                    <a:pt x="1" y="4796"/>
                    <a:pt x="130" y="4998"/>
                  </a:cubicBezTo>
                  <a:cubicBezTo>
                    <a:pt x="213" y="5116"/>
                    <a:pt x="348" y="5187"/>
                    <a:pt x="493" y="5188"/>
                  </a:cubicBezTo>
                  <a:cubicBezTo>
                    <a:pt x="578" y="5187"/>
                    <a:pt x="662" y="5163"/>
                    <a:pt x="735" y="5119"/>
                  </a:cubicBezTo>
                  <a:lnTo>
                    <a:pt x="1168" y="4825"/>
                  </a:lnTo>
                  <a:cubicBezTo>
                    <a:pt x="1670" y="4488"/>
                    <a:pt x="2007" y="4073"/>
                    <a:pt x="2222" y="3615"/>
                  </a:cubicBezTo>
                  <a:cubicBezTo>
                    <a:pt x="2655" y="2724"/>
                    <a:pt x="2655" y="1661"/>
                    <a:pt x="2655" y="614"/>
                  </a:cubicBezTo>
                  <a:lnTo>
                    <a:pt x="2655" y="433"/>
                  </a:lnTo>
                  <a:cubicBezTo>
                    <a:pt x="2658" y="194"/>
                    <a:pt x="2466" y="1"/>
                    <a:pt x="2228" y="1"/>
                  </a:cubicBezTo>
                  <a:cubicBezTo>
                    <a:pt x="2226" y="1"/>
                    <a:pt x="2224" y="1"/>
                    <a:pt x="2222" y="1"/>
                  </a:cubicBezTo>
                  <a:cubicBezTo>
                    <a:pt x="2220" y="1"/>
                    <a:pt x="2219" y="1"/>
                    <a:pt x="2217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4" name="Google Shape;2304;p59"/>
            <p:cNvSpPr/>
            <p:nvPr/>
          </p:nvSpPr>
          <p:spPr>
            <a:xfrm>
              <a:off x="5331025" y="1759550"/>
              <a:ext cx="108825" cy="93250"/>
            </a:xfrm>
            <a:custGeom>
              <a:avLst/>
              <a:gdLst/>
              <a:ahLst/>
              <a:cxnLst/>
              <a:rect l="l" t="t" r="r" b="b"/>
              <a:pathLst>
                <a:path w="4353" h="3730" extrusionOk="0">
                  <a:moveTo>
                    <a:pt x="2356" y="1"/>
                  </a:moveTo>
                  <a:lnTo>
                    <a:pt x="1852" y="1189"/>
                  </a:lnTo>
                  <a:lnTo>
                    <a:pt x="987" y="1189"/>
                  </a:lnTo>
                  <a:cubicBezTo>
                    <a:pt x="982" y="1188"/>
                    <a:pt x="977" y="1188"/>
                    <a:pt x="972" y="1188"/>
                  </a:cubicBezTo>
                  <a:cubicBezTo>
                    <a:pt x="436" y="1188"/>
                    <a:pt x="0" y="1624"/>
                    <a:pt x="0" y="2162"/>
                  </a:cubicBezTo>
                  <a:cubicBezTo>
                    <a:pt x="0" y="2699"/>
                    <a:pt x="436" y="3135"/>
                    <a:pt x="972" y="3135"/>
                  </a:cubicBezTo>
                  <a:cubicBezTo>
                    <a:pt x="977" y="3135"/>
                    <a:pt x="982" y="3135"/>
                    <a:pt x="987" y="3135"/>
                  </a:cubicBezTo>
                  <a:lnTo>
                    <a:pt x="2157" y="3730"/>
                  </a:lnTo>
                  <a:lnTo>
                    <a:pt x="2500" y="3135"/>
                  </a:lnTo>
                  <a:lnTo>
                    <a:pt x="3366" y="3135"/>
                  </a:lnTo>
                  <a:cubicBezTo>
                    <a:pt x="3371" y="3135"/>
                    <a:pt x="3375" y="3135"/>
                    <a:pt x="3380" y="3135"/>
                  </a:cubicBezTo>
                  <a:cubicBezTo>
                    <a:pt x="3915" y="3135"/>
                    <a:pt x="4352" y="2699"/>
                    <a:pt x="4352" y="2162"/>
                  </a:cubicBezTo>
                  <a:cubicBezTo>
                    <a:pt x="4352" y="1624"/>
                    <a:pt x="3915" y="1188"/>
                    <a:pt x="3380" y="1188"/>
                  </a:cubicBezTo>
                  <a:cubicBezTo>
                    <a:pt x="3375" y="1188"/>
                    <a:pt x="3371" y="1188"/>
                    <a:pt x="3366" y="1189"/>
                  </a:cubicBezTo>
                  <a:lnTo>
                    <a:pt x="3364" y="1189"/>
                  </a:lnTo>
                  <a:lnTo>
                    <a:pt x="3581" y="271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5" name="Google Shape;2305;p59"/>
            <p:cNvSpPr/>
            <p:nvPr/>
          </p:nvSpPr>
          <p:spPr>
            <a:xfrm>
              <a:off x="5374950" y="1692000"/>
              <a:ext cx="107725" cy="62150"/>
            </a:xfrm>
            <a:custGeom>
              <a:avLst/>
              <a:gdLst/>
              <a:ahLst/>
              <a:cxnLst/>
              <a:rect l="l" t="t" r="r" b="b"/>
              <a:pathLst>
                <a:path w="4309" h="2486" extrusionOk="0">
                  <a:moveTo>
                    <a:pt x="959" y="1"/>
                  </a:moveTo>
                  <a:cubicBezTo>
                    <a:pt x="427" y="7"/>
                    <a:pt x="1" y="442"/>
                    <a:pt x="1" y="973"/>
                  </a:cubicBezTo>
                  <a:cubicBezTo>
                    <a:pt x="1" y="1505"/>
                    <a:pt x="427" y="1938"/>
                    <a:pt x="959" y="1946"/>
                  </a:cubicBezTo>
                  <a:lnTo>
                    <a:pt x="1769" y="2485"/>
                  </a:lnTo>
                  <a:lnTo>
                    <a:pt x="2473" y="1946"/>
                  </a:lnTo>
                  <a:lnTo>
                    <a:pt x="3338" y="1946"/>
                  </a:lnTo>
                  <a:cubicBezTo>
                    <a:pt x="3875" y="1946"/>
                    <a:pt x="4309" y="1510"/>
                    <a:pt x="4309" y="973"/>
                  </a:cubicBezTo>
                  <a:cubicBezTo>
                    <a:pt x="4309" y="435"/>
                    <a:pt x="3875" y="1"/>
                    <a:pt x="3336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6" name="Google Shape;2306;p59"/>
            <p:cNvSpPr/>
            <p:nvPr/>
          </p:nvSpPr>
          <p:spPr>
            <a:xfrm>
              <a:off x="5473300" y="1582500"/>
              <a:ext cx="10925" cy="90375"/>
            </a:xfrm>
            <a:custGeom>
              <a:avLst/>
              <a:gdLst/>
              <a:ahLst/>
              <a:cxnLst/>
              <a:rect l="l" t="t" r="r" b="b"/>
              <a:pathLst>
                <a:path w="437" h="3615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0" y="3615"/>
                  </a:lnTo>
                  <a:cubicBezTo>
                    <a:pt x="433" y="2724"/>
                    <a:pt x="433" y="1661"/>
                    <a:pt x="433" y="614"/>
                  </a:cubicBezTo>
                  <a:lnTo>
                    <a:pt x="433" y="433"/>
                  </a:lnTo>
                  <a:cubicBezTo>
                    <a:pt x="436" y="194"/>
                    <a:pt x="244" y="1"/>
                    <a:pt x="6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7" name="Google Shape;2307;p59"/>
            <p:cNvSpPr/>
            <p:nvPr/>
          </p:nvSpPr>
          <p:spPr>
            <a:xfrm>
              <a:off x="5397575" y="1517625"/>
              <a:ext cx="151475" cy="86525"/>
            </a:xfrm>
            <a:custGeom>
              <a:avLst/>
              <a:gdLst/>
              <a:ahLst/>
              <a:cxnLst/>
              <a:rect l="l" t="t" r="r" b="b"/>
              <a:pathLst>
                <a:path w="6059" h="3461" extrusionOk="0">
                  <a:moveTo>
                    <a:pt x="431" y="1"/>
                  </a:moveTo>
                  <a:cubicBezTo>
                    <a:pt x="193" y="1"/>
                    <a:pt x="1" y="195"/>
                    <a:pt x="4" y="434"/>
                  </a:cubicBezTo>
                  <a:lnTo>
                    <a:pt x="4" y="1299"/>
                  </a:lnTo>
                  <a:cubicBezTo>
                    <a:pt x="5" y="2492"/>
                    <a:pt x="971" y="3459"/>
                    <a:pt x="2166" y="3461"/>
                  </a:cubicBezTo>
                  <a:lnTo>
                    <a:pt x="3895" y="3461"/>
                  </a:lnTo>
                  <a:cubicBezTo>
                    <a:pt x="5087" y="3459"/>
                    <a:pt x="6055" y="2492"/>
                    <a:pt x="6057" y="1299"/>
                  </a:cubicBezTo>
                  <a:lnTo>
                    <a:pt x="6057" y="434"/>
                  </a:lnTo>
                  <a:cubicBezTo>
                    <a:pt x="6058" y="195"/>
                    <a:pt x="5866" y="1"/>
                    <a:pt x="5628" y="1"/>
                  </a:cubicBezTo>
                  <a:cubicBezTo>
                    <a:pt x="5627" y="1"/>
                    <a:pt x="5626" y="1"/>
                    <a:pt x="5626" y="1"/>
                  </a:cubicBezTo>
                  <a:lnTo>
                    <a:pt x="4760" y="1"/>
                  </a:lnTo>
                  <a:cubicBezTo>
                    <a:pt x="4051" y="1"/>
                    <a:pt x="3429" y="347"/>
                    <a:pt x="3031" y="884"/>
                  </a:cubicBezTo>
                  <a:cubicBezTo>
                    <a:pt x="2633" y="347"/>
                    <a:pt x="2011" y="1"/>
                    <a:pt x="1302" y="1"/>
                  </a:cubicBezTo>
                  <a:lnTo>
                    <a:pt x="436" y="1"/>
                  </a:lnTo>
                  <a:cubicBezTo>
                    <a:pt x="434" y="1"/>
                    <a:pt x="433" y="1"/>
                    <a:pt x="431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8" name="Google Shape;2308;p59"/>
            <p:cNvSpPr/>
            <p:nvPr/>
          </p:nvSpPr>
          <p:spPr>
            <a:xfrm>
              <a:off x="5473300" y="1517675"/>
              <a:ext cx="75750" cy="86475"/>
            </a:xfrm>
            <a:custGeom>
              <a:avLst/>
              <a:gdLst/>
              <a:ahLst/>
              <a:cxnLst/>
              <a:rect l="l" t="t" r="r" b="b"/>
              <a:pathLst>
                <a:path w="3030" h="3459" extrusionOk="0">
                  <a:moveTo>
                    <a:pt x="2601" y="1"/>
                  </a:moveTo>
                  <a:cubicBezTo>
                    <a:pt x="2599" y="1"/>
                    <a:pt x="2597" y="1"/>
                    <a:pt x="2595" y="1"/>
                  </a:cubicBezTo>
                  <a:lnTo>
                    <a:pt x="1730" y="1"/>
                  </a:lnTo>
                  <a:cubicBezTo>
                    <a:pt x="1020" y="1"/>
                    <a:pt x="398" y="347"/>
                    <a:pt x="0" y="882"/>
                  </a:cubicBezTo>
                  <a:lnTo>
                    <a:pt x="0" y="3459"/>
                  </a:lnTo>
                  <a:lnTo>
                    <a:pt x="866" y="3459"/>
                  </a:lnTo>
                  <a:cubicBezTo>
                    <a:pt x="2058" y="3457"/>
                    <a:pt x="3026" y="2490"/>
                    <a:pt x="3028" y="1297"/>
                  </a:cubicBezTo>
                  <a:lnTo>
                    <a:pt x="3028" y="432"/>
                  </a:lnTo>
                  <a:cubicBezTo>
                    <a:pt x="3029" y="194"/>
                    <a:pt x="2837" y="1"/>
                    <a:pt x="260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9" name="Google Shape;2309;p59"/>
            <p:cNvSpPr/>
            <p:nvPr/>
          </p:nvSpPr>
          <p:spPr>
            <a:xfrm>
              <a:off x="5180050" y="1648750"/>
              <a:ext cx="259450" cy="108100"/>
            </a:xfrm>
            <a:custGeom>
              <a:avLst/>
              <a:gdLst/>
              <a:ahLst/>
              <a:cxnLst/>
              <a:rect l="l" t="t" r="r" b="b"/>
              <a:pathLst>
                <a:path w="10378" h="4324" extrusionOk="0">
                  <a:moveTo>
                    <a:pt x="5605" y="0"/>
                  </a:moveTo>
                  <a:cubicBezTo>
                    <a:pt x="4190" y="0"/>
                    <a:pt x="2850" y="635"/>
                    <a:pt x="1953" y="1729"/>
                  </a:cubicBezTo>
                  <a:lnTo>
                    <a:pt x="433" y="1729"/>
                  </a:lnTo>
                  <a:cubicBezTo>
                    <a:pt x="194" y="1729"/>
                    <a:pt x="0" y="1923"/>
                    <a:pt x="0" y="2162"/>
                  </a:cubicBezTo>
                  <a:lnTo>
                    <a:pt x="0" y="4324"/>
                  </a:lnTo>
                  <a:lnTo>
                    <a:pt x="3892" y="4324"/>
                  </a:lnTo>
                  <a:cubicBezTo>
                    <a:pt x="5371" y="4324"/>
                    <a:pt x="6669" y="3248"/>
                    <a:pt x="6887" y="1731"/>
                  </a:cubicBezTo>
                  <a:lnTo>
                    <a:pt x="9531" y="1729"/>
                  </a:lnTo>
                  <a:cubicBezTo>
                    <a:pt x="9998" y="1729"/>
                    <a:pt x="10377" y="1350"/>
                    <a:pt x="10377" y="883"/>
                  </a:cubicBezTo>
                  <a:cubicBezTo>
                    <a:pt x="10377" y="397"/>
                    <a:pt x="9981" y="0"/>
                    <a:pt x="9495" y="0"/>
                  </a:cubicBezTo>
                  <a:lnTo>
                    <a:pt x="5621" y="0"/>
                  </a:lnTo>
                  <a:cubicBezTo>
                    <a:pt x="5615" y="0"/>
                    <a:pt x="5610" y="0"/>
                    <a:pt x="5605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0" name="Google Shape;2310;p59"/>
            <p:cNvSpPr/>
            <p:nvPr/>
          </p:nvSpPr>
          <p:spPr>
            <a:xfrm>
              <a:off x="5352975" y="1740625"/>
              <a:ext cx="108100" cy="48650"/>
            </a:xfrm>
            <a:custGeom>
              <a:avLst/>
              <a:gdLst/>
              <a:ahLst/>
              <a:cxnLst/>
              <a:rect l="l" t="t" r="r" b="b"/>
              <a:pathLst>
                <a:path w="4324" h="1946" extrusionOk="0">
                  <a:moveTo>
                    <a:pt x="967" y="1"/>
                  </a:moveTo>
                  <a:cubicBezTo>
                    <a:pt x="433" y="1"/>
                    <a:pt x="0" y="434"/>
                    <a:pt x="0" y="968"/>
                  </a:cubicBezTo>
                  <a:lnTo>
                    <a:pt x="0" y="978"/>
                  </a:lnTo>
                  <a:cubicBezTo>
                    <a:pt x="0" y="1512"/>
                    <a:pt x="433" y="1946"/>
                    <a:pt x="967" y="1946"/>
                  </a:cubicBezTo>
                  <a:cubicBezTo>
                    <a:pt x="968" y="1946"/>
                    <a:pt x="969" y="1946"/>
                    <a:pt x="969" y="1946"/>
                  </a:cubicBezTo>
                  <a:lnTo>
                    <a:pt x="3355" y="1946"/>
                  </a:lnTo>
                  <a:cubicBezTo>
                    <a:pt x="3356" y="1946"/>
                    <a:pt x="3357" y="1946"/>
                    <a:pt x="3358" y="1946"/>
                  </a:cubicBezTo>
                  <a:cubicBezTo>
                    <a:pt x="3893" y="1946"/>
                    <a:pt x="4324" y="1512"/>
                    <a:pt x="4324" y="978"/>
                  </a:cubicBezTo>
                  <a:lnTo>
                    <a:pt x="4324" y="970"/>
                  </a:lnTo>
                  <a:cubicBezTo>
                    <a:pt x="4324" y="434"/>
                    <a:pt x="3893" y="1"/>
                    <a:pt x="3358" y="1"/>
                  </a:cubicBezTo>
                  <a:cubicBezTo>
                    <a:pt x="3357" y="1"/>
                    <a:pt x="3356" y="1"/>
                    <a:pt x="3355" y="1"/>
                  </a:cubicBezTo>
                  <a:lnTo>
                    <a:pt x="969" y="1"/>
                  </a:lnTo>
                  <a:cubicBezTo>
                    <a:pt x="969" y="1"/>
                    <a:pt x="968" y="1"/>
                    <a:pt x="967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1" name="Google Shape;2311;p59"/>
            <p:cNvSpPr/>
            <p:nvPr/>
          </p:nvSpPr>
          <p:spPr>
            <a:xfrm>
              <a:off x="5352975" y="1765050"/>
              <a:ext cx="108100" cy="24225"/>
            </a:xfrm>
            <a:custGeom>
              <a:avLst/>
              <a:gdLst/>
              <a:ahLst/>
              <a:cxnLst/>
              <a:rect l="l" t="t" r="r" b="b"/>
              <a:pathLst>
                <a:path w="4324" h="969" extrusionOk="0">
                  <a:moveTo>
                    <a:pt x="0" y="1"/>
                  </a:moveTo>
                  <a:cubicBezTo>
                    <a:pt x="0" y="535"/>
                    <a:pt x="433" y="969"/>
                    <a:pt x="967" y="969"/>
                  </a:cubicBezTo>
                  <a:cubicBezTo>
                    <a:pt x="968" y="969"/>
                    <a:pt x="969" y="969"/>
                    <a:pt x="969" y="969"/>
                  </a:cubicBezTo>
                  <a:lnTo>
                    <a:pt x="3355" y="969"/>
                  </a:lnTo>
                  <a:cubicBezTo>
                    <a:pt x="3356" y="969"/>
                    <a:pt x="3357" y="969"/>
                    <a:pt x="3358" y="969"/>
                  </a:cubicBezTo>
                  <a:cubicBezTo>
                    <a:pt x="3893" y="969"/>
                    <a:pt x="4324" y="535"/>
                    <a:pt x="4324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2" name="Google Shape;2312;p59"/>
            <p:cNvSpPr/>
            <p:nvPr/>
          </p:nvSpPr>
          <p:spPr>
            <a:xfrm>
              <a:off x="5331025" y="1837900"/>
              <a:ext cx="87175" cy="48650"/>
            </a:xfrm>
            <a:custGeom>
              <a:avLst/>
              <a:gdLst/>
              <a:ahLst/>
              <a:cxnLst/>
              <a:rect l="l" t="t" r="r" b="b"/>
              <a:pathLst>
                <a:path w="3487" h="1946" extrusionOk="0">
                  <a:moveTo>
                    <a:pt x="972" y="1"/>
                  </a:moveTo>
                  <a:cubicBezTo>
                    <a:pt x="436" y="1"/>
                    <a:pt x="0" y="435"/>
                    <a:pt x="0" y="973"/>
                  </a:cubicBezTo>
                  <a:cubicBezTo>
                    <a:pt x="0" y="1511"/>
                    <a:pt x="436" y="1946"/>
                    <a:pt x="972" y="1946"/>
                  </a:cubicBezTo>
                  <a:cubicBezTo>
                    <a:pt x="977" y="1946"/>
                    <a:pt x="982" y="1946"/>
                    <a:pt x="987" y="1946"/>
                  </a:cubicBezTo>
                  <a:lnTo>
                    <a:pt x="2500" y="1946"/>
                  </a:lnTo>
                  <a:cubicBezTo>
                    <a:pt x="2505" y="1946"/>
                    <a:pt x="2510" y="1946"/>
                    <a:pt x="2515" y="1946"/>
                  </a:cubicBezTo>
                  <a:cubicBezTo>
                    <a:pt x="3050" y="1946"/>
                    <a:pt x="3487" y="1511"/>
                    <a:pt x="3487" y="973"/>
                  </a:cubicBezTo>
                  <a:cubicBezTo>
                    <a:pt x="3487" y="435"/>
                    <a:pt x="3050" y="1"/>
                    <a:pt x="2515" y="1"/>
                  </a:cubicBezTo>
                  <a:cubicBezTo>
                    <a:pt x="2510" y="1"/>
                    <a:pt x="2505" y="1"/>
                    <a:pt x="2500" y="1"/>
                  </a:cubicBezTo>
                  <a:lnTo>
                    <a:pt x="987" y="1"/>
                  </a:lnTo>
                  <a:cubicBezTo>
                    <a:pt x="982" y="1"/>
                    <a:pt x="977" y="1"/>
                    <a:pt x="972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13" name="Google Shape;2313;p59"/>
          <p:cNvGrpSpPr/>
          <p:nvPr/>
        </p:nvGrpSpPr>
        <p:grpSpPr>
          <a:xfrm>
            <a:off x="996988" y="1517650"/>
            <a:ext cx="382525" cy="368900"/>
            <a:chOff x="231300" y="1517650"/>
            <a:chExt cx="382525" cy="368900"/>
          </a:xfrm>
        </p:grpSpPr>
        <p:sp>
          <p:nvSpPr>
            <p:cNvPr id="2314" name="Google Shape;2314;p59"/>
            <p:cNvSpPr/>
            <p:nvPr/>
          </p:nvSpPr>
          <p:spPr>
            <a:xfrm>
              <a:off x="264225" y="1566525"/>
              <a:ext cx="149500" cy="310750"/>
            </a:xfrm>
            <a:custGeom>
              <a:avLst/>
              <a:gdLst/>
              <a:ahLst/>
              <a:cxnLst/>
              <a:rect l="l" t="t" r="r" b="b"/>
              <a:pathLst>
                <a:path w="5980" h="12430" extrusionOk="0">
                  <a:moveTo>
                    <a:pt x="4596" y="0"/>
                  </a:moveTo>
                  <a:cubicBezTo>
                    <a:pt x="4565" y="0"/>
                    <a:pt x="4534" y="3"/>
                    <a:pt x="4502" y="10"/>
                  </a:cubicBezTo>
                  <a:cubicBezTo>
                    <a:pt x="983" y="874"/>
                    <a:pt x="1" y="4601"/>
                    <a:pt x="1096" y="7611"/>
                  </a:cubicBezTo>
                  <a:cubicBezTo>
                    <a:pt x="1912" y="9857"/>
                    <a:pt x="3782" y="11542"/>
                    <a:pt x="5258" y="12368"/>
                  </a:cubicBezTo>
                  <a:lnTo>
                    <a:pt x="5259" y="12366"/>
                  </a:lnTo>
                  <a:cubicBezTo>
                    <a:pt x="5329" y="12409"/>
                    <a:pt x="5407" y="12429"/>
                    <a:pt x="5483" y="12429"/>
                  </a:cubicBezTo>
                  <a:cubicBezTo>
                    <a:pt x="5634" y="12429"/>
                    <a:pt x="5781" y="12350"/>
                    <a:pt x="5860" y="12207"/>
                  </a:cubicBezTo>
                  <a:cubicBezTo>
                    <a:pt x="5980" y="11993"/>
                    <a:pt x="5900" y="11724"/>
                    <a:pt x="5681" y="11613"/>
                  </a:cubicBezTo>
                  <a:cubicBezTo>
                    <a:pt x="5218" y="11353"/>
                    <a:pt x="2860" y="9928"/>
                    <a:pt x="1908" y="7316"/>
                  </a:cubicBezTo>
                  <a:cubicBezTo>
                    <a:pt x="1667" y="6655"/>
                    <a:pt x="1540" y="5958"/>
                    <a:pt x="1532" y="5256"/>
                  </a:cubicBezTo>
                  <a:cubicBezTo>
                    <a:pt x="1510" y="3206"/>
                    <a:pt x="2542" y="1381"/>
                    <a:pt x="4708" y="850"/>
                  </a:cubicBezTo>
                  <a:cubicBezTo>
                    <a:pt x="4935" y="787"/>
                    <a:pt x="5070" y="558"/>
                    <a:pt x="5014" y="330"/>
                  </a:cubicBezTo>
                  <a:cubicBezTo>
                    <a:pt x="4966" y="133"/>
                    <a:pt x="4791" y="0"/>
                    <a:pt x="4596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5" name="Google Shape;2315;p59"/>
            <p:cNvSpPr/>
            <p:nvPr/>
          </p:nvSpPr>
          <p:spPr>
            <a:xfrm>
              <a:off x="281150" y="1821700"/>
              <a:ext cx="109925" cy="64850"/>
            </a:xfrm>
            <a:custGeom>
              <a:avLst/>
              <a:gdLst/>
              <a:ahLst/>
              <a:cxnLst/>
              <a:rect l="l" t="t" r="r" b="b"/>
              <a:pathLst>
                <a:path w="4397" h="2594" extrusionOk="0">
                  <a:moveTo>
                    <a:pt x="2198" y="1"/>
                  </a:moveTo>
                  <a:cubicBezTo>
                    <a:pt x="1064" y="1"/>
                    <a:pt x="184" y="968"/>
                    <a:pt x="148" y="1009"/>
                  </a:cubicBezTo>
                  <a:cubicBezTo>
                    <a:pt x="0" y="1173"/>
                    <a:pt x="0" y="1421"/>
                    <a:pt x="148" y="1587"/>
                  </a:cubicBezTo>
                  <a:cubicBezTo>
                    <a:pt x="184" y="1626"/>
                    <a:pt x="1062" y="2594"/>
                    <a:pt x="2198" y="2594"/>
                  </a:cubicBezTo>
                  <a:cubicBezTo>
                    <a:pt x="3334" y="2594"/>
                    <a:pt x="4212" y="1626"/>
                    <a:pt x="4250" y="1587"/>
                  </a:cubicBezTo>
                  <a:cubicBezTo>
                    <a:pt x="4396" y="1421"/>
                    <a:pt x="4396" y="1173"/>
                    <a:pt x="4250" y="1009"/>
                  </a:cubicBezTo>
                  <a:cubicBezTo>
                    <a:pt x="4212" y="968"/>
                    <a:pt x="3334" y="1"/>
                    <a:pt x="2198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6" name="Google Shape;2316;p59"/>
            <p:cNvSpPr/>
            <p:nvPr/>
          </p:nvSpPr>
          <p:spPr>
            <a:xfrm>
              <a:off x="237800" y="1729775"/>
              <a:ext cx="93575" cy="74475"/>
            </a:xfrm>
            <a:custGeom>
              <a:avLst/>
              <a:gdLst/>
              <a:ahLst/>
              <a:cxnLst/>
              <a:rect l="l" t="t" r="r" b="b"/>
              <a:pathLst>
                <a:path w="3743" h="2979" extrusionOk="0">
                  <a:moveTo>
                    <a:pt x="1094" y="0"/>
                  </a:moveTo>
                  <a:cubicBezTo>
                    <a:pt x="684" y="0"/>
                    <a:pt x="381" y="68"/>
                    <a:pt x="356" y="74"/>
                  </a:cubicBezTo>
                  <a:cubicBezTo>
                    <a:pt x="142" y="125"/>
                    <a:pt x="0" y="328"/>
                    <a:pt x="26" y="546"/>
                  </a:cubicBezTo>
                  <a:cubicBezTo>
                    <a:pt x="33" y="602"/>
                    <a:pt x="197" y="1898"/>
                    <a:pt x="1129" y="2549"/>
                  </a:cubicBezTo>
                  <a:cubicBezTo>
                    <a:pt x="1556" y="2848"/>
                    <a:pt x="2127" y="2978"/>
                    <a:pt x="2669" y="2978"/>
                  </a:cubicBezTo>
                  <a:cubicBezTo>
                    <a:pt x="2920" y="2978"/>
                    <a:pt x="3165" y="2951"/>
                    <a:pt x="3386" y="2899"/>
                  </a:cubicBezTo>
                  <a:cubicBezTo>
                    <a:pt x="3600" y="2848"/>
                    <a:pt x="3742" y="2645"/>
                    <a:pt x="3717" y="2427"/>
                  </a:cubicBezTo>
                  <a:cubicBezTo>
                    <a:pt x="3711" y="2372"/>
                    <a:pt x="3545" y="1075"/>
                    <a:pt x="2615" y="424"/>
                  </a:cubicBezTo>
                  <a:cubicBezTo>
                    <a:pt x="2128" y="83"/>
                    <a:pt x="1545" y="0"/>
                    <a:pt x="1094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7" name="Google Shape;2317;p59"/>
            <p:cNvSpPr/>
            <p:nvPr/>
          </p:nvSpPr>
          <p:spPr>
            <a:xfrm>
              <a:off x="231300" y="1608850"/>
              <a:ext cx="82800" cy="100025"/>
            </a:xfrm>
            <a:custGeom>
              <a:avLst/>
              <a:gdLst/>
              <a:ahLst/>
              <a:cxnLst/>
              <a:rect l="l" t="t" r="r" b="b"/>
              <a:pathLst>
                <a:path w="3312" h="4001" extrusionOk="0">
                  <a:moveTo>
                    <a:pt x="926" y="1"/>
                  </a:moveTo>
                  <a:cubicBezTo>
                    <a:pt x="757" y="1"/>
                    <a:pt x="598" y="101"/>
                    <a:pt x="529" y="264"/>
                  </a:cubicBezTo>
                  <a:cubicBezTo>
                    <a:pt x="506" y="315"/>
                    <a:pt x="1" y="1521"/>
                    <a:pt x="481" y="2550"/>
                  </a:cubicBezTo>
                  <a:cubicBezTo>
                    <a:pt x="961" y="3579"/>
                    <a:pt x="2208" y="3966"/>
                    <a:pt x="2262" y="3982"/>
                  </a:cubicBezTo>
                  <a:cubicBezTo>
                    <a:pt x="2304" y="3994"/>
                    <a:pt x="2346" y="4000"/>
                    <a:pt x="2388" y="4000"/>
                  </a:cubicBezTo>
                  <a:cubicBezTo>
                    <a:pt x="2556" y="4000"/>
                    <a:pt x="2715" y="3900"/>
                    <a:pt x="2784" y="3738"/>
                  </a:cubicBezTo>
                  <a:cubicBezTo>
                    <a:pt x="2806" y="3687"/>
                    <a:pt x="3311" y="2480"/>
                    <a:pt x="2833" y="1453"/>
                  </a:cubicBezTo>
                  <a:cubicBezTo>
                    <a:pt x="2353" y="424"/>
                    <a:pt x="1104" y="35"/>
                    <a:pt x="1052" y="20"/>
                  </a:cubicBezTo>
                  <a:cubicBezTo>
                    <a:pt x="1010" y="7"/>
                    <a:pt x="968" y="1"/>
                    <a:pt x="926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8" name="Google Shape;2318;p59"/>
            <p:cNvSpPr/>
            <p:nvPr/>
          </p:nvSpPr>
          <p:spPr>
            <a:xfrm>
              <a:off x="282050" y="1517650"/>
              <a:ext cx="64900" cy="108100"/>
            </a:xfrm>
            <a:custGeom>
              <a:avLst/>
              <a:gdLst/>
              <a:ahLst/>
              <a:cxnLst/>
              <a:rect l="l" t="t" r="r" b="b"/>
              <a:pathLst>
                <a:path w="2596" h="4324" extrusionOk="0">
                  <a:moveTo>
                    <a:pt x="1297" y="0"/>
                  </a:moveTo>
                  <a:cubicBezTo>
                    <a:pt x="1194" y="0"/>
                    <a:pt x="1091" y="37"/>
                    <a:pt x="1009" y="110"/>
                  </a:cubicBezTo>
                  <a:cubicBezTo>
                    <a:pt x="968" y="148"/>
                    <a:pt x="1" y="1026"/>
                    <a:pt x="1" y="2162"/>
                  </a:cubicBezTo>
                  <a:cubicBezTo>
                    <a:pt x="1" y="3296"/>
                    <a:pt x="968" y="4176"/>
                    <a:pt x="1009" y="4214"/>
                  </a:cubicBezTo>
                  <a:cubicBezTo>
                    <a:pt x="1088" y="4284"/>
                    <a:pt x="1192" y="4324"/>
                    <a:pt x="1297" y="4324"/>
                  </a:cubicBezTo>
                  <a:cubicBezTo>
                    <a:pt x="1404" y="4324"/>
                    <a:pt x="1508" y="4284"/>
                    <a:pt x="1587" y="4214"/>
                  </a:cubicBezTo>
                  <a:cubicBezTo>
                    <a:pt x="1627" y="4176"/>
                    <a:pt x="2595" y="3296"/>
                    <a:pt x="2595" y="2162"/>
                  </a:cubicBezTo>
                  <a:cubicBezTo>
                    <a:pt x="2595" y="1026"/>
                    <a:pt x="1627" y="148"/>
                    <a:pt x="1587" y="110"/>
                  </a:cubicBezTo>
                  <a:cubicBezTo>
                    <a:pt x="1504" y="37"/>
                    <a:pt x="1400" y="0"/>
                    <a:pt x="1297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9" name="Google Shape;2319;p59"/>
            <p:cNvSpPr/>
            <p:nvPr/>
          </p:nvSpPr>
          <p:spPr>
            <a:xfrm>
              <a:off x="431800" y="1566350"/>
              <a:ext cx="148950" cy="310750"/>
            </a:xfrm>
            <a:custGeom>
              <a:avLst/>
              <a:gdLst/>
              <a:ahLst/>
              <a:cxnLst/>
              <a:rect l="l" t="t" r="r" b="b"/>
              <a:pathLst>
                <a:path w="5958" h="12430" extrusionOk="0">
                  <a:moveTo>
                    <a:pt x="1348" y="0"/>
                  </a:moveTo>
                  <a:cubicBezTo>
                    <a:pt x="1154" y="0"/>
                    <a:pt x="976" y="133"/>
                    <a:pt x="929" y="330"/>
                  </a:cubicBezTo>
                  <a:cubicBezTo>
                    <a:pt x="871" y="566"/>
                    <a:pt x="1019" y="804"/>
                    <a:pt x="1256" y="856"/>
                  </a:cubicBezTo>
                  <a:cubicBezTo>
                    <a:pt x="3451" y="1394"/>
                    <a:pt x="4455" y="3227"/>
                    <a:pt x="4434" y="5263"/>
                  </a:cubicBezTo>
                  <a:cubicBezTo>
                    <a:pt x="4427" y="5966"/>
                    <a:pt x="4299" y="6662"/>
                    <a:pt x="4057" y="7323"/>
                  </a:cubicBezTo>
                  <a:cubicBezTo>
                    <a:pt x="3108" y="9935"/>
                    <a:pt x="748" y="11360"/>
                    <a:pt x="284" y="11620"/>
                  </a:cubicBezTo>
                  <a:cubicBezTo>
                    <a:pt x="76" y="11736"/>
                    <a:pt x="1" y="12000"/>
                    <a:pt x="117" y="12208"/>
                  </a:cubicBezTo>
                  <a:cubicBezTo>
                    <a:pt x="197" y="12350"/>
                    <a:pt x="345" y="12430"/>
                    <a:pt x="496" y="12430"/>
                  </a:cubicBezTo>
                  <a:cubicBezTo>
                    <a:pt x="567" y="12430"/>
                    <a:pt x="639" y="12412"/>
                    <a:pt x="705" y="12375"/>
                  </a:cubicBezTo>
                  <a:cubicBezTo>
                    <a:pt x="2183" y="11547"/>
                    <a:pt x="4054" y="9864"/>
                    <a:pt x="4870" y="7618"/>
                  </a:cubicBezTo>
                  <a:cubicBezTo>
                    <a:pt x="5958" y="4627"/>
                    <a:pt x="4988" y="881"/>
                    <a:pt x="1462" y="16"/>
                  </a:cubicBezTo>
                  <a:cubicBezTo>
                    <a:pt x="1424" y="5"/>
                    <a:pt x="1386" y="0"/>
                    <a:pt x="1348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0" name="Google Shape;2320;p59"/>
            <p:cNvSpPr/>
            <p:nvPr/>
          </p:nvSpPr>
          <p:spPr>
            <a:xfrm>
              <a:off x="454100" y="1821700"/>
              <a:ext cx="109925" cy="64850"/>
            </a:xfrm>
            <a:custGeom>
              <a:avLst/>
              <a:gdLst/>
              <a:ahLst/>
              <a:cxnLst/>
              <a:rect l="l" t="t" r="r" b="b"/>
              <a:pathLst>
                <a:path w="4397" h="2594" extrusionOk="0">
                  <a:moveTo>
                    <a:pt x="2199" y="1"/>
                  </a:moveTo>
                  <a:cubicBezTo>
                    <a:pt x="1063" y="1"/>
                    <a:pt x="185" y="967"/>
                    <a:pt x="147" y="1009"/>
                  </a:cubicBezTo>
                  <a:cubicBezTo>
                    <a:pt x="1" y="1173"/>
                    <a:pt x="1" y="1421"/>
                    <a:pt x="147" y="1585"/>
                  </a:cubicBezTo>
                  <a:cubicBezTo>
                    <a:pt x="185" y="1626"/>
                    <a:pt x="1063" y="2594"/>
                    <a:pt x="2199" y="2594"/>
                  </a:cubicBezTo>
                  <a:cubicBezTo>
                    <a:pt x="3333" y="2594"/>
                    <a:pt x="4211" y="1626"/>
                    <a:pt x="4249" y="1585"/>
                  </a:cubicBezTo>
                  <a:cubicBezTo>
                    <a:pt x="4397" y="1421"/>
                    <a:pt x="4397" y="1173"/>
                    <a:pt x="4249" y="1009"/>
                  </a:cubicBezTo>
                  <a:cubicBezTo>
                    <a:pt x="4213" y="967"/>
                    <a:pt x="3333" y="1"/>
                    <a:pt x="2199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1" name="Google Shape;2321;p59"/>
            <p:cNvSpPr/>
            <p:nvPr/>
          </p:nvSpPr>
          <p:spPr>
            <a:xfrm>
              <a:off x="513775" y="1729775"/>
              <a:ext cx="93600" cy="74475"/>
            </a:xfrm>
            <a:custGeom>
              <a:avLst/>
              <a:gdLst/>
              <a:ahLst/>
              <a:cxnLst/>
              <a:rect l="l" t="t" r="r" b="b"/>
              <a:pathLst>
                <a:path w="3744" h="2979" extrusionOk="0">
                  <a:moveTo>
                    <a:pt x="2649" y="1"/>
                  </a:moveTo>
                  <a:cubicBezTo>
                    <a:pt x="2197" y="1"/>
                    <a:pt x="1615" y="84"/>
                    <a:pt x="1127" y="425"/>
                  </a:cubicBezTo>
                  <a:cubicBezTo>
                    <a:pt x="197" y="1077"/>
                    <a:pt x="32" y="2373"/>
                    <a:pt x="26" y="2427"/>
                  </a:cubicBezTo>
                  <a:cubicBezTo>
                    <a:pt x="1" y="2645"/>
                    <a:pt x="142" y="2848"/>
                    <a:pt x="356" y="2899"/>
                  </a:cubicBezTo>
                  <a:cubicBezTo>
                    <a:pt x="577" y="2950"/>
                    <a:pt x="822" y="2978"/>
                    <a:pt x="1074" y="2978"/>
                  </a:cubicBezTo>
                  <a:cubicBezTo>
                    <a:pt x="1614" y="2978"/>
                    <a:pt x="2185" y="2850"/>
                    <a:pt x="2616" y="2549"/>
                  </a:cubicBezTo>
                  <a:cubicBezTo>
                    <a:pt x="3546" y="1898"/>
                    <a:pt x="3711" y="602"/>
                    <a:pt x="3717" y="546"/>
                  </a:cubicBezTo>
                  <a:cubicBezTo>
                    <a:pt x="3744" y="328"/>
                    <a:pt x="3601" y="125"/>
                    <a:pt x="3387" y="74"/>
                  </a:cubicBezTo>
                  <a:cubicBezTo>
                    <a:pt x="3361" y="69"/>
                    <a:pt x="3059" y="1"/>
                    <a:pt x="2649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2" name="Google Shape;2322;p59"/>
            <p:cNvSpPr/>
            <p:nvPr/>
          </p:nvSpPr>
          <p:spPr>
            <a:xfrm>
              <a:off x="531050" y="1608850"/>
              <a:ext cx="82775" cy="100000"/>
            </a:xfrm>
            <a:custGeom>
              <a:avLst/>
              <a:gdLst/>
              <a:ahLst/>
              <a:cxnLst/>
              <a:rect l="l" t="t" r="r" b="b"/>
              <a:pathLst>
                <a:path w="3311" h="4000" extrusionOk="0">
                  <a:moveTo>
                    <a:pt x="2387" y="1"/>
                  </a:moveTo>
                  <a:cubicBezTo>
                    <a:pt x="2345" y="1"/>
                    <a:pt x="2303" y="7"/>
                    <a:pt x="2261" y="20"/>
                  </a:cubicBezTo>
                  <a:cubicBezTo>
                    <a:pt x="2208" y="37"/>
                    <a:pt x="960" y="422"/>
                    <a:pt x="480" y="1453"/>
                  </a:cubicBezTo>
                  <a:cubicBezTo>
                    <a:pt x="0" y="2482"/>
                    <a:pt x="505" y="3687"/>
                    <a:pt x="527" y="3738"/>
                  </a:cubicBezTo>
                  <a:cubicBezTo>
                    <a:pt x="597" y="3901"/>
                    <a:pt x="756" y="4000"/>
                    <a:pt x="925" y="4000"/>
                  </a:cubicBezTo>
                  <a:cubicBezTo>
                    <a:pt x="966" y="4000"/>
                    <a:pt x="1008" y="3994"/>
                    <a:pt x="1050" y="3982"/>
                  </a:cubicBezTo>
                  <a:cubicBezTo>
                    <a:pt x="1103" y="3966"/>
                    <a:pt x="2351" y="3579"/>
                    <a:pt x="2831" y="2550"/>
                  </a:cubicBezTo>
                  <a:cubicBezTo>
                    <a:pt x="3311" y="1521"/>
                    <a:pt x="2806" y="314"/>
                    <a:pt x="2784" y="264"/>
                  </a:cubicBezTo>
                  <a:cubicBezTo>
                    <a:pt x="2714" y="101"/>
                    <a:pt x="2556" y="1"/>
                    <a:pt x="2387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3" name="Google Shape;2323;p59"/>
            <p:cNvSpPr/>
            <p:nvPr/>
          </p:nvSpPr>
          <p:spPr>
            <a:xfrm>
              <a:off x="498250" y="1517650"/>
              <a:ext cx="64850" cy="108100"/>
            </a:xfrm>
            <a:custGeom>
              <a:avLst/>
              <a:gdLst/>
              <a:ahLst/>
              <a:cxnLst/>
              <a:rect l="l" t="t" r="r" b="b"/>
              <a:pathLst>
                <a:path w="2594" h="4324" extrusionOk="0">
                  <a:moveTo>
                    <a:pt x="1297" y="0"/>
                  </a:moveTo>
                  <a:cubicBezTo>
                    <a:pt x="1194" y="0"/>
                    <a:pt x="1090" y="37"/>
                    <a:pt x="1009" y="110"/>
                  </a:cubicBezTo>
                  <a:cubicBezTo>
                    <a:pt x="966" y="148"/>
                    <a:pt x="0" y="1026"/>
                    <a:pt x="0" y="2162"/>
                  </a:cubicBezTo>
                  <a:cubicBezTo>
                    <a:pt x="0" y="3296"/>
                    <a:pt x="966" y="4176"/>
                    <a:pt x="1009" y="4214"/>
                  </a:cubicBezTo>
                  <a:cubicBezTo>
                    <a:pt x="1090" y="4287"/>
                    <a:pt x="1194" y="4323"/>
                    <a:pt x="1297" y="4323"/>
                  </a:cubicBezTo>
                  <a:cubicBezTo>
                    <a:pt x="1400" y="4323"/>
                    <a:pt x="1503" y="4287"/>
                    <a:pt x="1585" y="4214"/>
                  </a:cubicBezTo>
                  <a:cubicBezTo>
                    <a:pt x="1625" y="4176"/>
                    <a:pt x="2593" y="3296"/>
                    <a:pt x="2593" y="2162"/>
                  </a:cubicBezTo>
                  <a:cubicBezTo>
                    <a:pt x="2593" y="1026"/>
                    <a:pt x="1625" y="148"/>
                    <a:pt x="1585" y="110"/>
                  </a:cubicBezTo>
                  <a:cubicBezTo>
                    <a:pt x="1503" y="37"/>
                    <a:pt x="1400" y="0"/>
                    <a:pt x="1297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4" name="Google Shape;2324;p59"/>
            <p:cNvSpPr/>
            <p:nvPr/>
          </p:nvSpPr>
          <p:spPr>
            <a:xfrm>
              <a:off x="329300" y="1615625"/>
              <a:ext cx="179750" cy="172950"/>
            </a:xfrm>
            <a:custGeom>
              <a:avLst/>
              <a:gdLst/>
              <a:ahLst/>
              <a:cxnLst/>
              <a:rect l="l" t="t" r="r" b="b"/>
              <a:pathLst>
                <a:path w="7190" h="6918" extrusionOk="0">
                  <a:moveTo>
                    <a:pt x="3731" y="0"/>
                  </a:moveTo>
                  <a:cubicBezTo>
                    <a:pt x="2332" y="0"/>
                    <a:pt x="1070" y="844"/>
                    <a:pt x="535" y="2136"/>
                  </a:cubicBezTo>
                  <a:cubicBezTo>
                    <a:pt x="0" y="3427"/>
                    <a:pt x="296" y="4916"/>
                    <a:pt x="1286" y="5904"/>
                  </a:cubicBezTo>
                  <a:cubicBezTo>
                    <a:pt x="1947" y="6566"/>
                    <a:pt x="2832" y="6918"/>
                    <a:pt x="3732" y="6918"/>
                  </a:cubicBezTo>
                  <a:cubicBezTo>
                    <a:pt x="4177" y="6918"/>
                    <a:pt x="4626" y="6831"/>
                    <a:pt x="5054" y="6654"/>
                  </a:cubicBezTo>
                  <a:cubicBezTo>
                    <a:pt x="6346" y="6119"/>
                    <a:pt x="7189" y="4858"/>
                    <a:pt x="7189" y="3459"/>
                  </a:cubicBezTo>
                  <a:cubicBezTo>
                    <a:pt x="7189" y="1549"/>
                    <a:pt x="5641" y="0"/>
                    <a:pt x="373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5" name="Google Shape;2325;p59"/>
            <p:cNvSpPr/>
            <p:nvPr/>
          </p:nvSpPr>
          <p:spPr>
            <a:xfrm>
              <a:off x="422550" y="1615625"/>
              <a:ext cx="86500" cy="172975"/>
            </a:xfrm>
            <a:custGeom>
              <a:avLst/>
              <a:gdLst/>
              <a:ahLst/>
              <a:cxnLst/>
              <a:rect l="l" t="t" r="r" b="b"/>
              <a:pathLst>
                <a:path w="3460" h="6919" extrusionOk="0">
                  <a:moveTo>
                    <a:pt x="1" y="0"/>
                  </a:moveTo>
                  <a:lnTo>
                    <a:pt x="1" y="6919"/>
                  </a:lnTo>
                  <a:cubicBezTo>
                    <a:pt x="1911" y="6919"/>
                    <a:pt x="3459" y="5369"/>
                    <a:pt x="3459" y="3459"/>
                  </a:cubicBezTo>
                  <a:cubicBezTo>
                    <a:pt x="3459" y="1549"/>
                    <a:pt x="1911" y="0"/>
                    <a:pt x="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6" name="Google Shape;2326;p59"/>
            <p:cNvSpPr/>
            <p:nvPr/>
          </p:nvSpPr>
          <p:spPr>
            <a:xfrm>
              <a:off x="325275" y="1604850"/>
              <a:ext cx="194575" cy="194525"/>
            </a:xfrm>
            <a:custGeom>
              <a:avLst/>
              <a:gdLst/>
              <a:ahLst/>
              <a:cxnLst/>
              <a:rect l="l" t="t" r="r" b="b"/>
              <a:pathLst>
                <a:path w="7783" h="7781" extrusionOk="0">
                  <a:moveTo>
                    <a:pt x="2638" y="1141"/>
                  </a:moveTo>
                  <a:lnTo>
                    <a:pt x="2638" y="1141"/>
                  </a:lnTo>
                  <a:cubicBezTo>
                    <a:pt x="2509" y="1443"/>
                    <a:pt x="2413" y="1789"/>
                    <a:pt x="2336" y="2161"/>
                  </a:cubicBezTo>
                  <a:lnTo>
                    <a:pt x="1420" y="2161"/>
                  </a:lnTo>
                  <a:cubicBezTo>
                    <a:pt x="1725" y="1717"/>
                    <a:pt x="2147" y="1364"/>
                    <a:pt x="2638" y="1141"/>
                  </a:cubicBezTo>
                  <a:close/>
                  <a:moveTo>
                    <a:pt x="3892" y="864"/>
                  </a:moveTo>
                  <a:cubicBezTo>
                    <a:pt x="4055" y="864"/>
                    <a:pt x="4367" y="1314"/>
                    <a:pt x="4565" y="2161"/>
                  </a:cubicBezTo>
                  <a:lnTo>
                    <a:pt x="3217" y="2161"/>
                  </a:lnTo>
                  <a:cubicBezTo>
                    <a:pt x="3417" y="1314"/>
                    <a:pt x="3727" y="864"/>
                    <a:pt x="3892" y="864"/>
                  </a:cubicBezTo>
                  <a:close/>
                  <a:moveTo>
                    <a:pt x="5146" y="1141"/>
                  </a:moveTo>
                  <a:cubicBezTo>
                    <a:pt x="5637" y="1364"/>
                    <a:pt x="6058" y="1717"/>
                    <a:pt x="6364" y="2161"/>
                  </a:cubicBezTo>
                  <a:lnTo>
                    <a:pt x="5448" y="2161"/>
                  </a:lnTo>
                  <a:cubicBezTo>
                    <a:pt x="5369" y="1789"/>
                    <a:pt x="5275" y="1443"/>
                    <a:pt x="5146" y="1141"/>
                  </a:cubicBezTo>
                  <a:close/>
                  <a:moveTo>
                    <a:pt x="2205" y="3024"/>
                  </a:moveTo>
                  <a:cubicBezTo>
                    <a:pt x="2180" y="3309"/>
                    <a:pt x="2163" y="3594"/>
                    <a:pt x="2163" y="3890"/>
                  </a:cubicBezTo>
                  <a:cubicBezTo>
                    <a:pt x="2163" y="4184"/>
                    <a:pt x="2180" y="4469"/>
                    <a:pt x="2205" y="4755"/>
                  </a:cubicBezTo>
                  <a:lnTo>
                    <a:pt x="1005" y="4755"/>
                  </a:lnTo>
                  <a:cubicBezTo>
                    <a:pt x="926" y="4478"/>
                    <a:pt x="866" y="4192"/>
                    <a:pt x="866" y="3890"/>
                  </a:cubicBezTo>
                  <a:cubicBezTo>
                    <a:pt x="866" y="3586"/>
                    <a:pt x="926" y="3301"/>
                    <a:pt x="1005" y="3024"/>
                  </a:cubicBezTo>
                  <a:close/>
                  <a:moveTo>
                    <a:pt x="4713" y="3024"/>
                  </a:moveTo>
                  <a:cubicBezTo>
                    <a:pt x="4738" y="3292"/>
                    <a:pt x="4756" y="3578"/>
                    <a:pt x="4756" y="3890"/>
                  </a:cubicBezTo>
                  <a:cubicBezTo>
                    <a:pt x="4756" y="4201"/>
                    <a:pt x="4738" y="4486"/>
                    <a:pt x="4713" y="4755"/>
                  </a:cubicBezTo>
                  <a:lnTo>
                    <a:pt x="3070" y="4755"/>
                  </a:lnTo>
                  <a:cubicBezTo>
                    <a:pt x="3044" y="4488"/>
                    <a:pt x="3026" y="4201"/>
                    <a:pt x="3026" y="3890"/>
                  </a:cubicBezTo>
                  <a:cubicBezTo>
                    <a:pt x="3026" y="3577"/>
                    <a:pt x="3044" y="3293"/>
                    <a:pt x="3070" y="3024"/>
                  </a:cubicBezTo>
                  <a:close/>
                  <a:moveTo>
                    <a:pt x="6779" y="3024"/>
                  </a:moveTo>
                  <a:cubicBezTo>
                    <a:pt x="6858" y="3301"/>
                    <a:pt x="6917" y="3586"/>
                    <a:pt x="6917" y="3890"/>
                  </a:cubicBezTo>
                  <a:cubicBezTo>
                    <a:pt x="6917" y="4193"/>
                    <a:pt x="6858" y="4478"/>
                    <a:pt x="6779" y="4755"/>
                  </a:cubicBezTo>
                  <a:lnTo>
                    <a:pt x="5579" y="4755"/>
                  </a:lnTo>
                  <a:cubicBezTo>
                    <a:pt x="5604" y="4469"/>
                    <a:pt x="5621" y="4184"/>
                    <a:pt x="5621" y="3890"/>
                  </a:cubicBezTo>
                  <a:cubicBezTo>
                    <a:pt x="5621" y="3594"/>
                    <a:pt x="5604" y="3311"/>
                    <a:pt x="5579" y="3024"/>
                  </a:cubicBezTo>
                  <a:close/>
                  <a:moveTo>
                    <a:pt x="6365" y="5619"/>
                  </a:moveTo>
                  <a:cubicBezTo>
                    <a:pt x="6059" y="6062"/>
                    <a:pt x="5637" y="6416"/>
                    <a:pt x="5147" y="6638"/>
                  </a:cubicBezTo>
                  <a:lnTo>
                    <a:pt x="5147" y="6638"/>
                  </a:lnTo>
                  <a:cubicBezTo>
                    <a:pt x="5275" y="6335"/>
                    <a:pt x="5371" y="5990"/>
                    <a:pt x="5448" y="5619"/>
                  </a:cubicBezTo>
                  <a:close/>
                  <a:moveTo>
                    <a:pt x="2336" y="5621"/>
                  </a:moveTo>
                  <a:cubicBezTo>
                    <a:pt x="2413" y="5992"/>
                    <a:pt x="2509" y="6338"/>
                    <a:pt x="2638" y="6640"/>
                  </a:cubicBezTo>
                  <a:cubicBezTo>
                    <a:pt x="2147" y="6417"/>
                    <a:pt x="1726" y="6064"/>
                    <a:pt x="1419" y="5621"/>
                  </a:cubicBezTo>
                  <a:close/>
                  <a:moveTo>
                    <a:pt x="4565" y="5619"/>
                  </a:moveTo>
                  <a:cubicBezTo>
                    <a:pt x="4367" y="6467"/>
                    <a:pt x="4055" y="6917"/>
                    <a:pt x="3892" y="6917"/>
                  </a:cubicBezTo>
                  <a:cubicBezTo>
                    <a:pt x="3727" y="6917"/>
                    <a:pt x="3417" y="6467"/>
                    <a:pt x="3217" y="5619"/>
                  </a:cubicBezTo>
                  <a:close/>
                  <a:moveTo>
                    <a:pt x="3892" y="0"/>
                  </a:moveTo>
                  <a:cubicBezTo>
                    <a:pt x="2276" y="0"/>
                    <a:pt x="883" y="993"/>
                    <a:pt x="295" y="2412"/>
                  </a:cubicBezTo>
                  <a:cubicBezTo>
                    <a:pt x="284" y="2434"/>
                    <a:pt x="278" y="2458"/>
                    <a:pt x="278" y="2482"/>
                  </a:cubicBezTo>
                  <a:cubicBezTo>
                    <a:pt x="105" y="2922"/>
                    <a:pt x="1" y="3389"/>
                    <a:pt x="1" y="3891"/>
                  </a:cubicBezTo>
                  <a:cubicBezTo>
                    <a:pt x="1" y="4392"/>
                    <a:pt x="105" y="4859"/>
                    <a:pt x="278" y="5300"/>
                  </a:cubicBezTo>
                  <a:cubicBezTo>
                    <a:pt x="278" y="5325"/>
                    <a:pt x="284" y="5348"/>
                    <a:pt x="295" y="5369"/>
                  </a:cubicBezTo>
                  <a:cubicBezTo>
                    <a:pt x="883" y="6786"/>
                    <a:pt x="2274" y="7781"/>
                    <a:pt x="3892" y="7781"/>
                  </a:cubicBezTo>
                  <a:cubicBezTo>
                    <a:pt x="5509" y="7781"/>
                    <a:pt x="6900" y="6786"/>
                    <a:pt x="7489" y="5369"/>
                  </a:cubicBezTo>
                  <a:cubicBezTo>
                    <a:pt x="7500" y="5347"/>
                    <a:pt x="7506" y="5323"/>
                    <a:pt x="7506" y="5300"/>
                  </a:cubicBezTo>
                  <a:cubicBezTo>
                    <a:pt x="7679" y="4859"/>
                    <a:pt x="7783" y="4392"/>
                    <a:pt x="7783" y="3890"/>
                  </a:cubicBezTo>
                  <a:cubicBezTo>
                    <a:pt x="7783" y="3388"/>
                    <a:pt x="7679" y="2922"/>
                    <a:pt x="7506" y="2480"/>
                  </a:cubicBezTo>
                  <a:cubicBezTo>
                    <a:pt x="7504" y="2456"/>
                    <a:pt x="7500" y="2434"/>
                    <a:pt x="7489" y="2412"/>
                  </a:cubicBezTo>
                  <a:cubicBezTo>
                    <a:pt x="6900" y="995"/>
                    <a:pt x="5509" y="0"/>
                    <a:pt x="3892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7" name="Google Shape;2327;p59"/>
            <p:cNvSpPr/>
            <p:nvPr/>
          </p:nvSpPr>
          <p:spPr>
            <a:xfrm>
              <a:off x="422550" y="1604850"/>
              <a:ext cx="97275" cy="194575"/>
            </a:xfrm>
            <a:custGeom>
              <a:avLst/>
              <a:gdLst/>
              <a:ahLst/>
              <a:cxnLst/>
              <a:rect l="l" t="t" r="r" b="b"/>
              <a:pathLst>
                <a:path w="3891" h="7783" extrusionOk="0">
                  <a:moveTo>
                    <a:pt x="1255" y="1141"/>
                  </a:moveTo>
                  <a:cubicBezTo>
                    <a:pt x="1746" y="1364"/>
                    <a:pt x="2167" y="1717"/>
                    <a:pt x="2473" y="2161"/>
                  </a:cubicBezTo>
                  <a:lnTo>
                    <a:pt x="1557" y="2161"/>
                  </a:lnTo>
                  <a:cubicBezTo>
                    <a:pt x="1478" y="1789"/>
                    <a:pt x="1384" y="1443"/>
                    <a:pt x="1255" y="1141"/>
                  </a:cubicBezTo>
                  <a:close/>
                  <a:moveTo>
                    <a:pt x="2888" y="3024"/>
                  </a:moveTo>
                  <a:cubicBezTo>
                    <a:pt x="2967" y="3300"/>
                    <a:pt x="3026" y="3586"/>
                    <a:pt x="3026" y="3890"/>
                  </a:cubicBezTo>
                  <a:cubicBezTo>
                    <a:pt x="3026" y="4192"/>
                    <a:pt x="2967" y="4478"/>
                    <a:pt x="2888" y="4755"/>
                  </a:cubicBezTo>
                  <a:lnTo>
                    <a:pt x="1688" y="4755"/>
                  </a:lnTo>
                  <a:cubicBezTo>
                    <a:pt x="1713" y="4469"/>
                    <a:pt x="1730" y="4184"/>
                    <a:pt x="1730" y="3890"/>
                  </a:cubicBezTo>
                  <a:cubicBezTo>
                    <a:pt x="1730" y="3594"/>
                    <a:pt x="1713" y="3309"/>
                    <a:pt x="1688" y="3024"/>
                  </a:cubicBezTo>
                  <a:close/>
                  <a:moveTo>
                    <a:pt x="2474" y="5619"/>
                  </a:moveTo>
                  <a:cubicBezTo>
                    <a:pt x="2168" y="6062"/>
                    <a:pt x="1746" y="6415"/>
                    <a:pt x="1256" y="6638"/>
                  </a:cubicBezTo>
                  <a:lnTo>
                    <a:pt x="1256" y="6638"/>
                  </a:lnTo>
                  <a:cubicBezTo>
                    <a:pt x="1384" y="6335"/>
                    <a:pt x="1480" y="5990"/>
                    <a:pt x="1557" y="5619"/>
                  </a:cubicBezTo>
                  <a:close/>
                  <a:moveTo>
                    <a:pt x="1" y="0"/>
                  </a:moveTo>
                  <a:lnTo>
                    <a:pt x="1" y="866"/>
                  </a:lnTo>
                  <a:cubicBezTo>
                    <a:pt x="166" y="866"/>
                    <a:pt x="476" y="1316"/>
                    <a:pt x="676" y="2162"/>
                  </a:cubicBezTo>
                  <a:lnTo>
                    <a:pt x="1" y="2162"/>
                  </a:lnTo>
                  <a:lnTo>
                    <a:pt x="1" y="3028"/>
                  </a:lnTo>
                  <a:lnTo>
                    <a:pt x="822" y="3028"/>
                  </a:lnTo>
                  <a:cubicBezTo>
                    <a:pt x="847" y="3297"/>
                    <a:pt x="865" y="3581"/>
                    <a:pt x="865" y="3893"/>
                  </a:cubicBezTo>
                  <a:cubicBezTo>
                    <a:pt x="865" y="4206"/>
                    <a:pt x="847" y="4491"/>
                    <a:pt x="822" y="4758"/>
                  </a:cubicBezTo>
                  <a:lnTo>
                    <a:pt x="1" y="4758"/>
                  </a:lnTo>
                  <a:lnTo>
                    <a:pt x="1" y="5624"/>
                  </a:lnTo>
                  <a:lnTo>
                    <a:pt x="674" y="5624"/>
                  </a:lnTo>
                  <a:cubicBezTo>
                    <a:pt x="476" y="6467"/>
                    <a:pt x="164" y="6917"/>
                    <a:pt x="1" y="6917"/>
                  </a:cubicBezTo>
                  <a:lnTo>
                    <a:pt x="1" y="7782"/>
                  </a:lnTo>
                  <a:cubicBezTo>
                    <a:pt x="1617" y="7782"/>
                    <a:pt x="3009" y="6788"/>
                    <a:pt x="3598" y="5370"/>
                  </a:cubicBezTo>
                  <a:cubicBezTo>
                    <a:pt x="3609" y="5348"/>
                    <a:pt x="3613" y="5325"/>
                    <a:pt x="3615" y="5301"/>
                  </a:cubicBezTo>
                  <a:cubicBezTo>
                    <a:pt x="3788" y="4859"/>
                    <a:pt x="3890" y="4393"/>
                    <a:pt x="3890" y="3891"/>
                  </a:cubicBezTo>
                  <a:cubicBezTo>
                    <a:pt x="3890" y="3389"/>
                    <a:pt x="3788" y="2922"/>
                    <a:pt x="3615" y="2480"/>
                  </a:cubicBezTo>
                  <a:cubicBezTo>
                    <a:pt x="3613" y="2456"/>
                    <a:pt x="3609" y="2434"/>
                    <a:pt x="3598" y="2412"/>
                  </a:cubicBezTo>
                  <a:cubicBezTo>
                    <a:pt x="3009" y="995"/>
                    <a:pt x="1618" y="0"/>
                    <a:pt x="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28" name="Google Shape;2328;p59"/>
          <p:cNvGrpSpPr/>
          <p:nvPr/>
        </p:nvGrpSpPr>
        <p:grpSpPr>
          <a:xfrm>
            <a:off x="3508138" y="2635000"/>
            <a:ext cx="255950" cy="368925"/>
            <a:chOff x="3508138" y="2635000"/>
            <a:chExt cx="255950" cy="368925"/>
          </a:xfrm>
        </p:grpSpPr>
        <p:sp>
          <p:nvSpPr>
            <p:cNvPr id="2329" name="Google Shape;2329;p59"/>
            <p:cNvSpPr/>
            <p:nvPr/>
          </p:nvSpPr>
          <p:spPr>
            <a:xfrm>
              <a:off x="3557863" y="2635000"/>
              <a:ext cx="159325" cy="77650"/>
            </a:xfrm>
            <a:custGeom>
              <a:avLst/>
              <a:gdLst/>
              <a:ahLst/>
              <a:cxnLst/>
              <a:rect l="l" t="t" r="r" b="b"/>
              <a:pathLst>
                <a:path w="6373" h="3106" extrusionOk="0">
                  <a:moveTo>
                    <a:pt x="3130" y="1"/>
                  </a:moveTo>
                  <a:cubicBezTo>
                    <a:pt x="2197" y="1"/>
                    <a:pt x="1332" y="235"/>
                    <a:pt x="632" y="649"/>
                  </a:cubicBezTo>
                  <a:lnTo>
                    <a:pt x="1" y="2863"/>
                  </a:lnTo>
                  <a:lnTo>
                    <a:pt x="1176" y="2974"/>
                  </a:lnTo>
                  <a:cubicBezTo>
                    <a:pt x="1803" y="2721"/>
                    <a:pt x="2467" y="2595"/>
                    <a:pt x="3131" y="2595"/>
                  </a:cubicBezTo>
                  <a:cubicBezTo>
                    <a:pt x="3795" y="2595"/>
                    <a:pt x="4458" y="2721"/>
                    <a:pt x="5084" y="2974"/>
                  </a:cubicBezTo>
                  <a:lnTo>
                    <a:pt x="6373" y="3105"/>
                  </a:lnTo>
                  <a:lnTo>
                    <a:pt x="5629" y="649"/>
                  </a:lnTo>
                  <a:cubicBezTo>
                    <a:pt x="4929" y="234"/>
                    <a:pt x="4065" y="1"/>
                    <a:pt x="313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0" name="Google Shape;2330;p59"/>
            <p:cNvSpPr/>
            <p:nvPr/>
          </p:nvSpPr>
          <p:spPr>
            <a:xfrm>
              <a:off x="3636113" y="2635000"/>
              <a:ext cx="81075" cy="77650"/>
            </a:xfrm>
            <a:custGeom>
              <a:avLst/>
              <a:gdLst/>
              <a:ahLst/>
              <a:cxnLst/>
              <a:rect l="l" t="t" r="r" b="b"/>
              <a:pathLst>
                <a:path w="3243" h="3106" extrusionOk="0">
                  <a:moveTo>
                    <a:pt x="0" y="1"/>
                  </a:moveTo>
                  <a:lnTo>
                    <a:pt x="0" y="2594"/>
                  </a:lnTo>
                  <a:cubicBezTo>
                    <a:pt x="4" y="2594"/>
                    <a:pt x="8" y="2594"/>
                    <a:pt x="12" y="2594"/>
                  </a:cubicBezTo>
                  <a:cubicBezTo>
                    <a:pt x="678" y="2594"/>
                    <a:pt x="1338" y="2723"/>
                    <a:pt x="1954" y="2974"/>
                  </a:cubicBezTo>
                  <a:lnTo>
                    <a:pt x="3243" y="3105"/>
                  </a:lnTo>
                  <a:lnTo>
                    <a:pt x="2499" y="649"/>
                  </a:lnTo>
                  <a:cubicBezTo>
                    <a:pt x="1799" y="234"/>
                    <a:pt x="935" y="1"/>
                    <a:pt x="0" y="1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1" name="Google Shape;2331;p59"/>
            <p:cNvSpPr/>
            <p:nvPr/>
          </p:nvSpPr>
          <p:spPr>
            <a:xfrm>
              <a:off x="3636113" y="2828175"/>
              <a:ext cx="127975" cy="175725"/>
            </a:xfrm>
            <a:custGeom>
              <a:avLst/>
              <a:gdLst/>
              <a:ahLst/>
              <a:cxnLst/>
              <a:rect l="l" t="t" r="r" b="b"/>
              <a:pathLst>
                <a:path w="5119" h="7029" extrusionOk="0">
                  <a:moveTo>
                    <a:pt x="568" y="1"/>
                  </a:moveTo>
                  <a:lnTo>
                    <a:pt x="0" y="2735"/>
                  </a:lnTo>
                  <a:lnTo>
                    <a:pt x="3092" y="6859"/>
                  </a:lnTo>
                  <a:cubicBezTo>
                    <a:pt x="3178" y="6972"/>
                    <a:pt x="3306" y="7028"/>
                    <a:pt x="3434" y="7028"/>
                  </a:cubicBezTo>
                  <a:cubicBezTo>
                    <a:pt x="3571" y="7028"/>
                    <a:pt x="3708" y="6964"/>
                    <a:pt x="3794" y="6836"/>
                  </a:cubicBezTo>
                  <a:lnTo>
                    <a:pt x="5016" y="5003"/>
                  </a:lnTo>
                  <a:cubicBezTo>
                    <a:pt x="5118" y="4849"/>
                    <a:pt x="5112" y="4646"/>
                    <a:pt x="4999" y="4499"/>
                  </a:cubicBezTo>
                  <a:lnTo>
                    <a:pt x="1860" y="31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2" name="Google Shape;2332;p59"/>
            <p:cNvSpPr/>
            <p:nvPr/>
          </p:nvSpPr>
          <p:spPr>
            <a:xfrm>
              <a:off x="3526163" y="2651200"/>
              <a:ext cx="109975" cy="184825"/>
            </a:xfrm>
            <a:custGeom>
              <a:avLst/>
              <a:gdLst/>
              <a:ahLst/>
              <a:cxnLst/>
              <a:rect l="l" t="t" r="r" b="b"/>
              <a:pathLst>
                <a:path w="4399" h="7393" extrusionOk="0">
                  <a:moveTo>
                    <a:pt x="1900" y="1"/>
                  </a:moveTo>
                  <a:cubicBezTo>
                    <a:pt x="1147" y="424"/>
                    <a:pt x="576" y="1038"/>
                    <a:pt x="284" y="1755"/>
                  </a:cubicBezTo>
                  <a:cubicBezTo>
                    <a:pt x="0" y="3006"/>
                    <a:pt x="254" y="4317"/>
                    <a:pt x="984" y="5369"/>
                  </a:cubicBezTo>
                  <a:lnTo>
                    <a:pt x="2540" y="7393"/>
                  </a:lnTo>
                  <a:lnTo>
                    <a:pt x="4398" y="6729"/>
                  </a:lnTo>
                  <a:lnTo>
                    <a:pt x="4398" y="4971"/>
                  </a:lnTo>
                  <a:lnTo>
                    <a:pt x="2713" y="2776"/>
                  </a:lnTo>
                  <a:cubicBezTo>
                    <a:pt x="2612" y="2633"/>
                    <a:pt x="2523" y="2484"/>
                    <a:pt x="2444" y="2326"/>
                  </a:cubicBezTo>
                  <a:cubicBezTo>
                    <a:pt x="2060" y="1614"/>
                    <a:pt x="1871" y="811"/>
                    <a:pt x="190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3" name="Google Shape;2333;p59"/>
            <p:cNvSpPr/>
            <p:nvPr/>
          </p:nvSpPr>
          <p:spPr>
            <a:xfrm>
              <a:off x="3508138" y="2651175"/>
              <a:ext cx="237975" cy="352750"/>
            </a:xfrm>
            <a:custGeom>
              <a:avLst/>
              <a:gdLst/>
              <a:ahLst/>
              <a:cxnLst/>
              <a:rect l="l" t="t" r="r" b="b"/>
              <a:pathLst>
                <a:path w="9519" h="14110" extrusionOk="0">
                  <a:moveTo>
                    <a:pt x="7618" y="0"/>
                  </a:moveTo>
                  <a:lnTo>
                    <a:pt x="7618" y="0"/>
                  </a:lnTo>
                  <a:cubicBezTo>
                    <a:pt x="7646" y="811"/>
                    <a:pt x="7457" y="1613"/>
                    <a:pt x="7073" y="2327"/>
                  </a:cubicBezTo>
                  <a:cubicBezTo>
                    <a:pt x="6995" y="2483"/>
                    <a:pt x="6905" y="2634"/>
                    <a:pt x="6806" y="2776"/>
                  </a:cubicBezTo>
                  <a:lnTo>
                    <a:pt x="5119" y="4972"/>
                  </a:lnTo>
                  <a:lnTo>
                    <a:pt x="3261" y="7394"/>
                  </a:lnTo>
                  <a:lnTo>
                    <a:pt x="122" y="11582"/>
                  </a:lnTo>
                  <a:cubicBezTo>
                    <a:pt x="9" y="11729"/>
                    <a:pt x="1" y="11930"/>
                    <a:pt x="105" y="12084"/>
                  </a:cubicBezTo>
                  <a:lnTo>
                    <a:pt x="1324" y="13917"/>
                  </a:lnTo>
                  <a:cubicBezTo>
                    <a:pt x="1409" y="14044"/>
                    <a:pt x="1549" y="14109"/>
                    <a:pt x="1690" y="14109"/>
                  </a:cubicBezTo>
                  <a:cubicBezTo>
                    <a:pt x="1818" y="14109"/>
                    <a:pt x="1946" y="14055"/>
                    <a:pt x="2034" y="13943"/>
                  </a:cubicBezTo>
                  <a:lnTo>
                    <a:pt x="5119" y="9815"/>
                  </a:lnTo>
                  <a:lnTo>
                    <a:pt x="6979" y="7394"/>
                  </a:lnTo>
                  <a:lnTo>
                    <a:pt x="8535" y="5370"/>
                  </a:lnTo>
                  <a:cubicBezTo>
                    <a:pt x="9264" y="4318"/>
                    <a:pt x="9518" y="3006"/>
                    <a:pt x="9235" y="1756"/>
                  </a:cubicBezTo>
                  <a:cubicBezTo>
                    <a:pt x="8941" y="1039"/>
                    <a:pt x="8370" y="425"/>
                    <a:pt x="7618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4" name="Google Shape;2334;p59"/>
            <p:cNvSpPr/>
            <p:nvPr/>
          </p:nvSpPr>
          <p:spPr>
            <a:xfrm>
              <a:off x="3636113" y="2651200"/>
              <a:ext cx="110000" cy="245375"/>
            </a:xfrm>
            <a:custGeom>
              <a:avLst/>
              <a:gdLst/>
              <a:ahLst/>
              <a:cxnLst/>
              <a:rect l="l" t="t" r="r" b="b"/>
              <a:pathLst>
                <a:path w="4400" h="9815" extrusionOk="0">
                  <a:moveTo>
                    <a:pt x="2499" y="1"/>
                  </a:moveTo>
                  <a:lnTo>
                    <a:pt x="2499" y="1"/>
                  </a:lnTo>
                  <a:cubicBezTo>
                    <a:pt x="2527" y="811"/>
                    <a:pt x="2338" y="1614"/>
                    <a:pt x="1954" y="2326"/>
                  </a:cubicBezTo>
                  <a:cubicBezTo>
                    <a:pt x="1877" y="2484"/>
                    <a:pt x="1788" y="2633"/>
                    <a:pt x="1687" y="2776"/>
                  </a:cubicBezTo>
                  <a:lnTo>
                    <a:pt x="0" y="4971"/>
                  </a:lnTo>
                  <a:lnTo>
                    <a:pt x="0" y="9814"/>
                  </a:lnTo>
                  <a:lnTo>
                    <a:pt x="1860" y="7393"/>
                  </a:lnTo>
                  <a:lnTo>
                    <a:pt x="3416" y="5369"/>
                  </a:lnTo>
                  <a:cubicBezTo>
                    <a:pt x="4145" y="4317"/>
                    <a:pt x="4399" y="3006"/>
                    <a:pt x="4116" y="1755"/>
                  </a:cubicBezTo>
                  <a:cubicBezTo>
                    <a:pt x="3822" y="1038"/>
                    <a:pt x="3251" y="424"/>
                    <a:pt x="249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35" name="Google Shape;2335;p59"/>
          <p:cNvGrpSpPr/>
          <p:nvPr/>
        </p:nvGrpSpPr>
        <p:grpSpPr>
          <a:xfrm>
            <a:off x="5310663" y="1517625"/>
            <a:ext cx="369000" cy="368925"/>
            <a:chOff x="4544975" y="1517625"/>
            <a:chExt cx="369000" cy="368925"/>
          </a:xfrm>
        </p:grpSpPr>
        <p:sp>
          <p:nvSpPr>
            <p:cNvPr id="2336" name="Google Shape;2336;p59"/>
            <p:cNvSpPr/>
            <p:nvPr/>
          </p:nvSpPr>
          <p:spPr>
            <a:xfrm>
              <a:off x="4607675" y="1517625"/>
              <a:ext cx="306300" cy="368925"/>
            </a:xfrm>
            <a:custGeom>
              <a:avLst/>
              <a:gdLst/>
              <a:ahLst/>
              <a:cxnLst/>
              <a:rect l="l" t="t" r="r" b="b"/>
              <a:pathLst>
                <a:path w="12252" h="14757" extrusionOk="0">
                  <a:moveTo>
                    <a:pt x="10954" y="1"/>
                  </a:moveTo>
                  <a:cubicBezTo>
                    <a:pt x="10954" y="1"/>
                    <a:pt x="10953" y="1"/>
                    <a:pt x="10952" y="1"/>
                  </a:cubicBezTo>
                  <a:lnTo>
                    <a:pt x="87" y="1"/>
                  </a:lnTo>
                  <a:lnTo>
                    <a:pt x="1" y="4369"/>
                  </a:lnTo>
                  <a:lnTo>
                    <a:pt x="951" y="7811"/>
                  </a:lnTo>
                  <a:lnTo>
                    <a:pt x="951" y="14324"/>
                  </a:lnTo>
                  <a:cubicBezTo>
                    <a:pt x="949" y="14563"/>
                    <a:pt x="1141" y="14757"/>
                    <a:pt x="1378" y="14757"/>
                  </a:cubicBezTo>
                  <a:cubicBezTo>
                    <a:pt x="1380" y="14757"/>
                    <a:pt x="1382" y="14757"/>
                    <a:pt x="1384" y="14757"/>
                  </a:cubicBezTo>
                  <a:lnTo>
                    <a:pt x="11817" y="14757"/>
                  </a:lnTo>
                  <a:cubicBezTo>
                    <a:pt x="11819" y="14757"/>
                    <a:pt x="11821" y="14757"/>
                    <a:pt x="11823" y="14757"/>
                  </a:cubicBezTo>
                  <a:cubicBezTo>
                    <a:pt x="12059" y="14757"/>
                    <a:pt x="12251" y="14563"/>
                    <a:pt x="12250" y="14324"/>
                  </a:cubicBezTo>
                  <a:lnTo>
                    <a:pt x="12250" y="1298"/>
                  </a:lnTo>
                  <a:cubicBezTo>
                    <a:pt x="12250" y="583"/>
                    <a:pt x="11671" y="1"/>
                    <a:pt x="10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7" name="Google Shape;2337;p59"/>
            <p:cNvSpPr/>
            <p:nvPr/>
          </p:nvSpPr>
          <p:spPr>
            <a:xfrm>
              <a:off x="4772700" y="1517625"/>
              <a:ext cx="141275" cy="368925"/>
            </a:xfrm>
            <a:custGeom>
              <a:avLst/>
              <a:gdLst/>
              <a:ahLst/>
              <a:cxnLst/>
              <a:rect l="l" t="t" r="r" b="b"/>
              <a:pathLst>
                <a:path w="5651" h="14757" extrusionOk="0">
                  <a:moveTo>
                    <a:pt x="4353" y="1"/>
                  </a:moveTo>
                  <a:cubicBezTo>
                    <a:pt x="4353" y="1"/>
                    <a:pt x="4352" y="1"/>
                    <a:pt x="4351" y="1"/>
                  </a:cubicBezTo>
                  <a:lnTo>
                    <a:pt x="0" y="1"/>
                  </a:lnTo>
                  <a:lnTo>
                    <a:pt x="0" y="14757"/>
                  </a:lnTo>
                  <a:lnTo>
                    <a:pt x="5216" y="14757"/>
                  </a:lnTo>
                  <a:cubicBezTo>
                    <a:pt x="5218" y="14757"/>
                    <a:pt x="5220" y="14757"/>
                    <a:pt x="5222" y="14757"/>
                  </a:cubicBezTo>
                  <a:cubicBezTo>
                    <a:pt x="5458" y="14757"/>
                    <a:pt x="5650" y="14563"/>
                    <a:pt x="5649" y="14324"/>
                  </a:cubicBezTo>
                  <a:lnTo>
                    <a:pt x="5649" y="1298"/>
                  </a:lnTo>
                  <a:cubicBezTo>
                    <a:pt x="5649" y="583"/>
                    <a:pt x="5070" y="1"/>
                    <a:pt x="43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8" name="Google Shape;2338;p59"/>
            <p:cNvSpPr/>
            <p:nvPr/>
          </p:nvSpPr>
          <p:spPr>
            <a:xfrm>
              <a:off x="4697000" y="1561575"/>
              <a:ext cx="151350" cy="151350"/>
            </a:xfrm>
            <a:custGeom>
              <a:avLst/>
              <a:gdLst/>
              <a:ahLst/>
              <a:cxnLst/>
              <a:rect l="l" t="t" r="r" b="b"/>
              <a:pathLst>
                <a:path w="6054" h="6054" extrusionOk="0">
                  <a:moveTo>
                    <a:pt x="3459" y="908"/>
                  </a:moveTo>
                  <a:cubicBezTo>
                    <a:pt x="4466" y="1115"/>
                    <a:pt x="5188" y="2000"/>
                    <a:pt x="5188" y="3028"/>
                  </a:cubicBezTo>
                  <a:cubicBezTo>
                    <a:pt x="5190" y="3453"/>
                    <a:pt x="5064" y="3868"/>
                    <a:pt x="4825" y="4220"/>
                  </a:cubicBezTo>
                  <a:lnTo>
                    <a:pt x="4825" y="4220"/>
                  </a:lnTo>
                  <a:lnTo>
                    <a:pt x="3459" y="2845"/>
                  </a:lnTo>
                  <a:lnTo>
                    <a:pt x="3459" y="908"/>
                  </a:lnTo>
                  <a:close/>
                  <a:moveTo>
                    <a:pt x="2595" y="910"/>
                  </a:moveTo>
                  <a:lnTo>
                    <a:pt x="2595" y="2847"/>
                  </a:lnTo>
                  <a:lnTo>
                    <a:pt x="1230" y="4222"/>
                  </a:lnTo>
                  <a:cubicBezTo>
                    <a:pt x="990" y="3870"/>
                    <a:pt x="865" y="3453"/>
                    <a:pt x="866" y="3028"/>
                  </a:cubicBezTo>
                  <a:cubicBezTo>
                    <a:pt x="866" y="2000"/>
                    <a:pt x="1588" y="1116"/>
                    <a:pt x="2595" y="910"/>
                  </a:cubicBezTo>
                  <a:close/>
                  <a:moveTo>
                    <a:pt x="3461" y="4074"/>
                  </a:moveTo>
                  <a:lnTo>
                    <a:pt x="4222" y="4826"/>
                  </a:lnTo>
                  <a:cubicBezTo>
                    <a:pt x="3990" y="4980"/>
                    <a:pt x="3732" y="5089"/>
                    <a:pt x="3461" y="5147"/>
                  </a:cubicBezTo>
                  <a:lnTo>
                    <a:pt x="3461" y="5147"/>
                  </a:lnTo>
                  <a:lnTo>
                    <a:pt x="3461" y="4074"/>
                  </a:lnTo>
                  <a:close/>
                  <a:moveTo>
                    <a:pt x="2595" y="4074"/>
                  </a:moveTo>
                  <a:lnTo>
                    <a:pt x="2595" y="5147"/>
                  </a:lnTo>
                  <a:cubicBezTo>
                    <a:pt x="2323" y="5089"/>
                    <a:pt x="2065" y="4980"/>
                    <a:pt x="1834" y="4826"/>
                  </a:cubicBezTo>
                  <a:lnTo>
                    <a:pt x="2595" y="4074"/>
                  </a:lnTo>
                  <a:close/>
                  <a:moveTo>
                    <a:pt x="3028" y="1"/>
                  </a:moveTo>
                  <a:cubicBezTo>
                    <a:pt x="1359" y="1"/>
                    <a:pt x="1" y="1358"/>
                    <a:pt x="1" y="3028"/>
                  </a:cubicBezTo>
                  <a:cubicBezTo>
                    <a:pt x="1" y="3826"/>
                    <a:pt x="319" y="4590"/>
                    <a:pt x="883" y="5153"/>
                  </a:cubicBezTo>
                  <a:cubicBezTo>
                    <a:pt x="883" y="5163"/>
                    <a:pt x="883" y="5163"/>
                    <a:pt x="891" y="5163"/>
                  </a:cubicBezTo>
                  <a:cubicBezTo>
                    <a:pt x="891" y="5171"/>
                    <a:pt x="891" y="5171"/>
                    <a:pt x="901" y="5171"/>
                  </a:cubicBezTo>
                  <a:cubicBezTo>
                    <a:pt x="1488" y="5759"/>
                    <a:pt x="2257" y="6053"/>
                    <a:pt x="3027" y="6053"/>
                  </a:cubicBezTo>
                  <a:cubicBezTo>
                    <a:pt x="3797" y="6053"/>
                    <a:pt x="4567" y="5759"/>
                    <a:pt x="5154" y="5171"/>
                  </a:cubicBezTo>
                  <a:cubicBezTo>
                    <a:pt x="5163" y="5171"/>
                    <a:pt x="5163" y="5171"/>
                    <a:pt x="5163" y="5163"/>
                  </a:cubicBezTo>
                  <a:cubicBezTo>
                    <a:pt x="5171" y="5163"/>
                    <a:pt x="5171" y="5163"/>
                    <a:pt x="5171" y="5153"/>
                  </a:cubicBezTo>
                  <a:cubicBezTo>
                    <a:pt x="5737" y="4590"/>
                    <a:pt x="6054" y="3826"/>
                    <a:pt x="6054" y="3028"/>
                  </a:cubicBezTo>
                  <a:cubicBezTo>
                    <a:pt x="6054" y="1358"/>
                    <a:pt x="4696" y="1"/>
                    <a:pt x="3028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9" name="Google Shape;2339;p59"/>
            <p:cNvSpPr/>
            <p:nvPr/>
          </p:nvSpPr>
          <p:spPr>
            <a:xfrm>
              <a:off x="4740225" y="1735200"/>
              <a:ext cx="129800" cy="21675"/>
            </a:xfrm>
            <a:custGeom>
              <a:avLst/>
              <a:gdLst/>
              <a:ahLst/>
              <a:cxnLst/>
              <a:rect l="l" t="t" r="r" b="b"/>
              <a:pathLst>
                <a:path w="5192" h="867" extrusionOk="0">
                  <a:moveTo>
                    <a:pt x="4759" y="1"/>
                  </a:moveTo>
                  <a:cubicBezTo>
                    <a:pt x="4758" y="1"/>
                    <a:pt x="4757" y="1"/>
                    <a:pt x="4756" y="1"/>
                  </a:cubicBezTo>
                  <a:lnTo>
                    <a:pt x="434" y="1"/>
                  </a:lnTo>
                  <a:cubicBezTo>
                    <a:pt x="195" y="1"/>
                    <a:pt x="1" y="194"/>
                    <a:pt x="1" y="433"/>
                  </a:cubicBezTo>
                  <a:cubicBezTo>
                    <a:pt x="1" y="672"/>
                    <a:pt x="195" y="866"/>
                    <a:pt x="434" y="866"/>
                  </a:cubicBezTo>
                  <a:lnTo>
                    <a:pt x="4756" y="866"/>
                  </a:lnTo>
                  <a:cubicBezTo>
                    <a:pt x="4758" y="866"/>
                    <a:pt x="4760" y="866"/>
                    <a:pt x="4762" y="866"/>
                  </a:cubicBezTo>
                  <a:cubicBezTo>
                    <a:pt x="5000" y="866"/>
                    <a:pt x="5192" y="672"/>
                    <a:pt x="5189" y="433"/>
                  </a:cubicBezTo>
                  <a:cubicBezTo>
                    <a:pt x="5192" y="195"/>
                    <a:pt x="4998" y="1"/>
                    <a:pt x="47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0" name="Google Shape;2340;p59"/>
            <p:cNvSpPr/>
            <p:nvPr/>
          </p:nvSpPr>
          <p:spPr>
            <a:xfrm>
              <a:off x="4740225" y="1778425"/>
              <a:ext cx="129800" cy="21675"/>
            </a:xfrm>
            <a:custGeom>
              <a:avLst/>
              <a:gdLst/>
              <a:ahLst/>
              <a:cxnLst/>
              <a:rect l="l" t="t" r="r" b="b"/>
              <a:pathLst>
                <a:path w="5192" h="867" extrusionOk="0">
                  <a:moveTo>
                    <a:pt x="4759" y="1"/>
                  </a:moveTo>
                  <a:cubicBezTo>
                    <a:pt x="4758" y="1"/>
                    <a:pt x="4757" y="1"/>
                    <a:pt x="4756" y="1"/>
                  </a:cubicBezTo>
                  <a:lnTo>
                    <a:pt x="434" y="1"/>
                  </a:lnTo>
                  <a:cubicBezTo>
                    <a:pt x="195" y="1"/>
                    <a:pt x="1" y="194"/>
                    <a:pt x="1" y="434"/>
                  </a:cubicBezTo>
                  <a:cubicBezTo>
                    <a:pt x="1" y="673"/>
                    <a:pt x="195" y="866"/>
                    <a:pt x="434" y="866"/>
                  </a:cubicBezTo>
                  <a:lnTo>
                    <a:pt x="4756" y="866"/>
                  </a:lnTo>
                  <a:cubicBezTo>
                    <a:pt x="4758" y="866"/>
                    <a:pt x="4760" y="866"/>
                    <a:pt x="4762" y="866"/>
                  </a:cubicBezTo>
                  <a:cubicBezTo>
                    <a:pt x="5000" y="866"/>
                    <a:pt x="5192" y="672"/>
                    <a:pt x="5189" y="434"/>
                  </a:cubicBezTo>
                  <a:cubicBezTo>
                    <a:pt x="5192" y="195"/>
                    <a:pt x="4998" y="1"/>
                    <a:pt x="47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1" name="Google Shape;2341;p59"/>
            <p:cNvSpPr/>
            <p:nvPr/>
          </p:nvSpPr>
          <p:spPr>
            <a:xfrm>
              <a:off x="4740225" y="1821650"/>
              <a:ext cx="129800" cy="21675"/>
            </a:xfrm>
            <a:custGeom>
              <a:avLst/>
              <a:gdLst/>
              <a:ahLst/>
              <a:cxnLst/>
              <a:rect l="l" t="t" r="r" b="b"/>
              <a:pathLst>
                <a:path w="5192" h="867" extrusionOk="0">
                  <a:moveTo>
                    <a:pt x="4759" y="1"/>
                  </a:moveTo>
                  <a:cubicBezTo>
                    <a:pt x="4758" y="1"/>
                    <a:pt x="4757" y="1"/>
                    <a:pt x="4756" y="1"/>
                  </a:cubicBezTo>
                  <a:lnTo>
                    <a:pt x="434" y="1"/>
                  </a:lnTo>
                  <a:cubicBezTo>
                    <a:pt x="195" y="1"/>
                    <a:pt x="1" y="195"/>
                    <a:pt x="1" y="434"/>
                  </a:cubicBezTo>
                  <a:cubicBezTo>
                    <a:pt x="1" y="673"/>
                    <a:pt x="195" y="866"/>
                    <a:pt x="434" y="866"/>
                  </a:cubicBezTo>
                  <a:lnTo>
                    <a:pt x="4756" y="866"/>
                  </a:lnTo>
                  <a:cubicBezTo>
                    <a:pt x="4758" y="866"/>
                    <a:pt x="4760" y="866"/>
                    <a:pt x="4762" y="866"/>
                  </a:cubicBezTo>
                  <a:cubicBezTo>
                    <a:pt x="5000" y="866"/>
                    <a:pt x="5192" y="673"/>
                    <a:pt x="5189" y="434"/>
                  </a:cubicBezTo>
                  <a:cubicBezTo>
                    <a:pt x="5192" y="195"/>
                    <a:pt x="4998" y="1"/>
                    <a:pt x="47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2" name="Google Shape;2342;p59"/>
            <p:cNvSpPr/>
            <p:nvPr/>
          </p:nvSpPr>
          <p:spPr>
            <a:xfrm>
              <a:off x="4675375" y="1821675"/>
              <a:ext cx="43300" cy="21650"/>
            </a:xfrm>
            <a:custGeom>
              <a:avLst/>
              <a:gdLst/>
              <a:ahLst/>
              <a:cxnLst/>
              <a:rect l="l" t="t" r="r" b="b"/>
              <a:pathLst>
                <a:path w="1732" h="866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cubicBezTo>
                    <a:pt x="0" y="672"/>
                    <a:pt x="194" y="865"/>
                    <a:pt x="433" y="865"/>
                  </a:cubicBezTo>
                  <a:lnTo>
                    <a:pt x="1298" y="865"/>
                  </a:lnTo>
                  <a:cubicBezTo>
                    <a:pt x="1538" y="865"/>
                    <a:pt x="1731" y="672"/>
                    <a:pt x="1731" y="433"/>
                  </a:cubicBezTo>
                  <a:cubicBezTo>
                    <a:pt x="1731" y="194"/>
                    <a:pt x="1538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3" name="Google Shape;2343;p59"/>
            <p:cNvSpPr/>
            <p:nvPr/>
          </p:nvSpPr>
          <p:spPr>
            <a:xfrm>
              <a:off x="4675375" y="1735200"/>
              <a:ext cx="43300" cy="21650"/>
            </a:xfrm>
            <a:custGeom>
              <a:avLst/>
              <a:gdLst/>
              <a:ahLst/>
              <a:cxnLst/>
              <a:rect l="l" t="t" r="r" b="b"/>
              <a:pathLst>
                <a:path w="1732" h="866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cubicBezTo>
                    <a:pt x="0" y="672"/>
                    <a:pt x="194" y="866"/>
                    <a:pt x="433" y="866"/>
                  </a:cubicBezTo>
                  <a:lnTo>
                    <a:pt x="1298" y="866"/>
                  </a:lnTo>
                  <a:cubicBezTo>
                    <a:pt x="1538" y="866"/>
                    <a:pt x="1731" y="672"/>
                    <a:pt x="1731" y="433"/>
                  </a:cubicBezTo>
                  <a:cubicBezTo>
                    <a:pt x="1731" y="194"/>
                    <a:pt x="1538" y="1"/>
                    <a:pt x="12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4" name="Google Shape;2344;p59"/>
            <p:cNvSpPr/>
            <p:nvPr/>
          </p:nvSpPr>
          <p:spPr>
            <a:xfrm>
              <a:off x="4675375" y="1778425"/>
              <a:ext cx="43300" cy="21675"/>
            </a:xfrm>
            <a:custGeom>
              <a:avLst/>
              <a:gdLst/>
              <a:ahLst/>
              <a:cxnLst/>
              <a:rect l="l" t="t" r="r" b="b"/>
              <a:pathLst>
                <a:path w="1732" h="867" extrusionOk="0">
                  <a:moveTo>
                    <a:pt x="433" y="1"/>
                  </a:moveTo>
                  <a:cubicBezTo>
                    <a:pt x="194" y="1"/>
                    <a:pt x="0" y="194"/>
                    <a:pt x="0" y="434"/>
                  </a:cubicBezTo>
                  <a:cubicBezTo>
                    <a:pt x="0" y="673"/>
                    <a:pt x="194" y="866"/>
                    <a:pt x="433" y="866"/>
                  </a:cubicBezTo>
                  <a:lnTo>
                    <a:pt x="1298" y="866"/>
                  </a:lnTo>
                  <a:cubicBezTo>
                    <a:pt x="1538" y="866"/>
                    <a:pt x="1731" y="673"/>
                    <a:pt x="1731" y="434"/>
                  </a:cubicBezTo>
                  <a:cubicBezTo>
                    <a:pt x="1731" y="194"/>
                    <a:pt x="1538" y="1"/>
                    <a:pt x="12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5" name="Google Shape;2345;p59"/>
            <p:cNvSpPr/>
            <p:nvPr/>
          </p:nvSpPr>
          <p:spPr>
            <a:xfrm>
              <a:off x="4562600" y="1517650"/>
              <a:ext cx="68900" cy="195275"/>
            </a:xfrm>
            <a:custGeom>
              <a:avLst/>
              <a:gdLst/>
              <a:ahLst/>
              <a:cxnLst/>
              <a:rect l="l" t="t" r="r" b="b"/>
              <a:pathLst>
                <a:path w="2756" h="7811" extrusionOk="0">
                  <a:moveTo>
                    <a:pt x="1890" y="0"/>
                  </a:moveTo>
                  <a:cubicBezTo>
                    <a:pt x="1412" y="0"/>
                    <a:pt x="1025" y="387"/>
                    <a:pt x="1025" y="865"/>
                  </a:cubicBezTo>
                  <a:lnTo>
                    <a:pt x="1025" y="3487"/>
                  </a:lnTo>
                  <a:lnTo>
                    <a:pt x="0" y="6657"/>
                  </a:lnTo>
                  <a:lnTo>
                    <a:pt x="162" y="7810"/>
                  </a:lnTo>
                  <a:lnTo>
                    <a:pt x="2755" y="7810"/>
                  </a:lnTo>
                  <a:lnTo>
                    <a:pt x="2755" y="865"/>
                  </a:lnTo>
                  <a:cubicBezTo>
                    <a:pt x="2755" y="387"/>
                    <a:pt x="2368" y="0"/>
                    <a:pt x="18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6" name="Google Shape;2346;p59"/>
            <p:cNvSpPr/>
            <p:nvPr/>
          </p:nvSpPr>
          <p:spPr>
            <a:xfrm>
              <a:off x="4772700" y="1561575"/>
              <a:ext cx="75650" cy="151350"/>
            </a:xfrm>
            <a:custGeom>
              <a:avLst/>
              <a:gdLst/>
              <a:ahLst/>
              <a:cxnLst/>
              <a:rect l="l" t="t" r="r" b="b"/>
              <a:pathLst>
                <a:path w="3026" h="6054" extrusionOk="0">
                  <a:moveTo>
                    <a:pt x="431" y="908"/>
                  </a:moveTo>
                  <a:cubicBezTo>
                    <a:pt x="1438" y="1115"/>
                    <a:pt x="2160" y="2000"/>
                    <a:pt x="2160" y="3028"/>
                  </a:cubicBezTo>
                  <a:cubicBezTo>
                    <a:pt x="2162" y="3452"/>
                    <a:pt x="2036" y="3867"/>
                    <a:pt x="1798" y="4220"/>
                  </a:cubicBezTo>
                  <a:lnTo>
                    <a:pt x="1798" y="4220"/>
                  </a:lnTo>
                  <a:lnTo>
                    <a:pt x="431" y="2845"/>
                  </a:lnTo>
                  <a:lnTo>
                    <a:pt x="431" y="908"/>
                  </a:lnTo>
                  <a:close/>
                  <a:moveTo>
                    <a:pt x="433" y="4074"/>
                  </a:moveTo>
                  <a:lnTo>
                    <a:pt x="1194" y="4826"/>
                  </a:lnTo>
                  <a:cubicBezTo>
                    <a:pt x="961" y="4980"/>
                    <a:pt x="703" y="5089"/>
                    <a:pt x="431" y="5147"/>
                  </a:cubicBezTo>
                  <a:lnTo>
                    <a:pt x="433" y="5146"/>
                  </a:lnTo>
                  <a:lnTo>
                    <a:pt x="433" y="4074"/>
                  </a:lnTo>
                  <a:close/>
                  <a:moveTo>
                    <a:pt x="0" y="1"/>
                  </a:moveTo>
                  <a:lnTo>
                    <a:pt x="0" y="6053"/>
                  </a:lnTo>
                  <a:cubicBezTo>
                    <a:pt x="798" y="6053"/>
                    <a:pt x="1562" y="5737"/>
                    <a:pt x="2126" y="5171"/>
                  </a:cubicBezTo>
                  <a:cubicBezTo>
                    <a:pt x="2135" y="5171"/>
                    <a:pt x="2135" y="5171"/>
                    <a:pt x="2135" y="5163"/>
                  </a:cubicBezTo>
                  <a:cubicBezTo>
                    <a:pt x="2143" y="5163"/>
                    <a:pt x="2143" y="5163"/>
                    <a:pt x="2143" y="5153"/>
                  </a:cubicBezTo>
                  <a:cubicBezTo>
                    <a:pt x="2709" y="4590"/>
                    <a:pt x="3026" y="3826"/>
                    <a:pt x="3026" y="3028"/>
                  </a:cubicBezTo>
                  <a:cubicBezTo>
                    <a:pt x="3026" y="1358"/>
                    <a:pt x="1668" y="1"/>
                    <a:pt x="0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7" name="Google Shape;2347;p59"/>
            <p:cNvSpPr/>
            <p:nvPr/>
          </p:nvSpPr>
          <p:spPr>
            <a:xfrm>
              <a:off x="4772700" y="1821650"/>
              <a:ext cx="97325" cy="21675"/>
            </a:xfrm>
            <a:custGeom>
              <a:avLst/>
              <a:gdLst/>
              <a:ahLst/>
              <a:cxnLst/>
              <a:rect l="l" t="t" r="r" b="b"/>
              <a:pathLst>
                <a:path w="3893" h="867" extrusionOk="0">
                  <a:moveTo>
                    <a:pt x="3461" y="1"/>
                  </a:moveTo>
                  <a:cubicBezTo>
                    <a:pt x="3460" y="1"/>
                    <a:pt x="3459" y="1"/>
                    <a:pt x="3458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3457" y="866"/>
                  </a:lnTo>
                  <a:cubicBezTo>
                    <a:pt x="3459" y="866"/>
                    <a:pt x="3461" y="866"/>
                    <a:pt x="3463" y="866"/>
                  </a:cubicBezTo>
                  <a:cubicBezTo>
                    <a:pt x="3701" y="866"/>
                    <a:pt x="3893" y="673"/>
                    <a:pt x="3890" y="434"/>
                  </a:cubicBezTo>
                  <a:cubicBezTo>
                    <a:pt x="3893" y="195"/>
                    <a:pt x="3699" y="1"/>
                    <a:pt x="34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8" name="Google Shape;2348;p59"/>
            <p:cNvSpPr/>
            <p:nvPr/>
          </p:nvSpPr>
          <p:spPr>
            <a:xfrm>
              <a:off x="4772700" y="1778425"/>
              <a:ext cx="97325" cy="21675"/>
            </a:xfrm>
            <a:custGeom>
              <a:avLst/>
              <a:gdLst/>
              <a:ahLst/>
              <a:cxnLst/>
              <a:rect l="l" t="t" r="r" b="b"/>
              <a:pathLst>
                <a:path w="3893" h="867" extrusionOk="0">
                  <a:moveTo>
                    <a:pt x="3461" y="1"/>
                  </a:moveTo>
                  <a:cubicBezTo>
                    <a:pt x="3460" y="1"/>
                    <a:pt x="3459" y="1"/>
                    <a:pt x="3458" y="1"/>
                  </a:cubicBezTo>
                  <a:lnTo>
                    <a:pt x="0" y="1"/>
                  </a:lnTo>
                  <a:lnTo>
                    <a:pt x="0" y="866"/>
                  </a:lnTo>
                  <a:lnTo>
                    <a:pt x="3457" y="866"/>
                  </a:lnTo>
                  <a:cubicBezTo>
                    <a:pt x="3459" y="866"/>
                    <a:pt x="3461" y="866"/>
                    <a:pt x="3463" y="866"/>
                  </a:cubicBezTo>
                  <a:cubicBezTo>
                    <a:pt x="3701" y="866"/>
                    <a:pt x="3893" y="672"/>
                    <a:pt x="3890" y="434"/>
                  </a:cubicBezTo>
                  <a:cubicBezTo>
                    <a:pt x="3893" y="195"/>
                    <a:pt x="3699" y="1"/>
                    <a:pt x="34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9" name="Google Shape;2349;p59"/>
            <p:cNvSpPr/>
            <p:nvPr/>
          </p:nvSpPr>
          <p:spPr>
            <a:xfrm>
              <a:off x="4772700" y="1735200"/>
              <a:ext cx="97250" cy="21650"/>
            </a:xfrm>
            <a:custGeom>
              <a:avLst/>
              <a:gdLst/>
              <a:ahLst/>
              <a:cxnLst/>
              <a:rect l="l" t="t" r="r" b="b"/>
              <a:pathLst>
                <a:path w="3890" h="866" extrusionOk="0">
                  <a:moveTo>
                    <a:pt x="0" y="1"/>
                  </a:moveTo>
                  <a:lnTo>
                    <a:pt x="0" y="866"/>
                  </a:lnTo>
                  <a:lnTo>
                    <a:pt x="3458" y="866"/>
                  </a:lnTo>
                  <a:cubicBezTo>
                    <a:pt x="3696" y="866"/>
                    <a:pt x="3890" y="672"/>
                    <a:pt x="3890" y="433"/>
                  </a:cubicBezTo>
                  <a:cubicBezTo>
                    <a:pt x="3890" y="194"/>
                    <a:pt x="3696" y="1"/>
                    <a:pt x="3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0" name="Google Shape;2350;p59"/>
            <p:cNvSpPr/>
            <p:nvPr/>
          </p:nvSpPr>
          <p:spPr>
            <a:xfrm>
              <a:off x="4544975" y="1604800"/>
              <a:ext cx="43250" cy="108125"/>
            </a:xfrm>
            <a:custGeom>
              <a:avLst/>
              <a:gdLst/>
              <a:ahLst/>
              <a:cxnLst/>
              <a:rect l="l" t="t" r="r" b="b"/>
              <a:pathLst>
                <a:path w="1730" h="4325" extrusionOk="0">
                  <a:moveTo>
                    <a:pt x="0" y="1"/>
                  </a:moveTo>
                  <a:lnTo>
                    <a:pt x="0" y="3459"/>
                  </a:lnTo>
                  <a:cubicBezTo>
                    <a:pt x="0" y="3937"/>
                    <a:pt x="388" y="4324"/>
                    <a:pt x="866" y="4324"/>
                  </a:cubicBezTo>
                  <a:cubicBezTo>
                    <a:pt x="1343" y="4323"/>
                    <a:pt x="1730" y="3936"/>
                    <a:pt x="1730" y="3459"/>
                  </a:cubicBezTo>
                  <a:lnTo>
                    <a:pt x="17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51" name="Google Shape;2351;p59"/>
          <p:cNvGrpSpPr/>
          <p:nvPr/>
        </p:nvGrpSpPr>
        <p:grpSpPr>
          <a:xfrm>
            <a:off x="2895463" y="3235625"/>
            <a:ext cx="308250" cy="368900"/>
            <a:chOff x="2129775" y="3235625"/>
            <a:chExt cx="308250" cy="368900"/>
          </a:xfrm>
        </p:grpSpPr>
        <p:sp>
          <p:nvSpPr>
            <p:cNvPr id="2352" name="Google Shape;2352;p59"/>
            <p:cNvSpPr/>
            <p:nvPr/>
          </p:nvSpPr>
          <p:spPr>
            <a:xfrm>
              <a:off x="2161550" y="3372675"/>
              <a:ext cx="223050" cy="218475"/>
            </a:xfrm>
            <a:custGeom>
              <a:avLst/>
              <a:gdLst/>
              <a:ahLst/>
              <a:cxnLst/>
              <a:rect l="l" t="t" r="r" b="b"/>
              <a:pathLst>
                <a:path w="8922" h="8739" extrusionOk="0">
                  <a:moveTo>
                    <a:pt x="5517" y="0"/>
                  </a:moveTo>
                  <a:cubicBezTo>
                    <a:pt x="5517" y="0"/>
                    <a:pt x="5265" y="95"/>
                    <a:pt x="4894" y="242"/>
                  </a:cubicBezTo>
                  <a:cubicBezTo>
                    <a:pt x="3840" y="641"/>
                    <a:pt x="1807" y="1492"/>
                    <a:pt x="1789" y="1570"/>
                  </a:cubicBezTo>
                  <a:cubicBezTo>
                    <a:pt x="1764" y="1684"/>
                    <a:pt x="0" y="5306"/>
                    <a:pt x="0" y="5306"/>
                  </a:cubicBezTo>
                  <a:lnTo>
                    <a:pt x="2759" y="8358"/>
                  </a:lnTo>
                  <a:lnTo>
                    <a:pt x="4894" y="8643"/>
                  </a:lnTo>
                  <a:lnTo>
                    <a:pt x="5594" y="8739"/>
                  </a:lnTo>
                  <a:lnTo>
                    <a:pt x="8922" y="7191"/>
                  </a:lnTo>
                  <a:lnTo>
                    <a:pt x="8456" y="2461"/>
                  </a:lnTo>
                  <a:lnTo>
                    <a:pt x="5517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3" name="Google Shape;2353;p59"/>
            <p:cNvSpPr/>
            <p:nvPr/>
          </p:nvSpPr>
          <p:spPr>
            <a:xfrm>
              <a:off x="2283875" y="3372675"/>
              <a:ext cx="100725" cy="218475"/>
            </a:xfrm>
            <a:custGeom>
              <a:avLst/>
              <a:gdLst/>
              <a:ahLst/>
              <a:cxnLst/>
              <a:rect l="l" t="t" r="r" b="b"/>
              <a:pathLst>
                <a:path w="4029" h="8739" extrusionOk="0">
                  <a:moveTo>
                    <a:pt x="624" y="0"/>
                  </a:moveTo>
                  <a:cubicBezTo>
                    <a:pt x="624" y="0"/>
                    <a:pt x="372" y="95"/>
                    <a:pt x="1" y="242"/>
                  </a:cubicBezTo>
                  <a:lnTo>
                    <a:pt x="1" y="8643"/>
                  </a:lnTo>
                  <a:lnTo>
                    <a:pt x="701" y="8739"/>
                  </a:lnTo>
                  <a:lnTo>
                    <a:pt x="4029" y="7191"/>
                  </a:lnTo>
                  <a:lnTo>
                    <a:pt x="3563" y="2461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4" name="Google Shape;2354;p59"/>
            <p:cNvSpPr/>
            <p:nvPr/>
          </p:nvSpPr>
          <p:spPr>
            <a:xfrm>
              <a:off x="2219025" y="3235625"/>
              <a:ext cx="129700" cy="129700"/>
            </a:xfrm>
            <a:custGeom>
              <a:avLst/>
              <a:gdLst/>
              <a:ahLst/>
              <a:cxnLst/>
              <a:rect l="l" t="t" r="r" b="b"/>
              <a:pathLst>
                <a:path w="5188" h="5188" extrusionOk="0">
                  <a:moveTo>
                    <a:pt x="2595" y="0"/>
                  </a:moveTo>
                  <a:cubicBezTo>
                    <a:pt x="1168" y="0"/>
                    <a:pt x="0" y="1168"/>
                    <a:pt x="0" y="2595"/>
                  </a:cubicBezTo>
                  <a:cubicBezTo>
                    <a:pt x="0" y="4020"/>
                    <a:pt x="1168" y="5188"/>
                    <a:pt x="2595" y="5188"/>
                  </a:cubicBezTo>
                  <a:cubicBezTo>
                    <a:pt x="4022" y="5188"/>
                    <a:pt x="5188" y="4020"/>
                    <a:pt x="5188" y="2595"/>
                  </a:cubicBezTo>
                  <a:cubicBezTo>
                    <a:pt x="5188" y="1168"/>
                    <a:pt x="4022" y="0"/>
                    <a:pt x="2595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5" name="Google Shape;2355;p59"/>
            <p:cNvSpPr/>
            <p:nvPr/>
          </p:nvSpPr>
          <p:spPr>
            <a:xfrm>
              <a:off x="2129775" y="3365300"/>
              <a:ext cx="308250" cy="239225"/>
            </a:xfrm>
            <a:custGeom>
              <a:avLst/>
              <a:gdLst/>
              <a:ahLst/>
              <a:cxnLst/>
              <a:rect l="l" t="t" r="r" b="b"/>
              <a:pathLst>
                <a:path w="12330" h="9569" extrusionOk="0">
                  <a:moveTo>
                    <a:pt x="6165" y="1"/>
                  </a:moveTo>
                  <a:cubicBezTo>
                    <a:pt x="4730" y="1"/>
                    <a:pt x="3285" y="611"/>
                    <a:pt x="2187" y="1702"/>
                  </a:cubicBezTo>
                  <a:cubicBezTo>
                    <a:pt x="225" y="3672"/>
                    <a:pt x="0" y="6828"/>
                    <a:pt x="1669" y="9050"/>
                  </a:cubicBezTo>
                  <a:cubicBezTo>
                    <a:pt x="1925" y="9388"/>
                    <a:pt x="2315" y="9566"/>
                    <a:pt x="2709" y="9566"/>
                  </a:cubicBezTo>
                  <a:cubicBezTo>
                    <a:pt x="2979" y="9566"/>
                    <a:pt x="3252" y="9482"/>
                    <a:pt x="3485" y="9309"/>
                  </a:cubicBezTo>
                  <a:cubicBezTo>
                    <a:pt x="3805" y="9067"/>
                    <a:pt x="3968" y="8713"/>
                    <a:pt x="3995" y="8350"/>
                  </a:cubicBezTo>
                  <a:cubicBezTo>
                    <a:pt x="3216" y="7719"/>
                    <a:pt x="2706" y="6759"/>
                    <a:pt x="2706" y="5678"/>
                  </a:cubicBezTo>
                  <a:cubicBezTo>
                    <a:pt x="2706" y="3768"/>
                    <a:pt x="4255" y="2219"/>
                    <a:pt x="6165" y="2219"/>
                  </a:cubicBezTo>
                  <a:cubicBezTo>
                    <a:pt x="8075" y="2219"/>
                    <a:pt x="9623" y="3768"/>
                    <a:pt x="9623" y="5678"/>
                  </a:cubicBezTo>
                  <a:cubicBezTo>
                    <a:pt x="9623" y="6759"/>
                    <a:pt x="9113" y="7719"/>
                    <a:pt x="8335" y="8350"/>
                  </a:cubicBezTo>
                  <a:cubicBezTo>
                    <a:pt x="8361" y="8713"/>
                    <a:pt x="8525" y="9076"/>
                    <a:pt x="8844" y="9309"/>
                  </a:cubicBezTo>
                  <a:cubicBezTo>
                    <a:pt x="9064" y="9478"/>
                    <a:pt x="9332" y="9569"/>
                    <a:pt x="9609" y="9569"/>
                  </a:cubicBezTo>
                  <a:cubicBezTo>
                    <a:pt x="9614" y="9569"/>
                    <a:pt x="9618" y="9569"/>
                    <a:pt x="9623" y="9569"/>
                  </a:cubicBezTo>
                  <a:cubicBezTo>
                    <a:pt x="10039" y="9569"/>
                    <a:pt x="10410" y="9379"/>
                    <a:pt x="10660" y="9050"/>
                  </a:cubicBezTo>
                  <a:cubicBezTo>
                    <a:pt x="12329" y="6828"/>
                    <a:pt x="12104" y="3672"/>
                    <a:pt x="10142" y="1702"/>
                  </a:cubicBezTo>
                  <a:cubicBezTo>
                    <a:pt x="9044" y="611"/>
                    <a:pt x="7600" y="1"/>
                    <a:pt x="6165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6" name="Google Shape;2356;p59"/>
            <p:cNvSpPr/>
            <p:nvPr/>
          </p:nvSpPr>
          <p:spPr>
            <a:xfrm>
              <a:off x="2283875" y="3365300"/>
              <a:ext cx="154150" cy="239225"/>
            </a:xfrm>
            <a:custGeom>
              <a:avLst/>
              <a:gdLst/>
              <a:ahLst/>
              <a:cxnLst/>
              <a:rect l="l" t="t" r="r" b="b"/>
              <a:pathLst>
                <a:path w="6166" h="9569" extrusionOk="0">
                  <a:moveTo>
                    <a:pt x="1" y="1"/>
                  </a:moveTo>
                  <a:lnTo>
                    <a:pt x="1" y="2219"/>
                  </a:lnTo>
                  <a:cubicBezTo>
                    <a:pt x="1911" y="2219"/>
                    <a:pt x="3459" y="3768"/>
                    <a:pt x="3459" y="5678"/>
                  </a:cubicBezTo>
                  <a:cubicBezTo>
                    <a:pt x="3459" y="6759"/>
                    <a:pt x="2949" y="7719"/>
                    <a:pt x="2171" y="8350"/>
                  </a:cubicBezTo>
                  <a:cubicBezTo>
                    <a:pt x="2197" y="8713"/>
                    <a:pt x="2361" y="9076"/>
                    <a:pt x="2680" y="9309"/>
                  </a:cubicBezTo>
                  <a:cubicBezTo>
                    <a:pt x="2900" y="9478"/>
                    <a:pt x="3168" y="9569"/>
                    <a:pt x="3445" y="9569"/>
                  </a:cubicBezTo>
                  <a:cubicBezTo>
                    <a:pt x="3450" y="9569"/>
                    <a:pt x="3454" y="9569"/>
                    <a:pt x="3459" y="9569"/>
                  </a:cubicBezTo>
                  <a:cubicBezTo>
                    <a:pt x="3875" y="9569"/>
                    <a:pt x="4246" y="9379"/>
                    <a:pt x="4496" y="9050"/>
                  </a:cubicBezTo>
                  <a:cubicBezTo>
                    <a:pt x="6165" y="6828"/>
                    <a:pt x="5940" y="3672"/>
                    <a:pt x="3978" y="1702"/>
                  </a:cubicBezTo>
                  <a:cubicBezTo>
                    <a:pt x="2880" y="611"/>
                    <a:pt x="1436" y="1"/>
                    <a:pt x="1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7" name="Google Shape;2357;p59"/>
            <p:cNvSpPr/>
            <p:nvPr/>
          </p:nvSpPr>
          <p:spPr>
            <a:xfrm>
              <a:off x="2283875" y="3235625"/>
              <a:ext cx="64850" cy="129700"/>
            </a:xfrm>
            <a:custGeom>
              <a:avLst/>
              <a:gdLst/>
              <a:ahLst/>
              <a:cxnLst/>
              <a:rect l="l" t="t" r="r" b="b"/>
              <a:pathLst>
                <a:path w="2594" h="5188" extrusionOk="0">
                  <a:moveTo>
                    <a:pt x="1" y="0"/>
                  </a:moveTo>
                  <a:lnTo>
                    <a:pt x="1" y="5188"/>
                  </a:lnTo>
                  <a:cubicBezTo>
                    <a:pt x="1428" y="5188"/>
                    <a:pt x="2594" y="4020"/>
                    <a:pt x="2594" y="2595"/>
                  </a:cubicBezTo>
                  <a:cubicBezTo>
                    <a:pt x="2594" y="1168"/>
                    <a:pt x="1428" y="0"/>
                    <a:pt x="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8" name="Google Shape;2358;p59"/>
            <p:cNvSpPr/>
            <p:nvPr/>
          </p:nvSpPr>
          <p:spPr>
            <a:xfrm>
              <a:off x="2186600" y="3410000"/>
              <a:ext cx="194575" cy="194525"/>
            </a:xfrm>
            <a:custGeom>
              <a:avLst/>
              <a:gdLst/>
              <a:ahLst/>
              <a:cxnLst/>
              <a:rect l="l" t="t" r="r" b="b"/>
              <a:pathLst>
                <a:path w="7783" h="7781" extrusionOk="0">
                  <a:moveTo>
                    <a:pt x="3459" y="908"/>
                  </a:moveTo>
                  <a:lnTo>
                    <a:pt x="3459" y="3709"/>
                  </a:lnTo>
                  <a:lnTo>
                    <a:pt x="1480" y="5698"/>
                  </a:lnTo>
                  <a:cubicBezTo>
                    <a:pt x="1099" y="5188"/>
                    <a:pt x="866" y="4565"/>
                    <a:pt x="866" y="3890"/>
                  </a:cubicBezTo>
                  <a:cubicBezTo>
                    <a:pt x="866" y="2368"/>
                    <a:pt x="1999" y="1124"/>
                    <a:pt x="3459" y="908"/>
                  </a:cubicBezTo>
                  <a:close/>
                  <a:moveTo>
                    <a:pt x="4324" y="908"/>
                  </a:moveTo>
                  <a:cubicBezTo>
                    <a:pt x="5786" y="1124"/>
                    <a:pt x="6917" y="2368"/>
                    <a:pt x="6917" y="3890"/>
                  </a:cubicBezTo>
                  <a:cubicBezTo>
                    <a:pt x="6917" y="4565"/>
                    <a:pt x="6685" y="5186"/>
                    <a:pt x="6304" y="5698"/>
                  </a:cubicBezTo>
                  <a:lnTo>
                    <a:pt x="4324" y="3709"/>
                  </a:lnTo>
                  <a:lnTo>
                    <a:pt x="4324" y="908"/>
                  </a:lnTo>
                  <a:close/>
                  <a:moveTo>
                    <a:pt x="3459" y="4936"/>
                  </a:moveTo>
                  <a:lnTo>
                    <a:pt x="3459" y="6873"/>
                  </a:lnTo>
                  <a:cubicBezTo>
                    <a:pt x="2949" y="6796"/>
                    <a:pt x="2482" y="6606"/>
                    <a:pt x="2084" y="6303"/>
                  </a:cubicBezTo>
                  <a:lnTo>
                    <a:pt x="3459" y="4936"/>
                  </a:lnTo>
                  <a:close/>
                  <a:moveTo>
                    <a:pt x="4324" y="4936"/>
                  </a:moveTo>
                  <a:lnTo>
                    <a:pt x="5700" y="6302"/>
                  </a:lnTo>
                  <a:cubicBezTo>
                    <a:pt x="5302" y="6606"/>
                    <a:pt x="4834" y="6796"/>
                    <a:pt x="4324" y="6873"/>
                  </a:cubicBezTo>
                  <a:lnTo>
                    <a:pt x="4324" y="4936"/>
                  </a:lnTo>
                  <a:close/>
                  <a:moveTo>
                    <a:pt x="3892" y="0"/>
                  </a:moveTo>
                  <a:cubicBezTo>
                    <a:pt x="1747" y="0"/>
                    <a:pt x="1" y="1747"/>
                    <a:pt x="1" y="3890"/>
                  </a:cubicBezTo>
                  <a:cubicBezTo>
                    <a:pt x="1" y="4916"/>
                    <a:pt x="408" y="5899"/>
                    <a:pt x="1134" y="6623"/>
                  </a:cubicBezTo>
                  <a:cubicBezTo>
                    <a:pt x="1134" y="6631"/>
                    <a:pt x="1134" y="6640"/>
                    <a:pt x="1143" y="6640"/>
                  </a:cubicBezTo>
                  <a:cubicBezTo>
                    <a:pt x="1143" y="6648"/>
                    <a:pt x="1151" y="6648"/>
                    <a:pt x="1160" y="6648"/>
                  </a:cubicBezTo>
                  <a:cubicBezTo>
                    <a:pt x="1914" y="7403"/>
                    <a:pt x="2903" y="7781"/>
                    <a:pt x="3892" y="7781"/>
                  </a:cubicBezTo>
                  <a:cubicBezTo>
                    <a:pt x="4881" y="7781"/>
                    <a:pt x="5870" y="7403"/>
                    <a:pt x="6623" y="6648"/>
                  </a:cubicBezTo>
                  <a:cubicBezTo>
                    <a:pt x="6633" y="6648"/>
                    <a:pt x="6641" y="6648"/>
                    <a:pt x="6641" y="6640"/>
                  </a:cubicBezTo>
                  <a:cubicBezTo>
                    <a:pt x="6650" y="6640"/>
                    <a:pt x="6650" y="6631"/>
                    <a:pt x="6650" y="6623"/>
                  </a:cubicBezTo>
                  <a:cubicBezTo>
                    <a:pt x="7375" y="5899"/>
                    <a:pt x="7783" y="4916"/>
                    <a:pt x="7783" y="3890"/>
                  </a:cubicBezTo>
                  <a:cubicBezTo>
                    <a:pt x="7783" y="1747"/>
                    <a:pt x="6036" y="0"/>
                    <a:pt x="3892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9" name="Google Shape;2359;p59"/>
            <p:cNvSpPr/>
            <p:nvPr/>
          </p:nvSpPr>
          <p:spPr>
            <a:xfrm>
              <a:off x="2283875" y="3410000"/>
              <a:ext cx="97300" cy="194525"/>
            </a:xfrm>
            <a:custGeom>
              <a:avLst/>
              <a:gdLst/>
              <a:ahLst/>
              <a:cxnLst/>
              <a:rect l="l" t="t" r="r" b="b"/>
              <a:pathLst>
                <a:path w="3892" h="7781" extrusionOk="0">
                  <a:moveTo>
                    <a:pt x="433" y="908"/>
                  </a:moveTo>
                  <a:cubicBezTo>
                    <a:pt x="1895" y="1124"/>
                    <a:pt x="3026" y="2368"/>
                    <a:pt x="3026" y="3890"/>
                  </a:cubicBezTo>
                  <a:cubicBezTo>
                    <a:pt x="3026" y="4565"/>
                    <a:pt x="2794" y="5186"/>
                    <a:pt x="2413" y="5698"/>
                  </a:cubicBezTo>
                  <a:lnTo>
                    <a:pt x="433" y="3709"/>
                  </a:lnTo>
                  <a:lnTo>
                    <a:pt x="433" y="908"/>
                  </a:lnTo>
                  <a:close/>
                  <a:moveTo>
                    <a:pt x="433" y="4936"/>
                  </a:moveTo>
                  <a:lnTo>
                    <a:pt x="1809" y="6302"/>
                  </a:lnTo>
                  <a:cubicBezTo>
                    <a:pt x="1411" y="6606"/>
                    <a:pt x="943" y="6796"/>
                    <a:pt x="433" y="6873"/>
                  </a:cubicBezTo>
                  <a:lnTo>
                    <a:pt x="433" y="4936"/>
                  </a:lnTo>
                  <a:close/>
                  <a:moveTo>
                    <a:pt x="1" y="0"/>
                  </a:moveTo>
                  <a:lnTo>
                    <a:pt x="1" y="7781"/>
                  </a:lnTo>
                  <a:cubicBezTo>
                    <a:pt x="1025" y="7781"/>
                    <a:pt x="2008" y="7373"/>
                    <a:pt x="2732" y="6648"/>
                  </a:cubicBezTo>
                  <a:cubicBezTo>
                    <a:pt x="2742" y="6648"/>
                    <a:pt x="2750" y="6648"/>
                    <a:pt x="2750" y="6640"/>
                  </a:cubicBezTo>
                  <a:cubicBezTo>
                    <a:pt x="2759" y="6640"/>
                    <a:pt x="2759" y="6631"/>
                    <a:pt x="2759" y="6623"/>
                  </a:cubicBezTo>
                  <a:cubicBezTo>
                    <a:pt x="3484" y="5899"/>
                    <a:pt x="3892" y="4916"/>
                    <a:pt x="3892" y="3890"/>
                  </a:cubicBezTo>
                  <a:cubicBezTo>
                    <a:pt x="3892" y="1747"/>
                    <a:pt x="2145" y="0"/>
                    <a:pt x="1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0" name="Google Shape;2360;p59"/>
            <p:cNvSpPr/>
            <p:nvPr/>
          </p:nvSpPr>
          <p:spPr>
            <a:xfrm>
              <a:off x="2251475" y="3289675"/>
              <a:ext cx="64925" cy="43250"/>
            </a:xfrm>
            <a:custGeom>
              <a:avLst/>
              <a:gdLst/>
              <a:ahLst/>
              <a:cxnLst/>
              <a:rect l="l" t="t" r="r" b="b"/>
              <a:pathLst>
                <a:path w="2597" h="1730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cubicBezTo>
                    <a:pt x="0" y="1149"/>
                    <a:pt x="581" y="1729"/>
                    <a:pt x="1297" y="1729"/>
                  </a:cubicBezTo>
                  <a:cubicBezTo>
                    <a:pt x="2013" y="1729"/>
                    <a:pt x="2593" y="1149"/>
                    <a:pt x="2593" y="433"/>
                  </a:cubicBezTo>
                  <a:lnTo>
                    <a:pt x="2596" y="433"/>
                  </a:lnTo>
                  <a:cubicBezTo>
                    <a:pt x="2596" y="194"/>
                    <a:pt x="2403" y="0"/>
                    <a:pt x="2164" y="0"/>
                  </a:cubicBezTo>
                  <a:cubicBezTo>
                    <a:pt x="1925" y="0"/>
                    <a:pt x="1731" y="194"/>
                    <a:pt x="1731" y="433"/>
                  </a:cubicBezTo>
                  <a:cubicBezTo>
                    <a:pt x="1731" y="671"/>
                    <a:pt x="1538" y="864"/>
                    <a:pt x="1298" y="864"/>
                  </a:cubicBezTo>
                  <a:cubicBezTo>
                    <a:pt x="1059" y="864"/>
                    <a:pt x="866" y="671"/>
                    <a:pt x="866" y="433"/>
                  </a:cubicBez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1" name="Google Shape;2361;p59"/>
            <p:cNvSpPr/>
            <p:nvPr/>
          </p:nvSpPr>
          <p:spPr>
            <a:xfrm>
              <a:off x="2283875" y="3289625"/>
              <a:ext cx="32525" cy="43300"/>
            </a:xfrm>
            <a:custGeom>
              <a:avLst/>
              <a:gdLst/>
              <a:ahLst/>
              <a:cxnLst/>
              <a:rect l="l" t="t" r="r" b="b"/>
              <a:pathLst>
                <a:path w="1301" h="1732" extrusionOk="0">
                  <a:moveTo>
                    <a:pt x="866" y="1"/>
                  </a:moveTo>
                  <a:cubicBezTo>
                    <a:pt x="627" y="1"/>
                    <a:pt x="433" y="194"/>
                    <a:pt x="433" y="433"/>
                  </a:cubicBezTo>
                  <a:cubicBezTo>
                    <a:pt x="435" y="672"/>
                    <a:pt x="241" y="866"/>
                    <a:pt x="4" y="866"/>
                  </a:cubicBezTo>
                  <a:cubicBezTo>
                    <a:pt x="3" y="866"/>
                    <a:pt x="2" y="866"/>
                    <a:pt x="1" y="866"/>
                  </a:cubicBezTo>
                  <a:lnTo>
                    <a:pt x="1" y="1731"/>
                  </a:lnTo>
                  <a:cubicBezTo>
                    <a:pt x="2" y="1731"/>
                    <a:pt x="3" y="1731"/>
                    <a:pt x="4" y="1731"/>
                  </a:cubicBezTo>
                  <a:cubicBezTo>
                    <a:pt x="720" y="1731"/>
                    <a:pt x="1300" y="1150"/>
                    <a:pt x="1299" y="433"/>
                  </a:cubicBezTo>
                  <a:cubicBezTo>
                    <a:pt x="1299" y="194"/>
                    <a:pt x="1105" y="1"/>
                    <a:pt x="866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62" name="Google Shape;2362;p59"/>
          <p:cNvGrpSpPr/>
          <p:nvPr/>
        </p:nvGrpSpPr>
        <p:grpSpPr>
          <a:xfrm>
            <a:off x="4712138" y="1517275"/>
            <a:ext cx="368950" cy="369275"/>
            <a:chOff x="3946450" y="1517275"/>
            <a:chExt cx="368950" cy="369275"/>
          </a:xfrm>
        </p:grpSpPr>
        <p:sp>
          <p:nvSpPr>
            <p:cNvPr id="2363" name="Google Shape;2363;p59"/>
            <p:cNvSpPr/>
            <p:nvPr/>
          </p:nvSpPr>
          <p:spPr>
            <a:xfrm>
              <a:off x="4012025" y="1579050"/>
              <a:ext cx="209050" cy="307500"/>
            </a:xfrm>
            <a:custGeom>
              <a:avLst/>
              <a:gdLst/>
              <a:ahLst/>
              <a:cxnLst/>
              <a:rect l="l" t="t" r="r" b="b"/>
              <a:pathLst>
                <a:path w="8362" h="12300" extrusionOk="0">
                  <a:moveTo>
                    <a:pt x="3658" y="0"/>
                  </a:moveTo>
                  <a:lnTo>
                    <a:pt x="3795" y="839"/>
                  </a:lnTo>
                  <a:lnTo>
                    <a:pt x="1470" y="839"/>
                  </a:lnTo>
                  <a:lnTo>
                    <a:pt x="0" y="1764"/>
                  </a:lnTo>
                  <a:lnTo>
                    <a:pt x="0" y="3164"/>
                  </a:lnTo>
                  <a:cubicBezTo>
                    <a:pt x="0" y="4599"/>
                    <a:pt x="631" y="5951"/>
                    <a:pt x="1729" y="6859"/>
                  </a:cubicBezTo>
                  <a:lnTo>
                    <a:pt x="1729" y="11867"/>
                  </a:lnTo>
                  <a:cubicBezTo>
                    <a:pt x="1726" y="12105"/>
                    <a:pt x="1920" y="12300"/>
                    <a:pt x="2159" y="12300"/>
                  </a:cubicBezTo>
                  <a:cubicBezTo>
                    <a:pt x="2160" y="12300"/>
                    <a:pt x="2161" y="12300"/>
                    <a:pt x="2162" y="12300"/>
                  </a:cubicBezTo>
                  <a:lnTo>
                    <a:pt x="5188" y="12300"/>
                  </a:lnTo>
                  <a:lnTo>
                    <a:pt x="6432" y="7109"/>
                  </a:lnTo>
                  <a:lnTo>
                    <a:pt x="6536" y="5103"/>
                  </a:lnTo>
                  <a:lnTo>
                    <a:pt x="7981" y="4074"/>
                  </a:lnTo>
                  <a:lnTo>
                    <a:pt x="8361" y="1452"/>
                  </a:lnTo>
                  <a:lnTo>
                    <a:pt x="7548" y="1037"/>
                  </a:lnTo>
                  <a:lnTo>
                    <a:pt x="7713" y="0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4" name="Google Shape;2364;p59"/>
            <p:cNvSpPr/>
            <p:nvPr/>
          </p:nvSpPr>
          <p:spPr>
            <a:xfrm>
              <a:off x="4109250" y="1579050"/>
              <a:ext cx="111825" cy="307500"/>
            </a:xfrm>
            <a:custGeom>
              <a:avLst/>
              <a:gdLst/>
              <a:ahLst/>
              <a:cxnLst/>
              <a:rect l="l" t="t" r="r" b="b"/>
              <a:pathLst>
                <a:path w="4473" h="12300" extrusionOk="0">
                  <a:moveTo>
                    <a:pt x="1" y="0"/>
                  </a:moveTo>
                  <a:lnTo>
                    <a:pt x="1" y="12300"/>
                  </a:lnTo>
                  <a:lnTo>
                    <a:pt x="1299" y="12300"/>
                  </a:lnTo>
                  <a:lnTo>
                    <a:pt x="2543" y="7109"/>
                  </a:lnTo>
                  <a:lnTo>
                    <a:pt x="2647" y="5103"/>
                  </a:lnTo>
                  <a:lnTo>
                    <a:pt x="4092" y="4074"/>
                  </a:lnTo>
                  <a:lnTo>
                    <a:pt x="4472" y="1452"/>
                  </a:lnTo>
                  <a:lnTo>
                    <a:pt x="3659" y="1037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5" name="Google Shape;2365;p59"/>
            <p:cNvSpPr/>
            <p:nvPr/>
          </p:nvSpPr>
          <p:spPr>
            <a:xfrm>
              <a:off x="4011825" y="1560525"/>
              <a:ext cx="49025" cy="86475"/>
            </a:xfrm>
            <a:custGeom>
              <a:avLst/>
              <a:gdLst/>
              <a:ahLst/>
              <a:cxnLst/>
              <a:rect l="l" t="t" r="r" b="b"/>
              <a:pathLst>
                <a:path w="1961" h="3459" extrusionOk="0">
                  <a:moveTo>
                    <a:pt x="981" y="0"/>
                  </a:moveTo>
                  <a:cubicBezTo>
                    <a:pt x="438" y="0"/>
                    <a:pt x="0" y="444"/>
                    <a:pt x="8" y="987"/>
                  </a:cubicBezTo>
                  <a:lnTo>
                    <a:pt x="8" y="2500"/>
                  </a:lnTo>
                  <a:cubicBezTo>
                    <a:pt x="16" y="3032"/>
                    <a:pt x="449" y="3458"/>
                    <a:pt x="981" y="3458"/>
                  </a:cubicBezTo>
                  <a:cubicBezTo>
                    <a:pt x="1512" y="3458"/>
                    <a:pt x="1947" y="3032"/>
                    <a:pt x="1954" y="2500"/>
                  </a:cubicBezTo>
                  <a:lnTo>
                    <a:pt x="1954" y="987"/>
                  </a:lnTo>
                  <a:cubicBezTo>
                    <a:pt x="1961" y="444"/>
                    <a:pt x="1523" y="0"/>
                    <a:pt x="981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6" name="Google Shape;2366;p59"/>
            <p:cNvSpPr/>
            <p:nvPr/>
          </p:nvSpPr>
          <p:spPr>
            <a:xfrm>
              <a:off x="4060475" y="1538925"/>
              <a:ext cx="49050" cy="108075"/>
            </a:xfrm>
            <a:custGeom>
              <a:avLst/>
              <a:gdLst/>
              <a:ahLst/>
              <a:cxnLst/>
              <a:rect l="l" t="t" r="r" b="b"/>
              <a:pathLst>
                <a:path w="1962" h="4323" extrusionOk="0">
                  <a:moveTo>
                    <a:pt x="981" y="0"/>
                  </a:moveTo>
                  <a:cubicBezTo>
                    <a:pt x="438" y="0"/>
                    <a:pt x="1" y="444"/>
                    <a:pt x="8" y="987"/>
                  </a:cubicBezTo>
                  <a:lnTo>
                    <a:pt x="8" y="3364"/>
                  </a:lnTo>
                  <a:cubicBezTo>
                    <a:pt x="15" y="3896"/>
                    <a:pt x="449" y="4322"/>
                    <a:pt x="981" y="4322"/>
                  </a:cubicBezTo>
                  <a:cubicBezTo>
                    <a:pt x="1513" y="4322"/>
                    <a:pt x="1945" y="3896"/>
                    <a:pt x="1953" y="3364"/>
                  </a:cubicBezTo>
                  <a:lnTo>
                    <a:pt x="1953" y="987"/>
                  </a:lnTo>
                  <a:cubicBezTo>
                    <a:pt x="1961" y="444"/>
                    <a:pt x="1524" y="0"/>
                    <a:pt x="981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7" name="Google Shape;2367;p59"/>
            <p:cNvSpPr/>
            <p:nvPr/>
          </p:nvSpPr>
          <p:spPr>
            <a:xfrm>
              <a:off x="4109100" y="1517275"/>
              <a:ext cx="49025" cy="108125"/>
            </a:xfrm>
            <a:custGeom>
              <a:avLst/>
              <a:gdLst/>
              <a:ahLst/>
              <a:cxnLst/>
              <a:rect l="l" t="t" r="r" b="b"/>
              <a:pathLst>
                <a:path w="1961" h="4325" extrusionOk="0">
                  <a:moveTo>
                    <a:pt x="981" y="1"/>
                  </a:moveTo>
                  <a:cubicBezTo>
                    <a:pt x="438" y="1"/>
                    <a:pt x="0" y="445"/>
                    <a:pt x="8" y="987"/>
                  </a:cubicBezTo>
                  <a:lnTo>
                    <a:pt x="8" y="3365"/>
                  </a:lnTo>
                  <a:cubicBezTo>
                    <a:pt x="15" y="3897"/>
                    <a:pt x="449" y="4325"/>
                    <a:pt x="981" y="4325"/>
                  </a:cubicBezTo>
                  <a:cubicBezTo>
                    <a:pt x="1512" y="4325"/>
                    <a:pt x="1945" y="3897"/>
                    <a:pt x="1953" y="3365"/>
                  </a:cubicBezTo>
                  <a:lnTo>
                    <a:pt x="1953" y="987"/>
                  </a:lnTo>
                  <a:cubicBezTo>
                    <a:pt x="1961" y="445"/>
                    <a:pt x="1523" y="1"/>
                    <a:pt x="981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8" name="Google Shape;2368;p59"/>
            <p:cNvSpPr/>
            <p:nvPr/>
          </p:nvSpPr>
          <p:spPr>
            <a:xfrm>
              <a:off x="4157800" y="1517275"/>
              <a:ext cx="49075" cy="108125"/>
            </a:xfrm>
            <a:custGeom>
              <a:avLst/>
              <a:gdLst/>
              <a:ahLst/>
              <a:cxnLst/>
              <a:rect l="l" t="t" r="r" b="b"/>
              <a:pathLst>
                <a:path w="1963" h="4325" extrusionOk="0">
                  <a:moveTo>
                    <a:pt x="982" y="1"/>
                  </a:moveTo>
                  <a:cubicBezTo>
                    <a:pt x="439" y="1"/>
                    <a:pt x="0" y="445"/>
                    <a:pt x="8" y="987"/>
                  </a:cubicBezTo>
                  <a:lnTo>
                    <a:pt x="8" y="3365"/>
                  </a:lnTo>
                  <a:cubicBezTo>
                    <a:pt x="16" y="3897"/>
                    <a:pt x="450" y="4325"/>
                    <a:pt x="982" y="4325"/>
                  </a:cubicBezTo>
                  <a:cubicBezTo>
                    <a:pt x="1514" y="4325"/>
                    <a:pt x="1947" y="3897"/>
                    <a:pt x="1954" y="3365"/>
                  </a:cubicBezTo>
                  <a:lnTo>
                    <a:pt x="1954" y="987"/>
                  </a:lnTo>
                  <a:cubicBezTo>
                    <a:pt x="1962" y="445"/>
                    <a:pt x="1523" y="1"/>
                    <a:pt x="982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9" name="Google Shape;2369;p59"/>
            <p:cNvSpPr/>
            <p:nvPr/>
          </p:nvSpPr>
          <p:spPr>
            <a:xfrm>
              <a:off x="4141400" y="1582475"/>
              <a:ext cx="108425" cy="304075"/>
            </a:xfrm>
            <a:custGeom>
              <a:avLst/>
              <a:gdLst/>
              <a:ahLst/>
              <a:cxnLst/>
              <a:rect l="l" t="t" r="r" b="b"/>
              <a:pathLst>
                <a:path w="4337" h="12163" extrusionOk="0">
                  <a:moveTo>
                    <a:pt x="877" y="0"/>
                  </a:moveTo>
                  <a:cubicBezTo>
                    <a:pt x="390" y="2"/>
                    <a:pt x="0" y="403"/>
                    <a:pt x="13" y="889"/>
                  </a:cubicBezTo>
                  <a:cubicBezTo>
                    <a:pt x="25" y="1361"/>
                    <a:pt x="423" y="1729"/>
                    <a:pt x="895" y="1729"/>
                  </a:cubicBezTo>
                  <a:lnTo>
                    <a:pt x="2171" y="1729"/>
                  </a:lnTo>
                  <a:cubicBezTo>
                    <a:pt x="2174" y="1729"/>
                    <a:pt x="2177" y="1729"/>
                    <a:pt x="2180" y="1729"/>
                  </a:cubicBezTo>
                  <a:cubicBezTo>
                    <a:pt x="2415" y="1729"/>
                    <a:pt x="2610" y="1916"/>
                    <a:pt x="2615" y="2152"/>
                  </a:cubicBezTo>
                  <a:cubicBezTo>
                    <a:pt x="2621" y="2392"/>
                    <a:pt x="2433" y="2591"/>
                    <a:pt x="2193" y="2596"/>
                  </a:cubicBezTo>
                  <a:cubicBezTo>
                    <a:pt x="2140" y="2599"/>
                    <a:pt x="2090" y="2602"/>
                    <a:pt x="2030" y="2610"/>
                  </a:cubicBezTo>
                  <a:cubicBezTo>
                    <a:pt x="936" y="2738"/>
                    <a:pt x="22" y="3644"/>
                    <a:pt x="13" y="4761"/>
                  </a:cubicBezTo>
                  <a:lnTo>
                    <a:pt x="13" y="12163"/>
                  </a:lnTo>
                  <a:lnTo>
                    <a:pt x="2175" y="12163"/>
                  </a:lnTo>
                  <a:cubicBezTo>
                    <a:pt x="2414" y="12163"/>
                    <a:pt x="2607" y="11969"/>
                    <a:pt x="2607" y="11730"/>
                  </a:cubicBezTo>
                  <a:lnTo>
                    <a:pt x="2607" y="9101"/>
                  </a:lnTo>
                  <a:lnTo>
                    <a:pt x="2607" y="6725"/>
                  </a:lnTo>
                  <a:cubicBezTo>
                    <a:pt x="3709" y="5815"/>
                    <a:pt x="4336" y="4464"/>
                    <a:pt x="4336" y="3027"/>
                  </a:cubicBezTo>
                  <a:lnTo>
                    <a:pt x="4336" y="865"/>
                  </a:lnTo>
                  <a:cubicBezTo>
                    <a:pt x="4336" y="389"/>
                    <a:pt x="3949" y="0"/>
                    <a:pt x="3471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0" name="Google Shape;2370;p59"/>
            <p:cNvSpPr/>
            <p:nvPr/>
          </p:nvSpPr>
          <p:spPr>
            <a:xfrm>
              <a:off x="3947150" y="1712975"/>
              <a:ext cx="367575" cy="64775"/>
            </a:xfrm>
            <a:custGeom>
              <a:avLst/>
              <a:gdLst/>
              <a:ahLst/>
              <a:cxnLst/>
              <a:rect l="l" t="t" r="r" b="b"/>
              <a:pathLst>
                <a:path w="14703" h="2591" extrusionOk="0">
                  <a:moveTo>
                    <a:pt x="2163" y="0"/>
                  </a:moveTo>
                  <a:cubicBezTo>
                    <a:pt x="2054" y="0"/>
                    <a:pt x="1944" y="42"/>
                    <a:pt x="1860" y="127"/>
                  </a:cubicBezTo>
                  <a:lnTo>
                    <a:pt x="1118" y="861"/>
                  </a:lnTo>
                  <a:lnTo>
                    <a:pt x="433" y="861"/>
                  </a:lnTo>
                  <a:cubicBezTo>
                    <a:pt x="194" y="861"/>
                    <a:pt x="1" y="1055"/>
                    <a:pt x="1" y="1294"/>
                  </a:cubicBezTo>
                  <a:cubicBezTo>
                    <a:pt x="1" y="1532"/>
                    <a:pt x="194" y="1727"/>
                    <a:pt x="433" y="1727"/>
                  </a:cubicBezTo>
                  <a:lnTo>
                    <a:pt x="1118" y="1727"/>
                  </a:lnTo>
                  <a:lnTo>
                    <a:pt x="1860" y="2461"/>
                  </a:lnTo>
                  <a:cubicBezTo>
                    <a:pt x="1943" y="2547"/>
                    <a:pt x="2053" y="2590"/>
                    <a:pt x="2163" y="2590"/>
                  </a:cubicBezTo>
                  <a:cubicBezTo>
                    <a:pt x="2273" y="2590"/>
                    <a:pt x="2384" y="2547"/>
                    <a:pt x="2466" y="2461"/>
                  </a:cubicBezTo>
                  <a:cubicBezTo>
                    <a:pt x="2639" y="2296"/>
                    <a:pt x="2639" y="2021"/>
                    <a:pt x="2466" y="1856"/>
                  </a:cubicBezTo>
                  <a:lnTo>
                    <a:pt x="2345" y="1727"/>
                  </a:lnTo>
                  <a:lnTo>
                    <a:pt x="3711" y="1727"/>
                  </a:lnTo>
                  <a:lnTo>
                    <a:pt x="4453" y="2461"/>
                  </a:lnTo>
                  <a:cubicBezTo>
                    <a:pt x="4536" y="2547"/>
                    <a:pt x="4646" y="2590"/>
                    <a:pt x="4756" y="2590"/>
                  </a:cubicBezTo>
                  <a:cubicBezTo>
                    <a:pt x="4866" y="2590"/>
                    <a:pt x="4977" y="2547"/>
                    <a:pt x="5059" y="2461"/>
                  </a:cubicBezTo>
                  <a:cubicBezTo>
                    <a:pt x="5232" y="2296"/>
                    <a:pt x="5232" y="2021"/>
                    <a:pt x="5059" y="1856"/>
                  </a:cubicBezTo>
                  <a:lnTo>
                    <a:pt x="4938" y="1727"/>
                  </a:lnTo>
                  <a:lnTo>
                    <a:pt x="6305" y="1727"/>
                  </a:lnTo>
                  <a:lnTo>
                    <a:pt x="6486" y="1908"/>
                  </a:lnTo>
                  <a:lnTo>
                    <a:pt x="7048" y="2461"/>
                  </a:lnTo>
                  <a:cubicBezTo>
                    <a:pt x="7131" y="2547"/>
                    <a:pt x="7241" y="2590"/>
                    <a:pt x="7351" y="2590"/>
                  </a:cubicBezTo>
                  <a:cubicBezTo>
                    <a:pt x="7461" y="2590"/>
                    <a:pt x="7571" y="2547"/>
                    <a:pt x="7654" y="2461"/>
                  </a:cubicBezTo>
                  <a:cubicBezTo>
                    <a:pt x="7827" y="2296"/>
                    <a:pt x="7827" y="2021"/>
                    <a:pt x="7654" y="1856"/>
                  </a:cubicBezTo>
                  <a:lnTo>
                    <a:pt x="7533" y="1727"/>
                  </a:lnTo>
                  <a:lnTo>
                    <a:pt x="8898" y="1727"/>
                  </a:lnTo>
                  <a:lnTo>
                    <a:pt x="9643" y="2461"/>
                  </a:lnTo>
                  <a:cubicBezTo>
                    <a:pt x="9724" y="2547"/>
                    <a:pt x="9834" y="2590"/>
                    <a:pt x="9944" y="2590"/>
                  </a:cubicBezTo>
                  <a:cubicBezTo>
                    <a:pt x="10054" y="2590"/>
                    <a:pt x="10164" y="2547"/>
                    <a:pt x="10247" y="2461"/>
                  </a:cubicBezTo>
                  <a:cubicBezTo>
                    <a:pt x="10420" y="2296"/>
                    <a:pt x="10420" y="2021"/>
                    <a:pt x="10247" y="1856"/>
                  </a:cubicBezTo>
                  <a:lnTo>
                    <a:pt x="10126" y="1727"/>
                  </a:lnTo>
                  <a:lnTo>
                    <a:pt x="11491" y="1727"/>
                  </a:lnTo>
                  <a:lnTo>
                    <a:pt x="12236" y="2461"/>
                  </a:lnTo>
                  <a:cubicBezTo>
                    <a:pt x="12317" y="2547"/>
                    <a:pt x="12427" y="2590"/>
                    <a:pt x="12538" y="2590"/>
                  </a:cubicBezTo>
                  <a:cubicBezTo>
                    <a:pt x="12648" y="2590"/>
                    <a:pt x="12758" y="2547"/>
                    <a:pt x="12840" y="2461"/>
                  </a:cubicBezTo>
                  <a:cubicBezTo>
                    <a:pt x="13013" y="2296"/>
                    <a:pt x="13013" y="2021"/>
                    <a:pt x="12840" y="1856"/>
                  </a:cubicBezTo>
                  <a:lnTo>
                    <a:pt x="12720" y="1727"/>
                  </a:lnTo>
                  <a:lnTo>
                    <a:pt x="14267" y="1727"/>
                  </a:lnTo>
                  <a:cubicBezTo>
                    <a:pt x="14268" y="1727"/>
                    <a:pt x="14269" y="1727"/>
                    <a:pt x="14270" y="1727"/>
                  </a:cubicBezTo>
                  <a:cubicBezTo>
                    <a:pt x="14509" y="1727"/>
                    <a:pt x="14703" y="1532"/>
                    <a:pt x="14699" y="1294"/>
                  </a:cubicBezTo>
                  <a:cubicBezTo>
                    <a:pt x="14703" y="1054"/>
                    <a:pt x="14509" y="860"/>
                    <a:pt x="14270" y="860"/>
                  </a:cubicBezTo>
                  <a:cubicBezTo>
                    <a:pt x="14269" y="860"/>
                    <a:pt x="14268" y="860"/>
                    <a:pt x="14267" y="860"/>
                  </a:cubicBezTo>
                  <a:lnTo>
                    <a:pt x="12720" y="860"/>
                  </a:lnTo>
                  <a:lnTo>
                    <a:pt x="12841" y="731"/>
                  </a:lnTo>
                  <a:cubicBezTo>
                    <a:pt x="13003" y="562"/>
                    <a:pt x="13002" y="295"/>
                    <a:pt x="12837" y="130"/>
                  </a:cubicBezTo>
                  <a:cubicBezTo>
                    <a:pt x="12753" y="46"/>
                    <a:pt x="12644" y="5"/>
                    <a:pt x="12534" y="5"/>
                  </a:cubicBezTo>
                  <a:cubicBezTo>
                    <a:pt x="12427" y="5"/>
                    <a:pt x="12319" y="45"/>
                    <a:pt x="12236" y="125"/>
                  </a:cubicBezTo>
                  <a:lnTo>
                    <a:pt x="11491" y="860"/>
                  </a:lnTo>
                  <a:lnTo>
                    <a:pt x="10126" y="860"/>
                  </a:lnTo>
                  <a:lnTo>
                    <a:pt x="10247" y="731"/>
                  </a:lnTo>
                  <a:cubicBezTo>
                    <a:pt x="10410" y="562"/>
                    <a:pt x="10407" y="295"/>
                    <a:pt x="10242" y="130"/>
                  </a:cubicBezTo>
                  <a:cubicBezTo>
                    <a:pt x="10159" y="46"/>
                    <a:pt x="10049" y="5"/>
                    <a:pt x="9940" y="5"/>
                  </a:cubicBezTo>
                  <a:cubicBezTo>
                    <a:pt x="9832" y="5"/>
                    <a:pt x="9725" y="45"/>
                    <a:pt x="9643" y="125"/>
                  </a:cubicBezTo>
                  <a:lnTo>
                    <a:pt x="8898" y="860"/>
                  </a:lnTo>
                  <a:lnTo>
                    <a:pt x="7533" y="860"/>
                  </a:lnTo>
                  <a:lnTo>
                    <a:pt x="7654" y="731"/>
                  </a:lnTo>
                  <a:cubicBezTo>
                    <a:pt x="7820" y="564"/>
                    <a:pt x="7820" y="293"/>
                    <a:pt x="7654" y="127"/>
                  </a:cubicBezTo>
                  <a:cubicBezTo>
                    <a:pt x="7570" y="42"/>
                    <a:pt x="7460" y="0"/>
                    <a:pt x="7350" y="0"/>
                  </a:cubicBezTo>
                  <a:cubicBezTo>
                    <a:pt x="7241" y="0"/>
                    <a:pt x="7131" y="42"/>
                    <a:pt x="7048" y="125"/>
                  </a:cubicBezTo>
                  <a:lnTo>
                    <a:pt x="6486" y="679"/>
                  </a:lnTo>
                  <a:lnTo>
                    <a:pt x="6305" y="860"/>
                  </a:lnTo>
                  <a:lnTo>
                    <a:pt x="4938" y="860"/>
                  </a:lnTo>
                  <a:lnTo>
                    <a:pt x="5059" y="731"/>
                  </a:lnTo>
                  <a:cubicBezTo>
                    <a:pt x="5223" y="562"/>
                    <a:pt x="5220" y="295"/>
                    <a:pt x="5054" y="130"/>
                  </a:cubicBezTo>
                  <a:cubicBezTo>
                    <a:pt x="4971" y="46"/>
                    <a:pt x="4862" y="5"/>
                    <a:pt x="4752" y="5"/>
                  </a:cubicBezTo>
                  <a:cubicBezTo>
                    <a:pt x="4645" y="5"/>
                    <a:pt x="4538" y="45"/>
                    <a:pt x="4455" y="125"/>
                  </a:cubicBezTo>
                  <a:lnTo>
                    <a:pt x="3711" y="860"/>
                  </a:lnTo>
                  <a:lnTo>
                    <a:pt x="2345" y="860"/>
                  </a:lnTo>
                  <a:lnTo>
                    <a:pt x="2466" y="731"/>
                  </a:lnTo>
                  <a:cubicBezTo>
                    <a:pt x="2633" y="564"/>
                    <a:pt x="2633" y="293"/>
                    <a:pt x="2466" y="125"/>
                  </a:cubicBezTo>
                  <a:cubicBezTo>
                    <a:pt x="2382" y="42"/>
                    <a:pt x="2273" y="0"/>
                    <a:pt x="216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1" name="Google Shape;2371;p59"/>
            <p:cNvSpPr/>
            <p:nvPr/>
          </p:nvSpPr>
          <p:spPr>
            <a:xfrm>
              <a:off x="3947150" y="1799875"/>
              <a:ext cx="367575" cy="65050"/>
            </a:xfrm>
            <a:custGeom>
              <a:avLst/>
              <a:gdLst/>
              <a:ahLst/>
              <a:cxnLst/>
              <a:rect l="l" t="t" r="r" b="b"/>
              <a:pathLst>
                <a:path w="14703" h="2602" extrusionOk="0">
                  <a:moveTo>
                    <a:pt x="4745" y="1"/>
                  </a:moveTo>
                  <a:cubicBezTo>
                    <a:pt x="4635" y="1"/>
                    <a:pt x="4526" y="43"/>
                    <a:pt x="4442" y="126"/>
                  </a:cubicBezTo>
                  <a:cubicBezTo>
                    <a:pt x="4271" y="298"/>
                    <a:pt x="4277" y="578"/>
                    <a:pt x="4455" y="743"/>
                  </a:cubicBezTo>
                  <a:lnTo>
                    <a:pt x="4576" y="874"/>
                  </a:lnTo>
                  <a:lnTo>
                    <a:pt x="3209" y="874"/>
                  </a:lnTo>
                  <a:lnTo>
                    <a:pt x="2466" y="139"/>
                  </a:lnTo>
                  <a:cubicBezTo>
                    <a:pt x="2381" y="50"/>
                    <a:pt x="2269" y="6"/>
                    <a:pt x="2156" y="6"/>
                  </a:cubicBezTo>
                  <a:cubicBezTo>
                    <a:pt x="2047" y="6"/>
                    <a:pt x="1938" y="47"/>
                    <a:pt x="1854" y="131"/>
                  </a:cubicBezTo>
                  <a:cubicBezTo>
                    <a:pt x="1684" y="301"/>
                    <a:pt x="1687" y="576"/>
                    <a:pt x="1860" y="743"/>
                  </a:cubicBezTo>
                  <a:lnTo>
                    <a:pt x="1981" y="872"/>
                  </a:lnTo>
                  <a:lnTo>
                    <a:pt x="433" y="872"/>
                  </a:lnTo>
                  <a:cubicBezTo>
                    <a:pt x="194" y="872"/>
                    <a:pt x="1" y="1066"/>
                    <a:pt x="1" y="1305"/>
                  </a:cubicBezTo>
                  <a:cubicBezTo>
                    <a:pt x="1" y="1544"/>
                    <a:pt x="194" y="1737"/>
                    <a:pt x="433" y="1737"/>
                  </a:cubicBezTo>
                  <a:lnTo>
                    <a:pt x="1981" y="1737"/>
                  </a:lnTo>
                  <a:lnTo>
                    <a:pt x="1860" y="1868"/>
                  </a:lnTo>
                  <a:cubicBezTo>
                    <a:pt x="1687" y="2032"/>
                    <a:pt x="1687" y="2309"/>
                    <a:pt x="1860" y="2472"/>
                  </a:cubicBezTo>
                  <a:cubicBezTo>
                    <a:pt x="1943" y="2559"/>
                    <a:pt x="2053" y="2602"/>
                    <a:pt x="2163" y="2602"/>
                  </a:cubicBezTo>
                  <a:cubicBezTo>
                    <a:pt x="2273" y="2602"/>
                    <a:pt x="2384" y="2559"/>
                    <a:pt x="2466" y="2472"/>
                  </a:cubicBezTo>
                  <a:lnTo>
                    <a:pt x="3209" y="1737"/>
                  </a:lnTo>
                  <a:lnTo>
                    <a:pt x="4574" y="1737"/>
                  </a:lnTo>
                  <a:lnTo>
                    <a:pt x="4453" y="1868"/>
                  </a:lnTo>
                  <a:cubicBezTo>
                    <a:pt x="4280" y="2032"/>
                    <a:pt x="4280" y="2309"/>
                    <a:pt x="4453" y="2472"/>
                  </a:cubicBezTo>
                  <a:cubicBezTo>
                    <a:pt x="4536" y="2559"/>
                    <a:pt x="4646" y="2602"/>
                    <a:pt x="4756" y="2602"/>
                  </a:cubicBezTo>
                  <a:cubicBezTo>
                    <a:pt x="4866" y="2602"/>
                    <a:pt x="4977" y="2559"/>
                    <a:pt x="5059" y="2472"/>
                  </a:cubicBezTo>
                  <a:lnTo>
                    <a:pt x="5802" y="1737"/>
                  </a:lnTo>
                  <a:lnTo>
                    <a:pt x="7169" y="1737"/>
                  </a:lnTo>
                  <a:lnTo>
                    <a:pt x="7048" y="1868"/>
                  </a:lnTo>
                  <a:cubicBezTo>
                    <a:pt x="6875" y="2032"/>
                    <a:pt x="6875" y="2309"/>
                    <a:pt x="7048" y="2472"/>
                  </a:cubicBezTo>
                  <a:cubicBezTo>
                    <a:pt x="7130" y="2559"/>
                    <a:pt x="7240" y="2602"/>
                    <a:pt x="7350" y="2602"/>
                  </a:cubicBezTo>
                  <a:cubicBezTo>
                    <a:pt x="7460" y="2602"/>
                    <a:pt x="7570" y="2559"/>
                    <a:pt x="7652" y="2472"/>
                  </a:cubicBezTo>
                  <a:lnTo>
                    <a:pt x="8396" y="1737"/>
                  </a:lnTo>
                  <a:lnTo>
                    <a:pt x="9762" y="1737"/>
                  </a:lnTo>
                  <a:lnTo>
                    <a:pt x="9641" y="1868"/>
                  </a:lnTo>
                  <a:cubicBezTo>
                    <a:pt x="9468" y="2032"/>
                    <a:pt x="9468" y="2309"/>
                    <a:pt x="9641" y="2472"/>
                  </a:cubicBezTo>
                  <a:cubicBezTo>
                    <a:pt x="9724" y="2559"/>
                    <a:pt x="9834" y="2602"/>
                    <a:pt x="9944" y="2602"/>
                  </a:cubicBezTo>
                  <a:cubicBezTo>
                    <a:pt x="10054" y="2602"/>
                    <a:pt x="10164" y="2559"/>
                    <a:pt x="10247" y="2472"/>
                  </a:cubicBezTo>
                  <a:lnTo>
                    <a:pt x="10991" y="1737"/>
                  </a:lnTo>
                  <a:lnTo>
                    <a:pt x="12357" y="1737"/>
                  </a:lnTo>
                  <a:lnTo>
                    <a:pt x="12236" y="1868"/>
                  </a:lnTo>
                  <a:cubicBezTo>
                    <a:pt x="12062" y="2032"/>
                    <a:pt x="12062" y="2309"/>
                    <a:pt x="12236" y="2472"/>
                  </a:cubicBezTo>
                  <a:cubicBezTo>
                    <a:pt x="12317" y="2559"/>
                    <a:pt x="12427" y="2602"/>
                    <a:pt x="12538" y="2602"/>
                  </a:cubicBezTo>
                  <a:cubicBezTo>
                    <a:pt x="12648" y="2602"/>
                    <a:pt x="12758" y="2559"/>
                    <a:pt x="12840" y="2472"/>
                  </a:cubicBezTo>
                  <a:lnTo>
                    <a:pt x="13584" y="1737"/>
                  </a:lnTo>
                  <a:lnTo>
                    <a:pt x="14267" y="1737"/>
                  </a:lnTo>
                  <a:cubicBezTo>
                    <a:pt x="14269" y="1737"/>
                    <a:pt x="14271" y="1737"/>
                    <a:pt x="14273" y="1737"/>
                  </a:cubicBezTo>
                  <a:cubicBezTo>
                    <a:pt x="14511" y="1737"/>
                    <a:pt x="14703" y="1544"/>
                    <a:pt x="14699" y="1305"/>
                  </a:cubicBezTo>
                  <a:cubicBezTo>
                    <a:pt x="14703" y="1067"/>
                    <a:pt x="14511" y="874"/>
                    <a:pt x="14273" y="874"/>
                  </a:cubicBezTo>
                  <a:cubicBezTo>
                    <a:pt x="14271" y="874"/>
                    <a:pt x="14269" y="874"/>
                    <a:pt x="14267" y="874"/>
                  </a:cubicBezTo>
                  <a:lnTo>
                    <a:pt x="13584" y="874"/>
                  </a:lnTo>
                  <a:lnTo>
                    <a:pt x="12841" y="139"/>
                  </a:lnTo>
                  <a:cubicBezTo>
                    <a:pt x="12757" y="52"/>
                    <a:pt x="12645" y="8"/>
                    <a:pt x="12533" y="8"/>
                  </a:cubicBezTo>
                  <a:cubicBezTo>
                    <a:pt x="12423" y="8"/>
                    <a:pt x="12314" y="50"/>
                    <a:pt x="12231" y="134"/>
                  </a:cubicBezTo>
                  <a:cubicBezTo>
                    <a:pt x="12062" y="302"/>
                    <a:pt x="12064" y="576"/>
                    <a:pt x="12236" y="743"/>
                  </a:cubicBezTo>
                  <a:lnTo>
                    <a:pt x="12357" y="874"/>
                  </a:lnTo>
                  <a:lnTo>
                    <a:pt x="10991" y="874"/>
                  </a:lnTo>
                  <a:lnTo>
                    <a:pt x="10247" y="139"/>
                  </a:lnTo>
                  <a:cubicBezTo>
                    <a:pt x="10162" y="52"/>
                    <a:pt x="10051" y="8"/>
                    <a:pt x="9939" y="8"/>
                  </a:cubicBezTo>
                  <a:cubicBezTo>
                    <a:pt x="9830" y="8"/>
                    <a:pt x="9721" y="50"/>
                    <a:pt x="9638" y="134"/>
                  </a:cubicBezTo>
                  <a:cubicBezTo>
                    <a:pt x="9468" y="302"/>
                    <a:pt x="9471" y="576"/>
                    <a:pt x="9643" y="743"/>
                  </a:cubicBezTo>
                  <a:lnTo>
                    <a:pt x="9762" y="874"/>
                  </a:lnTo>
                  <a:lnTo>
                    <a:pt x="8396" y="874"/>
                  </a:lnTo>
                  <a:lnTo>
                    <a:pt x="7654" y="139"/>
                  </a:lnTo>
                  <a:cubicBezTo>
                    <a:pt x="7570" y="58"/>
                    <a:pt x="7462" y="17"/>
                    <a:pt x="7354" y="17"/>
                  </a:cubicBezTo>
                  <a:cubicBezTo>
                    <a:pt x="7245" y="17"/>
                    <a:pt x="7136" y="59"/>
                    <a:pt x="7053" y="142"/>
                  </a:cubicBezTo>
                  <a:cubicBezTo>
                    <a:pt x="6887" y="307"/>
                    <a:pt x="6884" y="575"/>
                    <a:pt x="7048" y="743"/>
                  </a:cubicBezTo>
                  <a:lnTo>
                    <a:pt x="7169" y="874"/>
                  </a:lnTo>
                  <a:lnTo>
                    <a:pt x="5803" y="874"/>
                  </a:lnTo>
                  <a:lnTo>
                    <a:pt x="5059" y="139"/>
                  </a:lnTo>
                  <a:cubicBezTo>
                    <a:pt x="4974" y="47"/>
                    <a:pt x="4860" y="1"/>
                    <a:pt x="4745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2" name="Google Shape;2372;p59"/>
            <p:cNvSpPr/>
            <p:nvPr/>
          </p:nvSpPr>
          <p:spPr>
            <a:xfrm>
              <a:off x="3946450" y="1691275"/>
              <a:ext cx="21650" cy="195275"/>
            </a:xfrm>
            <a:custGeom>
              <a:avLst/>
              <a:gdLst/>
              <a:ahLst/>
              <a:cxnLst/>
              <a:rect l="l" t="t" r="r" b="b"/>
              <a:pathLst>
                <a:path w="866" h="7811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7378"/>
                  </a:lnTo>
                  <a:cubicBezTo>
                    <a:pt x="0" y="7617"/>
                    <a:pt x="194" y="7811"/>
                    <a:pt x="433" y="7811"/>
                  </a:cubicBezTo>
                  <a:cubicBezTo>
                    <a:pt x="672" y="7811"/>
                    <a:pt x="866" y="7617"/>
                    <a:pt x="866" y="7378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3" name="Google Shape;2373;p59"/>
            <p:cNvSpPr/>
            <p:nvPr/>
          </p:nvSpPr>
          <p:spPr>
            <a:xfrm>
              <a:off x="4109300" y="1800075"/>
              <a:ext cx="205425" cy="64850"/>
            </a:xfrm>
            <a:custGeom>
              <a:avLst/>
              <a:gdLst/>
              <a:ahLst/>
              <a:cxnLst/>
              <a:rect l="l" t="t" r="r" b="b"/>
              <a:pathLst>
                <a:path w="8217" h="2594" extrusionOk="0">
                  <a:moveTo>
                    <a:pt x="3453" y="0"/>
                  </a:moveTo>
                  <a:cubicBezTo>
                    <a:pt x="3344" y="0"/>
                    <a:pt x="3235" y="42"/>
                    <a:pt x="3152" y="126"/>
                  </a:cubicBezTo>
                  <a:cubicBezTo>
                    <a:pt x="2982" y="294"/>
                    <a:pt x="2985" y="568"/>
                    <a:pt x="3157" y="735"/>
                  </a:cubicBezTo>
                  <a:lnTo>
                    <a:pt x="3276" y="866"/>
                  </a:lnTo>
                  <a:lnTo>
                    <a:pt x="1910" y="866"/>
                  </a:lnTo>
                  <a:lnTo>
                    <a:pt x="1168" y="131"/>
                  </a:lnTo>
                  <a:cubicBezTo>
                    <a:pt x="1084" y="50"/>
                    <a:pt x="976" y="9"/>
                    <a:pt x="868" y="9"/>
                  </a:cubicBezTo>
                  <a:cubicBezTo>
                    <a:pt x="759" y="9"/>
                    <a:pt x="650" y="51"/>
                    <a:pt x="567" y="134"/>
                  </a:cubicBezTo>
                  <a:cubicBezTo>
                    <a:pt x="401" y="299"/>
                    <a:pt x="398" y="567"/>
                    <a:pt x="562" y="735"/>
                  </a:cubicBezTo>
                  <a:lnTo>
                    <a:pt x="683" y="864"/>
                  </a:lnTo>
                  <a:lnTo>
                    <a:pt x="0" y="864"/>
                  </a:lnTo>
                  <a:lnTo>
                    <a:pt x="0" y="1729"/>
                  </a:lnTo>
                  <a:lnTo>
                    <a:pt x="683" y="1729"/>
                  </a:lnTo>
                  <a:lnTo>
                    <a:pt x="562" y="1860"/>
                  </a:lnTo>
                  <a:cubicBezTo>
                    <a:pt x="389" y="2024"/>
                    <a:pt x="389" y="2301"/>
                    <a:pt x="562" y="2464"/>
                  </a:cubicBezTo>
                  <a:cubicBezTo>
                    <a:pt x="644" y="2551"/>
                    <a:pt x="754" y="2594"/>
                    <a:pt x="864" y="2594"/>
                  </a:cubicBezTo>
                  <a:cubicBezTo>
                    <a:pt x="974" y="2594"/>
                    <a:pt x="1084" y="2551"/>
                    <a:pt x="1166" y="2464"/>
                  </a:cubicBezTo>
                  <a:lnTo>
                    <a:pt x="1910" y="1729"/>
                  </a:lnTo>
                  <a:lnTo>
                    <a:pt x="3276" y="1729"/>
                  </a:lnTo>
                  <a:lnTo>
                    <a:pt x="3155" y="1860"/>
                  </a:lnTo>
                  <a:cubicBezTo>
                    <a:pt x="2982" y="2024"/>
                    <a:pt x="2982" y="2301"/>
                    <a:pt x="3155" y="2464"/>
                  </a:cubicBezTo>
                  <a:cubicBezTo>
                    <a:pt x="3238" y="2551"/>
                    <a:pt x="3348" y="2594"/>
                    <a:pt x="3458" y="2594"/>
                  </a:cubicBezTo>
                  <a:cubicBezTo>
                    <a:pt x="3568" y="2594"/>
                    <a:pt x="3678" y="2551"/>
                    <a:pt x="3761" y="2464"/>
                  </a:cubicBezTo>
                  <a:lnTo>
                    <a:pt x="4505" y="1729"/>
                  </a:lnTo>
                  <a:lnTo>
                    <a:pt x="5871" y="1729"/>
                  </a:lnTo>
                  <a:lnTo>
                    <a:pt x="5750" y="1860"/>
                  </a:lnTo>
                  <a:cubicBezTo>
                    <a:pt x="5576" y="2024"/>
                    <a:pt x="5576" y="2301"/>
                    <a:pt x="5750" y="2464"/>
                  </a:cubicBezTo>
                  <a:cubicBezTo>
                    <a:pt x="5831" y="2551"/>
                    <a:pt x="5941" y="2594"/>
                    <a:pt x="6052" y="2594"/>
                  </a:cubicBezTo>
                  <a:cubicBezTo>
                    <a:pt x="6162" y="2594"/>
                    <a:pt x="6272" y="2551"/>
                    <a:pt x="6354" y="2464"/>
                  </a:cubicBezTo>
                  <a:lnTo>
                    <a:pt x="7098" y="1729"/>
                  </a:lnTo>
                  <a:lnTo>
                    <a:pt x="7781" y="1729"/>
                  </a:lnTo>
                  <a:cubicBezTo>
                    <a:pt x="7783" y="1729"/>
                    <a:pt x="7785" y="1729"/>
                    <a:pt x="7787" y="1729"/>
                  </a:cubicBezTo>
                  <a:cubicBezTo>
                    <a:pt x="8025" y="1729"/>
                    <a:pt x="8217" y="1536"/>
                    <a:pt x="8213" y="1297"/>
                  </a:cubicBezTo>
                  <a:cubicBezTo>
                    <a:pt x="8217" y="1059"/>
                    <a:pt x="8025" y="866"/>
                    <a:pt x="7787" y="866"/>
                  </a:cubicBezTo>
                  <a:cubicBezTo>
                    <a:pt x="7785" y="866"/>
                    <a:pt x="7783" y="866"/>
                    <a:pt x="7781" y="866"/>
                  </a:cubicBezTo>
                  <a:lnTo>
                    <a:pt x="7098" y="866"/>
                  </a:lnTo>
                  <a:lnTo>
                    <a:pt x="6355" y="131"/>
                  </a:lnTo>
                  <a:cubicBezTo>
                    <a:pt x="6271" y="44"/>
                    <a:pt x="6159" y="0"/>
                    <a:pt x="6047" y="0"/>
                  </a:cubicBezTo>
                  <a:cubicBezTo>
                    <a:pt x="5937" y="0"/>
                    <a:pt x="5828" y="42"/>
                    <a:pt x="5745" y="126"/>
                  </a:cubicBezTo>
                  <a:cubicBezTo>
                    <a:pt x="5576" y="294"/>
                    <a:pt x="5578" y="568"/>
                    <a:pt x="5750" y="735"/>
                  </a:cubicBezTo>
                  <a:lnTo>
                    <a:pt x="5871" y="866"/>
                  </a:lnTo>
                  <a:lnTo>
                    <a:pt x="4505" y="866"/>
                  </a:lnTo>
                  <a:lnTo>
                    <a:pt x="3761" y="131"/>
                  </a:lnTo>
                  <a:cubicBezTo>
                    <a:pt x="3676" y="44"/>
                    <a:pt x="3565" y="0"/>
                    <a:pt x="345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4" name="Google Shape;2374;p59"/>
            <p:cNvSpPr/>
            <p:nvPr/>
          </p:nvSpPr>
          <p:spPr>
            <a:xfrm>
              <a:off x="4109300" y="1712875"/>
              <a:ext cx="205350" cy="64900"/>
            </a:xfrm>
            <a:custGeom>
              <a:avLst/>
              <a:gdLst/>
              <a:ahLst/>
              <a:cxnLst/>
              <a:rect l="l" t="t" r="r" b="b"/>
              <a:pathLst>
                <a:path w="8214" h="2596" extrusionOk="0">
                  <a:moveTo>
                    <a:pt x="869" y="1"/>
                  </a:moveTo>
                  <a:cubicBezTo>
                    <a:pt x="757" y="1"/>
                    <a:pt x="646" y="44"/>
                    <a:pt x="562" y="131"/>
                  </a:cubicBezTo>
                  <a:lnTo>
                    <a:pt x="0" y="684"/>
                  </a:lnTo>
                  <a:lnTo>
                    <a:pt x="0" y="1912"/>
                  </a:lnTo>
                  <a:lnTo>
                    <a:pt x="562" y="2465"/>
                  </a:lnTo>
                  <a:cubicBezTo>
                    <a:pt x="645" y="2551"/>
                    <a:pt x="755" y="2594"/>
                    <a:pt x="865" y="2594"/>
                  </a:cubicBezTo>
                  <a:cubicBezTo>
                    <a:pt x="975" y="2594"/>
                    <a:pt x="1085" y="2551"/>
                    <a:pt x="1168" y="2465"/>
                  </a:cubicBezTo>
                  <a:cubicBezTo>
                    <a:pt x="1341" y="2300"/>
                    <a:pt x="1341" y="2025"/>
                    <a:pt x="1168" y="1860"/>
                  </a:cubicBezTo>
                  <a:lnTo>
                    <a:pt x="1047" y="1731"/>
                  </a:lnTo>
                  <a:lnTo>
                    <a:pt x="2412" y="1731"/>
                  </a:lnTo>
                  <a:lnTo>
                    <a:pt x="3157" y="2465"/>
                  </a:lnTo>
                  <a:cubicBezTo>
                    <a:pt x="3238" y="2551"/>
                    <a:pt x="3348" y="2594"/>
                    <a:pt x="3458" y="2594"/>
                  </a:cubicBezTo>
                  <a:cubicBezTo>
                    <a:pt x="3568" y="2594"/>
                    <a:pt x="3678" y="2551"/>
                    <a:pt x="3761" y="2465"/>
                  </a:cubicBezTo>
                  <a:cubicBezTo>
                    <a:pt x="3934" y="2300"/>
                    <a:pt x="3934" y="2025"/>
                    <a:pt x="3761" y="1860"/>
                  </a:cubicBezTo>
                  <a:lnTo>
                    <a:pt x="3640" y="1731"/>
                  </a:lnTo>
                  <a:lnTo>
                    <a:pt x="5005" y="1731"/>
                  </a:lnTo>
                  <a:lnTo>
                    <a:pt x="5750" y="2465"/>
                  </a:lnTo>
                  <a:cubicBezTo>
                    <a:pt x="5832" y="2552"/>
                    <a:pt x="5942" y="2595"/>
                    <a:pt x="6052" y="2595"/>
                  </a:cubicBezTo>
                  <a:cubicBezTo>
                    <a:pt x="6163" y="2595"/>
                    <a:pt x="6273" y="2552"/>
                    <a:pt x="6355" y="2465"/>
                  </a:cubicBezTo>
                  <a:cubicBezTo>
                    <a:pt x="6527" y="2302"/>
                    <a:pt x="6527" y="2025"/>
                    <a:pt x="6355" y="1861"/>
                  </a:cubicBezTo>
                  <a:lnTo>
                    <a:pt x="6234" y="1731"/>
                  </a:lnTo>
                  <a:lnTo>
                    <a:pt x="7781" y="1731"/>
                  </a:lnTo>
                  <a:cubicBezTo>
                    <a:pt x="8020" y="1731"/>
                    <a:pt x="8213" y="1537"/>
                    <a:pt x="8213" y="1298"/>
                  </a:cubicBezTo>
                  <a:cubicBezTo>
                    <a:pt x="8213" y="1059"/>
                    <a:pt x="8020" y="865"/>
                    <a:pt x="7781" y="865"/>
                  </a:cubicBezTo>
                  <a:lnTo>
                    <a:pt x="6234" y="865"/>
                  </a:lnTo>
                  <a:lnTo>
                    <a:pt x="6355" y="736"/>
                  </a:lnTo>
                  <a:cubicBezTo>
                    <a:pt x="6517" y="568"/>
                    <a:pt x="6516" y="300"/>
                    <a:pt x="6351" y="135"/>
                  </a:cubicBezTo>
                  <a:cubicBezTo>
                    <a:pt x="6267" y="52"/>
                    <a:pt x="6158" y="10"/>
                    <a:pt x="6048" y="10"/>
                  </a:cubicBezTo>
                  <a:cubicBezTo>
                    <a:pt x="5941" y="10"/>
                    <a:pt x="5833" y="50"/>
                    <a:pt x="5750" y="131"/>
                  </a:cubicBezTo>
                  <a:lnTo>
                    <a:pt x="5005" y="865"/>
                  </a:lnTo>
                  <a:lnTo>
                    <a:pt x="3640" y="865"/>
                  </a:lnTo>
                  <a:lnTo>
                    <a:pt x="3761" y="736"/>
                  </a:lnTo>
                  <a:cubicBezTo>
                    <a:pt x="3924" y="568"/>
                    <a:pt x="3921" y="300"/>
                    <a:pt x="3756" y="135"/>
                  </a:cubicBezTo>
                  <a:cubicBezTo>
                    <a:pt x="3673" y="52"/>
                    <a:pt x="3563" y="10"/>
                    <a:pt x="3454" y="10"/>
                  </a:cubicBezTo>
                  <a:cubicBezTo>
                    <a:pt x="3346" y="10"/>
                    <a:pt x="3239" y="50"/>
                    <a:pt x="3157" y="131"/>
                  </a:cubicBezTo>
                  <a:lnTo>
                    <a:pt x="2412" y="865"/>
                  </a:lnTo>
                  <a:lnTo>
                    <a:pt x="1047" y="865"/>
                  </a:lnTo>
                  <a:lnTo>
                    <a:pt x="1168" y="736"/>
                  </a:lnTo>
                  <a:cubicBezTo>
                    <a:pt x="1339" y="569"/>
                    <a:pt x="1341" y="296"/>
                    <a:pt x="1171" y="126"/>
                  </a:cubicBezTo>
                  <a:cubicBezTo>
                    <a:pt x="1087" y="42"/>
                    <a:pt x="978" y="1"/>
                    <a:pt x="869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5" name="Google Shape;2375;p59"/>
            <p:cNvSpPr/>
            <p:nvPr/>
          </p:nvSpPr>
          <p:spPr>
            <a:xfrm>
              <a:off x="4293750" y="1691275"/>
              <a:ext cx="21650" cy="195275"/>
            </a:xfrm>
            <a:custGeom>
              <a:avLst/>
              <a:gdLst/>
              <a:ahLst/>
              <a:cxnLst/>
              <a:rect l="l" t="t" r="r" b="b"/>
              <a:pathLst>
                <a:path w="866" h="7811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7378"/>
                  </a:lnTo>
                  <a:cubicBezTo>
                    <a:pt x="0" y="7617"/>
                    <a:pt x="194" y="7811"/>
                    <a:pt x="433" y="7811"/>
                  </a:cubicBezTo>
                  <a:cubicBezTo>
                    <a:pt x="670" y="7811"/>
                    <a:pt x="864" y="7617"/>
                    <a:pt x="865" y="7378"/>
                  </a:cubicBezTo>
                  <a:lnTo>
                    <a:pt x="865" y="433"/>
                  </a:lnTo>
                  <a:cubicBezTo>
                    <a:pt x="865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76" name="Google Shape;2376;p59"/>
          <p:cNvGrpSpPr/>
          <p:nvPr/>
        </p:nvGrpSpPr>
        <p:grpSpPr>
          <a:xfrm>
            <a:off x="4090663" y="1517625"/>
            <a:ext cx="369025" cy="368925"/>
            <a:chOff x="3324975" y="1517625"/>
            <a:chExt cx="369025" cy="368925"/>
          </a:xfrm>
        </p:grpSpPr>
        <p:sp>
          <p:nvSpPr>
            <p:cNvPr id="2377" name="Google Shape;2377;p59"/>
            <p:cNvSpPr/>
            <p:nvPr/>
          </p:nvSpPr>
          <p:spPr>
            <a:xfrm>
              <a:off x="3325100" y="1539275"/>
              <a:ext cx="368900" cy="87900"/>
            </a:xfrm>
            <a:custGeom>
              <a:avLst/>
              <a:gdLst/>
              <a:ahLst/>
              <a:cxnLst/>
              <a:rect l="l" t="t" r="r" b="b"/>
              <a:pathLst>
                <a:path w="14756" h="3516" extrusionOk="0">
                  <a:moveTo>
                    <a:pt x="1297" y="0"/>
                  </a:moveTo>
                  <a:cubicBezTo>
                    <a:pt x="581" y="0"/>
                    <a:pt x="0" y="581"/>
                    <a:pt x="0" y="1297"/>
                  </a:cubicBezTo>
                  <a:lnTo>
                    <a:pt x="0" y="2593"/>
                  </a:lnTo>
                  <a:cubicBezTo>
                    <a:pt x="0" y="2593"/>
                    <a:pt x="431" y="3048"/>
                    <a:pt x="924" y="3515"/>
                  </a:cubicBezTo>
                  <a:lnTo>
                    <a:pt x="13308" y="3515"/>
                  </a:lnTo>
                  <a:lnTo>
                    <a:pt x="14756" y="2593"/>
                  </a:lnTo>
                  <a:lnTo>
                    <a:pt x="14756" y="1297"/>
                  </a:lnTo>
                  <a:cubicBezTo>
                    <a:pt x="14756" y="579"/>
                    <a:pt x="14147" y="0"/>
                    <a:pt x="13430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8" name="Google Shape;2378;p59"/>
            <p:cNvSpPr/>
            <p:nvPr/>
          </p:nvSpPr>
          <p:spPr>
            <a:xfrm>
              <a:off x="3509500" y="1539275"/>
              <a:ext cx="184500" cy="87900"/>
            </a:xfrm>
            <a:custGeom>
              <a:avLst/>
              <a:gdLst/>
              <a:ahLst/>
              <a:cxnLst/>
              <a:rect l="l" t="t" r="r" b="b"/>
              <a:pathLst>
                <a:path w="7380" h="3516" extrusionOk="0">
                  <a:moveTo>
                    <a:pt x="1" y="0"/>
                  </a:moveTo>
                  <a:lnTo>
                    <a:pt x="1" y="3515"/>
                  </a:lnTo>
                  <a:lnTo>
                    <a:pt x="5932" y="3515"/>
                  </a:lnTo>
                  <a:lnTo>
                    <a:pt x="7380" y="2593"/>
                  </a:lnTo>
                  <a:lnTo>
                    <a:pt x="7380" y="1297"/>
                  </a:lnTo>
                  <a:cubicBezTo>
                    <a:pt x="7380" y="579"/>
                    <a:pt x="6771" y="0"/>
                    <a:pt x="6054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9" name="Google Shape;2379;p59"/>
            <p:cNvSpPr/>
            <p:nvPr/>
          </p:nvSpPr>
          <p:spPr>
            <a:xfrm>
              <a:off x="3369000" y="1517650"/>
              <a:ext cx="21650" cy="64875"/>
            </a:xfrm>
            <a:custGeom>
              <a:avLst/>
              <a:gdLst/>
              <a:ahLst/>
              <a:cxnLst/>
              <a:rect l="l" t="t" r="r" b="b"/>
              <a:pathLst>
                <a:path w="866" h="2595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2162"/>
                  </a:lnTo>
                  <a:cubicBezTo>
                    <a:pt x="0" y="2399"/>
                    <a:pt x="194" y="2595"/>
                    <a:pt x="433" y="2595"/>
                  </a:cubicBezTo>
                  <a:cubicBezTo>
                    <a:pt x="672" y="2595"/>
                    <a:pt x="866" y="2401"/>
                    <a:pt x="866" y="2162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0" name="Google Shape;2380;p59"/>
            <p:cNvSpPr/>
            <p:nvPr/>
          </p:nvSpPr>
          <p:spPr>
            <a:xfrm>
              <a:off x="3498675" y="1517650"/>
              <a:ext cx="21675" cy="64875"/>
            </a:xfrm>
            <a:custGeom>
              <a:avLst/>
              <a:gdLst/>
              <a:ahLst/>
              <a:cxnLst/>
              <a:rect l="l" t="t" r="r" b="b"/>
              <a:pathLst>
                <a:path w="867" h="2595" extrusionOk="0">
                  <a:moveTo>
                    <a:pt x="434" y="0"/>
                  </a:moveTo>
                  <a:cubicBezTo>
                    <a:pt x="194" y="0"/>
                    <a:pt x="1" y="194"/>
                    <a:pt x="1" y="433"/>
                  </a:cubicBezTo>
                  <a:lnTo>
                    <a:pt x="1" y="2162"/>
                  </a:lnTo>
                  <a:cubicBezTo>
                    <a:pt x="1" y="2401"/>
                    <a:pt x="194" y="2595"/>
                    <a:pt x="434" y="2595"/>
                  </a:cubicBezTo>
                  <a:cubicBezTo>
                    <a:pt x="673" y="2595"/>
                    <a:pt x="866" y="2401"/>
                    <a:pt x="866" y="2162"/>
                  </a:cubicBezTo>
                  <a:lnTo>
                    <a:pt x="866" y="433"/>
                  </a:lnTo>
                  <a:cubicBezTo>
                    <a:pt x="866" y="194"/>
                    <a:pt x="673" y="0"/>
                    <a:pt x="43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1" name="Google Shape;2381;p59"/>
            <p:cNvSpPr/>
            <p:nvPr/>
          </p:nvSpPr>
          <p:spPr>
            <a:xfrm>
              <a:off x="3433850" y="1517650"/>
              <a:ext cx="21675" cy="64875"/>
            </a:xfrm>
            <a:custGeom>
              <a:avLst/>
              <a:gdLst/>
              <a:ahLst/>
              <a:cxnLst/>
              <a:rect l="l" t="t" r="r" b="b"/>
              <a:pathLst>
                <a:path w="867" h="2595" extrusionOk="0">
                  <a:moveTo>
                    <a:pt x="434" y="0"/>
                  </a:moveTo>
                  <a:cubicBezTo>
                    <a:pt x="194" y="0"/>
                    <a:pt x="1" y="194"/>
                    <a:pt x="1" y="433"/>
                  </a:cubicBezTo>
                  <a:lnTo>
                    <a:pt x="1" y="2162"/>
                  </a:lnTo>
                  <a:cubicBezTo>
                    <a:pt x="1" y="2399"/>
                    <a:pt x="194" y="2595"/>
                    <a:pt x="434" y="2595"/>
                  </a:cubicBezTo>
                  <a:cubicBezTo>
                    <a:pt x="673" y="2595"/>
                    <a:pt x="866" y="2401"/>
                    <a:pt x="866" y="2162"/>
                  </a:cubicBezTo>
                  <a:lnTo>
                    <a:pt x="866" y="433"/>
                  </a:lnTo>
                  <a:cubicBezTo>
                    <a:pt x="866" y="194"/>
                    <a:pt x="673" y="0"/>
                    <a:pt x="434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2" name="Google Shape;2382;p59"/>
            <p:cNvSpPr/>
            <p:nvPr/>
          </p:nvSpPr>
          <p:spPr>
            <a:xfrm>
              <a:off x="3563550" y="1517650"/>
              <a:ext cx="21650" cy="64875"/>
            </a:xfrm>
            <a:custGeom>
              <a:avLst/>
              <a:gdLst/>
              <a:ahLst/>
              <a:cxnLst/>
              <a:rect l="l" t="t" r="r" b="b"/>
              <a:pathLst>
                <a:path w="866" h="2595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2162"/>
                  </a:lnTo>
                  <a:cubicBezTo>
                    <a:pt x="0" y="2399"/>
                    <a:pt x="194" y="2595"/>
                    <a:pt x="433" y="2595"/>
                  </a:cubicBezTo>
                  <a:cubicBezTo>
                    <a:pt x="672" y="2595"/>
                    <a:pt x="866" y="2401"/>
                    <a:pt x="866" y="2162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3" name="Google Shape;2383;p59"/>
            <p:cNvSpPr/>
            <p:nvPr/>
          </p:nvSpPr>
          <p:spPr>
            <a:xfrm>
              <a:off x="3628375" y="1517650"/>
              <a:ext cx="21650" cy="64875"/>
            </a:xfrm>
            <a:custGeom>
              <a:avLst/>
              <a:gdLst/>
              <a:ahLst/>
              <a:cxnLst/>
              <a:rect l="l" t="t" r="r" b="b"/>
              <a:pathLst>
                <a:path w="866" h="2595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2162"/>
                  </a:lnTo>
                  <a:cubicBezTo>
                    <a:pt x="0" y="2399"/>
                    <a:pt x="194" y="2595"/>
                    <a:pt x="433" y="2595"/>
                  </a:cubicBezTo>
                  <a:cubicBezTo>
                    <a:pt x="672" y="2595"/>
                    <a:pt x="866" y="2401"/>
                    <a:pt x="866" y="2162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4" name="Google Shape;2384;p59"/>
            <p:cNvSpPr/>
            <p:nvPr/>
          </p:nvSpPr>
          <p:spPr>
            <a:xfrm>
              <a:off x="3509500" y="1517625"/>
              <a:ext cx="10925" cy="64900"/>
            </a:xfrm>
            <a:custGeom>
              <a:avLst/>
              <a:gdLst/>
              <a:ahLst/>
              <a:cxnLst/>
              <a:rect l="l" t="t" r="r" b="b"/>
              <a:pathLst>
                <a:path w="437" h="2596" extrusionOk="0">
                  <a:moveTo>
                    <a:pt x="6" y="1"/>
                  </a:moveTo>
                  <a:cubicBezTo>
                    <a:pt x="4" y="1"/>
                    <a:pt x="3" y="1"/>
                    <a:pt x="1" y="1"/>
                  </a:cubicBezTo>
                  <a:lnTo>
                    <a:pt x="1" y="2596"/>
                  </a:lnTo>
                  <a:cubicBezTo>
                    <a:pt x="2" y="2596"/>
                    <a:pt x="3" y="2596"/>
                    <a:pt x="3" y="2596"/>
                  </a:cubicBezTo>
                  <a:cubicBezTo>
                    <a:pt x="243" y="2596"/>
                    <a:pt x="436" y="2401"/>
                    <a:pt x="433" y="2163"/>
                  </a:cubicBezTo>
                  <a:lnTo>
                    <a:pt x="433" y="434"/>
                  </a:lnTo>
                  <a:cubicBezTo>
                    <a:pt x="436" y="195"/>
                    <a:pt x="244" y="1"/>
                    <a:pt x="6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5" name="Google Shape;2385;p59"/>
            <p:cNvSpPr/>
            <p:nvPr/>
          </p:nvSpPr>
          <p:spPr>
            <a:xfrm>
              <a:off x="3324975" y="1604100"/>
              <a:ext cx="369025" cy="282450"/>
            </a:xfrm>
            <a:custGeom>
              <a:avLst/>
              <a:gdLst/>
              <a:ahLst/>
              <a:cxnLst/>
              <a:rect l="l" t="t" r="r" b="b"/>
              <a:pathLst>
                <a:path w="14761" h="11298" extrusionOk="0">
                  <a:moveTo>
                    <a:pt x="4" y="0"/>
                  </a:moveTo>
                  <a:lnTo>
                    <a:pt x="4" y="10865"/>
                  </a:lnTo>
                  <a:cubicBezTo>
                    <a:pt x="1" y="11104"/>
                    <a:pt x="193" y="11298"/>
                    <a:pt x="431" y="11298"/>
                  </a:cubicBezTo>
                  <a:cubicBezTo>
                    <a:pt x="433" y="11298"/>
                    <a:pt x="435" y="11298"/>
                    <a:pt x="436" y="11298"/>
                  </a:cubicBezTo>
                  <a:lnTo>
                    <a:pt x="11273" y="11298"/>
                  </a:lnTo>
                  <a:lnTo>
                    <a:pt x="12059" y="8808"/>
                  </a:lnTo>
                  <a:lnTo>
                    <a:pt x="14761" y="7839"/>
                  </a:lnTo>
                  <a:lnTo>
                    <a:pt x="147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6" name="Google Shape;2386;p59"/>
            <p:cNvSpPr/>
            <p:nvPr/>
          </p:nvSpPr>
          <p:spPr>
            <a:xfrm>
              <a:off x="3509500" y="1604100"/>
              <a:ext cx="184500" cy="282450"/>
            </a:xfrm>
            <a:custGeom>
              <a:avLst/>
              <a:gdLst/>
              <a:ahLst/>
              <a:cxnLst/>
              <a:rect l="l" t="t" r="r" b="b"/>
              <a:pathLst>
                <a:path w="7380" h="11298" extrusionOk="0">
                  <a:moveTo>
                    <a:pt x="1" y="0"/>
                  </a:moveTo>
                  <a:lnTo>
                    <a:pt x="1" y="11298"/>
                  </a:lnTo>
                  <a:lnTo>
                    <a:pt x="3892" y="11298"/>
                  </a:lnTo>
                  <a:lnTo>
                    <a:pt x="4678" y="8808"/>
                  </a:lnTo>
                  <a:lnTo>
                    <a:pt x="7380" y="7839"/>
                  </a:lnTo>
                  <a:lnTo>
                    <a:pt x="73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7" name="Google Shape;2387;p59"/>
            <p:cNvSpPr/>
            <p:nvPr/>
          </p:nvSpPr>
          <p:spPr>
            <a:xfrm>
              <a:off x="3412225" y="1648775"/>
              <a:ext cx="194575" cy="194550"/>
            </a:xfrm>
            <a:custGeom>
              <a:avLst/>
              <a:gdLst/>
              <a:ahLst/>
              <a:cxnLst/>
              <a:rect l="l" t="t" r="r" b="b"/>
              <a:pathLst>
                <a:path w="7783" h="7782" extrusionOk="0">
                  <a:moveTo>
                    <a:pt x="3459" y="909"/>
                  </a:moveTo>
                  <a:lnTo>
                    <a:pt x="3459" y="3709"/>
                  </a:lnTo>
                  <a:lnTo>
                    <a:pt x="1480" y="5698"/>
                  </a:lnTo>
                  <a:cubicBezTo>
                    <a:pt x="1099" y="5188"/>
                    <a:pt x="866" y="4565"/>
                    <a:pt x="866" y="3890"/>
                  </a:cubicBezTo>
                  <a:cubicBezTo>
                    <a:pt x="866" y="2369"/>
                    <a:pt x="1999" y="1124"/>
                    <a:pt x="3459" y="909"/>
                  </a:cubicBezTo>
                  <a:close/>
                  <a:moveTo>
                    <a:pt x="4326" y="909"/>
                  </a:moveTo>
                  <a:cubicBezTo>
                    <a:pt x="5786" y="1124"/>
                    <a:pt x="6919" y="2369"/>
                    <a:pt x="6919" y="3890"/>
                  </a:cubicBezTo>
                  <a:cubicBezTo>
                    <a:pt x="6919" y="4565"/>
                    <a:pt x="6684" y="5188"/>
                    <a:pt x="6305" y="5698"/>
                  </a:cubicBezTo>
                  <a:lnTo>
                    <a:pt x="4326" y="3709"/>
                  </a:lnTo>
                  <a:lnTo>
                    <a:pt x="4326" y="909"/>
                  </a:lnTo>
                  <a:close/>
                  <a:moveTo>
                    <a:pt x="3459" y="4937"/>
                  </a:moveTo>
                  <a:lnTo>
                    <a:pt x="3459" y="6874"/>
                  </a:lnTo>
                  <a:cubicBezTo>
                    <a:pt x="2949" y="6796"/>
                    <a:pt x="2483" y="6606"/>
                    <a:pt x="2085" y="6304"/>
                  </a:cubicBezTo>
                  <a:lnTo>
                    <a:pt x="3459" y="4937"/>
                  </a:lnTo>
                  <a:close/>
                  <a:moveTo>
                    <a:pt x="4324" y="4937"/>
                  </a:moveTo>
                  <a:lnTo>
                    <a:pt x="5699" y="6304"/>
                  </a:lnTo>
                  <a:cubicBezTo>
                    <a:pt x="5303" y="6606"/>
                    <a:pt x="4834" y="6796"/>
                    <a:pt x="4324" y="6874"/>
                  </a:cubicBezTo>
                  <a:lnTo>
                    <a:pt x="4324" y="4937"/>
                  </a:lnTo>
                  <a:close/>
                  <a:moveTo>
                    <a:pt x="3892" y="1"/>
                  </a:moveTo>
                  <a:cubicBezTo>
                    <a:pt x="1749" y="1"/>
                    <a:pt x="2" y="1747"/>
                    <a:pt x="2" y="3890"/>
                  </a:cubicBezTo>
                  <a:cubicBezTo>
                    <a:pt x="1" y="4916"/>
                    <a:pt x="408" y="5900"/>
                    <a:pt x="1135" y="6623"/>
                  </a:cubicBezTo>
                  <a:cubicBezTo>
                    <a:pt x="1135" y="6631"/>
                    <a:pt x="1135" y="6641"/>
                    <a:pt x="1143" y="6641"/>
                  </a:cubicBezTo>
                  <a:cubicBezTo>
                    <a:pt x="1143" y="6649"/>
                    <a:pt x="1152" y="6649"/>
                    <a:pt x="1160" y="6649"/>
                  </a:cubicBezTo>
                  <a:cubicBezTo>
                    <a:pt x="1883" y="7374"/>
                    <a:pt x="2864" y="7781"/>
                    <a:pt x="3886" y="7781"/>
                  </a:cubicBezTo>
                  <a:cubicBezTo>
                    <a:pt x="3888" y="7781"/>
                    <a:pt x="3890" y="7781"/>
                    <a:pt x="3892" y="7781"/>
                  </a:cubicBezTo>
                  <a:cubicBezTo>
                    <a:pt x="6036" y="7781"/>
                    <a:pt x="7783" y="6035"/>
                    <a:pt x="7783" y="3890"/>
                  </a:cubicBezTo>
                  <a:cubicBezTo>
                    <a:pt x="7783" y="1747"/>
                    <a:pt x="6036" y="1"/>
                    <a:pt x="3892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8" name="Google Shape;2388;p59"/>
            <p:cNvSpPr/>
            <p:nvPr/>
          </p:nvSpPr>
          <p:spPr>
            <a:xfrm>
              <a:off x="3606700" y="1800075"/>
              <a:ext cx="87275" cy="86475"/>
            </a:xfrm>
            <a:custGeom>
              <a:avLst/>
              <a:gdLst/>
              <a:ahLst/>
              <a:cxnLst/>
              <a:rect l="l" t="t" r="r" b="b"/>
              <a:pathLst>
                <a:path w="3491" h="3459" extrusionOk="0">
                  <a:moveTo>
                    <a:pt x="433" y="0"/>
                  </a:moveTo>
                  <a:cubicBezTo>
                    <a:pt x="194" y="0"/>
                    <a:pt x="1" y="195"/>
                    <a:pt x="4" y="433"/>
                  </a:cubicBezTo>
                  <a:lnTo>
                    <a:pt x="4" y="3459"/>
                  </a:lnTo>
                  <a:lnTo>
                    <a:pt x="3490" y="0"/>
                  </a:lnTo>
                  <a:lnTo>
                    <a:pt x="436" y="0"/>
                  </a:lnTo>
                  <a:cubicBezTo>
                    <a:pt x="435" y="0"/>
                    <a:pt x="434" y="0"/>
                    <a:pt x="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9" name="Google Shape;2389;p59"/>
            <p:cNvSpPr/>
            <p:nvPr/>
          </p:nvSpPr>
          <p:spPr>
            <a:xfrm>
              <a:off x="3509500" y="1648775"/>
              <a:ext cx="97300" cy="194550"/>
            </a:xfrm>
            <a:custGeom>
              <a:avLst/>
              <a:gdLst/>
              <a:ahLst/>
              <a:cxnLst/>
              <a:rect l="l" t="t" r="r" b="b"/>
              <a:pathLst>
                <a:path w="3892" h="7782" extrusionOk="0">
                  <a:moveTo>
                    <a:pt x="435" y="909"/>
                  </a:moveTo>
                  <a:cubicBezTo>
                    <a:pt x="1895" y="1124"/>
                    <a:pt x="3028" y="2369"/>
                    <a:pt x="3028" y="3890"/>
                  </a:cubicBezTo>
                  <a:cubicBezTo>
                    <a:pt x="3028" y="4565"/>
                    <a:pt x="2793" y="5188"/>
                    <a:pt x="2414" y="5698"/>
                  </a:cubicBezTo>
                  <a:lnTo>
                    <a:pt x="435" y="3709"/>
                  </a:lnTo>
                  <a:lnTo>
                    <a:pt x="435" y="909"/>
                  </a:lnTo>
                  <a:close/>
                  <a:moveTo>
                    <a:pt x="433" y="4937"/>
                  </a:moveTo>
                  <a:lnTo>
                    <a:pt x="1808" y="6304"/>
                  </a:lnTo>
                  <a:cubicBezTo>
                    <a:pt x="1412" y="6606"/>
                    <a:pt x="943" y="6796"/>
                    <a:pt x="433" y="6874"/>
                  </a:cubicBezTo>
                  <a:lnTo>
                    <a:pt x="433" y="4937"/>
                  </a:lnTo>
                  <a:close/>
                  <a:moveTo>
                    <a:pt x="1" y="1"/>
                  </a:moveTo>
                  <a:lnTo>
                    <a:pt x="1" y="7781"/>
                  </a:lnTo>
                  <a:cubicBezTo>
                    <a:pt x="2145" y="7781"/>
                    <a:pt x="3892" y="6035"/>
                    <a:pt x="3892" y="3890"/>
                  </a:cubicBezTo>
                  <a:cubicBezTo>
                    <a:pt x="3892" y="1747"/>
                    <a:pt x="2145" y="1"/>
                    <a:pt x="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390" name="Google Shape;2390;p59"/>
          <p:cNvGrpSpPr/>
          <p:nvPr/>
        </p:nvGrpSpPr>
        <p:grpSpPr>
          <a:xfrm>
            <a:off x="5331188" y="2072075"/>
            <a:ext cx="329950" cy="368925"/>
            <a:chOff x="4565500" y="2072075"/>
            <a:chExt cx="329950" cy="368925"/>
          </a:xfrm>
        </p:grpSpPr>
        <p:sp>
          <p:nvSpPr>
            <p:cNvPr id="2391" name="Google Shape;2391;p59"/>
            <p:cNvSpPr/>
            <p:nvPr/>
          </p:nvSpPr>
          <p:spPr>
            <a:xfrm>
              <a:off x="4673650" y="2072075"/>
              <a:ext cx="194525" cy="194550"/>
            </a:xfrm>
            <a:custGeom>
              <a:avLst/>
              <a:gdLst/>
              <a:ahLst/>
              <a:cxnLst/>
              <a:rect l="l" t="t" r="r" b="b"/>
              <a:pathLst>
                <a:path w="7781" h="7782" extrusionOk="0">
                  <a:moveTo>
                    <a:pt x="3891" y="0"/>
                  </a:moveTo>
                  <a:cubicBezTo>
                    <a:pt x="1747" y="0"/>
                    <a:pt x="0" y="1747"/>
                    <a:pt x="0" y="3890"/>
                  </a:cubicBezTo>
                  <a:cubicBezTo>
                    <a:pt x="0" y="6035"/>
                    <a:pt x="1747" y="7781"/>
                    <a:pt x="3891" y="7781"/>
                  </a:cubicBezTo>
                  <a:cubicBezTo>
                    <a:pt x="6034" y="7781"/>
                    <a:pt x="7781" y="6035"/>
                    <a:pt x="7781" y="3890"/>
                  </a:cubicBezTo>
                  <a:cubicBezTo>
                    <a:pt x="7781" y="1747"/>
                    <a:pt x="6034" y="0"/>
                    <a:pt x="3891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2" name="Google Shape;2392;p59"/>
            <p:cNvSpPr/>
            <p:nvPr/>
          </p:nvSpPr>
          <p:spPr>
            <a:xfrm>
              <a:off x="4770925" y="2072075"/>
              <a:ext cx="97250" cy="194550"/>
            </a:xfrm>
            <a:custGeom>
              <a:avLst/>
              <a:gdLst/>
              <a:ahLst/>
              <a:cxnLst/>
              <a:rect l="l" t="t" r="r" b="b"/>
              <a:pathLst>
                <a:path w="3890" h="7782" extrusionOk="0">
                  <a:moveTo>
                    <a:pt x="0" y="0"/>
                  </a:moveTo>
                  <a:lnTo>
                    <a:pt x="0" y="7781"/>
                  </a:lnTo>
                  <a:cubicBezTo>
                    <a:pt x="2143" y="7781"/>
                    <a:pt x="3890" y="6035"/>
                    <a:pt x="3890" y="3890"/>
                  </a:cubicBezTo>
                  <a:cubicBezTo>
                    <a:pt x="3890" y="1747"/>
                    <a:pt x="2143" y="0"/>
                    <a:pt x="0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3" name="Google Shape;2393;p59"/>
            <p:cNvSpPr/>
            <p:nvPr/>
          </p:nvSpPr>
          <p:spPr>
            <a:xfrm>
              <a:off x="4695225" y="2093675"/>
              <a:ext cx="151350" cy="151350"/>
            </a:xfrm>
            <a:custGeom>
              <a:avLst/>
              <a:gdLst/>
              <a:ahLst/>
              <a:cxnLst/>
              <a:rect l="l" t="t" r="r" b="b"/>
              <a:pathLst>
                <a:path w="6054" h="6054" extrusionOk="0">
                  <a:moveTo>
                    <a:pt x="3028" y="0"/>
                  </a:moveTo>
                  <a:cubicBezTo>
                    <a:pt x="1359" y="0"/>
                    <a:pt x="1" y="1358"/>
                    <a:pt x="1" y="3026"/>
                  </a:cubicBezTo>
                  <a:cubicBezTo>
                    <a:pt x="1" y="4695"/>
                    <a:pt x="1359" y="6053"/>
                    <a:pt x="3028" y="6053"/>
                  </a:cubicBezTo>
                  <a:cubicBezTo>
                    <a:pt x="4696" y="6053"/>
                    <a:pt x="6054" y="4695"/>
                    <a:pt x="6054" y="3026"/>
                  </a:cubicBezTo>
                  <a:cubicBezTo>
                    <a:pt x="6054" y="1358"/>
                    <a:pt x="4696" y="0"/>
                    <a:pt x="3028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4" name="Google Shape;2394;p59"/>
            <p:cNvSpPr/>
            <p:nvPr/>
          </p:nvSpPr>
          <p:spPr>
            <a:xfrm>
              <a:off x="4770925" y="2093675"/>
              <a:ext cx="75650" cy="151350"/>
            </a:xfrm>
            <a:custGeom>
              <a:avLst/>
              <a:gdLst/>
              <a:ahLst/>
              <a:cxnLst/>
              <a:rect l="l" t="t" r="r" b="b"/>
              <a:pathLst>
                <a:path w="3026" h="6054" extrusionOk="0">
                  <a:moveTo>
                    <a:pt x="0" y="0"/>
                  </a:moveTo>
                  <a:lnTo>
                    <a:pt x="0" y="6053"/>
                  </a:lnTo>
                  <a:cubicBezTo>
                    <a:pt x="1668" y="6053"/>
                    <a:pt x="3026" y="4695"/>
                    <a:pt x="3026" y="3026"/>
                  </a:cubicBezTo>
                  <a:cubicBezTo>
                    <a:pt x="3026" y="1358"/>
                    <a:pt x="1668" y="0"/>
                    <a:pt x="0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5" name="Google Shape;2395;p59"/>
            <p:cNvSpPr/>
            <p:nvPr/>
          </p:nvSpPr>
          <p:spPr>
            <a:xfrm>
              <a:off x="4738425" y="2093675"/>
              <a:ext cx="64975" cy="151350"/>
            </a:xfrm>
            <a:custGeom>
              <a:avLst/>
              <a:gdLst/>
              <a:ahLst/>
              <a:cxnLst/>
              <a:rect l="l" t="t" r="r" b="b"/>
              <a:pathLst>
                <a:path w="2599" h="6054" extrusionOk="0">
                  <a:moveTo>
                    <a:pt x="1300" y="0"/>
                  </a:moveTo>
                  <a:cubicBezTo>
                    <a:pt x="1061" y="0"/>
                    <a:pt x="868" y="194"/>
                    <a:pt x="868" y="431"/>
                  </a:cubicBezTo>
                  <a:lnTo>
                    <a:pt x="868" y="943"/>
                  </a:lnTo>
                  <a:cubicBezTo>
                    <a:pt x="364" y="1124"/>
                    <a:pt x="2" y="1599"/>
                    <a:pt x="2" y="2162"/>
                  </a:cubicBezTo>
                  <a:cubicBezTo>
                    <a:pt x="1" y="2878"/>
                    <a:pt x="581" y="3459"/>
                    <a:pt x="1299" y="3459"/>
                  </a:cubicBezTo>
                  <a:cubicBezTo>
                    <a:pt x="1684" y="3459"/>
                    <a:pt x="1878" y="3924"/>
                    <a:pt x="1604" y="4197"/>
                  </a:cubicBezTo>
                  <a:cubicBezTo>
                    <a:pt x="1516" y="4285"/>
                    <a:pt x="1407" y="4325"/>
                    <a:pt x="1301" y="4325"/>
                  </a:cubicBezTo>
                  <a:cubicBezTo>
                    <a:pt x="1079" y="4325"/>
                    <a:pt x="866" y="4152"/>
                    <a:pt x="866" y="3891"/>
                  </a:cubicBezTo>
                  <a:cubicBezTo>
                    <a:pt x="866" y="3652"/>
                    <a:pt x="672" y="3459"/>
                    <a:pt x="433" y="3459"/>
                  </a:cubicBezTo>
                  <a:cubicBezTo>
                    <a:pt x="194" y="3459"/>
                    <a:pt x="1" y="3652"/>
                    <a:pt x="1" y="3891"/>
                  </a:cubicBezTo>
                  <a:cubicBezTo>
                    <a:pt x="1" y="4453"/>
                    <a:pt x="364" y="4930"/>
                    <a:pt x="866" y="5111"/>
                  </a:cubicBezTo>
                  <a:lnTo>
                    <a:pt x="866" y="5621"/>
                  </a:lnTo>
                  <a:cubicBezTo>
                    <a:pt x="866" y="5860"/>
                    <a:pt x="1060" y="6053"/>
                    <a:pt x="1299" y="6053"/>
                  </a:cubicBezTo>
                  <a:cubicBezTo>
                    <a:pt x="1538" y="6053"/>
                    <a:pt x="1731" y="5860"/>
                    <a:pt x="1731" y="5621"/>
                  </a:cubicBezTo>
                  <a:lnTo>
                    <a:pt x="1731" y="5111"/>
                  </a:lnTo>
                  <a:cubicBezTo>
                    <a:pt x="2233" y="4928"/>
                    <a:pt x="2597" y="4453"/>
                    <a:pt x="2597" y="3891"/>
                  </a:cubicBezTo>
                  <a:cubicBezTo>
                    <a:pt x="2597" y="3175"/>
                    <a:pt x="2018" y="2595"/>
                    <a:pt x="1303" y="2595"/>
                  </a:cubicBezTo>
                  <a:cubicBezTo>
                    <a:pt x="1302" y="2595"/>
                    <a:pt x="1301" y="2595"/>
                    <a:pt x="1300" y="2595"/>
                  </a:cubicBezTo>
                  <a:cubicBezTo>
                    <a:pt x="915" y="2595"/>
                    <a:pt x="721" y="2128"/>
                    <a:pt x="993" y="1855"/>
                  </a:cubicBezTo>
                  <a:cubicBezTo>
                    <a:pt x="1081" y="1767"/>
                    <a:pt x="1190" y="1728"/>
                    <a:pt x="1296" y="1728"/>
                  </a:cubicBezTo>
                  <a:cubicBezTo>
                    <a:pt x="1519" y="1728"/>
                    <a:pt x="1733" y="1901"/>
                    <a:pt x="1733" y="2162"/>
                  </a:cubicBezTo>
                  <a:cubicBezTo>
                    <a:pt x="1733" y="2401"/>
                    <a:pt x="1926" y="2595"/>
                    <a:pt x="2166" y="2595"/>
                  </a:cubicBezTo>
                  <a:cubicBezTo>
                    <a:pt x="2405" y="2595"/>
                    <a:pt x="2598" y="2401"/>
                    <a:pt x="2598" y="2162"/>
                  </a:cubicBezTo>
                  <a:cubicBezTo>
                    <a:pt x="2598" y="1599"/>
                    <a:pt x="2233" y="1124"/>
                    <a:pt x="1733" y="943"/>
                  </a:cubicBezTo>
                  <a:lnTo>
                    <a:pt x="1733" y="431"/>
                  </a:lnTo>
                  <a:cubicBezTo>
                    <a:pt x="1733" y="194"/>
                    <a:pt x="1539" y="0"/>
                    <a:pt x="1300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6" name="Google Shape;2396;p59"/>
            <p:cNvSpPr/>
            <p:nvPr/>
          </p:nvSpPr>
          <p:spPr>
            <a:xfrm>
              <a:off x="4565500" y="2287725"/>
              <a:ext cx="329950" cy="153275"/>
            </a:xfrm>
            <a:custGeom>
              <a:avLst/>
              <a:gdLst/>
              <a:ahLst/>
              <a:cxnLst/>
              <a:rect l="l" t="t" r="r" b="b"/>
              <a:pathLst>
                <a:path w="13198" h="6131" extrusionOk="0">
                  <a:moveTo>
                    <a:pt x="4324" y="0"/>
                  </a:moveTo>
                  <a:cubicBezTo>
                    <a:pt x="3609" y="0"/>
                    <a:pt x="2896" y="252"/>
                    <a:pt x="2329" y="752"/>
                  </a:cubicBezTo>
                  <a:lnTo>
                    <a:pt x="1127" y="1806"/>
                  </a:lnTo>
                  <a:lnTo>
                    <a:pt x="435" y="1806"/>
                  </a:lnTo>
                  <a:cubicBezTo>
                    <a:pt x="433" y="1806"/>
                    <a:pt x="431" y="1806"/>
                    <a:pt x="429" y="1806"/>
                  </a:cubicBezTo>
                  <a:cubicBezTo>
                    <a:pt x="193" y="1806"/>
                    <a:pt x="1" y="2000"/>
                    <a:pt x="2" y="2239"/>
                  </a:cubicBezTo>
                  <a:lnTo>
                    <a:pt x="2" y="5697"/>
                  </a:lnTo>
                  <a:cubicBezTo>
                    <a:pt x="1" y="5936"/>
                    <a:pt x="194" y="6130"/>
                    <a:pt x="432" y="6130"/>
                  </a:cubicBezTo>
                  <a:cubicBezTo>
                    <a:pt x="433" y="6130"/>
                    <a:pt x="434" y="6130"/>
                    <a:pt x="435" y="6130"/>
                  </a:cubicBezTo>
                  <a:lnTo>
                    <a:pt x="8217" y="6130"/>
                  </a:lnTo>
                  <a:cubicBezTo>
                    <a:pt x="9169" y="6128"/>
                    <a:pt x="10066" y="5680"/>
                    <a:pt x="10637" y="4918"/>
                  </a:cubicBezTo>
                  <a:lnTo>
                    <a:pt x="12945" y="1841"/>
                  </a:lnTo>
                  <a:cubicBezTo>
                    <a:pt x="13197" y="1512"/>
                    <a:pt x="13163" y="1037"/>
                    <a:pt x="12868" y="743"/>
                  </a:cubicBezTo>
                  <a:cubicBezTo>
                    <a:pt x="12702" y="578"/>
                    <a:pt x="12485" y="495"/>
                    <a:pt x="12268" y="495"/>
                  </a:cubicBezTo>
                  <a:cubicBezTo>
                    <a:pt x="12043" y="495"/>
                    <a:pt x="11817" y="584"/>
                    <a:pt x="11649" y="761"/>
                  </a:cubicBezTo>
                  <a:lnTo>
                    <a:pt x="10379" y="2127"/>
                  </a:lnTo>
                  <a:cubicBezTo>
                    <a:pt x="9548" y="3018"/>
                    <a:pt x="9271" y="3537"/>
                    <a:pt x="8510" y="3537"/>
                  </a:cubicBezTo>
                  <a:lnTo>
                    <a:pt x="5580" y="3537"/>
                  </a:lnTo>
                  <a:cubicBezTo>
                    <a:pt x="5341" y="3537"/>
                    <a:pt x="5147" y="3342"/>
                    <a:pt x="5147" y="3104"/>
                  </a:cubicBezTo>
                  <a:cubicBezTo>
                    <a:pt x="5147" y="2865"/>
                    <a:pt x="5341" y="2672"/>
                    <a:pt x="5580" y="2672"/>
                  </a:cubicBezTo>
                  <a:lnTo>
                    <a:pt x="7785" y="2672"/>
                  </a:lnTo>
                  <a:cubicBezTo>
                    <a:pt x="7937" y="2670"/>
                    <a:pt x="8087" y="2629"/>
                    <a:pt x="8217" y="2550"/>
                  </a:cubicBezTo>
                  <a:cubicBezTo>
                    <a:pt x="8793" y="2222"/>
                    <a:pt x="8793" y="1391"/>
                    <a:pt x="8217" y="1062"/>
                  </a:cubicBezTo>
                  <a:cubicBezTo>
                    <a:pt x="8087" y="983"/>
                    <a:pt x="7937" y="942"/>
                    <a:pt x="7785" y="942"/>
                  </a:cubicBezTo>
                  <a:lnTo>
                    <a:pt x="6617" y="942"/>
                  </a:lnTo>
                  <a:cubicBezTo>
                    <a:pt x="6557" y="916"/>
                    <a:pt x="6513" y="898"/>
                    <a:pt x="6453" y="873"/>
                  </a:cubicBezTo>
                  <a:cubicBezTo>
                    <a:pt x="5862" y="290"/>
                    <a:pt x="5092" y="0"/>
                    <a:pt x="4324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7" name="Google Shape;2397;p59"/>
            <p:cNvSpPr/>
            <p:nvPr/>
          </p:nvSpPr>
          <p:spPr>
            <a:xfrm>
              <a:off x="4770925" y="2314300"/>
              <a:ext cx="14425" cy="37200"/>
            </a:xfrm>
            <a:custGeom>
              <a:avLst/>
              <a:gdLst/>
              <a:ahLst/>
              <a:cxnLst/>
              <a:rect l="l" t="t" r="r" b="b"/>
              <a:pathLst>
                <a:path w="577" h="1488" extrusionOk="0">
                  <a:moveTo>
                    <a:pt x="0" y="1"/>
                  </a:moveTo>
                  <a:lnTo>
                    <a:pt x="0" y="1487"/>
                  </a:lnTo>
                  <a:cubicBezTo>
                    <a:pt x="576" y="1159"/>
                    <a:pt x="576" y="328"/>
                    <a:pt x="0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8" name="Google Shape;2398;p59"/>
            <p:cNvSpPr/>
            <p:nvPr/>
          </p:nvSpPr>
          <p:spPr>
            <a:xfrm>
              <a:off x="4770875" y="2158500"/>
              <a:ext cx="32525" cy="86525"/>
            </a:xfrm>
            <a:custGeom>
              <a:avLst/>
              <a:gdLst/>
              <a:ahLst/>
              <a:cxnLst/>
              <a:rect l="l" t="t" r="r" b="b"/>
              <a:pathLst>
                <a:path w="1301" h="3461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lnTo>
                    <a:pt x="1" y="866"/>
                  </a:lnTo>
                  <a:cubicBezTo>
                    <a:pt x="240" y="866"/>
                    <a:pt x="433" y="1059"/>
                    <a:pt x="433" y="1298"/>
                  </a:cubicBezTo>
                  <a:cubicBezTo>
                    <a:pt x="433" y="1537"/>
                    <a:pt x="240" y="1731"/>
                    <a:pt x="1" y="1731"/>
                  </a:cubicBezTo>
                  <a:lnTo>
                    <a:pt x="1" y="3460"/>
                  </a:lnTo>
                  <a:cubicBezTo>
                    <a:pt x="3" y="3460"/>
                    <a:pt x="4" y="3460"/>
                    <a:pt x="6" y="3460"/>
                  </a:cubicBezTo>
                  <a:cubicBezTo>
                    <a:pt x="243" y="3460"/>
                    <a:pt x="435" y="3266"/>
                    <a:pt x="433" y="3028"/>
                  </a:cubicBezTo>
                  <a:lnTo>
                    <a:pt x="433" y="2518"/>
                  </a:lnTo>
                  <a:cubicBezTo>
                    <a:pt x="935" y="2335"/>
                    <a:pt x="1299" y="1860"/>
                    <a:pt x="1299" y="1298"/>
                  </a:cubicBezTo>
                  <a:cubicBezTo>
                    <a:pt x="1300" y="582"/>
                    <a:pt x="720" y="0"/>
                    <a:pt x="4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9" name="Google Shape;2399;p59"/>
            <p:cNvSpPr/>
            <p:nvPr/>
          </p:nvSpPr>
          <p:spPr>
            <a:xfrm>
              <a:off x="4770925" y="2093675"/>
              <a:ext cx="32475" cy="64875"/>
            </a:xfrm>
            <a:custGeom>
              <a:avLst/>
              <a:gdLst/>
              <a:ahLst/>
              <a:cxnLst/>
              <a:rect l="l" t="t" r="r" b="b"/>
              <a:pathLst>
                <a:path w="1299" h="2595" extrusionOk="0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1729"/>
                  </a:lnTo>
                  <a:cubicBezTo>
                    <a:pt x="1" y="1729"/>
                    <a:pt x="2" y="1729"/>
                    <a:pt x="3" y="1729"/>
                  </a:cubicBezTo>
                  <a:cubicBezTo>
                    <a:pt x="241" y="1729"/>
                    <a:pt x="435" y="1924"/>
                    <a:pt x="433" y="2162"/>
                  </a:cubicBezTo>
                  <a:cubicBezTo>
                    <a:pt x="433" y="2401"/>
                    <a:pt x="626" y="2595"/>
                    <a:pt x="866" y="2595"/>
                  </a:cubicBezTo>
                  <a:cubicBezTo>
                    <a:pt x="1105" y="2595"/>
                    <a:pt x="1298" y="2401"/>
                    <a:pt x="1298" y="2162"/>
                  </a:cubicBezTo>
                  <a:cubicBezTo>
                    <a:pt x="1298" y="1600"/>
                    <a:pt x="933" y="1125"/>
                    <a:pt x="433" y="943"/>
                  </a:cubicBezTo>
                  <a:lnTo>
                    <a:pt x="433" y="433"/>
                  </a:lnTo>
                  <a:cubicBezTo>
                    <a:pt x="435" y="195"/>
                    <a:pt x="241" y="0"/>
                    <a:pt x="3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0" name="Google Shape;2400;p59"/>
            <p:cNvSpPr/>
            <p:nvPr/>
          </p:nvSpPr>
          <p:spPr>
            <a:xfrm>
              <a:off x="4770925" y="2300100"/>
              <a:ext cx="124525" cy="140875"/>
            </a:xfrm>
            <a:custGeom>
              <a:avLst/>
              <a:gdLst/>
              <a:ahLst/>
              <a:cxnLst/>
              <a:rect l="l" t="t" r="r" b="b"/>
              <a:pathLst>
                <a:path w="4981" h="5635" extrusionOk="0">
                  <a:moveTo>
                    <a:pt x="4051" y="0"/>
                  </a:moveTo>
                  <a:cubicBezTo>
                    <a:pt x="3826" y="0"/>
                    <a:pt x="3601" y="89"/>
                    <a:pt x="3433" y="265"/>
                  </a:cubicBezTo>
                  <a:lnTo>
                    <a:pt x="2162" y="1632"/>
                  </a:lnTo>
                  <a:cubicBezTo>
                    <a:pt x="1331" y="2523"/>
                    <a:pt x="1054" y="3040"/>
                    <a:pt x="293" y="3040"/>
                  </a:cubicBezTo>
                  <a:lnTo>
                    <a:pt x="0" y="3040"/>
                  </a:lnTo>
                  <a:lnTo>
                    <a:pt x="0" y="5635"/>
                  </a:lnTo>
                  <a:cubicBezTo>
                    <a:pt x="952" y="5633"/>
                    <a:pt x="1849" y="5185"/>
                    <a:pt x="2420" y="4423"/>
                  </a:cubicBezTo>
                  <a:lnTo>
                    <a:pt x="4728" y="1346"/>
                  </a:lnTo>
                  <a:cubicBezTo>
                    <a:pt x="4980" y="1017"/>
                    <a:pt x="4946" y="542"/>
                    <a:pt x="4653" y="248"/>
                  </a:cubicBezTo>
                  <a:cubicBezTo>
                    <a:pt x="4486" y="82"/>
                    <a:pt x="4268" y="0"/>
                    <a:pt x="4051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01" name="Google Shape;2401;p59"/>
          <p:cNvGrpSpPr/>
          <p:nvPr/>
        </p:nvGrpSpPr>
        <p:grpSpPr>
          <a:xfrm>
            <a:off x="3451038" y="1561700"/>
            <a:ext cx="370200" cy="324850"/>
            <a:chOff x="2685350" y="1561700"/>
            <a:chExt cx="370200" cy="324850"/>
          </a:xfrm>
        </p:grpSpPr>
        <p:sp>
          <p:nvSpPr>
            <p:cNvPr id="2402" name="Google Shape;2402;p59"/>
            <p:cNvSpPr/>
            <p:nvPr/>
          </p:nvSpPr>
          <p:spPr>
            <a:xfrm>
              <a:off x="2685350" y="1648300"/>
              <a:ext cx="370200" cy="238250"/>
            </a:xfrm>
            <a:custGeom>
              <a:avLst/>
              <a:gdLst/>
              <a:ahLst/>
              <a:cxnLst/>
              <a:rect l="l" t="t" r="r" b="b"/>
              <a:pathLst>
                <a:path w="14808" h="9530" extrusionOk="0">
                  <a:moveTo>
                    <a:pt x="7419" y="1"/>
                  </a:moveTo>
                  <a:cubicBezTo>
                    <a:pt x="3416" y="1"/>
                    <a:pt x="242" y="4333"/>
                    <a:pt x="104" y="4514"/>
                  </a:cubicBezTo>
                  <a:cubicBezTo>
                    <a:pt x="0" y="4665"/>
                    <a:pt x="0" y="4864"/>
                    <a:pt x="104" y="5017"/>
                  </a:cubicBezTo>
                  <a:cubicBezTo>
                    <a:pt x="242" y="5198"/>
                    <a:pt x="3416" y="9530"/>
                    <a:pt x="7419" y="9530"/>
                  </a:cubicBezTo>
                  <a:cubicBezTo>
                    <a:pt x="11420" y="9530"/>
                    <a:pt x="14565" y="5198"/>
                    <a:pt x="14704" y="5017"/>
                  </a:cubicBezTo>
                  <a:cubicBezTo>
                    <a:pt x="14808" y="4864"/>
                    <a:pt x="14808" y="4665"/>
                    <a:pt x="14704" y="4514"/>
                  </a:cubicBezTo>
                  <a:cubicBezTo>
                    <a:pt x="14565" y="4333"/>
                    <a:pt x="11420" y="1"/>
                    <a:pt x="74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3" name="Google Shape;2403;p59"/>
            <p:cNvSpPr/>
            <p:nvPr/>
          </p:nvSpPr>
          <p:spPr>
            <a:xfrm>
              <a:off x="2870800" y="1648300"/>
              <a:ext cx="184750" cy="238250"/>
            </a:xfrm>
            <a:custGeom>
              <a:avLst/>
              <a:gdLst/>
              <a:ahLst/>
              <a:cxnLst/>
              <a:rect l="l" t="t" r="r" b="b"/>
              <a:pathLst>
                <a:path w="7390" h="9530" extrusionOk="0">
                  <a:moveTo>
                    <a:pt x="1" y="1"/>
                  </a:moveTo>
                  <a:lnTo>
                    <a:pt x="1" y="9530"/>
                  </a:lnTo>
                  <a:cubicBezTo>
                    <a:pt x="4002" y="9530"/>
                    <a:pt x="7147" y="5198"/>
                    <a:pt x="7286" y="5017"/>
                  </a:cubicBezTo>
                  <a:cubicBezTo>
                    <a:pt x="7390" y="4864"/>
                    <a:pt x="7390" y="4665"/>
                    <a:pt x="7286" y="4514"/>
                  </a:cubicBezTo>
                  <a:cubicBezTo>
                    <a:pt x="7147" y="4333"/>
                    <a:pt x="400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4" name="Google Shape;2404;p59"/>
            <p:cNvSpPr/>
            <p:nvPr/>
          </p:nvSpPr>
          <p:spPr>
            <a:xfrm>
              <a:off x="2860000" y="1561700"/>
              <a:ext cx="21650" cy="64950"/>
            </a:xfrm>
            <a:custGeom>
              <a:avLst/>
              <a:gdLst/>
              <a:ahLst/>
              <a:cxnLst/>
              <a:rect l="l" t="t" r="r" b="b"/>
              <a:pathLst>
                <a:path w="866" h="2598" extrusionOk="0">
                  <a:moveTo>
                    <a:pt x="433" y="0"/>
                  </a:moveTo>
                  <a:cubicBezTo>
                    <a:pt x="194" y="0"/>
                    <a:pt x="0" y="194"/>
                    <a:pt x="0" y="433"/>
                  </a:cubicBezTo>
                  <a:lnTo>
                    <a:pt x="0" y="2165"/>
                  </a:lnTo>
                  <a:cubicBezTo>
                    <a:pt x="0" y="2404"/>
                    <a:pt x="194" y="2598"/>
                    <a:pt x="433" y="2598"/>
                  </a:cubicBezTo>
                  <a:cubicBezTo>
                    <a:pt x="672" y="2598"/>
                    <a:pt x="866" y="2404"/>
                    <a:pt x="866" y="2165"/>
                  </a:cubicBezTo>
                  <a:lnTo>
                    <a:pt x="866" y="433"/>
                  </a:lnTo>
                  <a:cubicBezTo>
                    <a:pt x="866" y="194"/>
                    <a:pt x="672" y="0"/>
                    <a:pt x="43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5" name="Google Shape;2405;p59"/>
            <p:cNvSpPr/>
            <p:nvPr/>
          </p:nvSpPr>
          <p:spPr>
            <a:xfrm>
              <a:off x="2760975" y="1587775"/>
              <a:ext cx="46400" cy="59225"/>
            </a:xfrm>
            <a:custGeom>
              <a:avLst/>
              <a:gdLst/>
              <a:ahLst/>
              <a:cxnLst/>
              <a:rect l="l" t="t" r="r" b="b"/>
              <a:pathLst>
                <a:path w="1856" h="2369" extrusionOk="0">
                  <a:moveTo>
                    <a:pt x="494" y="1"/>
                  </a:moveTo>
                  <a:cubicBezTo>
                    <a:pt x="421" y="1"/>
                    <a:pt x="347" y="19"/>
                    <a:pt x="279" y="59"/>
                  </a:cubicBezTo>
                  <a:cubicBezTo>
                    <a:pt x="72" y="178"/>
                    <a:pt x="1" y="444"/>
                    <a:pt x="120" y="650"/>
                  </a:cubicBezTo>
                  <a:lnTo>
                    <a:pt x="986" y="2151"/>
                  </a:lnTo>
                  <a:cubicBezTo>
                    <a:pt x="1066" y="2291"/>
                    <a:pt x="1212" y="2368"/>
                    <a:pt x="1362" y="2368"/>
                  </a:cubicBezTo>
                  <a:cubicBezTo>
                    <a:pt x="1435" y="2368"/>
                    <a:pt x="1510" y="2350"/>
                    <a:pt x="1577" y="2310"/>
                  </a:cubicBezTo>
                  <a:cubicBezTo>
                    <a:pt x="1785" y="2191"/>
                    <a:pt x="1856" y="1926"/>
                    <a:pt x="1736" y="1719"/>
                  </a:cubicBezTo>
                  <a:lnTo>
                    <a:pt x="871" y="218"/>
                  </a:lnTo>
                  <a:cubicBezTo>
                    <a:pt x="791" y="79"/>
                    <a:pt x="644" y="1"/>
                    <a:pt x="494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6" name="Google Shape;2406;p59"/>
            <p:cNvSpPr/>
            <p:nvPr/>
          </p:nvSpPr>
          <p:spPr>
            <a:xfrm>
              <a:off x="2934225" y="1587775"/>
              <a:ext cx="46425" cy="59225"/>
            </a:xfrm>
            <a:custGeom>
              <a:avLst/>
              <a:gdLst/>
              <a:ahLst/>
              <a:cxnLst/>
              <a:rect l="l" t="t" r="r" b="b"/>
              <a:pathLst>
                <a:path w="1857" h="2369" extrusionOk="0">
                  <a:moveTo>
                    <a:pt x="1363" y="1"/>
                  </a:moveTo>
                  <a:cubicBezTo>
                    <a:pt x="1213" y="1"/>
                    <a:pt x="1067" y="79"/>
                    <a:pt x="987" y="218"/>
                  </a:cubicBezTo>
                  <a:lnTo>
                    <a:pt x="120" y="1719"/>
                  </a:lnTo>
                  <a:cubicBezTo>
                    <a:pt x="0" y="1926"/>
                    <a:pt x="71" y="2191"/>
                    <a:pt x="279" y="2310"/>
                  </a:cubicBezTo>
                  <a:cubicBezTo>
                    <a:pt x="347" y="2350"/>
                    <a:pt x="422" y="2368"/>
                    <a:pt x="495" y="2368"/>
                  </a:cubicBezTo>
                  <a:cubicBezTo>
                    <a:pt x="645" y="2368"/>
                    <a:pt x="790" y="2291"/>
                    <a:pt x="870" y="2151"/>
                  </a:cubicBezTo>
                  <a:lnTo>
                    <a:pt x="1737" y="650"/>
                  </a:lnTo>
                  <a:cubicBezTo>
                    <a:pt x="1857" y="444"/>
                    <a:pt x="1785" y="178"/>
                    <a:pt x="1578" y="59"/>
                  </a:cubicBezTo>
                  <a:cubicBezTo>
                    <a:pt x="1510" y="19"/>
                    <a:pt x="1436" y="1"/>
                    <a:pt x="1363" y="1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7" name="Google Shape;2407;p59"/>
            <p:cNvSpPr/>
            <p:nvPr/>
          </p:nvSpPr>
          <p:spPr>
            <a:xfrm>
              <a:off x="2870800" y="1561700"/>
              <a:ext cx="10900" cy="64950"/>
            </a:xfrm>
            <a:custGeom>
              <a:avLst/>
              <a:gdLst/>
              <a:ahLst/>
              <a:cxnLst/>
              <a:rect l="l" t="t" r="r" b="b"/>
              <a:pathLst>
                <a:path w="436" h="2598" extrusionOk="0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lnTo>
                    <a:pt x="1" y="2598"/>
                  </a:lnTo>
                  <a:cubicBezTo>
                    <a:pt x="3" y="2598"/>
                    <a:pt x="5" y="2598"/>
                    <a:pt x="7" y="2598"/>
                  </a:cubicBezTo>
                  <a:cubicBezTo>
                    <a:pt x="243" y="2598"/>
                    <a:pt x="435" y="2403"/>
                    <a:pt x="434" y="2165"/>
                  </a:cubicBezTo>
                  <a:lnTo>
                    <a:pt x="434" y="433"/>
                  </a:lnTo>
                  <a:cubicBezTo>
                    <a:pt x="435" y="194"/>
                    <a:pt x="243" y="0"/>
                    <a:pt x="7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8" name="Google Shape;2408;p59"/>
            <p:cNvSpPr/>
            <p:nvPr/>
          </p:nvSpPr>
          <p:spPr>
            <a:xfrm>
              <a:off x="2795000" y="1691625"/>
              <a:ext cx="151625" cy="151625"/>
            </a:xfrm>
            <a:custGeom>
              <a:avLst/>
              <a:gdLst/>
              <a:ahLst/>
              <a:cxnLst/>
              <a:rect l="l" t="t" r="r" b="b"/>
              <a:pathLst>
                <a:path w="6065" h="6065" extrusionOk="0">
                  <a:moveTo>
                    <a:pt x="2600" y="910"/>
                  </a:moveTo>
                  <a:lnTo>
                    <a:pt x="2600" y="2850"/>
                  </a:lnTo>
                  <a:lnTo>
                    <a:pt x="1231" y="4226"/>
                  </a:lnTo>
                  <a:cubicBezTo>
                    <a:pt x="992" y="3874"/>
                    <a:pt x="865" y="3457"/>
                    <a:pt x="868" y="3032"/>
                  </a:cubicBezTo>
                  <a:cubicBezTo>
                    <a:pt x="866" y="2002"/>
                    <a:pt x="1592" y="1116"/>
                    <a:pt x="2600" y="910"/>
                  </a:cubicBezTo>
                  <a:close/>
                  <a:moveTo>
                    <a:pt x="3466" y="910"/>
                  </a:moveTo>
                  <a:cubicBezTo>
                    <a:pt x="4474" y="1116"/>
                    <a:pt x="5198" y="2003"/>
                    <a:pt x="5198" y="3032"/>
                  </a:cubicBezTo>
                  <a:cubicBezTo>
                    <a:pt x="5199" y="3459"/>
                    <a:pt x="5074" y="3876"/>
                    <a:pt x="4834" y="4228"/>
                  </a:cubicBezTo>
                  <a:lnTo>
                    <a:pt x="3466" y="2851"/>
                  </a:lnTo>
                  <a:lnTo>
                    <a:pt x="3466" y="910"/>
                  </a:lnTo>
                  <a:close/>
                  <a:moveTo>
                    <a:pt x="2600" y="4080"/>
                  </a:moveTo>
                  <a:lnTo>
                    <a:pt x="2600" y="5155"/>
                  </a:lnTo>
                  <a:cubicBezTo>
                    <a:pt x="2328" y="5097"/>
                    <a:pt x="2068" y="4988"/>
                    <a:pt x="1837" y="4834"/>
                  </a:cubicBezTo>
                  <a:lnTo>
                    <a:pt x="2600" y="4080"/>
                  </a:lnTo>
                  <a:close/>
                  <a:moveTo>
                    <a:pt x="3466" y="4080"/>
                  </a:moveTo>
                  <a:lnTo>
                    <a:pt x="4227" y="4834"/>
                  </a:lnTo>
                  <a:cubicBezTo>
                    <a:pt x="3996" y="4988"/>
                    <a:pt x="3738" y="5097"/>
                    <a:pt x="3466" y="5155"/>
                  </a:cubicBezTo>
                  <a:lnTo>
                    <a:pt x="3466" y="4080"/>
                  </a:lnTo>
                  <a:close/>
                  <a:moveTo>
                    <a:pt x="3033" y="0"/>
                  </a:moveTo>
                  <a:cubicBezTo>
                    <a:pt x="1360" y="0"/>
                    <a:pt x="1" y="1360"/>
                    <a:pt x="1" y="3032"/>
                  </a:cubicBezTo>
                  <a:cubicBezTo>
                    <a:pt x="1" y="4699"/>
                    <a:pt x="1357" y="6064"/>
                    <a:pt x="3033" y="6064"/>
                  </a:cubicBezTo>
                  <a:cubicBezTo>
                    <a:pt x="4712" y="6064"/>
                    <a:pt x="6065" y="4687"/>
                    <a:pt x="6065" y="3032"/>
                  </a:cubicBezTo>
                  <a:cubicBezTo>
                    <a:pt x="6065" y="1361"/>
                    <a:pt x="4704" y="0"/>
                    <a:pt x="3033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9" name="Google Shape;2409;p59"/>
            <p:cNvSpPr/>
            <p:nvPr/>
          </p:nvSpPr>
          <p:spPr>
            <a:xfrm>
              <a:off x="2870800" y="1691625"/>
              <a:ext cx="75825" cy="151625"/>
            </a:xfrm>
            <a:custGeom>
              <a:avLst/>
              <a:gdLst/>
              <a:ahLst/>
              <a:cxnLst/>
              <a:rect l="l" t="t" r="r" b="b"/>
              <a:pathLst>
                <a:path w="3033" h="6065" extrusionOk="0">
                  <a:moveTo>
                    <a:pt x="434" y="910"/>
                  </a:moveTo>
                  <a:cubicBezTo>
                    <a:pt x="1442" y="1116"/>
                    <a:pt x="2166" y="2003"/>
                    <a:pt x="2166" y="3032"/>
                  </a:cubicBezTo>
                  <a:cubicBezTo>
                    <a:pt x="2167" y="3459"/>
                    <a:pt x="2042" y="3876"/>
                    <a:pt x="1802" y="4228"/>
                  </a:cubicBezTo>
                  <a:lnTo>
                    <a:pt x="434" y="2851"/>
                  </a:lnTo>
                  <a:lnTo>
                    <a:pt x="434" y="910"/>
                  </a:lnTo>
                  <a:close/>
                  <a:moveTo>
                    <a:pt x="434" y="4080"/>
                  </a:moveTo>
                  <a:lnTo>
                    <a:pt x="1195" y="4834"/>
                  </a:lnTo>
                  <a:cubicBezTo>
                    <a:pt x="964" y="4988"/>
                    <a:pt x="706" y="5097"/>
                    <a:pt x="434" y="5155"/>
                  </a:cubicBezTo>
                  <a:lnTo>
                    <a:pt x="434" y="4080"/>
                  </a:lnTo>
                  <a:close/>
                  <a:moveTo>
                    <a:pt x="1" y="0"/>
                  </a:moveTo>
                  <a:lnTo>
                    <a:pt x="1" y="6064"/>
                  </a:lnTo>
                  <a:cubicBezTo>
                    <a:pt x="1680" y="6064"/>
                    <a:pt x="3033" y="4687"/>
                    <a:pt x="3033" y="3032"/>
                  </a:cubicBezTo>
                  <a:cubicBezTo>
                    <a:pt x="3033" y="1361"/>
                    <a:pt x="1672" y="0"/>
                    <a:pt x="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10" name="Google Shape;2410;p59"/>
          <p:cNvGrpSpPr/>
          <p:nvPr/>
        </p:nvGrpSpPr>
        <p:grpSpPr>
          <a:xfrm>
            <a:off x="2865113" y="1517650"/>
            <a:ext cx="368925" cy="368900"/>
            <a:chOff x="2099425" y="1517650"/>
            <a:chExt cx="368925" cy="368900"/>
          </a:xfrm>
        </p:grpSpPr>
        <p:sp>
          <p:nvSpPr>
            <p:cNvPr id="2411" name="Google Shape;2411;p59"/>
            <p:cNvSpPr/>
            <p:nvPr/>
          </p:nvSpPr>
          <p:spPr>
            <a:xfrm>
              <a:off x="2099425" y="1789250"/>
              <a:ext cx="335850" cy="97300"/>
            </a:xfrm>
            <a:custGeom>
              <a:avLst/>
              <a:gdLst/>
              <a:ahLst/>
              <a:cxnLst/>
              <a:rect l="l" t="t" r="r" b="b"/>
              <a:pathLst>
                <a:path w="13434" h="3892" extrusionOk="0">
                  <a:moveTo>
                    <a:pt x="7379" y="1"/>
                  </a:moveTo>
                  <a:lnTo>
                    <a:pt x="2191" y="433"/>
                  </a:lnTo>
                  <a:lnTo>
                    <a:pt x="1758" y="433"/>
                  </a:lnTo>
                  <a:cubicBezTo>
                    <a:pt x="807" y="433"/>
                    <a:pt x="1" y="1212"/>
                    <a:pt x="1" y="2162"/>
                  </a:cubicBezTo>
                  <a:cubicBezTo>
                    <a:pt x="1" y="3114"/>
                    <a:pt x="808" y="3892"/>
                    <a:pt x="1758" y="3892"/>
                  </a:cubicBezTo>
                  <a:lnTo>
                    <a:pt x="12997" y="3892"/>
                  </a:lnTo>
                  <a:cubicBezTo>
                    <a:pt x="12999" y="3892"/>
                    <a:pt x="13001" y="3892"/>
                    <a:pt x="13003" y="3892"/>
                  </a:cubicBezTo>
                  <a:cubicBezTo>
                    <a:pt x="13241" y="3892"/>
                    <a:pt x="13433" y="3698"/>
                    <a:pt x="13430" y="3459"/>
                  </a:cubicBezTo>
                  <a:cubicBezTo>
                    <a:pt x="13432" y="3222"/>
                    <a:pt x="13238" y="3029"/>
                    <a:pt x="13002" y="3029"/>
                  </a:cubicBezTo>
                  <a:cubicBezTo>
                    <a:pt x="13001" y="3029"/>
                    <a:pt x="13000" y="3029"/>
                    <a:pt x="12999" y="3029"/>
                  </a:cubicBezTo>
                  <a:cubicBezTo>
                    <a:pt x="12524" y="3029"/>
                    <a:pt x="11703" y="2641"/>
                    <a:pt x="11703" y="2164"/>
                  </a:cubicBezTo>
                  <a:cubicBezTo>
                    <a:pt x="11703" y="1689"/>
                    <a:pt x="12524" y="1299"/>
                    <a:pt x="12999" y="1299"/>
                  </a:cubicBezTo>
                  <a:cubicBezTo>
                    <a:pt x="13238" y="1299"/>
                    <a:pt x="13432" y="1105"/>
                    <a:pt x="13432" y="866"/>
                  </a:cubicBezTo>
                  <a:cubicBezTo>
                    <a:pt x="13432" y="627"/>
                    <a:pt x="13238" y="433"/>
                    <a:pt x="12999" y="433"/>
                  </a:cubicBezTo>
                  <a:lnTo>
                    <a:pt x="7379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2" name="Google Shape;2412;p59"/>
            <p:cNvSpPr/>
            <p:nvPr/>
          </p:nvSpPr>
          <p:spPr>
            <a:xfrm>
              <a:off x="2283875" y="1789250"/>
              <a:ext cx="151400" cy="97300"/>
            </a:xfrm>
            <a:custGeom>
              <a:avLst/>
              <a:gdLst/>
              <a:ahLst/>
              <a:cxnLst/>
              <a:rect l="l" t="t" r="r" b="b"/>
              <a:pathLst>
                <a:path w="6056" h="3892" extrusionOk="0">
                  <a:moveTo>
                    <a:pt x="1" y="1"/>
                  </a:moveTo>
                  <a:lnTo>
                    <a:pt x="1" y="3892"/>
                  </a:lnTo>
                  <a:lnTo>
                    <a:pt x="5619" y="3892"/>
                  </a:lnTo>
                  <a:cubicBezTo>
                    <a:pt x="5621" y="3892"/>
                    <a:pt x="5623" y="3892"/>
                    <a:pt x="5625" y="3892"/>
                  </a:cubicBezTo>
                  <a:cubicBezTo>
                    <a:pt x="5863" y="3892"/>
                    <a:pt x="6055" y="3698"/>
                    <a:pt x="6052" y="3459"/>
                  </a:cubicBezTo>
                  <a:cubicBezTo>
                    <a:pt x="6054" y="3222"/>
                    <a:pt x="5860" y="3029"/>
                    <a:pt x="5624" y="3029"/>
                  </a:cubicBezTo>
                  <a:cubicBezTo>
                    <a:pt x="5623" y="3029"/>
                    <a:pt x="5622" y="3029"/>
                    <a:pt x="5621" y="3029"/>
                  </a:cubicBezTo>
                  <a:cubicBezTo>
                    <a:pt x="5144" y="3029"/>
                    <a:pt x="4323" y="2641"/>
                    <a:pt x="4323" y="2164"/>
                  </a:cubicBezTo>
                  <a:cubicBezTo>
                    <a:pt x="4323" y="1689"/>
                    <a:pt x="5144" y="1299"/>
                    <a:pt x="5621" y="1299"/>
                  </a:cubicBezTo>
                  <a:cubicBezTo>
                    <a:pt x="5860" y="1299"/>
                    <a:pt x="6054" y="1105"/>
                    <a:pt x="6054" y="866"/>
                  </a:cubicBezTo>
                  <a:cubicBezTo>
                    <a:pt x="6054" y="627"/>
                    <a:pt x="5860" y="433"/>
                    <a:pt x="5621" y="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3" name="Google Shape;2413;p59"/>
            <p:cNvSpPr/>
            <p:nvPr/>
          </p:nvSpPr>
          <p:spPr>
            <a:xfrm>
              <a:off x="2121025" y="1821700"/>
              <a:ext cx="303400" cy="43300"/>
            </a:xfrm>
            <a:custGeom>
              <a:avLst/>
              <a:gdLst/>
              <a:ahLst/>
              <a:cxnLst/>
              <a:rect l="l" t="t" r="r" b="b"/>
              <a:pathLst>
                <a:path w="12136" h="1732" extrusionOk="0">
                  <a:moveTo>
                    <a:pt x="894" y="1"/>
                  </a:moveTo>
                  <a:cubicBezTo>
                    <a:pt x="410" y="1"/>
                    <a:pt x="1" y="396"/>
                    <a:pt x="1" y="866"/>
                  </a:cubicBezTo>
                  <a:cubicBezTo>
                    <a:pt x="1" y="1335"/>
                    <a:pt x="410" y="1731"/>
                    <a:pt x="894" y="1731"/>
                  </a:cubicBezTo>
                  <a:lnTo>
                    <a:pt x="12135" y="1730"/>
                  </a:lnTo>
                  <a:cubicBezTo>
                    <a:pt x="11671" y="1709"/>
                    <a:pt x="11306" y="1329"/>
                    <a:pt x="11306" y="864"/>
                  </a:cubicBezTo>
                  <a:cubicBezTo>
                    <a:pt x="11306" y="400"/>
                    <a:pt x="11671" y="19"/>
                    <a:pt x="12135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4" name="Google Shape;2414;p59"/>
            <p:cNvSpPr/>
            <p:nvPr/>
          </p:nvSpPr>
          <p:spPr>
            <a:xfrm>
              <a:off x="2283875" y="1821700"/>
              <a:ext cx="140550" cy="43250"/>
            </a:xfrm>
            <a:custGeom>
              <a:avLst/>
              <a:gdLst/>
              <a:ahLst/>
              <a:cxnLst/>
              <a:rect l="l" t="t" r="r" b="b"/>
              <a:pathLst>
                <a:path w="5622" h="1730" extrusionOk="0">
                  <a:moveTo>
                    <a:pt x="1" y="1"/>
                  </a:moveTo>
                  <a:lnTo>
                    <a:pt x="1" y="1730"/>
                  </a:lnTo>
                  <a:lnTo>
                    <a:pt x="5621" y="1730"/>
                  </a:lnTo>
                  <a:cubicBezTo>
                    <a:pt x="5157" y="1709"/>
                    <a:pt x="4792" y="1329"/>
                    <a:pt x="4792" y="864"/>
                  </a:cubicBezTo>
                  <a:cubicBezTo>
                    <a:pt x="4792" y="400"/>
                    <a:pt x="5157" y="19"/>
                    <a:pt x="5621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5" name="Google Shape;2415;p59"/>
            <p:cNvSpPr/>
            <p:nvPr/>
          </p:nvSpPr>
          <p:spPr>
            <a:xfrm>
              <a:off x="2186500" y="1610250"/>
              <a:ext cx="194750" cy="125025"/>
            </a:xfrm>
            <a:custGeom>
              <a:avLst/>
              <a:gdLst/>
              <a:ahLst/>
              <a:cxnLst/>
              <a:rect l="l" t="t" r="r" b="b"/>
              <a:pathLst>
                <a:path w="7790" h="5001" extrusionOk="0">
                  <a:moveTo>
                    <a:pt x="434" y="1"/>
                  </a:moveTo>
                  <a:cubicBezTo>
                    <a:pt x="206" y="1"/>
                    <a:pt x="1" y="187"/>
                    <a:pt x="5" y="437"/>
                  </a:cubicBezTo>
                  <a:lnTo>
                    <a:pt x="5" y="4567"/>
                  </a:lnTo>
                  <a:cubicBezTo>
                    <a:pt x="3" y="4806"/>
                    <a:pt x="195" y="5000"/>
                    <a:pt x="432" y="5000"/>
                  </a:cubicBezTo>
                  <a:cubicBezTo>
                    <a:pt x="434" y="5000"/>
                    <a:pt x="435" y="5000"/>
                    <a:pt x="437" y="5000"/>
                  </a:cubicBezTo>
                  <a:lnTo>
                    <a:pt x="7354" y="5000"/>
                  </a:lnTo>
                  <a:cubicBezTo>
                    <a:pt x="7356" y="5000"/>
                    <a:pt x="7358" y="5000"/>
                    <a:pt x="7360" y="5000"/>
                  </a:cubicBezTo>
                  <a:cubicBezTo>
                    <a:pt x="7598" y="5000"/>
                    <a:pt x="7790" y="4806"/>
                    <a:pt x="7787" y="4567"/>
                  </a:cubicBezTo>
                  <a:lnTo>
                    <a:pt x="7787" y="437"/>
                  </a:lnTo>
                  <a:cubicBezTo>
                    <a:pt x="7787" y="293"/>
                    <a:pt x="7716" y="157"/>
                    <a:pt x="7596" y="74"/>
                  </a:cubicBezTo>
                  <a:cubicBezTo>
                    <a:pt x="7519" y="27"/>
                    <a:pt x="7437" y="3"/>
                    <a:pt x="7354" y="3"/>
                  </a:cubicBezTo>
                  <a:cubicBezTo>
                    <a:pt x="7296" y="3"/>
                    <a:pt x="7238" y="15"/>
                    <a:pt x="7181" y="39"/>
                  </a:cubicBezTo>
                  <a:lnTo>
                    <a:pt x="3896" y="1449"/>
                  </a:lnTo>
                  <a:lnTo>
                    <a:pt x="610" y="39"/>
                  </a:lnTo>
                  <a:cubicBezTo>
                    <a:pt x="552" y="13"/>
                    <a:pt x="492" y="1"/>
                    <a:pt x="43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6" name="Google Shape;2416;p59"/>
            <p:cNvSpPr/>
            <p:nvPr/>
          </p:nvSpPr>
          <p:spPr>
            <a:xfrm>
              <a:off x="2424400" y="1593275"/>
              <a:ext cx="21650" cy="75700"/>
            </a:xfrm>
            <a:custGeom>
              <a:avLst/>
              <a:gdLst/>
              <a:ahLst/>
              <a:cxnLst/>
              <a:rect l="l" t="t" r="r" b="b"/>
              <a:pathLst>
                <a:path w="866" h="3028" extrusionOk="0">
                  <a:moveTo>
                    <a:pt x="865" y="1"/>
                  </a:moveTo>
                  <a:lnTo>
                    <a:pt x="0" y="56"/>
                  </a:lnTo>
                  <a:lnTo>
                    <a:pt x="0" y="2595"/>
                  </a:lnTo>
                  <a:cubicBezTo>
                    <a:pt x="0" y="2834"/>
                    <a:pt x="194" y="3028"/>
                    <a:pt x="433" y="3028"/>
                  </a:cubicBezTo>
                  <a:cubicBezTo>
                    <a:pt x="672" y="3028"/>
                    <a:pt x="865" y="2834"/>
                    <a:pt x="865" y="2595"/>
                  </a:cubicBezTo>
                  <a:lnTo>
                    <a:pt x="865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7" name="Google Shape;2417;p59"/>
            <p:cNvSpPr/>
            <p:nvPr/>
          </p:nvSpPr>
          <p:spPr>
            <a:xfrm>
              <a:off x="2283875" y="1610325"/>
              <a:ext cx="97350" cy="124950"/>
            </a:xfrm>
            <a:custGeom>
              <a:avLst/>
              <a:gdLst/>
              <a:ahLst/>
              <a:cxnLst/>
              <a:rect l="l" t="t" r="r" b="b"/>
              <a:pathLst>
                <a:path w="3894" h="4998" extrusionOk="0">
                  <a:moveTo>
                    <a:pt x="3457" y="0"/>
                  </a:moveTo>
                  <a:cubicBezTo>
                    <a:pt x="3400" y="0"/>
                    <a:pt x="3342" y="12"/>
                    <a:pt x="3286" y="36"/>
                  </a:cubicBezTo>
                  <a:lnTo>
                    <a:pt x="1" y="1446"/>
                  </a:lnTo>
                  <a:lnTo>
                    <a:pt x="1" y="4997"/>
                  </a:lnTo>
                  <a:lnTo>
                    <a:pt x="3459" y="4997"/>
                  </a:lnTo>
                  <a:cubicBezTo>
                    <a:pt x="3460" y="4997"/>
                    <a:pt x="3461" y="4997"/>
                    <a:pt x="3462" y="4997"/>
                  </a:cubicBezTo>
                  <a:cubicBezTo>
                    <a:pt x="3700" y="4997"/>
                    <a:pt x="3893" y="4803"/>
                    <a:pt x="3892" y="4564"/>
                  </a:cubicBezTo>
                  <a:lnTo>
                    <a:pt x="3892" y="434"/>
                  </a:lnTo>
                  <a:cubicBezTo>
                    <a:pt x="3892" y="290"/>
                    <a:pt x="3821" y="154"/>
                    <a:pt x="3701" y="71"/>
                  </a:cubicBezTo>
                  <a:cubicBezTo>
                    <a:pt x="3624" y="25"/>
                    <a:pt x="3541" y="0"/>
                    <a:pt x="3457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8" name="Google Shape;2418;p59"/>
            <p:cNvSpPr/>
            <p:nvPr/>
          </p:nvSpPr>
          <p:spPr>
            <a:xfrm>
              <a:off x="2119625" y="1517650"/>
              <a:ext cx="328550" cy="151325"/>
            </a:xfrm>
            <a:custGeom>
              <a:avLst/>
              <a:gdLst/>
              <a:ahLst/>
              <a:cxnLst/>
              <a:rect l="l" t="t" r="r" b="b"/>
              <a:pathLst>
                <a:path w="13142" h="6053" extrusionOk="0">
                  <a:moveTo>
                    <a:pt x="6570" y="0"/>
                  </a:moveTo>
                  <a:cubicBezTo>
                    <a:pt x="6511" y="0"/>
                    <a:pt x="6453" y="12"/>
                    <a:pt x="6398" y="35"/>
                  </a:cubicBezTo>
                  <a:lnTo>
                    <a:pt x="346" y="2628"/>
                  </a:lnTo>
                  <a:cubicBezTo>
                    <a:pt x="0" y="2780"/>
                    <a:pt x="0" y="3271"/>
                    <a:pt x="346" y="3424"/>
                  </a:cubicBezTo>
                  <a:lnTo>
                    <a:pt x="6398" y="6018"/>
                  </a:lnTo>
                  <a:cubicBezTo>
                    <a:pt x="6453" y="6041"/>
                    <a:pt x="6511" y="6053"/>
                    <a:pt x="6570" y="6053"/>
                  </a:cubicBezTo>
                  <a:cubicBezTo>
                    <a:pt x="6629" y="6053"/>
                    <a:pt x="6688" y="6041"/>
                    <a:pt x="6744" y="6018"/>
                  </a:cubicBezTo>
                  <a:lnTo>
                    <a:pt x="12795" y="3425"/>
                  </a:lnTo>
                  <a:cubicBezTo>
                    <a:pt x="13141" y="3273"/>
                    <a:pt x="13141" y="2782"/>
                    <a:pt x="12795" y="2629"/>
                  </a:cubicBezTo>
                  <a:lnTo>
                    <a:pt x="12795" y="2628"/>
                  </a:lnTo>
                  <a:lnTo>
                    <a:pt x="6744" y="35"/>
                  </a:lnTo>
                  <a:cubicBezTo>
                    <a:pt x="6688" y="12"/>
                    <a:pt x="6629" y="0"/>
                    <a:pt x="657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9" name="Google Shape;2419;p59"/>
            <p:cNvSpPr/>
            <p:nvPr/>
          </p:nvSpPr>
          <p:spPr>
            <a:xfrm>
              <a:off x="2283875" y="1517650"/>
              <a:ext cx="162125" cy="151350"/>
            </a:xfrm>
            <a:custGeom>
              <a:avLst/>
              <a:gdLst/>
              <a:ahLst/>
              <a:cxnLst/>
              <a:rect l="l" t="t" r="r" b="b"/>
              <a:pathLst>
                <a:path w="6485" h="6054" extrusionOk="0">
                  <a:moveTo>
                    <a:pt x="1" y="0"/>
                  </a:moveTo>
                  <a:lnTo>
                    <a:pt x="1" y="6053"/>
                  </a:lnTo>
                  <a:cubicBezTo>
                    <a:pt x="4" y="6053"/>
                    <a:pt x="7" y="6053"/>
                    <a:pt x="11" y="6053"/>
                  </a:cubicBezTo>
                  <a:cubicBezTo>
                    <a:pt x="67" y="6053"/>
                    <a:pt x="122" y="6041"/>
                    <a:pt x="174" y="6018"/>
                  </a:cubicBezTo>
                  <a:lnTo>
                    <a:pt x="6225" y="3424"/>
                  </a:lnTo>
                  <a:cubicBezTo>
                    <a:pt x="6383" y="3355"/>
                    <a:pt x="6485" y="3199"/>
                    <a:pt x="6485" y="3026"/>
                  </a:cubicBezTo>
                  <a:cubicBezTo>
                    <a:pt x="6485" y="2854"/>
                    <a:pt x="6383" y="2698"/>
                    <a:pt x="6225" y="2628"/>
                  </a:cubicBezTo>
                  <a:lnTo>
                    <a:pt x="174" y="35"/>
                  </a:lnTo>
                  <a:cubicBezTo>
                    <a:pt x="119" y="14"/>
                    <a:pt x="59" y="2"/>
                    <a:pt x="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0" name="Google Shape;2420;p59"/>
            <p:cNvSpPr/>
            <p:nvPr/>
          </p:nvSpPr>
          <p:spPr>
            <a:xfrm>
              <a:off x="2269400" y="1582450"/>
              <a:ext cx="25375" cy="21700"/>
            </a:xfrm>
            <a:custGeom>
              <a:avLst/>
              <a:gdLst/>
              <a:ahLst/>
              <a:cxnLst/>
              <a:rect l="l" t="t" r="r" b="b"/>
              <a:pathLst>
                <a:path w="1015" h="868" extrusionOk="0">
                  <a:moveTo>
                    <a:pt x="583" y="1"/>
                  </a:moveTo>
                  <a:cubicBezTo>
                    <a:pt x="582" y="1"/>
                    <a:pt x="581" y="1"/>
                    <a:pt x="580" y="1"/>
                  </a:cubicBezTo>
                  <a:cubicBezTo>
                    <a:pt x="194" y="1"/>
                    <a:pt x="1" y="467"/>
                    <a:pt x="273" y="741"/>
                  </a:cubicBezTo>
                  <a:cubicBezTo>
                    <a:pt x="361" y="828"/>
                    <a:pt x="469" y="868"/>
                    <a:pt x="575" y="868"/>
                  </a:cubicBezTo>
                  <a:cubicBezTo>
                    <a:pt x="798" y="868"/>
                    <a:pt x="1012" y="695"/>
                    <a:pt x="1012" y="434"/>
                  </a:cubicBezTo>
                  <a:cubicBezTo>
                    <a:pt x="1014" y="195"/>
                    <a:pt x="820" y="1"/>
                    <a:pt x="583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1" name="Google Shape;2421;p59"/>
            <p:cNvSpPr/>
            <p:nvPr/>
          </p:nvSpPr>
          <p:spPr>
            <a:xfrm>
              <a:off x="2283875" y="1582475"/>
              <a:ext cx="10850" cy="21650"/>
            </a:xfrm>
            <a:custGeom>
              <a:avLst/>
              <a:gdLst/>
              <a:ahLst/>
              <a:cxnLst/>
              <a:rect l="l" t="t" r="r" b="b"/>
              <a:pathLst>
                <a:path w="434" h="866" extrusionOk="0">
                  <a:moveTo>
                    <a:pt x="1" y="0"/>
                  </a:moveTo>
                  <a:lnTo>
                    <a:pt x="1" y="865"/>
                  </a:lnTo>
                  <a:cubicBezTo>
                    <a:pt x="240" y="865"/>
                    <a:pt x="433" y="672"/>
                    <a:pt x="433" y="433"/>
                  </a:cubicBezTo>
                  <a:cubicBezTo>
                    <a:pt x="433" y="194"/>
                    <a:pt x="240" y="0"/>
                    <a:pt x="1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2" name="Google Shape;2422;p59"/>
            <p:cNvSpPr/>
            <p:nvPr/>
          </p:nvSpPr>
          <p:spPr>
            <a:xfrm>
              <a:off x="2208200" y="1713600"/>
              <a:ext cx="151350" cy="86500"/>
            </a:xfrm>
            <a:custGeom>
              <a:avLst/>
              <a:gdLst/>
              <a:ahLst/>
              <a:cxnLst/>
              <a:rect l="l" t="t" r="r" b="b"/>
              <a:pathLst>
                <a:path w="6054" h="3460" extrusionOk="0">
                  <a:moveTo>
                    <a:pt x="866" y="1"/>
                  </a:moveTo>
                  <a:lnTo>
                    <a:pt x="1" y="883"/>
                  </a:lnTo>
                  <a:lnTo>
                    <a:pt x="1" y="2274"/>
                  </a:lnTo>
                  <a:lnTo>
                    <a:pt x="866" y="3459"/>
                  </a:lnTo>
                  <a:lnTo>
                    <a:pt x="5188" y="3459"/>
                  </a:lnTo>
                  <a:lnTo>
                    <a:pt x="6053" y="2370"/>
                  </a:lnTo>
                  <a:lnTo>
                    <a:pt x="6053" y="1488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3" name="Google Shape;2423;p59"/>
            <p:cNvSpPr/>
            <p:nvPr/>
          </p:nvSpPr>
          <p:spPr>
            <a:xfrm>
              <a:off x="2283875" y="1713600"/>
              <a:ext cx="75725" cy="86500"/>
            </a:xfrm>
            <a:custGeom>
              <a:avLst/>
              <a:gdLst/>
              <a:ahLst/>
              <a:cxnLst/>
              <a:rect l="l" t="t" r="r" b="b"/>
              <a:pathLst>
                <a:path w="3029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163" y="3459"/>
                  </a:lnTo>
                  <a:lnTo>
                    <a:pt x="3028" y="2370"/>
                  </a:lnTo>
                  <a:lnTo>
                    <a:pt x="3028" y="1488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4" name="Google Shape;2424;p59"/>
            <p:cNvSpPr/>
            <p:nvPr/>
          </p:nvSpPr>
          <p:spPr>
            <a:xfrm>
              <a:off x="2121750" y="1713600"/>
              <a:ext cx="64875" cy="86525"/>
            </a:xfrm>
            <a:custGeom>
              <a:avLst/>
              <a:gdLst/>
              <a:ahLst/>
              <a:cxnLst/>
              <a:rect l="l" t="t" r="r" b="b"/>
              <a:pathLst>
                <a:path w="2595" h="3461" extrusionOk="0">
                  <a:moveTo>
                    <a:pt x="1297" y="1"/>
                  </a:moveTo>
                  <a:cubicBezTo>
                    <a:pt x="581" y="2"/>
                    <a:pt x="0" y="581"/>
                    <a:pt x="0" y="1297"/>
                  </a:cubicBezTo>
                  <a:lnTo>
                    <a:pt x="0" y="2163"/>
                  </a:lnTo>
                  <a:cubicBezTo>
                    <a:pt x="0" y="2879"/>
                    <a:pt x="581" y="3459"/>
                    <a:pt x="1297" y="3461"/>
                  </a:cubicBezTo>
                  <a:lnTo>
                    <a:pt x="1729" y="3461"/>
                  </a:lnTo>
                  <a:lnTo>
                    <a:pt x="2595" y="2356"/>
                  </a:lnTo>
                  <a:lnTo>
                    <a:pt x="2595" y="1006"/>
                  </a:lnTo>
                  <a:lnTo>
                    <a:pt x="1729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5" name="Google Shape;2425;p59"/>
            <p:cNvSpPr/>
            <p:nvPr/>
          </p:nvSpPr>
          <p:spPr>
            <a:xfrm>
              <a:off x="2381125" y="1713600"/>
              <a:ext cx="87225" cy="86500"/>
            </a:xfrm>
            <a:custGeom>
              <a:avLst/>
              <a:gdLst/>
              <a:ahLst/>
              <a:cxnLst/>
              <a:rect l="l" t="t" r="r" b="b"/>
              <a:pathLst>
                <a:path w="3489" h="3460" extrusionOk="0">
                  <a:moveTo>
                    <a:pt x="866" y="1"/>
                  </a:moveTo>
                  <a:lnTo>
                    <a:pt x="0" y="1127"/>
                  </a:lnTo>
                  <a:lnTo>
                    <a:pt x="0" y="2350"/>
                  </a:lnTo>
                  <a:lnTo>
                    <a:pt x="866" y="3459"/>
                  </a:lnTo>
                  <a:lnTo>
                    <a:pt x="2162" y="3459"/>
                  </a:lnTo>
                  <a:cubicBezTo>
                    <a:pt x="2878" y="3459"/>
                    <a:pt x="3489" y="2877"/>
                    <a:pt x="3489" y="2163"/>
                  </a:cubicBezTo>
                  <a:lnTo>
                    <a:pt x="3489" y="1297"/>
                  </a:lnTo>
                  <a:cubicBezTo>
                    <a:pt x="3489" y="583"/>
                    <a:pt x="2878" y="1"/>
                    <a:pt x="2162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6" name="Google Shape;2426;p59"/>
            <p:cNvSpPr/>
            <p:nvPr/>
          </p:nvSpPr>
          <p:spPr>
            <a:xfrm>
              <a:off x="2165000" y="1713600"/>
              <a:ext cx="64850" cy="86500"/>
            </a:xfrm>
            <a:custGeom>
              <a:avLst/>
              <a:gdLst/>
              <a:ahLst/>
              <a:cxnLst/>
              <a:rect l="l" t="t" r="r" b="b"/>
              <a:pathLst>
                <a:path w="2594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594" y="3459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7" name="Google Shape;2427;p59"/>
            <p:cNvSpPr/>
            <p:nvPr/>
          </p:nvSpPr>
          <p:spPr>
            <a:xfrm>
              <a:off x="2337925" y="1713600"/>
              <a:ext cx="64850" cy="86500"/>
            </a:xfrm>
            <a:custGeom>
              <a:avLst/>
              <a:gdLst/>
              <a:ahLst/>
              <a:cxnLst/>
              <a:rect l="l" t="t" r="r" b="b"/>
              <a:pathLst>
                <a:path w="2594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594" y="3459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28" name="Google Shape;2428;p59"/>
          <p:cNvGrpSpPr/>
          <p:nvPr/>
        </p:nvGrpSpPr>
        <p:grpSpPr>
          <a:xfrm>
            <a:off x="2255388" y="1517625"/>
            <a:ext cx="369075" cy="368925"/>
            <a:chOff x="1489700" y="1517625"/>
            <a:chExt cx="369075" cy="368925"/>
          </a:xfrm>
        </p:grpSpPr>
        <p:sp>
          <p:nvSpPr>
            <p:cNvPr id="2429" name="Google Shape;2429;p59"/>
            <p:cNvSpPr/>
            <p:nvPr/>
          </p:nvSpPr>
          <p:spPr>
            <a:xfrm>
              <a:off x="1576900" y="1692000"/>
              <a:ext cx="194625" cy="163450"/>
            </a:xfrm>
            <a:custGeom>
              <a:avLst/>
              <a:gdLst/>
              <a:ahLst/>
              <a:cxnLst/>
              <a:rect l="l" t="t" r="r" b="b"/>
              <a:pathLst>
                <a:path w="7785" h="6538" extrusionOk="0">
                  <a:moveTo>
                    <a:pt x="3893" y="1"/>
                  </a:moveTo>
                  <a:cubicBezTo>
                    <a:pt x="1750" y="1"/>
                    <a:pt x="2" y="1747"/>
                    <a:pt x="2" y="3891"/>
                  </a:cubicBezTo>
                  <a:lnTo>
                    <a:pt x="2" y="6106"/>
                  </a:lnTo>
                  <a:cubicBezTo>
                    <a:pt x="1" y="6222"/>
                    <a:pt x="48" y="6336"/>
                    <a:pt x="133" y="6416"/>
                  </a:cubicBezTo>
                  <a:cubicBezTo>
                    <a:pt x="212" y="6493"/>
                    <a:pt x="318" y="6537"/>
                    <a:pt x="429" y="6537"/>
                  </a:cubicBezTo>
                  <a:cubicBezTo>
                    <a:pt x="431" y="6537"/>
                    <a:pt x="433" y="6537"/>
                    <a:pt x="435" y="6537"/>
                  </a:cubicBezTo>
                  <a:lnTo>
                    <a:pt x="444" y="6537"/>
                  </a:lnTo>
                  <a:lnTo>
                    <a:pt x="3893" y="6485"/>
                  </a:lnTo>
                  <a:lnTo>
                    <a:pt x="7361" y="6433"/>
                  </a:lnTo>
                  <a:cubicBezTo>
                    <a:pt x="7594" y="6425"/>
                    <a:pt x="7781" y="6235"/>
                    <a:pt x="7784" y="6000"/>
                  </a:cubicBezTo>
                  <a:lnTo>
                    <a:pt x="7784" y="3891"/>
                  </a:lnTo>
                  <a:cubicBezTo>
                    <a:pt x="7784" y="1747"/>
                    <a:pt x="6038" y="1"/>
                    <a:pt x="3893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0" name="Google Shape;2430;p59"/>
            <p:cNvSpPr/>
            <p:nvPr/>
          </p:nvSpPr>
          <p:spPr>
            <a:xfrm>
              <a:off x="1674225" y="1692000"/>
              <a:ext cx="97300" cy="162150"/>
            </a:xfrm>
            <a:custGeom>
              <a:avLst/>
              <a:gdLst/>
              <a:ahLst/>
              <a:cxnLst/>
              <a:rect l="l" t="t" r="r" b="b"/>
              <a:pathLst>
                <a:path w="3892" h="6486" extrusionOk="0">
                  <a:moveTo>
                    <a:pt x="0" y="1"/>
                  </a:moveTo>
                  <a:lnTo>
                    <a:pt x="0" y="6485"/>
                  </a:lnTo>
                  <a:lnTo>
                    <a:pt x="3468" y="6433"/>
                  </a:lnTo>
                  <a:cubicBezTo>
                    <a:pt x="3701" y="6425"/>
                    <a:pt x="3888" y="6235"/>
                    <a:pt x="3891" y="6000"/>
                  </a:cubicBezTo>
                  <a:lnTo>
                    <a:pt x="3891" y="3891"/>
                  </a:lnTo>
                  <a:cubicBezTo>
                    <a:pt x="3891" y="1747"/>
                    <a:pt x="2145" y="1"/>
                    <a:pt x="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1" name="Google Shape;2431;p59"/>
            <p:cNvSpPr/>
            <p:nvPr/>
          </p:nvSpPr>
          <p:spPr>
            <a:xfrm>
              <a:off x="1615925" y="1605550"/>
              <a:ext cx="112375" cy="108100"/>
            </a:xfrm>
            <a:custGeom>
              <a:avLst/>
              <a:gdLst/>
              <a:ahLst/>
              <a:cxnLst/>
              <a:rect l="l" t="t" r="r" b="b"/>
              <a:pathLst>
                <a:path w="4495" h="4324" extrusionOk="0">
                  <a:moveTo>
                    <a:pt x="2332" y="1"/>
                  </a:moveTo>
                  <a:cubicBezTo>
                    <a:pt x="1457" y="1"/>
                    <a:pt x="669" y="526"/>
                    <a:pt x="336" y="1335"/>
                  </a:cubicBezTo>
                  <a:cubicBezTo>
                    <a:pt x="0" y="2142"/>
                    <a:pt x="186" y="3072"/>
                    <a:pt x="804" y="3690"/>
                  </a:cubicBezTo>
                  <a:cubicBezTo>
                    <a:pt x="1218" y="4104"/>
                    <a:pt x="1771" y="4323"/>
                    <a:pt x="2333" y="4323"/>
                  </a:cubicBezTo>
                  <a:cubicBezTo>
                    <a:pt x="2611" y="4323"/>
                    <a:pt x="2892" y="4270"/>
                    <a:pt x="3160" y="4159"/>
                  </a:cubicBezTo>
                  <a:cubicBezTo>
                    <a:pt x="3967" y="3824"/>
                    <a:pt x="4494" y="3036"/>
                    <a:pt x="4494" y="2161"/>
                  </a:cubicBezTo>
                  <a:cubicBezTo>
                    <a:pt x="4493" y="968"/>
                    <a:pt x="3526" y="1"/>
                    <a:pt x="2332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2" name="Google Shape;2432;p59"/>
            <p:cNvSpPr/>
            <p:nvPr/>
          </p:nvSpPr>
          <p:spPr>
            <a:xfrm>
              <a:off x="1674225" y="1605550"/>
              <a:ext cx="54075" cy="108075"/>
            </a:xfrm>
            <a:custGeom>
              <a:avLst/>
              <a:gdLst/>
              <a:ahLst/>
              <a:cxnLst/>
              <a:rect l="l" t="t" r="r" b="b"/>
              <a:pathLst>
                <a:path w="2163" h="4323" extrusionOk="0">
                  <a:moveTo>
                    <a:pt x="0" y="1"/>
                  </a:moveTo>
                  <a:lnTo>
                    <a:pt x="0" y="4323"/>
                  </a:lnTo>
                  <a:cubicBezTo>
                    <a:pt x="1194" y="4323"/>
                    <a:pt x="2162" y="3355"/>
                    <a:pt x="2162" y="2161"/>
                  </a:cubicBezTo>
                  <a:cubicBezTo>
                    <a:pt x="2162" y="968"/>
                    <a:pt x="1194" y="1"/>
                    <a:pt x="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3" name="Google Shape;2433;p59"/>
            <p:cNvSpPr/>
            <p:nvPr/>
          </p:nvSpPr>
          <p:spPr>
            <a:xfrm>
              <a:off x="1489700" y="1517625"/>
              <a:ext cx="369075" cy="325700"/>
            </a:xfrm>
            <a:custGeom>
              <a:avLst/>
              <a:gdLst/>
              <a:ahLst/>
              <a:cxnLst/>
              <a:rect l="l" t="t" r="r" b="b"/>
              <a:pathLst>
                <a:path w="14763" h="13028" extrusionOk="0">
                  <a:moveTo>
                    <a:pt x="430" y="1"/>
                  </a:moveTo>
                  <a:cubicBezTo>
                    <a:pt x="192" y="1"/>
                    <a:pt x="0" y="195"/>
                    <a:pt x="3" y="434"/>
                  </a:cubicBezTo>
                  <a:lnTo>
                    <a:pt x="3" y="12162"/>
                  </a:lnTo>
                  <a:lnTo>
                    <a:pt x="869" y="12785"/>
                  </a:lnTo>
                  <a:lnTo>
                    <a:pt x="869" y="866"/>
                  </a:lnTo>
                  <a:lnTo>
                    <a:pt x="3490" y="866"/>
                  </a:lnTo>
                  <a:lnTo>
                    <a:pt x="3490" y="10866"/>
                  </a:lnTo>
                  <a:cubicBezTo>
                    <a:pt x="3490" y="11105"/>
                    <a:pt x="3684" y="11298"/>
                    <a:pt x="3923" y="11298"/>
                  </a:cubicBezTo>
                  <a:cubicBezTo>
                    <a:pt x="4162" y="11298"/>
                    <a:pt x="4356" y="11105"/>
                    <a:pt x="4356" y="10866"/>
                  </a:cubicBezTo>
                  <a:lnTo>
                    <a:pt x="4356" y="866"/>
                  </a:lnTo>
                  <a:lnTo>
                    <a:pt x="6949" y="866"/>
                  </a:lnTo>
                  <a:lnTo>
                    <a:pt x="6949" y="12595"/>
                  </a:lnTo>
                  <a:cubicBezTo>
                    <a:pt x="6949" y="12834"/>
                    <a:pt x="7142" y="13027"/>
                    <a:pt x="7381" y="13027"/>
                  </a:cubicBezTo>
                  <a:cubicBezTo>
                    <a:pt x="7620" y="13027"/>
                    <a:pt x="7814" y="12834"/>
                    <a:pt x="7814" y="12595"/>
                  </a:cubicBezTo>
                  <a:lnTo>
                    <a:pt x="7814" y="866"/>
                  </a:lnTo>
                  <a:lnTo>
                    <a:pt x="10407" y="866"/>
                  </a:lnTo>
                  <a:lnTo>
                    <a:pt x="10407" y="10866"/>
                  </a:lnTo>
                  <a:cubicBezTo>
                    <a:pt x="10407" y="11105"/>
                    <a:pt x="10600" y="11298"/>
                    <a:pt x="10840" y="11298"/>
                  </a:cubicBezTo>
                  <a:cubicBezTo>
                    <a:pt x="11079" y="11298"/>
                    <a:pt x="11272" y="11105"/>
                    <a:pt x="11272" y="10866"/>
                  </a:cubicBezTo>
                  <a:lnTo>
                    <a:pt x="11272" y="866"/>
                  </a:lnTo>
                  <a:lnTo>
                    <a:pt x="13894" y="866"/>
                  </a:lnTo>
                  <a:lnTo>
                    <a:pt x="13894" y="12725"/>
                  </a:lnTo>
                  <a:lnTo>
                    <a:pt x="14759" y="12164"/>
                  </a:lnTo>
                  <a:lnTo>
                    <a:pt x="14759" y="434"/>
                  </a:lnTo>
                  <a:cubicBezTo>
                    <a:pt x="14762" y="195"/>
                    <a:pt x="14570" y="1"/>
                    <a:pt x="14332" y="1"/>
                  </a:cubicBezTo>
                  <a:cubicBezTo>
                    <a:pt x="14330" y="1"/>
                    <a:pt x="14328" y="1"/>
                    <a:pt x="14326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4" name="Google Shape;2434;p59"/>
            <p:cNvSpPr/>
            <p:nvPr/>
          </p:nvSpPr>
          <p:spPr>
            <a:xfrm>
              <a:off x="1674225" y="1517625"/>
              <a:ext cx="184550" cy="325700"/>
            </a:xfrm>
            <a:custGeom>
              <a:avLst/>
              <a:gdLst/>
              <a:ahLst/>
              <a:cxnLst/>
              <a:rect l="l" t="t" r="r" b="b"/>
              <a:pathLst>
                <a:path w="7382" h="13028" extrusionOk="0">
                  <a:moveTo>
                    <a:pt x="6951" y="1"/>
                  </a:moveTo>
                  <a:cubicBezTo>
                    <a:pt x="6949" y="1"/>
                    <a:pt x="6947" y="1"/>
                    <a:pt x="6945" y="1"/>
                  </a:cubicBezTo>
                  <a:lnTo>
                    <a:pt x="0" y="1"/>
                  </a:lnTo>
                  <a:lnTo>
                    <a:pt x="0" y="13027"/>
                  </a:lnTo>
                  <a:cubicBezTo>
                    <a:pt x="2" y="13027"/>
                    <a:pt x="4" y="13027"/>
                    <a:pt x="6" y="13027"/>
                  </a:cubicBezTo>
                  <a:cubicBezTo>
                    <a:pt x="242" y="13027"/>
                    <a:pt x="434" y="12834"/>
                    <a:pt x="433" y="12595"/>
                  </a:cubicBezTo>
                  <a:lnTo>
                    <a:pt x="433" y="866"/>
                  </a:lnTo>
                  <a:lnTo>
                    <a:pt x="3026" y="866"/>
                  </a:lnTo>
                  <a:lnTo>
                    <a:pt x="3026" y="10866"/>
                  </a:lnTo>
                  <a:cubicBezTo>
                    <a:pt x="3026" y="11105"/>
                    <a:pt x="3219" y="11298"/>
                    <a:pt x="3459" y="11298"/>
                  </a:cubicBezTo>
                  <a:cubicBezTo>
                    <a:pt x="3698" y="11298"/>
                    <a:pt x="3891" y="11105"/>
                    <a:pt x="3891" y="10866"/>
                  </a:cubicBezTo>
                  <a:lnTo>
                    <a:pt x="3891" y="866"/>
                  </a:lnTo>
                  <a:lnTo>
                    <a:pt x="6513" y="866"/>
                  </a:lnTo>
                  <a:lnTo>
                    <a:pt x="6513" y="12725"/>
                  </a:lnTo>
                  <a:lnTo>
                    <a:pt x="7378" y="12164"/>
                  </a:lnTo>
                  <a:lnTo>
                    <a:pt x="7378" y="434"/>
                  </a:lnTo>
                  <a:cubicBezTo>
                    <a:pt x="7381" y="195"/>
                    <a:pt x="7189" y="1"/>
                    <a:pt x="6951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5" name="Google Shape;2435;p59"/>
            <p:cNvSpPr/>
            <p:nvPr/>
          </p:nvSpPr>
          <p:spPr>
            <a:xfrm>
              <a:off x="1555350" y="1778425"/>
              <a:ext cx="86475" cy="64900"/>
            </a:xfrm>
            <a:custGeom>
              <a:avLst/>
              <a:gdLst/>
              <a:ahLst/>
              <a:cxnLst/>
              <a:rect l="l" t="t" r="r" b="b"/>
              <a:pathLst>
                <a:path w="3459" h="2596" extrusionOk="0">
                  <a:moveTo>
                    <a:pt x="1297" y="1"/>
                  </a:moveTo>
                  <a:cubicBezTo>
                    <a:pt x="581" y="1"/>
                    <a:pt x="0" y="581"/>
                    <a:pt x="0" y="1297"/>
                  </a:cubicBezTo>
                  <a:lnTo>
                    <a:pt x="0" y="2163"/>
                  </a:lnTo>
                  <a:cubicBezTo>
                    <a:pt x="0" y="2402"/>
                    <a:pt x="194" y="2595"/>
                    <a:pt x="433" y="2595"/>
                  </a:cubicBezTo>
                  <a:lnTo>
                    <a:pt x="2162" y="2595"/>
                  </a:lnTo>
                  <a:cubicBezTo>
                    <a:pt x="2878" y="2595"/>
                    <a:pt x="3457" y="2015"/>
                    <a:pt x="3459" y="1299"/>
                  </a:cubicBezTo>
                  <a:cubicBezTo>
                    <a:pt x="3459" y="583"/>
                    <a:pt x="2878" y="1"/>
                    <a:pt x="2162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6" name="Google Shape;2436;p59"/>
            <p:cNvSpPr/>
            <p:nvPr/>
          </p:nvSpPr>
          <p:spPr>
            <a:xfrm>
              <a:off x="1706625" y="1778475"/>
              <a:ext cx="86525" cy="64850"/>
            </a:xfrm>
            <a:custGeom>
              <a:avLst/>
              <a:gdLst/>
              <a:ahLst/>
              <a:cxnLst/>
              <a:rect l="l" t="t" r="r" b="b"/>
              <a:pathLst>
                <a:path w="3461" h="2594" extrusionOk="0">
                  <a:moveTo>
                    <a:pt x="1299" y="0"/>
                  </a:moveTo>
                  <a:cubicBezTo>
                    <a:pt x="581" y="0"/>
                    <a:pt x="1" y="581"/>
                    <a:pt x="1" y="1297"/>
                  </a:cubicBezTo>
                  <a:cubicBezTo>
                    <a:pt x="1" y="2013"/>
                    <a:pt x="581" y="2593"/>
                    <a:pt x="1299" y="2593"/>
                  </a:cubicBezTo>
                  <a:lnTo>
                    <a:pt x="3028" y="2593"/>
                  </a:lnTo>
                  <a:cubicBezTo>
                    <a:pt x="3266" y="2593"/>
                    <a:pt x="3459" y="2401"/>
                    <a:pt x="3461" y="2162"/>
                  </a:cubicBezTo>
                  <a:lnTo>
                    <a:pt x="3461" y="1297"/>
                  </a:lnTo>
                  <a:cubicBezTo>
                    <a:pt x="3459" y="581"/>
                    <a:pt x="2880" y="0"/>
                    <a:pt x="2164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7" name="Google Shape;2437;p59"/>
            <p:cNvSpPr/>
            <p:nvPr/>
          </p:nvSpPr>
          <p:spPr>
            <a:xfrm>
              <a:off x="1489700" y="1821700"/>
              <a:ext cx="369075" cy="64850"/>
            </a:xfrm>
            <a:custGeom>
              <a:avLst/>
              <a:gdLst/>
              <a:ahLst/>
              <a:cxnLst/>
              <a:rect l="l" t="t" r="r" b="b"/>
              <a:pathLst>
                <a:path w="14763" h="2594" extrusionOk="0">
                  <a:moveTo>
                    <a:pt x="3" y="1"/>
                  </a:moveTo>
                  <a:lnTo>
                    <a:pt x="3" y="2161"/>
                  </a:lnTo>
                  <a:cubicBezTo>
                    <a:pt x="0" y="2400"/>
                    <a:pt x="192" y="2594"/>
                    <a:pt x="430" y="2594"/>
                  </a:cubicBezTo>
                  <a:cubicBezTo>
                    <a:pt x="432" y="2594"/>
                    <a:pt x="434" y="2594"/>
                    <a:pt x="436" y="2594"/>
                  </a:cubicBezTo>
                  <a:lnTo>
                    <a:pt x="14328" y="2594"/>
                  </a:lnTo>
                  <a:cubicBezTo>
                    <a:pt x="14330" y="2594"/>
                    <a:pt x="14332" y="2594"/>
                    <a:pt x="14334" y="2594"/>
                  </a:cubicBezTo>
                  <a:cubicBezTo>
                    <a:pt x="14570" y="2594"/>
                    <a:pt x="14762" y="2400"/>
                    <a:pt x="14761" y="2161"/>
                  </a:cubicBezTo>
                  <a:lnTo>
                    <a:pt x="14761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8" name="Google Shape;2438;p59"/>
            <p:cNvSpPr/>
            <p:nvPr/>
          </p:nvSpPr>
          <p:spPr>
            <a:xfrm>
              <a:off x="1674225" y="1821700"/>
              <a:ext cx="184550" cy="64850"/>
            </a:xfrm>
            <a:custGeom>
              <a:avLst/>
              <a:gdLst/>
              <a:ahLst/>
              <a:cxnLst/>
              <a:rect l="l" t="t" r="r" b="b"/>
              <a:pathLst>
                <a:path w="7382" h="2594" extrusionOk="0">
                  <a:moveTo>
                    <a:pt x="0" y="1"/>
                  </a:moveTo>
                  <a:lnTo>
                    <a:pt x="0" y="2594"/>
                  </a:lnTo>
                  <a:lnTo>
                    <a:pt x="6945" y="2594"/>
                  </a:lnTo>
                  <a:cubicBezTo>
                    <a:pt x="6947" y="2594"/>
                    <a:pt x="6949" y="2594"/>
                    <a:pt x="6951" y="2594"/>
                  </a:cubicBezTo>
                  <a:cubicBezTo>
                    <a:pt x="7189" y="2594"/>
                    <a:pt x="7381" y="2400"/>
                    <a:pt x="7378" y="2161"/>
                  </a:cubicBezTo>
                  <a:lnTo>
                    <a:pt x="7378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39" name="Google Shape;2439;p59"/>
          <p:cNvGrpSpPr/>
          <p:nvPr/>
        </p:nvGrpSpPr>
        <p:grpSpPr>
          <a:xfrm>
            <a:off x="7775938" y="3262725"/>
            <a:ext cx="371075" cy="341900"/>
            <a:chOff x="7010250" y="3262725"/>
            <a:chExt cx="371075" cy="341900"/>
          </a:xfrm>
        </p:grpSpPr>
        <p:sp>
          <p:nvSpPr>
            <p:cNvPr id="2440" name="Google Shape;2440;p59"/>
            <p:cNvSpPr/>
            <p:nvPr/>
          </p:nvSpPr>
          <p:spPr>
            <a:xfrm>
              <a:off x="7206025" y="3309875"/>
              <a:ext cx="175300" cy="177650"/>
            </a:xfrm>
            <a:custGeom>
              <a:avLst/>
              <a:gdLst/>
              <a:ahLst/>
              <a:cxnLst/>
              <a:rect l="l" t="t" r="r" b="b"/>
              <a:pathLst>
                <a:path w="7012" h="7106" extrusionOk="0">
                  <a:moveTo>
                    <a:pt x="4905" y="1"/>
                  </a:moveTo>
                  <a:lnTo>
                    <a:pt x="3108" y="122"/>
                  </a:lnTo>
                  <a:lnTo>
                    <a:pt x="1" y="3228"/>
                  </a:lnTo>
                  <a:lnTo>
                    <a:pt x="882" y="4024"/>
                  </a:lnTo>
                  <a:lnTo>
                    <a:pt x="4196" y="7020"/>
                  </a:lnTo>
                  <a:cubicBezTo>
                    <a:pt x="4273" y="7078"/>
                    <a:pt x="4364" y="7106"/>
                    <a:pt x="4455" y="7106"/>
                  </a:cubicBezTo>
                  <a:cubicBezTo>
                    <a:pt x="4567" y="7106"/>
                    <a:pt x="4679" y="7062"/>
                    <a:pt x="4764" y="6978"/>
                  </a:cubicBezTo>
                  <a:cubicBezTo>
                    <a:pt x="4779" y="6963"/>
                    <a:pt x="4792" y="6948"/>
                    <a:pt x="4801" y="6929"/>
                  </a:cubicBezTo>
                  <a:cubicBezTo>
                    <a:pt x="5522" y="5975"/>
                    <a:pt x="5852" y="4800"/>
                    <a:pt x="5742" y="3603"/>
                  </a:cubicBezTo>
                  <a:lnTo>
                    <a:pt x="6840" y="2526"/>
                  </a:lnTo>
                  <a:cubicBezTo>
                    <a:pt x="7012" y="2358"/>
                    <a:pt x="7012" y="2083"/>
                    <a:pt x="6840" y="1914"/>
                  </a:cubicBezTo>
                  <a:lnTo>
                    <a:pt x="4905" y="1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1" name="Google Shape;2441;p59"/>
            <p:cNvSpPr/>
            <p:nvPr/>
          </p:nvSpPr>
          <p:spPr>
            <a:xfrm>
              <a:off x="7039800" y="3472350"/>
              <a:ext cx="126250" cy="123875"/>
            </a:xfrm>
            <a:custGeom>
              <a:avLst/>
              <a:gdLst/>
              <a:ahLst/>
              <a:cxnLst/>
              <a:rect l="l" t="t" r="r" b="b"/>
              <a:pathLst>
                <a:path w="5050" h="4955" extrusionOk="0">
                  <a:moveTo>
                    <a:pt x="919" y="0"/>
                  </a:moveTo>
                  <a:lnTo>
                    <a:pt x="381" y="538"/>
                  </a:lnTo>
                  <a:cubicBezTo>
                    <a:pt x="0" y="919"/>
                    <a:pt x="0" y="1536"/>
                    <a:pt x="381" y="1915"/>
                  </a:cubicBezTo>
                  <a:cubicBezTo>
                    <a:pt x="571" y="2105"/>
                    <a:pt x="820" y="2201"/>
                    <a:pt x="1069" y="2201"/>
                  </a:cubicBezTo>
                  <a:cubicBezTo>
                    <a:pt x="1318" y="2201"/>
                    <a:pt x="1568" y="2106"/>
                    <a:pt x="1758" y="1915"/>
                  </a:cubicBezTo>
                  <a:lnTo>
                    <a:pt x="1758" y="1915"/>
                  </a:lnTo>
                  <a:lnTo>
                    <a:pt x="1146" y="2527"/>
                  </a:lnTo>
                  <a:cubicBezTo>
                    <a:pt x="765" y="2908"/>
                    <a:pt x="765" y="3525"/>
                    <a:pt x="1146" y="3904"/>
                  </a:cubicBezTo>
                  <a:cubicBezTo>
                    <a:pt x="1336" y="4094"/>
                    <a:pt x="1585" y="4189"/>
                    <a:pt x="1834" y="4189"/>
                  </a:cubicBezTo>
                  <a:cubicBezTo>
                    <a:pt x="2083" y="4189"/>
                    <a:pt x="2332" y="4094"/>
                    <a:pt x="2523" y="3904"/>
                  </a:cubicBezTo>
                  <a:lnTo>
                    <a:pt x="3133" y="3294"/>
                  </a:lnTo>
                  <a:lnTo>
                    <a:pt x="3133" y="3294"/>
                  </a:lnTo>
                  <a:cubicBezTo>
                    <a:pt x="2754" y="3673"/>
                    <a:pt x="2754" y="4289"/>
                    <a:pt x="3135" y="4669"/>
                  </a:cubicBezTo>
                  <a:cubicBezTo>
                    <a:pt x="3324" y="4859"/>
                    <a:pt x="3573" y="4954"/>
                    <a:pt x="3822" y="4954"/>
                  </a:cubicBezTo>
                  <a:cubicBezTo>
                    <a:pt x="4071" y="4954"/>
                    <a:pt x="4320" y="4859"/>
                    <a:pt x="4510" y="4669"/>
                  </a:cubicBezTo>
                  <a:lnTo>
                    <a:pt x="5050" y="4130"/>
                  </a:lnTo>
                  <a:lnTo>
                    <a:pt x="3673" y="2754"/>
                  </a:lnTo>
                  <a:lnTo>
                    <a:pt x="4283" y="2142"/>
                  </a:lnTo>
                  <a:lnTo>
                    <a:pt x="2907" y="765"/>
                  </a:lnTo>
                  <a:lnTo>
                    <a:pt x="2296" y="1377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2" name="Google Shape;2442;p59"/>
            <p:cNvSpPr/>
            <p:nvPr/>
          </p:nvSpPr>
          <p:spPr>
            <a:xfrm>
              <a:off x="7010300" y="3262925"/>
              <a:ext cx="341525" cy="341650"/>
            </a:xfrm>
            <a:custGeom>
              <a:avLst/>
              <a:gdLst/>
              <a:ahLst/>
              <a:cxnLst/>
              <a:rect l="l" t="t" r="r" b="b"/>
              <a:pathLst>
                <a:path w="13661" h="13666" extrusionOk="0">
                  <a:moveTo>
                    <a:pt x="4172" y="1"/>
                  </a:moveTo>
                  <a:cubicBezTo>
                    <a:pt x="4061" y="1"/>
                    <a:pt x="3951" y="44"/>
                    <a:pt x="3866" y="129"/>
                  </a:cubicBezTo>
                  <a:lnTo>
                    <a:pt x="169" y="3799"/>
                  </a:lnTo>
                  <a:cubicBezTo>
                    <a:pt x="0" y="3967"/>
                    <a:pt x="0" y="4241"/>
                    <a:pt x="169" y="4409"/>
                  </a:cubicBezTo>
                  <a:lnTo>
                    <a:pt x="1273" y="5485"/>
                  </a:lnTo>
                  <a:cubicBezTo>
                    <a:pt x="1140" y="6843"/>
                    <a:pt x="1597" y="8170"/>
                    <a:pt x="2527" y="9173"/>
                  </a:cubicBezTo>
                  <a:lnTo>
                    <a:pt x="2564" y="9210"/>
                  </a:lnTo>
                  <a:cubicBezTo>
                    <a:pt x="2595" y="9241"/>
                    <a:pt x="2614" y="9271"/>
                    <a:pt x="2642" y="9301"/>
                  </a:cubicBezTo>
                  <a:lnTo>
                    <a:pt x="4784" y="11442"/>
                  </a:lnTo>
                  <a:lnTo>
                    <a:pt x="4790" y="11436"/>
                  </a:lnTo>
                  <a:lnTo>
                    <a:pt x="6735" y="13381"/>
                  </a:lnTo>
                  <a:cubicBezTo>
                    <a:pt x="6924" y="13570"/>
                    <a:pt x="7173" y="13665"/>
                    <a:pt x="7422" y="13665"/>
                  </a:cubicBezTo>
                  <a:cubicBezTo>
                    <a:pt x="7671" y="13665"/>
                    <a:pt x="7920" y="13570"/>
                    <a:pt x="8110" y="13381"/>
                  </a:cubicBezTo>
                  <a:cubicBezTo>
                    <a:pt x="8491" y="13000"/>
                    <a:pt x="8491" y="12383"/>
                    <a:pt x="8112" y="12004"/>
                  </a:cubicBezTo>
                  <a:lnTo>
                    <a:pt x="8112" y="12004"/>
                  </a:lnTo>
                  <a:lnTo>
                    <a:pt x="9150" y="13042"/>
                  </a:lnTo>
                  <a:cubicBezTo>
                    <a:pt x="9340" y="13233"/>
                    <a:pt x="9590" y="13328"/>
                    <a:pt x="9839" y="13328"/>
                  </a:cubicBezTo>
                  <a:cubicBezTo>
                    <a:pt x="10088" y="13328"/>
                    <a:pt x="10337" y="13233"/>
                    <a:pt x="10527" y="13042"/>
                  </a:cubicBezTo>
                  <a:cubicBezTo>
                    <a:pt x="10907" y="12663"/>
                    <a:pt x="10907" y="12047"/>
                    <a:pt x="10527" y="11666"/>
                  </a:cubicBezTo>
                  <a:lnTo>
                    <a:pt x="10527" y="11666"/>
                  </a:lnTo>
                  <a:lnTo>
                    <a:pt x="11139" y="12278"/>
                  </a:lnTo>
                  <a:cubicBezTo>
                    <a:pt x="11328" y="12468"/>
                    <a:pt x="11577" y="12563"/>
                    <a:pt x="11826" y="12563"/>
                  </a:cubicBezTo>
                  <a:cubicBezTo>
                    <a:pt x="12076" y="12563"/>
                    <a:pt x="12325" y="12468"/>
                    <a:pt x="12515" y="12278"/>
                  </a:cubicBezTo>
                  <a:cubicBezTo>
                    <a:pt x="12895" y="11899"/>
                    <a:pt x="12895" y="11282"/>
                    <a:pt x="12515" y="10901"/>
                  </a:cubicBezTo>
                  <a:lnTo>
                    <a:pt x="11904" y="10289"/>
                  </a:lnTo>
                  <a:lnTo>
                    <a:pt x="11904" y="10289"/>
                  </a:lnTo>
                  <a:cubicBezTo>
                    <a:pt x="12094" y="10479"/>
                    <a:pt x="12343" y="10575"/>
                    <a:pt x="12592" y="10575"/>
                  </a:cubicBezTo>
                  <a:cubicBezTo>
                    <a:pt x="12842" y="10575"/>
                    <a:pt x="13091" y="10479"/>
                    <a:pt x="13280" y="10289"/>
                  </a:cubicBezTo>
                  <a:cubicBezTo>
                    <a:pt x="13661" y="9910"/>
                    <a:pt x="13661" y="9293"/>
                    <a:pt x="13280" y="8912"/>
                  </a:cubicBezTo>
                  <a:lnTo>
                    <a:pt x="9073" y="4705"/>
                  </a:lnTo>
                  <a:lnTo>
                    <a:pt x="7831" y="1984"/>
                  </a:lnTo>
                  <a:cubicBezTo>
                    <a:pt x="7907" y="1758"/>
                    <a:pt x="7786" y="1514"/>
                    <a:pt x="7561" y="1437"/>
                  </a:cubicBezTo>
                  <a:cubicBezTo>
                    <a:pt x="7065" y="1268"/>
                    <a:pt x="6547" y="1182"/>
                    <a:pt x="6026" y="1182"/>
                  </a:cubicBezTo>
                  <a:cubicBezTo>
                    <a:pt x="5869" y="1182"/>
                    <a:pt x="5712" y="1190"/>
                    <a:pt x="5555" y="1206"/>
                  </a:cubicBezTo>
                  <a:lnTo>
                    <a:pt x="4478" y="129"/>
                  </a:lnTo>
                  <a:cubicBezTo>
                    <a:pt x="4394" y="44"/>
                    <a:pt x="4283" y="1"/>
                    <a:pt x="4172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3" name="Google Shape;2443;p59"/>
            <p:cNvSpPr/>
            <p:nvPr/>
          </p:nvSpPr>
          <p:spPr>
            <a:xfrm>
              <a:off x="7068600" y="3508775"/>
              <a:ext cx="97425" cy="87400"/>
            </a:xfrm>
            <a:custGeom>
              <a:avLst/>
              <a:gdLst/>
              <a:ahLst/>
              <a:cxnLst/>
              <a:rect l="l" t="t" r="r" b="b"/>
              <a:pathLst>
                <a:path w="3897" h="3496" extrusionOk="0">
                  <a:moveTo>
                    <a:pt x="2445" y="0"/>
                  </a:moveTo>
                  <a:lnTo>
                    <a:pt x="0" y="2445"/>
                  </a:lnTo>
                  <a:cubicBezTo>
                    <a:pt x="189" y="2635"/>
                    <a:pt x="437" y="2730"/>
                    <a:pt x="685" y="2730"/>
                  </a:cubicBezTo>
                  <a:cubicBezTo>
                    <a:pt x="933" y="2730"/>
                    <a:pt x="1181" y="2635"/>
                    <a:pt x="1369" y="2447"/>
                  </a:cubicBezTo>
                  <a:lnTo>
                    <a:pt x="1981" y="1835"/>
                  </a:lnTo>
                  <a:lnTo>
                    <a:pt x="1981" y="1835"/>
                  </a:lnTo>
                  <a:cubicBezTo>
                    <a:pt x="1600" y="2216"/>
                    <a:pt x="1600" y="2831"/>
                    <a:pt x="1981" y="3212"/>
                  </a:cubicBezTo>
                  <a:cubicBezTo>
                    <a:pt x="2171" y="3401"/>
                    <a:pt x="2420" y="3496"/>
                    <a:pt x="2669" y="3496"/>
                  </a:cubicBezTo>
                  <a:cubicBezTo>
                    <a:pt x="2918" y="3496"/>
                    <a:pt x="3167" y="3401"/>
                    <a:pt x="3358" y="3210"/>
                  </a:cubicBezTo>
                  <a:lnTo>
                    <a:pt x="3896" y="2672"/>
                  </a:lnTo>
                  <a:lnTo>
                    <a:pt x="2519" y="1295"/>
                  </a:lnTo>
                  <a:lnTo>
                    <a:pt x="3130" y="685"/>
                  </a:lnTo>
                  <a:lnTo>
                    <a:pt x="2445" y="0"/>
                  </a:ln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4" name="Google Shape;2444;p59"/>
            <p:cNvSpPr/>
            <p:nvPr/>
          </p:nvSpPr>
          <p:spPr>
            <a:xfrm>
              <a:off x="7010250" y="3309875"/>
              <a:ext cx="312900" cy="294750"/>
            </a:xfrm>
            <a:custGeom>
              <a:avLst/>
              <a:gdLst/>
              <a:ahLst/>
              <a:cxnLst/>
              <a:rect l="l" t="t" r="r" b="b"/>
              <a:pathLst>
                <a:path w="12516" h="11790" extrusionOk="0">
                  <a:moveTo>
                    <a:pt x="2120" y="1"/>
                  </a:moveTo>
                  <a:lnTo>
                    <a:pt x="169" y="1922"/>
                  </a:lnTo>
                  <a:cubicBezTo>
                    <a:pt x="1" y="2090"/>
                    <a:pt x="1" y="2364"/>
                    <a:pt x="169" y="2534"/>
                  </a:cubicBezTo>
                  <a:lnTo>
                    <a:pt x="1274" y="3610"/>
                  </a:lnTo>
                  <a:cubicBezTo>
                    <a:pt x="1140" y="4967"/>
                    <a:pt x="1598" y="6295"/>
                    <a:pt x="2528" y="7297"/>
                  </a:cubicBezTo>
                  <a:lnTo>
                    <a:pt x="2564" y="7335"/>
                  </a:lnTo>
                  <a:cubicBezTo>
                    <a:pt x="2594" y="7365"/>
                    <a:pt x="2613" y="7394"/>
                    <a:pt x="2643" y="7426"/>
                  </a:cubicBezTo>
                  <a:lnTo>
                    <a:pt x="4784" y="9566"/>
                  </a:lnTo>
                  <a:lnTo>
                    <a:pt x="4790" y="9560"/>
                  </a:lnTo>
                  <a:lnTo>
                    <a:pt x="6735" y="11504"/>
                  </a:lnTo>
                  <a:cubicBezTo>
                    <a:pt x="6925" y="11695"/>
                    <a:pt x="7174" y="11790"/>
                    <a:pt x="7423" y="11790"/>
                  </a:cubicBezTo>
                  <a:cubicBezTo>
                    <a:pt x="7672" y="11790"/>
                    <a:pt x="7921" y="11695"/>
                    <a:pt x="8110" y="11504"/>
                  </a:cubicBezTo>
                  <a:cubicBezTo>
                    <a:pt x="8491" y="11125"/>
                    <a:pt x="8491" y="10508"/>
                    <a:pt x="8112" y="10128"/>
                  </a:cubicBezTo>
                  <a:lnTo>
                    <a:pt x="8112" y="10128"/>
                  </a:lnTo>
                  <a:lnTo>
                    <a:pt x="9150" y="11168"/>
                  </a:lnTo>
                  <a:cubicBezTo>
                    <a:pt x="9341" y="11357"/>
                    <a:pt x="9590" y="11452"/>
                    <a:pt x="9839" y="11452"/>
                  </a:cubicBezTo>
                  <a:cubicBezTo>
                    <a:pt x="10088" y="11452"/>
                    <a:pt x="10337" y="11357"/>
                    <a:pt x="10527" y="11168"/>
                  </a:cubicBezTo>
                  <a:cubicBezTo>
                    <a:pt x="10907" y="10788"/>
                    <a:pt x="10908" y="10173"/>
                    <a:pt x="10530" y="9794"/>
                  </a:cubicBezTo>
                  <a:lnTo>
                    <a:pt x="10530" y="9794"/>
                  </a:lnTo>
                  <a:lnTo>
                    <a:pt x="11139" y="10403"/>
                  </a:lnTo>
                  <a:cubicBezTo>
                    <a:pt x="11328" y="10592"/>
                    <a:pt x="11576" y="10687"/>
                    <a:pt x="11824" y="10687"/>
                  </a:cubicBezTo>
                  <a:cubicBezTo>
                    <a:pt x="12075" y="10687"/>
                    <a:pt x="12326" y="10590"/>
                    <a:pt x="12516" y="10397"/>
                  </a:cubicBezTo>
                  <a:lnTo>
                    <a:pt x="2120" y="1"/>
                  </a:ln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5" name="Google Shape;2445;p59"/>
            <p:cNvSpPr/>
            <p:nvPr/>
          </p:nvSpPr>
          <p:spPr>
            <a:xfrm>
              <a:off x="7070325" y="3262725"/>
              <a:ext cx="258350" cy="169500"/>
            </a:xfrm>
            <a:custGeom>
              <a:avLst/>
              <a:gdLst/>
              <a:ahLst/>
              <a:cxnLst/>
              <a:rect l="l" t="t" r="r" b="b"/>
              <a:pathLst>
                <a:path w="10334" h="6780" extrusionOk="0">
                  <a:moveTo>
                    <a:pt x="8267" y="0"/>
                  </a:moveTo>
                  <a:cubicBezTo>
                    <a:pt x="8157" y="0"/>
                    <a:pt x="8046" y="42"/>
                    <a:pt x="7962" y="126"/>
                  </a:cubicBezTo>
                  <a:lnTo>
                    <a:pt x="6886" y="1203"/>
                  </a:lnTo>
                  <a:cubicBezTo>
                    <a:pt x="6733" y="1188"/>
                    <a:pt x="6582" y="1181"/>
                    <a:pt x="6431" y="1181"/>
                  </a:cubicBezTo>
                  <a:cubicBezTo>
                    <a:pt x="5168" y="1181"/>
                    <a:pt x="3971" y="1671"/>
                    <a:pt x="3070" y="2573"/>
                  </a:cubicBezTo>
                  <a:lnTo>
                    <a:pt x="318" y="5325"/>
                  </a:lnTo>
                  <a:cubicBezTo>
                    <a:pt x="0" y="5665"/>
                    <a:pt x="10" y="6197"/>
                    <a:pt x="339" y="6525"/>
                  </a:cubicBezTo>
                  <a:cubicBezTo>
                    <a:pt x="508" y="6694"/>
                    <a:pt x="730" y="6779"/>
                    <a:pt x="952" y="6779"/>
                  </a:cubicBezTo>
                  <a:cubicBezTo>
                    <a:pt x="1163" y="6779"/>
                    <a:pt x="1375" y="6702"/>
                    <a:pt x="1541" y="6547"/>
                  </a:cubicBezTo>
                  <a:lnTo>
                    <a:pt x="3399" y="4689"/>
                  </a:lnTo>
                  <a:cubicBezTo>
                    <a:pt x="4007" y="5147"/>
                    <a:pt x="4868" y="5479"/>
                    <a:pt x="5668" y="5479"/>
                  </a:cubicBezTo>
                  <a:cubicBezTo>
                    <a:pt x="5932" y="5479"/>
                    <a:pt x="6190" y="5443"/>
                    <a:pt x="6429" y="5363"/>
                  </a:cubicBezTo>
                  <a:cubicBezTo>
                    <a:pt x="6864" y="5210"/>
                    <a:pt x="7257" y="4961"/>
                    <a:pt x="7581" y="4637"/>
                  </a:cubicBezTo>
                  <a:lnTo>
                    <a:pt x="10333" y="1887"/>
                  </a:lnTo>
                  <a:lnTo>
                    <a:pt x="8573" y="126"/>
                  </a:lnTo>
                  <a:cubicBezTo>
                    <a:pt x="8488" y="42"/>
                    <a:pt x="8378" y="0"/>
                    <a:pt x="8267" y="0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0" name="Google Shape;2450;p60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451" name="Google Shape;2451;p60"/>
          <p:cNvGrpSpPr/>
          <p:nvPr/>
        </p:nvGrpSpPr>
        <p:grpSpPr>
          <a:xfrm>
            <a:off x="821925" y="1424606"/>
            <a:ext cx="1023512" cy="3179025"/>
            <a:chOff x="4698250" y="676000"/>
            <a:chExt cx="634225" cy="1969900"/>
          </a:xfrm>
        </p:grpSpPr>
        <p:sp>
          <p:nvSpPr>
            <p:cNvPr id="2452" name="Google Shape;2452;p60"/>
            <p:cNvSpPr/>
            <p:nvPr/>
          </p:nvSpPr>
          <p:spPr>
            <a:xfrm>
              <a:off x="4777125" y="2574150"/>
              <a:ext cx="161325" cy="71450"/>
            </a:xfrm>
            <a:custGeom>
              <a:avLst/>
              <a:gdLst/>
              <a:ahLst/>
              <a:cxnLst/>
              <a:rect l="l" t="t" r="r" b="b"/>
              <a:pathLst>
                <a:path w="6453" h="2858" extrusionOk="0">
                  <a:moveTo>
                    <a:pt x="4770" y="0"/>
                  </a:moveTo>
                  <a:cubicBezTo>
                    <a:pt x="3086" y="193"/>
                    <a:pt x="1509" y="912"/>
                    <a:pt x="246" y="2051"/>
                  </a:cubicBezTo>
                  <a:cubicBezTo>
                    <a:pt x="1" y="2279"/>
                    <a:pt x="106" y="2700"/>
                    <a:pt x="439" y="2788"/>
                  </a:cubicBezTo>
                  <a:cubicBezTo>
                    <a:pt x="690" y="2838"/>
                    <a:pt x="945" y="2858"/>
                    <a:pt x="1202" y="2858"/>
                  </a:cubicBezTo>
                  <a:cubicBezTo>
                    <a:pt x="1751" y="2858"/>
                    <a:pt x="2309" y="2766"/>
                    <a:pt x="2859" y="2682"/>
                  </a:cubicBezTo>
                  <a:cubicBezTo>
                    <a:pt x="2987" y="2685"/>
                    <a:pt x="3116" y="2686"/>
                    <a:pt x="3245" y="2686"/>
                  </a:cubicBezTo>
                  <a:cubicBezTo>
                    <a:pt x="4125" y="2686"/>
                    <a:pt x="5024" y="2622"/>
                    <a:pt x="5804" y="2332"/>
                  </a:cubicBezTo>
                  <a:cubicBezTo>
                    <a:pt x="5874" y="2297"/>
                    <a:pt x="5944" y="2262"/>
                    <a:pt x="6014" y="2227"/>
                  </a:cubicBezTo>
                  <a:cubicBezTo>
                    <a:pt x="6067" y="2209"/>
                    <a:pt x="6137" y="2174"/>
                    <a:pt x="6190" y="2139"/>
                  </a:cubicBezTo>
                  <a:cubicBezTo>
                    <a:pt x="6365" y="2051"/>
                    <a:pt x="6453" y="1876"/>
                    <a:pt x="6418" y="1683"/>
                  </a:cubicBezTo>
                  <a:lnTo>
                    <a:pt x="6418" y="1630"/>
                  </a:lnTo>
                  <a:cubicBezTo>
                    <a:pt x="6418" y="1280"/>
                    <a:pt x="6365" y="912"/>
                    <a:pt x="6225" y="596"/>
                  </a:cubicBezTo>
                  <a:cubicBezTo>
                    <a:pt x="6151" y="384"/>
                    <a:pt x="6004" y="293"/>
                    <a:pt x="5851" y="293"/>
                  </a:cubicBezTo>
                  <a:cubicBezTo>
                    <a:pt x="5713" y="293"/>
                    <a:pt x="5570" y="366"/>
                    <a:pt x="5471" y="491"/>
                  </a:cubicBezTo>
                  <a:cubicBezTo>
                    <a:pt x="5348" y="456"/>
                    <a:pt x="5208" y="438"/>
                    <a:pt x="5085" y="438"/>
                  </a:cubicBezTo>
                  <a:cubicBezTo>
                    <a:pt x="5155" y="210"/>
                    <a:pt x="4997" y="0"/>
                    <a:pt x="47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3" name="Google Shape;2453;p60"/>
            <p:cNvSpPr/>
            <p:nvPr/>
          </p:nvSpPr>
          <p:spPr>
            <a:xfrm>
              <a:off x="5040550" y="2574150"/>
              <a:ext cx="160875" cy="71750"/>
            </a:xfrm>
            <a:custGeom>
              <a:avLst/>
              <a:gdLst/>
              <a:ahLst/>
              <a:cxnLst/>
              <a:rect l="l" t="t" r="r" b="b"/>
              <a:pathLst>
                <a:path w="6435" h="2870" extrusionOk="0">
                  <a:moveTo>
                    <a:pt x="1666" y="0"/>
                  </a:moveTo>
                  <a:cubicBezTo>
                    <a:pt x="1438" y="0"/>
                    <a:pt x="1280" y="228"/>
                    <a:pt x="1368" y="438"/>
                  </a:cubicBezTo>
                  <a:cubicBezTo>
                    <a:pt x="1228" y="438"/>
                    <a:pt x="1087" y="456"/>
                    <a:pt x="965" y="491"/>
                  </a:cubicBezTo>
                  <a:cubicBezTo>
                    <a:pt x="865" y="366"/>
                    <a:pt x="722" y="293"/>
                    <a:pt x="585" y="293"/>
                  </a:cubicBezTo>
                  <a:cubicBezTo>
                    <a:pt x="431" y="293"/>
                    <a:pt x="285" y="384"/>
                    <a:pt x="211" y="596"/>
                  </a:cubicBezTo>
                  <a:cubicBezTo>
                    <a:pt x="71" y="929"/>
                    <a:pt x="18" y="1280"/>
                    <a:pt x="36" y="1630"/>
                  </a:cubicBezTo>
                  <a:lnTo>
                    <a:pt x="18" y="1701"/>
                  </a:lnTo>
                  <a:cubicBezTo>
                    <a:pt x="0" y="1876"/>
                    <a:pt x="88" y="2069"/>
                    <a:pt x="246" y="2156"/>
                  </a:cubicBezTo>
                  <a:cubicBezTo>
                    <a:pt x="299" y="2191"/>
                    <a:pt x="369" y="2209"/>
                    <a:pt x="439" y="2244"/>
                  </a:cubicBezTo>
                  <a:cubicBezTo>
                    <a:pt x="491" y="2279"/>
                    <a:pt x="561" y="2314"/>
                    <a:pt x="632" y="2332"/>
                  </a:cubicBezTo>
                  <a:cubicBezTo>
                    <a:pt x="1375" y="2609"/>
                    <a:pt x="2227" y="2692"/>
                    <a:pt x="3068" y="2692"/>
                  </a:cubicBezTo>
                  <a:cubicBezTo>
                    <a:pt x="3238" y="2692"/>
                    <a:pt x="3408" y="2688"/>
                    <a:pt x="3577" y="2682"/>
                  </a:cubicBezTo>
                  <a:cubicBezTo>
                    <a:pt x="4115" y="2776"/>
                    <a:pt x="4660" y="2869"/>
                    <a:pt x="5203" y="2869"/>
                  </a:cubicBezTo>
                  <a:cubicBezTo>
                    <a:pt x="5474" y="2869"/>
                    <a:pt x="5745" y="2846"/>
                    <a:pt x="6014" y="2788"/>
                  </a:cubicBezTo>
                  <a:cubicBezTo>
                    <a:pt x="6329" y="2700"/>
                    <a:pt x="6435" y="2297"/>
                    <a:pt x="6189" y="2051"/>
                  </a:cubicBezTo>
                  <a:cubicBezTo>
                    <a:pt x="4927" y="929"/>
                    <a:pt x="3349" y="21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4" name="Google Shape;2454;p60"/>
            <p:cNvSpPr/>
            <p:nvPr/>
          </p:nvSpPr>
          <p:spPr>
            <a:xfrm>
              <a:off x="4765300" y="1791350"/>
              <a:ext cx="433925" cy="812300"/>
            </a:xfrm>
            <a:custGeom>
              <a:avLst/>
              <a:gdLst/>
              <a:ahLst/>
              <a:cxnLst/>
              <a:rect l="l" t="t" r="r" b="b"/>
              <a:pathLst>
                <a:path w="17357" h="32492" extrusionOk="0">
                  <a:moveTo>
                    <a:pt x="9320" y="0"/>
                  </a:moveTo>
                  <a:cubicBezTo>
                    <a:pt x="8268" y="0"/>
                    <a:pt x="7214" y="187"/>
                    <a:pt x="6242" y="561"/>
                  </a:cubicBezTo>
                  <a:cubicBezTo>
                    <a:pt x="3104" y="1771"/>
                    <a:pt x="123" y="4296"/>
                    <a:pt x="88" y="7557"/>
                  </a:cubicBezTo>
                  <a:cubicBezTo>
                    <a:pt x="1" y="15200"/>
                    <a:pt x="1175" y="22809"/>
                    <a:pt x="3559" y="30085"/>
                  </a:cubicBezTo>
                  <a:cubicBezTo>
                    <a:pt x="3577" y="30155"/>
                    <a:pt x="3612" y="30208"/>
                    <a:pt x="3665" y="30260"/>
                  </a:cubicBezTo>
                  <a:cubicBezTo>
                    <a:pt x="3314" y="30751"/>
                    <a:pt x="3840" y="31750"/>
                    <a:pt x="4541" y="31978"/>
                  </a:cubicBezTo>
                  <a:cubicBezTo>
                    <a:pt x="5330" y="32259"/>
                    <a:pt x="6207" y="32083"/>
                    <a:pt x="7031" y="32224"/>
                  </a:cubicBezTo>
                  <a:cubicBezTo>
                    <a:pt x="7346" y="30453"/>
                    <a:pt x="7644" y="28665"/>
                    <a:pt x="7802" y="26877"/>
                  </a:cubicBezTo>
                  <a:cubicBezTo>
                    <a:pt x="8258" y="21494"/>
                    <a:pt x="7381" y="15902"/>
                    <a:pt x="9240" y="10817"/>
                  </a:cubicBezTo>
                  <a:cubicBezTo>
                    <a:pt x="9696" y="17146"/>
                    <a:pt x="9994" y="23545"/>
                    <a:pt x="10449" y="29874"/>
                  </a:cubicBezTo>
                  <a:cubicBezTo>
                    <a:pt x="10449" y="30435"/>
                    <a:pt x="10572" y="30961"/>
                    <a:pt x="10783" y="31470"/>
                  </a:cubicBezTo>
                  <a:cubicBezTo>
                    <a:pt x="11153" y="32229"/>
                    <a:pt x="11804" y="32491"/>
                    <a:pt x="12566" y="32491"/>
                  </a:cubicBezTo>
                  <a:cubicBezTo>
                    <a:pt x="13353" y="32491"/>
                    <a:pt x="14258" y="32211"/>
                    <a:pt x="15095" y="31908"/>
                  </a:cubicBezTo>
                  <a:cubicBezTo>
                    <a:pt x="14745" y="31663"/>
                    <a:pt x="14973" y="31312"/>
                    <a:pt x="14640" y="31067"/>
                  </a:cubicBezTo>
                  <a:cubicBezTo>
                    <a:pt x="16656" y="23808"/>
                    <a:pt x="17357" y="16971"/>
                    <a:pt x="17112" y="9485"/>
                  </a:cubicBezTo>
                  <a:cubicBezTo>
                    <a:pt x="17041" y="7136"/>
                    <a:pt x="16796" y="4646"/>
                    <a:pt x="15358" y="2753"/>
                  </a:cubicBezTo>
                  <a:cubicBezTo>
                    <a:pt x="13991" y="926"/>
                    <a:pt x="11663" y="0"/>
                    <a:pt x="9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5" name="Google Shape;2455;p60"/>
            <p:cNvSpPr/>
            <p:nvPr/>
          </p:nvSpPr>
          <p:spPr>
            <a:xfrm>
              <a:off x="4698250" y="963850"/>
              <a:ext cx="634225" cy="1151425"/>
            </a:xfrm>
            <a:custGeom>
              <a:avLst/>
              <a:gdLst/>
              <a:ahLst/>
              <a:cxnLst/>
              <a:rect l="l" t="t" r="r" b="b"/>
              <a:pathLst>
                <a:path w="25369" h="46057" extrusionOk="0">
                  <a:moveTo>
                    <a:pt x="10118" y="1"/>
                  </a:moveTo>
                  <a:cubicBezTo>
                    <a:pt x="9340" y="1"/>
                    <a:pt x="8564" y="71"/>
                    <a:pt x="7802" y="211"/>
                  </a:cubicBezTo>
                  <a:lnTo>
                    <a:pt x="7013" y="369"/>
                  </a:lnTo>
                  <a:cubicBezTo>
                    <a:pt x="6943" y="386"/>
                    <a:pt x="6890" y="404"/>
                    <a:pt x="6838" y="456"/>
                  </a:cubicBezTo>
                  <a:cubicBezTo>
                    <a:pt x="6785" y="526"/>
                    <a:pt x="6750" y="632"/>
                    <a:pt x="6767" y="719"/>
                  </a:cubicBezTo>
                  <a:lnTo>
                    <a:pt x="6767" y="1911"/>
                  </a:lnTo>
                  <a:cubicBezTo>
                    <a:pt x="5102" y="3016"/>
                    <a:pt x="3419" y="4156"/>
                    <a:pt x="2384" y="5926"/>
                  </a:cubicBezTo>
                  <a:cubicBezTo>
                    <a:pt x="1578" y="7311"/>
                    <a:pt x="1245" y="8959"/>
                    <a:pt x="964" y="10590"/>
                  </a:cubicBezTo>
                  <a:cubicBezTo>
                    <a:pt x="631" y="12395"/>
                    <a:pt x="351" y="14201"/>
                    <a:pt x="123" y="16025"/>
                  </a:cubicBezTo>
                  <a:cubicBezTo>
                    <a:pt x="18" y="16638"/>
                    <a:pt x="0" y="17287"/>
                    <a:pt x="70" y="17900"/>
                  </a:cubicBezTo>
                  <a:cubicBezTo>
                    <a:pt x="310" y="19218"/>
                    <a:pt x="1502" y="20269"/>
                    <a:pt x="2766" y="20269"/>
                  </a:cubicBezTo>
                  <a:cubicBezTo>
                    <a:pt x="2797" y="20269"/>
                    <a:pt x="2827" y="20268"/>
                    <a:pt x="2858" y="20267"/>
                  </a:cubicBezTo>
                  <a:lnTo>
                    <a:pt x="2858" y="20267"/>
                  </a:lnTo>
                  <a:cubicBezTo>
                    <a:pt x="1403" y="27911"/>
                    <a:pt x="737" y="35678"/>
                    <a:pt x="859" y="43462"/>
                  </a:cubicBezTo>
                  <a:cubicBezTo>
                    <a:pt x="3865" y="45198"/>
                    <a:pt x="7273" y="46056"/>
                    <a:pt x="10681" y="46056"/>
                  </a:cubicBezTo>
                  <a:cubicBezTo>
                    <a:pt x="14807" y="46056"/>
                    <a:pt x="18935" y="44799"/>
                    <a:pt x="22353" y="42322"/>
                  </a:cubicBezTo>
                  <a:cubicBezTo>
                    <a:pt x="20249" y="32084"/>
                    <a:pt x="18654" y="21863"/>
                    <a:pt x="17532" y="11449"/>
                  </a:cubicBezTo>
                  <a:lnTo>
                    <a:pt x="17532" y="11449"/>
                  </a:lnTo>
                  <a:cubicBezTo>
                    <a:pt x="18110" y="12626"/>
                    <a:pt x="19342" y="13220"/>
                    <a:pt x="20591" y="13220"/>
                  </a:cubicBezTo>
                  <a:cubicBezTo>
                    <a:pt x="21313" y="13220"/>
                    <a:pt x="22041" y="13022"/>
                    <a:pt x="22651" y="12623"/>
                  </a:cubicBezTo>
                  <a:cubicBezTo>
                    <a:pt x="24317" y="11536"/>
                    <a:pt x="25176" y="9380"/>
                    <a:pt x="25281" y="7276"/>
                  </a:cubicBezTo>
                  <a:cubicBezTo>
                    <a:pt x="25369" y="5944"/>
                    <a:pt x="25158" y="4506"/>
                    <a:pt x="24369" y="3454"/>
                  </a:cubicBezTo>
                  <a:cubicBezTo>
                    <a:pt x="23825" y="2741"/>
                    <a:pt x="22965" y="2270"/>
                    <a:pt x="22127" y="2270"/>
                  </a:cubicBezTo>
                  <a:cubicBezTo>
                    <a:pt x="21749" y="2270"/>
                    <a:pt x="21376" y="2365"/>
                    <a:pt x="21038" y="2578"/>
                  </a:cubicBezTo>
                  <a:cubicBezTo>
                    <a:pt x="20933" y="4839"/>
                    <a:pt x="20828" y="7101"/>
                    <a:pt x="20723" y="9362"/>
                  </a:cubicBezTo>
                  <a:cubicBezTo>
                    <a:pt x="18356" y="3787"/>
                    <a:pt x="17672" y="3665"/>
                    <a:pt x="13517" y="1982"/>
                  </a:cubicBezTo>
                  <a:cubicBezTo>
                    <a:pt x="13359" y="614"/>
                    <a:pt x="13675" y="509"/>
                    <a:pt x="12448" y="211"/>
                  </a:cubicBezTo>
                  <a:cubicBezTo>
                    <a:pt x="11676" y="71"/>
                    <a:pt x="10896" y="1"/>
                    <a:pt x="10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6" name="Google Shape;2456;p60"/>
            <p:cNvSpPr/>
            <p:nvPr/>
          </p:nvSpPr>
          <p:spPr>
            <a:xfrm>
              <a:off x="4734625" y="1034850"/>
              <a:ext cx="200750" cy="692075"/>
            </a:xfrm>
            <a:custGeom>
              <a:avLst/>
              <a:gdLst/>
              <a:ahLst/>
              <a:cxnLst/>
              <a:rect l="l" t="t" r="r" b="b"/>
              <a:pathLst>
                <a:path w="8030" h="27683" extrusionOk="0">
                  <a:moveTo>
                    <a:pt x="3945" y="1"/>
                  </a:moveTo>
                  <a:cubicBezTo>
                    <a:pt x="3244" y="404"/>
                    <a:pt x="2525" y="877"/>
                    <a:pt x="1841" y="1263"/>
                  </a:cubicBezTo>
                  <a:cubicBezTo>
                    <a:pt x="1771" y="4033"/>
                    <a:pt x="1683" y="6785"/>
                    <a:pt x="1613" y="9555"/>
                  </a:cubicBezTo>
                  <a:cubicBezTo>
                    <a:pt x="1578" y="10853"/>
                    <a:pt x="1561" y="12150"/>
                    <a:pt x="1491" y="13430"/>
                  </a:cubicBezTo>
                  <a:cubicBezTo>
                    <a:pt x="1280" y="17129"/>
                    <a:pt x="789" y="20811"/>
                    <a:pt x="0" y="24422"/>
                  </a:cubicBezTo>
                  <a:cubicBezTo>
                    <a:pt x="1919" y="26505"/>
                    <a:pt x="4620" y="27683"/>
                    <a:pt x="7443" y="27683"/>
                  </a:cubicBezTo>
                  <a:cubicBezTo>
                    <a:pt x="7638" y="27683"/>
                    <a:pt x="7834" y="27677"/>
                    <a:pt x="8030" y="27666"/>
                  </a:cubicBezTo>
                  <a:lnTo>
                    <a:pt x="6855" y="4086"/>
                  </a:lnTo>
                  <a:cubicBezTo>
                    <a:pt x="5628" y="2964"/>
                    <a:pt x="4366" y="1684"/>
                    <a:pt x="39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7" name="Google Shape;2457;p60"/>
            <p:cNvSpPr/>
            <p:nvPr/>
          </p:nvSpPr>
          <p:spPr>
            <a:xfrm>
              <a:off x="4989275" y="1002850"/>
              <a:ext cx="214350" cy="728475"/>
            </a:xfrm>
            <a:custGeom>
              <a:avLst/>
              <a:gdLst/>
              <a:ahLst/>
              <a:cxnLst/>
              <a:rect l="l" t="t" r="r" b="b"/>
              <a:pathLst>
                <a:path w="8574" h="29139" extrusionOk="0">
                  <a:moveTo>
                    <a:pt x="1859" y="1"/>
                  </a:moveTo>
                  <a:cubicBezTo>
                    <a:pt x="1701" y="1526"/>
                    <a:pt x="1052" y="2946"/>
                    <a:pt x="0" y="4068"/>
                  </a:cubicBezTo>
                  <a:cubicBezTo>
                    <a:pt x="1438" y="12291"/>
                    <a:pt x="2087" y="20776"/>
                    <a:pt x="2192" y="29139"/>
                  </a:cubicBezTo>
                  <a:cubicBezTo>
                    <a:pt x="4541" y="29103"/>
                    <a:pt x="6803" y="28244"/>
                    <a:pt x="8573" y="26702"/>
                  </a:cubicBezTo>
                  <a:cubicBezTo>
                    <a:pt x="8258" y="24072"/>
                    <a:pt x="7837" y="21284"/>
                    <a:pt x="7416" y="18690"/>
                  </a:cubicBezTo>
                  <a:cubicBezTo>
                    <a:pt x="7083" y="16709"/>
                    <a:pt x="6873" y="14149"/>
                    <a:pt x="6277" y="12256"/>
                  </a:cubicBezTo>
                  <a:cubicBezTo>
                    <a:pt x="6158" y="12453"/>
                    <a:pt x="6049" y="12543"/>
                    <a:pt x="5951" y="12543"/>
                  </a:cubicBezTo>
                  <a:cubicBezTo>
                    <a:pt x="5059" y="12543"/>
                    <a:pt x="5031" y="5134"/>
                    <a:pt x="6610" y="2403"/>
                  </a:cubicBezTo>
                  <a:lnTo>
                    <a:pt x="18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8" name="Google Shape;2458;p60"/>
            <p:cNvSpPr/>
            <p:nvPr/>
          </p:nvSpPr>
          <p:spPr>
            <a:xfrm>
              <a:off x="4981375" y="787650"/>
              <a:ext cx="475" cy="2650"/>
            </a:xfrm>
            <a:custGeom>
              <a:avLst/>
              <a:gdLst/>
              <a:ahLst/>
              <a:cxnLst/>
              <a:rect l="l" t="t" r="r" b="b"/>
              <a:pathLst>
                <a:path w="19" h="106" extrusionOk="0">
                  <a:moveTo>
                    <a:pt x="18" y="1"/>
                  </a:moveTo>
                  <a:cubicBezTo>
                    <a:pt x="1" y="36"/>
                    <a:pt x="1" y="71"/>
                    <a:pt x="18" y="106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F0A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9" name="Google Shape;2459;p60"/>
            <p:cNvSpPr/>
            <p:nvPr/>
          </p:nvSpPr>
          <p:spPr>
            <a:xfrm>
              <a:off x="4838500" y="694825"/>
              <a:ext cx="160425" cy="308725"/>
            </a:xfrm>
            <a:custGeom>
              <a:avLst/>
              <a:gdLst/>
              <a:ahLst/>
              <a:cxnLst/>
              <a:rect l="l" t="t" r="r" b="b"/>
              <a:pathLst>
                <a:path w="6417" h="12349" extrusionOk="0">
                  <a:moveTo>
                    <a:pt x="2785" y="1"/>
                  </a:moveTo>
                  <a:cubicBezTo>
                    <a:pt x="1778" y="1"/>
                    <a:pt x="816" y="570"/>
                    <a:pt x="351" y="1540"/>
                  </a:cubicBezTo>
                  <a:cubicBezTo>
                    <a:pt x="53" y="2276"/>
                    <a:pt x="0" y="3083"/>
                    <a:pt x="193" y="3854"/>
                  </a:cubicBezTo>
                  <a:cubicBezTo>
                    <a:pt x="369" y="4608"/>
                    <a:pt x="649" y="5344"/>
                    <a:pt x="1017" y="6028"/>
                  </a:cubicBezTo>
                  <a:cubicBezTo>
                    <a:pt x="737" y="6063"/>
                    <a:pt x="702" y="6519"/>
                    <a:pt x="877" y="6747"/>
                  </a:cubicBezTo>
                  <a:cubicBezTo>
                    <a:pt x="1070" y="6992"/>
                    <a:pt x="1368" y="7080"/>
                    <a:pt x="1578" y="7255"/>
                  </a:cubicBezTo>
                  <a:cubicBezTo>
                    <a:pt x="2016" y="7606"/>
                    <a:pt x="2279" y="8132"/>
                    <a:pt x="2315" y="8693"/>
                  </a:cubicBezTo>
                  <a:cubicBezTo>
                    <a:pt x="2385" y="9254"/>
                    <a:pt x="2297" y="11095"/>
                    <a:pt x="2297" y="11621"/>
                  </a:cubicBezTo>
                  <a:cubicBezTo>
                    <a:pt x="2295" y="11615"/>
                    <a:pt x="2293" y="11612"/>
                    <a:pt x="2291" y="11612"/>
                  </a:cubicBezTo>
                  <a:lnTo>
                    <a:pt x="2291" y="11612"/>
                  </a:lnTo>
                  <a:cubicBezTo>
                    <a:pt x="2273" y="11612"/>
                    <a:pt x="2250" y="11782"/>
                    <a:pt x="2297" y="11813"/>
                  </a:cubicBezTo>
                  <a:cubicBezTo>
                    <a:pt x="2945" y="12168"/>
                    <a:pt x="3665" y="12348"/>
                    <a:pt x="4384" y="12348"/>
                  </a:cubicBezTo>
                  <a:cubicBezTo>
                    <a:pt x="5085" y="12348"/>
                    <a:pt x="5785" y="12177"/>
                    <a:pt x="6417" y="11831"/>
                  </a:cubicBezTo>
                  <a:cubicBezTo>
                    <a:pt x="6084" y="9341"/>
                    <a:pt x="5909" y="6799"/>
                    <a:pt x="6242" y="4310"/>
                  </a:cubicBezTo>
                  <a:cubicBezTo>
                    <a:pt x="6294" y="4082"/>
                    <a:pt x="6259" y="3854"/>
                    <a:pt x="6154" y="3661"/>
                  </a:cubicBezTo>
                  <a:cubicBezTo>
                    <a:pt x="6100" y="3608"/>
                    <a:pt x="6030" y="3581"/>
                    <a:pt x="5960" y="3581"/>
                  </a:cubicBezTo>
                  <a:cubicBezTo>
                    <a:pt x="5871" y="3581"/>
                    <a:pt x="5783" y="3625"/>
                    <a:pt x="5733" y="3714"/>
                  </a:cubicBezTo>
                  <a:lnTo>
                    <a:pt x="5733" y="3819"/>
                  </a:lnTo>
                  <a:cubicBezTo>
                    <a:pt x="5716" y="3784"/>
                    <a:pt x="5716" y="3749"/>
                    <a:pt x="5733" y="3714"/>
                  </a:cubicBezTo>
                  <a:cubicBezTo>
                    <a:pt x="5838" y="2294"/>
                    <a:pt x="5085" y="786"/>
                    <a:pt x="3857" y="225"/>
                  </a:cubicBezTo>
                  <a:cubicBezTo>
                    <a:pt x="3508" y="73"/>
                    <a:pt x="3143" y="1"/>
                    <a:pt x="27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0" name="Google Shape;2460;p60"/>
            <p:cNvSpPr/>
            <p:nvPr/>
          </p:nvSpPr>
          <p:spPr>
            <a:xfrm>
              <a:off x="4825350" y="676000"/>
              <a:ext cx="169200" cy="248900"/>
            </a:xfrm>
            <a:custGeom>
              <a:avLst/>
              <a:gdLst/>
              <a:ahLst/>
              <a:cxnLst/>
              <a:rect l="l" t="t" r="r" b="b"/>
              <a:pathLst>
                <a:path w="6768" h="9956" extrusionOk="0">
                  <a:moveTo>
                    <a:pt x="3226" y="1714"/>
                  </a:moveTo>
                  <a:cubicBezTo>
                    <a:pt x="3241" y="1731"/>
                    <a:pt x="3257" y="1744"/>
                    <a:pt x="3275" y="1755"/>
                  </a:cubicBezTo>
                  <a:lnTo>
                    <a:pt x="3275" y="1755"/>
                  </a:lnTo>
                  <a:cubicBezTo>
                    <a:pt x="3258" y="1742"/>
                    <a:pt x="3242" y="1729"/>
                    <a:pt x="3226" y="1714"/>
                  </a:cubicBezTo>
                  <a:close/>
                  <a:moveTo>
                    <a:pt x="4489" y="1136"/>
                  </a:moveTo>
                  <a:cubicBezTo>
                    <a:pt x="4541" y="2065"/>
                    <a:pt x="5575" y="2538"/>
                    <a:pt x="5944" y="3397"/>
                  </a:cubicBezTo>
                  <a:cubicBezTo>
                    <a:pt x="6189" y="4028"/>
                    <a:pt x="6031" y="4747"/>
                    <a:pt x="6224" y="5414"/>
                  </a:cubicBezTo>
                  <a:cubicBezTo>
                    <a:pt x="6242" y="5501"/>
                    <a:pt x="6277" y="5589"/>
                    <a:pt x="6347" y="5659"/>
                  </a:cubicBezTo>
                  <a:cubicBezTo>
                    <a:pt x="6382" y="5799"/>
                    <a:pt x="6435" y="5957"/>
                    <a:pt x="6470" y="6097"/>
                  </a:cubicBezTo>
                  <a:cubicBezTo>
                    <a:pt x="6452" y="6167"/>
                    <a:pt x="6435" y="6220"/>
                    <a:pt x="6417" y="6273"/>
                  </a:cubicBezTo>
                  <a:cubicBezTo>
                    <a:pt x="6347" y="6430"/>
                    <a:pt x="6242" y="6553"/>
                    <a:pt x="6189" y="6693"/>
                  </a:cubicBezTo>
                  <a:cubicBezTo>
                    <a:pt x="6049" y="7061"/>
                    <a:pt x="6242" y="7465"/>
                    <a:pt x="6207" y="7850"/>
                  </a:cubicBezTo>
                  <a:cubicBezTo>
                    <a:pt x="6172" y="8236"/>
                    <a:pt x="5944" y="8569"/>
                    <a:pt x="5593" y="8745"/>
                  </a:cubicBezTo>
                  <a:cubicBezTo>
                    <a:pt x="5334" y="8867"/>
                    <a:pt x="5053" y="8937"/>
                    <a:pt x="4776" y="8937"/>
                  </a:cubicBezTo>
                  <a:cubicBezTo>
                    <a:pt x="4697" y="8937"/>
                    <a:pt x="4619" y="8931"/>
                    <a:pt x="4541" y="8920"/>
                  </a:cubicBezTo>
                  <a:cubicBezTo>
                    <a:pt x="4208" y="8920"/>
                    <a:pt x="3875" y="8780"/>
                    <a:pt x="3647" y="8534"/>
                  </a:cubicBezTo>
                  <a:cubicBezTo>
                    <a:pt x="3577" y="8464"/>
                    <a:pt x="3524" y="8359"/>
                    <a:pt x="3437" y="8271"/>
                  </a:cubicBezTo>
                  <a:cubicBezTo>
                    <a:pt x="3314" y="8184"/>
                    <a:pt x="3174" y="8096"/>
                    <a:pt x="3033" y="8043"/>
                  </a:cubicBezTo>
                  <a:cubicBezTo>
                    <a:pt x="2788" y="7921"/>
                    <a:pt x="2560" y="7763"/>
                    <a:pt x="2367" y="7570"/>
                  </a:cubicBezTo>
                  <a:cubicBezTo>
                    <a:pt x="2297" y="7447"/>
                    <a:pt x="2227" y="7324"/>
                    <a:pt x="2157" y="7202"/>
                  </a:cubicBezTo>
                  <a:lnTo>
                    <a:pt x="2122" y="7167"/>
                  </a:lnTo>
                  <a:cubicBezTo>
                    <a:pt x="2087" y="7097"/>
                    <a:pt x="2034" y="7026"/>
                    <a:pt x="1999" y="6956"/>
                  </a:cubicBezTo>
                  <a:cubicBezTo>
                    <a:pt x="1987" y="6944"/>
                    <a:pt x="1974" y="6932"/>
                    <a:pt x="1956" y="6932"/>
                  </a:cubicBezTo>
                  <a:cubicBezTo>
                    <a:pt x="1948" y="6932"/>
                    <a:pt x="1939" y="6934"/>
                    <a:pt x="1929" y="6939"/>
                  </a:cubicBezTo>
                  <a:cubicBezTo>
                    <a:pt x="1438" y="6132"/>
                    <a:pt x="1526" y="4958"/>
                    <a:pt x="1087" y="4064"/>
                  </a:cubicBezTo>
                  <a:lnTo>
                    <a:pt x="1087" y="4064"/>
                  </a:lnTo>
                  <a:cubicBezTo>
                    <a:pt x="1144" y="4085"/>
                    <a:pt x="1201" y="4095"/>
                    <a:pt x="1258" y="4095"/>
                  </a:cubicBezTo>
                  <a:cubicBezTo>
                    <a:pt x="1569" y="4095"/>
                    <a:pt x="1865" y="3794"/>
                    <a:pt x="1999" y="3467"/>
                  </a:cubicBezTo>
                  <a:cubicBezTo>
                    <a:pt x="2157" y="3082"/>
                    <a:pt x="2174" y="2643"/>
                    <a:pt x="2367" y="2275"/>
                  </a:cubicBezTo>
                  <a:cubicBezTo>
                    <a:pt x="2560" y="1907"/>
                    <a:pt x="3139" y="1346"/>
                    <a:pt x="3542" y="1311"/>
                  </a:cubicBezTo>
                  <a:cubicBezTo>
                    <a:pt x="3573" y="1308"/>
                    <a:pt x="3602" y="1307"/>
                    <a:pt x="3628" y="1307"/>
                  </a:cubicBezTo>
                  <a:cubicBezTo>
                    <a:pt x="4097" y="1307"/>
                    <a:pt x="3685" y="1783"/>
                    <a:pt x="3387" y="1783"/>
                  </a:cubicBezTo>
                  <a:cubicBezTo>
                    <a:pt x="3347" y="1783"/>
                    <a:pt x="3308" y="1774"/>
                    <a:pt x="3275" y="1755"/>
                  </a:cubicBezTo>
                  <a:lnTo>
                    <a:pt x="3275" y="1755"/>
                  </a:lnTo>
                  <a:cubicBezTo>
                    <a:pt x="3381" y="1834"/>
                    <a:pt x="3503" y="1873"/>
                    <a:pt x="3624" y="1873"/>
                  </a:cubicBezTo>
                  <a:cubicBezTo>
                    <a:pt x="3738" y="1873"/>
                    <a:pt x="3850" y="1838"/>
                    <a:pt x="3945" y="1767"/>
                  </a:cubicBezTo>
                  <a:cubicBezTo>
                    <a:pt x="4173" y="1592"/>
                    <a:pt x="4366" y="1381"/>
                    <a:pt x="4489" y="1136"/>
                  </a:cubicBezTo>
                  <a:close/>
                  <a:moveTo>
                    <a:pt x="3183" y="1"/>
                  </a:moveTo>
                  <a:cubicBezTo>
                    <a:pt x="2964" y="1"/>
                    <a:pt x="2744" y="42"/>
                    <a:pt x="2542" y="119"/>
                  </a:cubicBezTo>
                  <a:cubicBezTo>
                    <a:pt x="1946" y="347"/>
                    <a:pt x="1473" y="855"/>
                    <a:pt x="1035" y="1364"/>
                  </a:cubicBezTo>
                  <a:cubicBezTo>
                    <a:pt x="649" y="1784"/>
                    <a:pt x="351" y="2275"/>
                    <a:pt x="158" y="2819"/>
                  </a:cubicBezTo>
                  <a:cubicBezTo>
                    <a:pt x="0" y="3450"/>
                    <a:pt x="53" y="4099"/>
                    <a:pt x="281" y="4695"/>
                  </a:cubicBezTo>
                  <a:cubicBezTo>
                    <a:pt x="509" y="5291"/>
                    <a:pt x="789" y="5834"/>
                    <a:pt x="1157" y="6360"/>
                  </a:cubicBezTo>
                  <a:cubicBezTo>
                    <a:pt x="1298" y="6588"/>
                    <a:pt x="1473" y="6799"/>
                    <a:pt x="1666" y="6991"/>
                  </a:cubicBezTo>
                  <a:cubicBezTo>
                    <a:pt x="2332" y="7780"/>
                    <a:pt x="2542" y="8955"/>
                    <a:pt x="3366" y="9551"/>
                  </a:cubicBezTo>
                  <a:cubicBezTo>
                    <a:pt x="3735" y="9814"/>
                    <a:pt x="4208" y="9954"/>
                    <a:pt x="4681" y="9954"/>
                  </a:cubicBezTo>
                  <a:cubicBezTo>
                    <a:pt x="4707" y="9955"/>
                    <a:pt x="4732" y="9956"/>
                    <a:pt x="4758" y="9956"/>
                  </a:cubicBezTo>
                  <a:cubicBezTo>
                    <a:pt x="5190" y="9956"/>
                    <a:pt x="5632" y="9816"/>
                    <a:pt x="5996" y="9551"/>
                  </a:cubicBezTo>
                  <a:cubicBezTo>
                    <a:pt x="6610" y="9043"/>
                    <a:pt x="6768" y="8096"/>
                    <a:pt x="6750" y="7254"/>
                  </a:cubicBezTo>
                  <a:cubicBezTo>
                    <a:pt x="6733" y="6974"/>
                    <a:pt x="6715" y="6676"/>
                    <a:pt x="6680" y="6395"/>
                  </a:cubicBezTo>
                  <a:cubicBezTo>
                    <a:pt x="6698" y="6360"/>
                    <a:pt x="6698" y="6343"/>
                    <a:pt x="6698" y="6308"/>
                  </a:cubicBezTo>
                  <a:cubicBezTo>
                    <a:pt x="6662" y="6220"/>
                    <a:pt x="6645" y="6132"/>
                    <a:pt x="6610" y="6027"/>
                  </a:cubicBezTo>
                  <a:cubicBezTo>
                    <a:pt x="6592" y="5922"/>
                    <a:pt x="6557" y="5817"/>
                    <a:pt x="6540" y="5694"/>
                  </a:cubicBezTo>
                  <a:cubicBezTo>
                    <a:pt x="6470" y="4519"/>
                    <a:pt x="6312" y="3345"/>
                    <a:pt x="6066" y="2188"/>
                  </a:cubicBezTo>
                  <a:cubicBezTo>
                    <a:pt x="6014" y="1697"/>
                    <a:pt x="5821" y="1241"/>
                    <a:pt x="5540" y="838"/>
                  </a:cubicBezTo>
                  <a:cubicBezTo>
                    <a:pt x="5331" y="579"/>
                    <a:pt x="5001" y="399"/>
                    <a:pt x="4684" y="399"/>
                  </a:cubicBezTo>
                  <a:cubicBezTo>
                    <a:pt x="4549" y="399"/>
                    <a:pt x="4416" y="431"/>
                    <a:pt x="4296" y="505"/>
                  </a:cubicBezTo>
                  <a:cubicBezTo>
                    <a:pt x="4029" y="157"/>
                    <a:pt x="3609" y="1"/>
                    <a:pt x="3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1" name="Google Shape;2461;p60"/>
            <p:cNvSpPr/>
            <p:nvPr/>
          </p:nvSpPr>
          <p:spPr>
            <a:xfrm>
              <a:off x="4903900" y="834225"/>
              <a:ext cx="74950" cy="40275"/>
            </a:xfrm>
            <a:custGeom>
              <a:avLst/>
              <a:gdLst/>
              <a:ahLst/>
              <a:cxnLst/>
              <a:rect l="l" t="t" r="r" b="b"/>
              <a:pathLst>
                <a:path w="2998" h="1611" extrusionOk="0">
                  <a:moveTo>
                    <a:pt x="2363" y="1"/>
                  </a:moveTo>
                  <a:cubicBezTo>
                    <a:pt x="2227" y="1"/>
                    <a:pt x="2092" y="22"/>
                    <a:pt x="1960" y="66"/>
                  </a:cubicBezTo>
                  <a:cubicBezTo>
                    <a:pt x="1697" y="154"/>
                    <a:pt x="1592" y="364"/>
                    <a:pt x="1382" y="505"/>
                  </a:cubicBezTo>
                  <a:cubicBezTo>
                    <a:pt x="1154" y="645"/>
                    <a:pt x="873" y="627"/>
                    <a:pt x="645" y="768"/>
                  </a:cubicBezTo>
                  <a:cubicBezTo>
                    <a:pt x="400" y="925"/>
                    <a:pt x="207" y="1136"/>
                    <a:pt x="67" y="1399"/>
                  </a:cubicBezTo>
                  <a:cubicBezTo>
                    <a:pt x="0" y="1505"/>
                    <a:pt x="94" y="1611"/>
                    <a:pt x="190" y="1611"/>
                  </a:cubicBezTo>
                  <a:cubicBezTo>
                    <a:pt x="221" y="1611"/>
                    <a:pt x="251" y="1600"/>
                    <a:pt x="277" y="1574"/>
                  </a:cubicBezTo>
                  <a:cubicBezTo>
                    <a:pt x="435" y="1399"/>
                    <a:pt x="628" y="1241"/>
                    <a:pt x="838" y="1136"/>
                  </a:cubicBezTo>
                  <a:cubicBezTo>
                    <a:pt x="1048" y="1013"/>
                    <a:pt x="1311" y="1048"/>
                    <a:pt x="1504" y="943"/>
                  </a:cubicBezTo>
                  <a:cubicBezTo>
                    <a:pt x="1645" y="873"/>
                    <a:pt x="1732" y="715"/>
                    <a:pt x="1855" y="610"/>
                  </a:cubicBezTo>
                  <a:cubicBezTo>
                    <a:pt x="2009" y="503"/>
                    <a:pt x="2194" y="445"/>
                    <a:pt x="2385" y="445"/>
                  </a:cubicBezTo>
                  <a:cubicBezTo>
                    <a:pt x="2477" y="445"/>
                    <a:pt x="2570" y="458"/>
                    <a:pt x="2661" y="487"/>
                  </a:cubicBezTo>
                  <a:cubicBezTo>
                    <a:pt x="2676" y="490"/>
                    <a:pt x="2691" y="492"/>
                    <a:pt x="2705" y="492"/>
                  </a:cubicBezTo>
                  <a:cubicBezTo>
                    <a:pt x="2918" y="492"/>
                    <a:pt x="2997" y="132"/>
                    <a:pt x="2767" y="66"/>
                  </a:cubicBezTo>
                  <a:cubicBezTo>
                    <a:pt x="2635" y="22"/>
                    <a:pt x="2499" y="1"/>
                    <a:pt x="2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2" name="Google Shape;2462;p60"/>
            <p:cNvSpPr/>
            <p:nvPr/>
          </p:nvSpPr>
          <p:spPr>
            <a:xfrm>
              <a:off x="4899425" y="732875"/>
              <a:ext cx="14925" cy="12300"/>
            </a:xfrm>
            <a:custGeom>
              <a:avLst/>
              <a:gdLst/>
              <a:ahLst/>
              <a:cxnLst/>
              <a:rect l="l" t="t" r="r" b="b"/>
              <a:pathLst>
                <a:path w="597" h="492" extrusionOk="0">
                  <a:moveTo>
                    <a:pt x="298" y="0"/>
                  </a:moveTo>
                  <a:cubicBezTo>
                    <a:pt x="0" y="35"/>
                    <a:pt x="0" y="474"/>
                    <a:pt x="298" y="491"/>
                  </a:cubicBezTo>
                  <a:cubicBezTo>
                    <a:pt x="579" y="491"/>
                    <a:pt x="596" y="0"/>
                    <a:pt x="2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3" name="Google Shape;2463;p60"/>
            <p:cNvSpPr/>
            <p:nvPr/>
          </p:nvSpPr>
          <p:spPr>
            <a:xfrm>
              <a:off x="5211100" y="834850"/>
              <a:ext cx="77550" cy="223700"/>
            </a:xfrm>
            <a:custGeom>
              <a:avLst/>
              <a:gdLst/>
              <a:ahLst/>
              <a:cxnLst/>
              <a:rect l="l" t="t" r="r" b="b"/>
              <a:pathLst>
                <a:path w="3102" h="8948" extrusionOk="0">
                  <a:moveTo>
                    <a:pt x="1905" y="0"/>
                  </a:moveTo>
                  <a:cubicBezTo>
                    <a:pt x="1741" y="0"/>
                    <a:pt x="1583" y="143"/>
                    <a:pt x="1629" y="339"/>
                  </a:cubicBezTo>
                  <a:cubicBezTo>
                    <a:pt x="1734" y="637"/>
                    <a:pt x="1822" y="935"/>
                    <a:pt x="1874" y="1251"/>
                  </a:cubicBezTo>
                  <a:cubicBezTo>
                    <a:pt x="1611" y="813"/>
                    <a:pt x="1261" y="445"/>
                    <a:pt x="840" y="182"/>
                  </a:cubicBezTo>
                  <a:cubicBezTo>
                    <a:pt x="789" y="146"/>
                    <a:pt x="738" y="131"/>
                    <a:pt x="689" y="131"/>
                  </a:cubicBezTo>
                  <a:cubicBezTo>
                    <a:pt x="473" y="131"/>
                    <a:pt x="317" y="440"/>
                    <a:pt x="489" y="655"/>
                  </a:cubicBezTo>
                  <a:cubicBezTo>
                    <a:pt x="857" y="1093"/>
                    <a:pt x="1190" y="1584"/>
                    <a:pt x="1471" y="2092"/>
                  </a:cubicBezTo>
                  <a:cubicBezTo>
                    <a:pt x="1243" y="1742"/>
                    <a:pt x="998" y="1391"/>
                    <a:pt x="770" y="1058"/>
                  </a:cubicBezTo>
                  <a:lnTo>
                    <a:pt x="717" y="1006"/>
                  </a:lnTo>
                  <a:cubicBezTo>
                    <a:pt x="667" y="932"/>
                    <a:pt x="606" y="902"/>
                    <a:pt x="545" y="902"/>
                  </a:cubicBezTo>
                  <a:cubicBezTo>
                    <a:pt x="373" y="902"/>
                    <a:pt x="206" y="1144"/>
                    <a:pt x="296" y="1339"/>
                  </a:cubicBezTo>
                  <a:cubicBezTo>
                    <a:pt x="489" y="1742"/>
                    <a:pt x="665" y="2128"/>
                    <a:pt x="805" y="2548"/>
                  </a:cubicBezTo>
                  <a:cubicBezTo>
                    <a:pt x="787" y="2548"/>
                    <a:pt x="787" y="2566"/>
                    <a:pt x="770" y="2583"/>
                  </a:cubicBezTo>
                  <a:cubicBezTo>
                    <a:pt x="717" y="2513"/>
                    <a:pt x="647" y="2461"/>
                    <a:pt x="594" y="2391"/>
                  </a:cubicBezTo>
                  <a:cubicBezTo>
                    <a:pt x="532" y="2336"/>
                    <a:pt x="465" y="2313"/>
                    <a:pt x="402" y="2313"/>
                  </a:cubicBezTo>
                  <a:cubicBezTo>
                    <a:pt x="180" y="2313"/>
                    <a:pt x="0" y="2597"/>
                    <a:pt x="191" y="2829"/>
                  </a:cubicBezTo>
                  <a:cubicBezTo>
                    <a:pt x="629" y="3372"/>
                    <a:pt x="998" y="3986"/>
                    <a:pt x="1243" y="4635"/>
                  </a:cubicBezTo>
                  <a:cubicBezTo>
                    <a:pt x="1436" y="5967"/>
                    <a:pt x="1471" y="7299"/>
                    <a:pt x="1348" y="8649"/>
                  </a:cubicBezTo>
                  <a:cubicBezTo>
                    <a:pt x="1734" y="8842"/>
                    <a:pt x="2190" y="8947"/>
                    <a:pt x="2628" y="8947"/>
                  </a:cubicBezTo>
                  <a:cubicBezTo>
                    <a:pt x="2575" y="7790"/>
                    <a:pt x="2593" y="6651"/>
                    <a:pt x="2733" y="5511"/>
                  </a:cubicBezTo>
                  <a:cubicBezTo>
                    <a:pt x="2838" y="4600"/>
                    <a:pt x="3101" y="3688"/>
                    <a:pt x="2944" y="2811"/>
                  </a:cubicBezTo>
                  <a:cubicBezTo>
                    <a:pt x="2979" y="2566"/>
                    <a:pt x="3014" y="2320"/>
                    <a:pt x="3049" y="2075"/>
                  </a:cubicBezTo>
                  <a:cubicBezTo>
                    <a:pt x="3075" y="1891"/>
                    <a:pt x="2925" y="1737"/>
                    <a:pt x="2789" y="1737"/>
                  </a:cubicBezTo>
                  <a:cubicBezTo>
                    <a:pt x="2743" y="1737"/>
                    <a:pt x="2698" y="1755"/>
                    <a:pt x="2663" y="1794"/>
                  </a:cubicBezTo>
                  <a:cubicBezTo>
                    <a:pt x="2593" y="1198"/>
                    <a:pt x="2418" y="637"/>
                    <a:pt x="2137" y="129"/>
                  </a:cubicBezTo>
                  <a:cubicBezTo>
                    <a:pt x="2077" y="39"/>
                    <a:pt x="1991" y="0"/>
                    <a:pt x="19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64" name="Google Shape;2464;p60"/>
          <p:cNvGrpSpPr/>
          <p:nvPr/>
        </p:nvGrpSpPr>
        <p:grpSpPr>
          <a:xfrm>
            <a:off x="2014595" y="1491274"/>
            <a:ext cx="867395" cy="3130437"/>
            <a:chOff x="2116650" y="3209375"/>
            <a:chExt cx="553150" cy="1996325"/>
          </a:xfrm>
        </p:grpSpPr>
        <p:sp>
          <p:nvSpPr>
            <p:cNvPr id="2465" name="Google Shape;2465;p60"/>
            <p:cNvSpPr/>
            <p:nvPr/>
          </p:nvSpPr>
          <p:spPr>
            <a:xfrm>
              <a:off x="2178875" y="4640275"/>
              <a:ext cx="170950" cy="553675"/>
            </a:xfrm>
            <a:custGeom>
              <a:avLst/>
              <a:gdLst/>
              <a:ahLst/>
              <a:cxnLst/>
              <a:rect l="l" t="t" r="r" b="b"/>
              <a:pathLst>
                <a:path w="6838" h="22147" extrusionOk="0">
                  <a:moveTo>
                    <a:pt x="5975" y="1"/>
                  </a:moveTo>
                  <a:cubicBezTo>
                    <a:pt x="5887" y="1"/>
                    <a:pt x="5800" y="15"/>
                    <a:pt x="5716" y="43"/>
                  </a:cubicBezTo>
                  <a:cubicBezTo>
                    <a:pt x="4699" y="306"/>
                    <a:pt x="3612" y="446"/>
                    <a:pt x="2771" y="1060"/>
                  </a:cubicBezTo>
                  <a:cubicBezTo>
                    <a:pt x="3858" y="6600"/>
                    <a:pt x="4664" y="12193"/>
                    <a:pt x="5155" y="17820"/>
                  </a:cubicBezTo>
                  <a:cubicBezTo>
                    <a:pt x="3402" y="19065"/>
                    <a:pt x="1736" y="20450"/>
                    <a:pt x="1" y="21695"/>
                  </a:cubicBezTo>
                  <a:cubicBezTo>
                    <a:pt x="443" y="22015"/>
                    <a:pt x="964" y="22146"/>
                    <a:pt x="1505" y="22146"/>
                  </a:cubicBezTo>
                  <a:cubicBezTo>
                    <a:pt x="2208" y="22146"/>
                    <a:pt x="2943" y="21924"/>
                    <a:pt x="3577" y="21607"/>
                  </a:cubicBezTo>
                  <a:cubicBezTo>
                    <a:pt x="4699" y="21046"/>
                    <a:pt x="5681" y="20205"/>
                    <a:pt x="6838" y="19749"/>
                  </a:cubicBezTo>
                  <a:cubicBezTo>
                    <a:pt x="6435" y="17487"/>
                    <a:pt x="6452" y="15190"/>
                    <a:pt x="6470" y="12911"/>
                  </a:cubicBezTo>
                  <a:cubicBezTo>
                    <a:pt x="6505" y="8844"/>
                    <a:pt x="6522" y="4794"/>
                    <a:pt x="6557" y="727"/>
                  </a:cubicBezTo>
                  <a:cubicBezTo>
                    <a:pt x="6557" y="516"/>
                    <a:pt x="6540" y="236"/>
                    <a:pt x="6365" y="96"/>
                  </a:cubicBezTo>
                  <a:cubicBezTo>
                    <a:pt x="6238" y="33"/>
                    <a:pt x="6106" y="1"/>
                    <a:pt x="59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6" name="Google Shape;2466;p60"/>
            <p:cNvSpPr/>
            <p:nvPr/>
          </p:nvSpPr>
          <p:spPr>
            <a:xfrm>
              <a:off x="2163100" y="5075675"/>
              <a:ext cx="200325" cy="125500"/>
            </a:xfrm>
            <a:custGeom>
              <a:avLst/>
              <a:gdLst/>
              <a:ahLst/>
              <a:cxnLst/>
              <a:rect l="l" t="t" r="r" b="b"/>
              <a:pathLst>
                <a:path w="8013" h="5020" extrusionOk="0">
                  <a:moveTo>
                    <a:pt x="5453" y="1"/>
                  </a:moveTo>
                  <a:cubicBezTo>
                    <a:pt x="4033" y="1666"/>
                    <a:pt x="1701" y="2490"/>
                    <a:pt x="193" y="4103"/>
                  </a:cubicBezTo>
                  <a:cubicBezTo>
                    <a:pt x="106" y="4191"/>
                    <a:pt x="53" y="4296"/>
                    <a:pt x="18" y="4419"/>
                  </a:cubicBezTo>
                  <a:cubicBezTo>
                    <a:pt x="0" y="4664"/>
                    <a:pt x="281" y="4822"/>
                    <a:pt x="509" y="4892"/>
                  </a:cubicBezTo>
                  <a:cubicBezTo>
                    <a:pt x="847" y="4981"/>
                    <a:pt x="1187" y="5019"/>
                    <a:pt x="1527" y="5019"/>
                  </a:cubicBezTo>
                  <a:cubicBezTo>
                    <a:pt x="2742" y="5019"/>
                    <a:pt x="3962" y="4526"/>
                    <a:pt x="5085" y="4033"/>
                  </a:cubicBezTo>
                  <a:lnTo>
                    <a:pt x="7820" y="2841"/>
                  </a:lnTo>
                  <a:cubicBezTo>
                    <a:pt x="7872" y="2806"/>
                    <a:pt x="7942" y="2771"/>
                    <a:pt x="7977" y="2718"/>
                  </a:cubicBezTo>
                  <a:cubicBezTo>
                    <a:pt x="8012" y="2631"/>
                    <a:pt x="8012" y="2561"/>
                    <a:pt x="7977" y="2473"/>
                  </a:cubicBezTo>
                  <a:cubicBezTo>
                    <a:pt x="7820" y="1894"/>
                    <a:pt x="7644" y="1263"/>
                    <a:pt x="7487" y="667"/>
                  </a:cubicBezTo>
                  <a:cubicBezTo>
                    <a:pt x="7188" y="720"/>
                    <a:pt x="7013" y="1070"/>
                    <a:pt x="6715" y="1105"/>
                  </a:cubicBezTo>
                  <a:cubicBezTo>
                    <a:pt x="6686" y="1110"/>
                    <a:pt x="6657" y="1113"/>
                    <a:pt x="6630" y="1113"/>
                  </a:cubicBezTo>
                  <a:cubicBezTo>
                    <a:pt x="6364" y="1113"/>
                    <a:pt x="6192" y="893"/>
                    <a:pt x="6049" y="702"/>
                  </a:cubicBezTo>
                  <a:lnTo>
                    <a:pt x="5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7" name="Google Shape;2467;p60"/>
            <p:cNvSpPr/>
            <p:nvPr/>
          </p:nvSpPr>
          <p:spPr>
            <a:xfrm>
              <a:off x="2482175" y="4639925"/>
              <a:ext cx="170950" cy="553725"/>
            </a:xfrm>
            <a:custGeom>
              <a:avLst/>
              <a:gdLst/>
              <a:ahLst/>
              <a:cxnLst/>
              <a:rect l="l" t="t" r="r" b="b"/>
              <a:pathLst>
                <a:path w="6838" h="22149" extrusionOk="0">
                  <a:moveTo>
                    <a:pt x="844" y="1"/>
                  </a:moveTo>
                  <a:cubicBezTo>
                    <a:pt x="722" y="1"/>
                    <a:pt x="601" y="32"/>
                    <a:pt x="491" y="92"/>
                  </a:cubicBezTo>
                  <a:cubicBezTo>
                    <a:pt x="299" y="250"/>
                    <a:pt x="281" y="513"/>
                    <a:pt x="299" y="741"/>
                  </a:cubicBezTo>
                  <a:cubicBezTo>
                    <a:pt x="316" y="4791"/>
                    <a:pt x="351" y="8840"/>
                    <a:pt x="369" y="12908"/>
                  </a:cubicBezTo>
                  <a:cubicBezTo>
                    <a:pt x="386" y="15204"/>
                    <a:pt x="404" y="17501"/>
                    <a:pt x="1" y="19763"/>
                  </a:cubicBezTo>
                  <a:cubicBezTo>
                    <a:pt x="1175" y="20201"/>
                    <a:pt x="2139" y="21043"/>
                    <a:pt x="3261" y="21604"/>
                  </a:cubicBezTo>
                  <a:cubicBezTo>
                    <a:pt x="3891" y="21928"/>
                    <a:pt x="4621" y="22148"/>
                    <a:pt x="5320" y="22148"/>
                  </a:cubicBezTo>
                  <a:cubicBezTo>
                    <a:pt x="5865" y="22148"/>
                    <a:pt x="6392" y="22014"/>
                    <a:pt x="6838" y="21691"/>
                  </a:cubicBezTo>
                  <a:cubicBezTo>
                    <a:pt x="5102" y="20429"/>
                    <a:pt x="3437" y="19061"/>
                    <a:pt x="1701" y="17817"/>
                  </a:cubicBezTo>
                  <a:cubicBezTo>
                    <a:pt x="2175" y="12189"/>
                    <a:pt x="2981" y="6596"/>
                    <a:pt x="4085" y="1074"/>
                  </a:cubicBezTo>
                  <a:cubicBezTo>
                    <a:pt x="3226" y="443"/>
                    <a:pt x="2139" y="302"/>
                    <a:pt x="1123" y="57"/>
                  </a:cubicBezTo>
                  <a:cubicBezTo>
                    <a:pt x="1032" y="19"/>
                    <a:pt x="937" y="1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8" name="Google Shape;2468;p60"/>
            <p:cNvSpPr/>
            <p:nvPr/>
          </p:nvSpPr>
          <p:spPr>
            <a:xfrm>
              <a:off x="2459425" y="5075250"/>
              <a:ext cx="210375" cy="130450"/>
            </a:xfrm>
            <a:custGeom>
              <a:avLst/>
              <a:gdLst/>
              <a:ahLst/>
              <a:cxnLst/>
              <a:rect l="l" t="t" r="r" b="b"/>
              <a:pathLst>
                <a:path w="8415" h="5218" extrusionOk="0">
                  <a:moveTo>
                    <a:pt x="2559" y="0"/>
                  </a:moveTo>
                  <a:cubicBezTo>
                    <a:pt x="2383" y="316"/>
                    <a:pt x="2208" y="632"/>
                    <a:pt x="1998" y="930"/>
                  </a:cubicBezTo>
                  <a:cubicBezTo>
                    <a:pt x="1927" y="965"/>
                    <a:pt x="1875" y="982"/>
                    <a:pt x="1805" y="1000"/>
                  </a:cubicBezTo>
                  <a:cubicBezTo>
                    <a:pt x="1735" y="1035"/>
                    <a:pt x="1699" y="1035"/>
                    <a:pt x="1647" y="1035"/>
                  </a:cubicBezTo>
                  <a:cubicBezTo>
                    <a:pt x="1401" y="1017"/>
                    <a:pt x="1209" y="842"/>
                    <a:pt x="1138" y="614"/>
                  </a:cubicBezTo>
                  <a:cubicBezTo>
                    <a:pt x="1105" y="446"/>
                    <a:pt x="974" y="370"/>
                    <a:pt x="838" y="370"/>
                  </a:cubicBezTo>
                  <a:cubicBezTo>
                    <a:pt x="690" y="370"/>
                    <a:pt x="535" y="459"/>
                    <a:pt x="490" y="614"/>
                  </a:cubicBezTo>
                  <a:cubicBezTo>
                    <a:pt x="367" y="1000"/>
                    <a:pt x="227" y="1403"/>
                    <a:pt x="122" y="1806"/>
                  </a:cubicBezTo>
                  <a:cubicBezTo>
                    <a:pt x="104" y="1859"/>
                    <a:pt x="104" y="1911"/>
                    <a:pt x="139" y="1964"/>
                  </a:cubicBezTo>
                  <a:cubicBezTo>
                    <a:pt x="53" y="2343"/>
                    <a:pt x="1" y="2841"/>
                    <a:pt x="116" y="2841"/>
                  </a:cubicBezTo>
                  <a:cubicBezTo>
                    <a:pt x="118" y="2841"/>
                    <a:pt x="120" y="2841"/>
                    <a:pt x="122" y="2841"/>
                  </a:cubicBezTo>
                  <a:cubicBezTo>
                    <a:pt x="262" y="2816"/>
                    <a:pt x="403" y="2804"/>
                    <a:pt x="543" y="2804"/>
                  </a:cubicBezTo>
                  <a:cubicBezTo>
                    <a:pt x="1403" y="2804"/>
                    <a:pt x="2258" y="3235"/>
                    <a:pt x="2997" y="3717"/>
                  </a:cubicBezTo>
                  <a:cubicBezTo>
                    <a:pt x="3856" y="4261"/>
                    <a:pt x="4697" y="4927"/>
                    <a:pt x="5697" y="5137"/>
                  </a:cubicBezTo>
                  <a:cubicBezTo>
                    <a:pt x="5959" y="5194"/>
                    <a:pt x="6224" y="5217"/>
                    <a:pt x="6490" y="5217"/>
                  </a:cubicBezTo>
                  <a:cubicBezTo>
                    <a:pt x="7132" y="5217"/>
                    <a:pt x="7782" y="5081"/>
                    <a:pt x="8414" y="4944"/>
                  </a:cubicBezTo>
                  <a:cubicBezTo>
                    <a:pt x="8221" y="4576"/>
                    <a:pt x="7958" y="4278"/>
                    <a:pt x="7660" y="4033"/>
                  </a:cubicBezTo>
                  <a:cubicBezTo>
                    <a:pt x="6047" y="2560"/>
                    <a:pt x="4434" y="1070"/>
                    <a:pt x="2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9" name="Google Shape;2469;p60"/>
            <p:cNvSpPr/>
            <p:nvPr/>
          </p:nvSpPr>
          <p:spPr>
            <a:xfrm>
              <a:off x="2116650" y="3668450"/>
              <a:ext cx="124500" cy="587600"/>
            </a:xfrm>
            <a:custGeom>
              <a:avLst/>
              <a:gdLst/>
              <a:ahLst/>
              <a:cxnLst/>
              <a:rect l="l" t="t" r="r" b="b"/>
              <a:pathLst>
                <a:path w="4980" h="23504" extrusionOk="0">
                  <a:moveTo>
                    <a:pt x="3903" y="1"/>
                  </a:moveTo>
                  <a:cubicBezTo>
                    <a:pt x="3635" y="1"/>
                    <a:pt x="3369" y="103"/>
                    <a:pt x="3191" y="294"/>
                  </a:cubicBezTo>
                  <a:cubicBezTo>
                    <a:pt x="3121" y="294"/>
                    <a:pt x="3051" y="311"/>
                    <a:pt x="2998" y="346"/>
                  </a:cubicBezTo>
                  <a:lnTo>
                    <a:pt x="2560" y="329"/>
                  </a:lnTo>
                  <a:cubicBezTo>
                    <a:pt x="2547" y="328"/>
                    <a:pt x="2534" y="328"/>
                    <a:pt x="2522" y="328"/>
                  </a:cubicBezTo>
                  <a:cubicBezTo>
                    <a:pt x="2188" y="328"/>
                    <a:pt x="1907" y="551"/>
                    <a:pt x="1806" y="855"/>
                  </a:cubicBezTo>
                  <a:cubicBezTo>
                    <a:pt x="1736" y="1205"/>
                    <a:pt x="1683" y="1538"/>
                    <a:pt x="1648" y="1889"/>
                  </a:cubicBezTo>
                  <a:cubicBezTo>
                    <a:pt x="1631" y="1907"/>
                    <a:pt x="1631" y="1924"/>
                    <a:pt x="1631" y="1942"/>
                  </a:cubicBezTo>
                  <a:cubicBezTo>
                    <a:pt x="1332" y="3274"/>
                    <a:pt x="1210" y="4642"/>
                    <a:pt x="1210" y="6009"/>
                  </a:cubicBezTo>
                  <a:cubicBezTo>
                    <a:pt x="754" y="8604"/>
                    <a:pt x="70" y="11146"/>
                    <a:pt x="18" y="13846"/>
                  </a:cubicBezTo>
                  <a:cubicBezTo>
                    <a:pt x="0" y="15827"/>
                    <a:pt x="70" y="17825"/>
                    <a:pt x="123" y="19824"/>
                  </a:cubicBezTo>
                  <a:cubicBezTo>
                    <a:pt x="158" y="20858"/>
                    <a:pt x="140" y="21788"/>
                    <a:pt x="579" y="22647"/>
                  </a:cubicBezTo>
                  <a:cubicBezTo>
                    <a:pt x="631" y="22804"/>
                    <a:pt x="684" y="22962"/>
                    <a:pt x="754" y="23138"/>
                  </a:cubicBezTo>
                  <a:cubicBezTo>
                    <a:pt x="852" y="23393"/>
                    <a:pt x="1075" y="23504"/>
                    <a:pt x="1312" y="23504"/>
                  </a:cubicBezTo>
                  <a:cubicBezTo>
                    <a:pt x="1628" y="23504"/>
                    <a:pt x="1969" y="23308"/>
                    <a:pt x="2069" y="22997"/>
                  </a:cubicBezTo>
                  <a:cubicBezTo>
                    <a:pt x="2419" y="22033"/>
                    <a:pt x="2244" y="20929"/>
                    <a:pt x="1613" y="20105"/>
                  </a:cubicBezTo>
                  <a:cubicBezTo>
                    <a:pt x="1578" y="18544"/>
                    <a:pt x="1876" y="16879"/>
                    <a:pt x="1964" y="15459"/>
                  </a:cubicBezTo>
                  <a:cubicBezTo>
                    <a:pt x="1999" y="14968"/>
                    <a:pt x="2016" y="14477"/>
                    <a:pt x="2051" y="13986"/>
                  </a:cubicBezTo>
                  <a:cubicBezTo>
                    <a:pt x="2121" y="13898"/>
                    <a:pt x="2174" y="13811"/>
                    <a:pt x="2192" y="13705"/>
                  </a:cubicBezTo>
                  <a:cubicBezTo>
                    <a:pt x="2472" y="12654"/>
                    <a:pt x="2630" y="11567"/>
                    <a:pt x="2665" y="10462"/>
                  </a:cubicBezTo>
                  <a:cubicBezTo>
                    <a:pt x="2875" y="9182"/>
                    <a:pt x="3226" y="7920"/>
                    <a:pt x="3682" y="6710"/>
                  </a:cubicBezTo>
                  <a:cubicBezTo>
                    <a:pt x="4453" y="4764"/>
                    <a:pt x="4979" y="3011"/>
                    <a:pt x="4839" y="907"/>
                  </a:cubicBezTo>
                  <a:cubicBezTo>
                    <a:pt x="4795" y="283"/>
                    <a:pt x="4348" y="1"/>
                    <a:pt x="39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0" name="Google Shape;2470;p60"/>
            <p:cNvSpPr/>
            <p:nvPr/>
          </p:nvSpPr>
          <p:spPr>
            <a:xfrm>
              <a:off x="2516375" y="3668450"/>
              <a:ext cx="124500" cy="587600"/>
            </a:xfrm>
            <a:custGeom>
              <a:avLst/>
              <a:gdLst/>
              <a:ahLst/>
              <a:cxnLst/>
              <a:rect l="l" t="t" r="r" b="b"/>
              <a:pathLst>
                <a:path w="4980" h="23504" extrusionOk="0">
                  <a:moveTo>
                    <a:pt x="1077" y="1"/>
                  </a:moveTo>
                  <a:cubicBezTo>
                    <a:pt x="631" y="1"/>
                    <a:pt x="184" y="283"/>
                    <a:pt x="140" y="907"/>
                  </a:cubicBezTo>
                  <a:cubicBezTo>
                    <a:pt x="0" y="3011"/>
                    <a:pt x="526" y="4764"/>
                    <a:pt x="1280" y="6710"/>
                  </a:cubicBezTo>
                  <a:cubicBezTo>
                    <a:pt x="1753" y="7920"/>
                    <a:pt x="2086" y="9182"/>
                    <a:pt x="2297" y="10462"/>
                  </a:cubicBezTo>
                  <a:cubicBezTo>
                    <a:pt x="2332" y="11567"/>
                    <a:pt x="2490" y="12654"/>
                    <a:pt x="2788" y="13705"/>
                  </a:cubicBezTo>
                  <a:cubicBezTo>
                    <a:pt x="2805" y="13811"/>
                    <a:pt x="2858" y="13898"/>
                    <a:pt x="2910" y="13986"/>
                  </a:cubicBezTo>
                  <a:cubicBezTo>
                    <a:pt x="2945" y="14477"/>
                    <a:pt x="2980" y="14968"/>
                    <a:pt x="3016" y="15459"/>
                  </a:cubicBezTo>
                  <a:cubicBezTo>
                    <a:pt x="3103" y="16879"/>
                    <a:pt x="3401" y="18544"/>
                    <a:pt x="3366" y="20105"/>
                  </a:cubicBezTo>
                  <a:cubicBezTo>
                    <a:pt x="2717" y="20929"/>
                    <a:pt x="2542" y="22015"/>
                    <a:pt x="2910" y="22997"/>
                  </a:cubicBezTo>
                  <a:cubicBezTo>
                    <a:pt x="3010" y="23308"/>
                    <a:pt x="3345" y="23504"/>
                    <a:pt x="3659" y="23504"/>
                  </a:cubicBezTo>
                  <a:cubicBezTo>
                    <a:pt x="3895" y="23504"/>
                    <a:pt x="4120" y="23393"/>
                    <a:pt x="4225" y="23138"/>
                  </a:cubicBezTo>
                  <a:cubicBezTo>
                    <a:pt x="4295" y="22962"/>
                    <a:pt x="4330" y="22804"/>
                    <a:pt x="4383" y="22647"/>
                  </a:cubicBezTo>
                  <a:cubicBezTo>
                    <a:pt x="4821" y="21788"/>
                    <a:pt x="4821" y="20858"/>
                    <a:pt x="4839" y="19824"/>
                  </a:cubicBezTo>
                  <a:cubicBezTo>
                    <a:pt x="4909" y="17825"/>
                    <a:pt x="4979" y="15827"/>
                    <a:pt x="4944" y="13846"/>
                  </a:cubicBezTo>
                  <a:cubicBezTo>
                    <a:pt x="4909" y="11146"/>
                    <a:pt x="4208" y="8604"/>
                    <a:pt x="3769" y="6009"/>
                  </a:cubicBezTo>
                  <a:cubicBezTo>
                    <a:pt x="3769" y="4642"/>
                    <a:pt x="3629" y="3274"/>
                    <a:pt x="3349" y="1924"/>
                  </a:cubicBezTo>
                  <a:cubicBezTo>
                    <a:pt x="3349" y="1907"/>
                    <a:pt x="3349" y="1907"/>
                    <a:pt x="3331" y="1889"/>
                  </a:cubicBezTo>
                  <a:cubicBezTo>
                    <a:pt x="3296" y="1538"/>
                    <a:pt x="3243" y="1205"/>
                    <a:pt x="3173" y="855"/>
                  </a:cubicBezTo>
                  <a:cubicBezTo>
                    <a:pt x="3072" y="551"/>
                    <a:pt x="2791" y="328"/>
                    <a:pt x="2457" y="328"/>
                  </a:cubicBezTo>
                  <a:cubicBezTo>
                    <a:pt x="2445" y="328"/>
                    <a:pt x="2432" y="328"/>
                    <a:pt x="2419" y="329"/>
                  </a:cubicBezTo>
                  <a:lnTo>
                    <a:pt x="1981" y="346"/>
                  </a:lnTo>
                  <a:cubicBezTo>
                    <a:pt x="1929" y="311"/>
                    <a:pt x="1858" y="294"/>
                    <a:pt x="1788" y="294"/>
                  </a:cubicBezTo>
                  <a:cubicBezTo>
                    <a:pt x="1611" y="103"/>
                    <a:pt x="1344" y="1"/>
                    <a:pt x="10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1" name="Google Shape;2471;p60"/>
            <p:cNvSpPr/>
            <p:nvPr/>
          </p:nvSpPr>
          <p:spPr>
            <a:xfrm>
              <a:off x="2203850" y="4035800"/>
              <a:ext cx="413775" cy="679450"/>
            </a:xfrm>
            <a:custGeom>
              <a:avLst/>
              <a:gdLst/>
              <a:ahLst/>
              <a:cxnLst/>
              <a:rect l="l" t="t" r="r" b="b"/>
              <a:pathLst>
                <a:path w="16551" h="27178" extrusionOk="0">
                  <a:moveTo>
                    <a:pt x="9832" y="0"/>
                  </a:moveTo>
                  <a:cubicBezTo>
                    <a:pt x="9101" y="0"/>
                    <a:pt x="8361" y="110"/>
                    <a:pt x="7680" y="309"/>
                  </a:cubicBezTo>
                  <a:cubicBezTo>
                    <a:pt x="4279" y="1308"/>
                    <a:pt x="1" y="4148"/>
                    <a:pt x="159" y="7690"/>
                  </a:cubicBezTo>
                  <a:cubicBezTo>
                    <a:pt x="299" y="10863"/>
                    <a:pt x="422" y="14036"/>
                    <a:pt x="562" y="17209"/>
                  </a:cubicBezTo>
                  <a:cubicBezTo>
                    <a:pt x="615" y="18384"/>
                    <a:pt x="667" y="19559"/>
                    <a:pt x="983" y="20681"/>
                  </a:cubicBezTo>
                  <a:cubicBezTo>
                    <a:pt x="1176" y="21364"/>
                    <a:pt x="1456" y="21996"/>
                    <a:pt x="1544" y="22697"/>
                  </a:cubicBezTo>
                  <a:cubicBezTo>
                    <a:pt x="1666" y="23819"/>
                    <a:pt x="1228" y="24923"/>
                    <a:pt x="790" y="25958"/>
                  </a:cubicBezTo>
                  <a:cubicBezTo>
                    <a:pt x="1872" y="26769"/>
                    <a:pt x="3162" y="27177"/>
                    <a:pt x="4454" y="27177"/>
                  </a:cubicBezTo>
                  <a:cubicBezTo>
                    <a:pt x="5674" y="27177"/>
                    <a:pt x="6895" y="26813"/>
                    <a:pt x="7943" y="26080"/>
                  </a:cubicBezTo>
                  <a:cubicBezTo>
                    <a:pt x="7767" y="25660"/>
                    <a:pt x="7487" y="25274"/>
                    <a:pt x="7154" y="24976"/>
                  </a:cubicBezTo>
                  <a:cubicBezTo>
                    <a:pt x="7697" y="24467"/>
                    <a:pt x="7732" y="23626"/>
                    <a:pt x="7732" y="22872"/>
                  </a:cubicBezTo>
                  <a:cubicBezTo>
                    <a:pt x="7750" y="20172"/>
                    <a:pt x="7995" y="17472"/>
                    <a:pt x="8469" y="14808"/>
                  </a:cubicBezTo>
                  <a:cubicBezTo>
                    <a:pt x="8767" y="17542"/>
                    <a:pt x="9152" y="20242"/>
                    <a:pt x="9451" y="22977"/>
                  </a:cubicBezTo>
                  <a:cubicBezTo>
                    <a:pt x="9503" y="23468"/>
                    <a:pt x="9573" y="23977"/>
                    <a:pt x="9854" y="24380"/>
                  </a:cubicBezTo>
                  <a:cubicBezTo>
                    <a:pt x="10050" y="24680"/>
                    <a:pt x="10411" y="24903"/>
                    <a:pt x="10763" y="24903"/>
                  </a:cubicBezTo>
                  <a:cubicBezTo>
                    <a:pt x="10884" y="24903"/>
                    <a:pt x="11004" y="24876"/>
                    <a:pt x="11116" y="24818"/>
                  </a:cubicBezTo>
                  <a:lnTo>
                    <a:pt x="11116" y="24818"/>
                  </a:lnTo>
                  <a:cubicBezTo>
                    <a:pt x="10871" y="25151"/>
                    <a:pt x="10748" y="25554"/>
                    <a:pt x="10748" y="25958"/>
                  </a:cubicBezTo>
                  <a:cubicBezTo>
                    <a:pt x="11320" y="26077"/>
                    <a:pt x="11901" y="26135"/>
                    <a:pt x="12481" y="26135"/>
                  </a:cubicBezTo>
                  <a:cubicBezTo>
                    <a:pt x="13699" y="26135"/>
                    <a:pt x="14915" y="25878"/>
                    <a:pt x="16042" y="25379"/>
                  </a:cubicBezTo>
                  <a:lnTo>
                    <a:pt x="15166" y="24730"/>
                  </a:lnTo>
                  <a:cubicBezTo>
                    <a:pt x="15832" y="24573"/>
                    <a:pt x="16288" y="23906"/>
                    <a:pt x="16411" y="23240"/>
                  </a:cubicBezTo>
                  <a:cubicBezTo>
                    <a:pt x="16551" y="22574"/>
                    <a:pt x="16428" y="21873"/>
                    <a:pt x="16305" y="21189"/>
                  </a:cubicBezTo>
                  <a:cubicBezTo>
                    <a:pt x="15394" y="15982"/>
                    <a:pt x="14833" y="10705"/>
                    <a:pt x="14640" y="5411"/>
                  </a:cubicBezTo>
                  <a:cubicBezTo>
                    <a:pt x="14587" y="4218"/>
                    <a:pt x="14535" y="2974"/>
                    <a:pt x="13939" y="1939"/>
                  </a:cubicBezTo>
                  <a:cubicBezTo>
                    <a:pt x="13111" y="565"/>
                    <a:pt x="11491" y="0"/>
                    <a:pt x="98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2" name="Google Shape;2472;p60"/>
            <p:cNvSpPr/>
            <p:nvPr/>
          </p:nvSpPr>
          <p:spPr>
            <a:xfrm>
              <a:off x="2126275" y="3470625"/>
              <a:ext cx="498375" cy="765325"/>
            </a:xfrm>
            <a:custGeom>
              <a:avLst/>
              <a:gdLst/>
              <a:ahLst/>
              <a:cxnLst/>
              <a:rect l="l" t="t" r="r" b="b"/>
              <a:pathLst>
                <a:path w="19935" h="30613" extrusionOk="0">
                  <a:moveTo>
                    <a:pt x="10374" y="0"/>
                  </a:moveTo>
                  <a:cubicBezTo>
                    <a:pt x="10299" y="0"/>
                    <a:pt x="10225" y="6"/>
                    <a:pt x="10152" y="19"/>
                  </a:cubicBezTo>
                  <a:cubicBezTo>
                    <a:pt x="9363" y="90"/>
                    <a:pt x="8574" y="37"/>
                    <a:pt x="7873" y="352"/>
                  </a:cubicBezTo>
                  <a:lnTo>
                    <a:pt x="4840" y="1755"/>
                  </a:lnTo>
                  <a:cubicBezTo>
                    <a:pt x="4068" y="2106"/>
                    <a:pt x="3297" y="2456"/>
                    <a:pt x="2683" y="3000"/>
                  </a:cubicBezTo>
                  <a:cubicBezTo>
                    <a:pt x="1509" y="4017"/>
                    <a:pt x="1070" y="5524"/>
                    <a:pt x="685" y="6944"/>
                  </a:cubicBezTo>
                  <a:cubicBezTo>
                    <a:pt x="457" y="7803"/>
                    <a:pt x="229" y="8645"/>
                    <a:pt x="1" y="9487"/>
                  </a:cubicBezTo>
                  <a:cubicBezTo>
                    <a:pt x="825" y="10048"/>
                    <a:pt x="1771" y="10416"/>
                    <a:pt x="2771" y="10573"/>
                  </a:cubicBezTo>
                  <a:cubicBezTo>
                    <a:pt x="3262" y="16762"/>
                    <a:pt x="3034" y="22828"/>
                    <a:pt x="2403" y="28982"/>
                  </a:cubicBezTo>
                  <a:cubicBezTo>
                    <a:pt x="4054" y="30185"/>
                    <a:pt x="6190" y="30612"/>
                    <a:pt x="8335" y="30612"/>
                  </a:cubicBezTo>
                  <a:cubicBezTo>
                    <a:pt x="9129" y="30612"/>
                    <a:pt x="9924" y="30554"/>
                    <a:pt x="10695" y="30454"/>
                  </a:cubicBezTo>
                  <a:cubicBezTo>
                    <a:pt x="13535" y="30104"/>
                    <a:pt x="15341" y="29911"/>
                    <a:pt x="18146" y="29367"/>
                  </a:cubicBezTo>
                  <a:cubicBezTo>
                    <a:pt x="17129" y="23442"/>
                    <a:pt x="17322" y="16412"/>
                    <a:pt x="17270" y="10433"/>
                  </a:cubicBezTo>
                  <a:cubicBezTo>
                    <a:pt x="18304" y="10223"/>
                    <a:pt x="19251" y="9662"/>
                    <a:pt x="19934" y="8855"/>
                  </a:cubicBezTo>
                  <a:cubicBezTo>
                    <a:pt x="19233" y="7435"/>
                    <a:pt x="18514" y="6050"/>
                    <a:pt x="17813" y="4630"/>
                  </a:cubicBezTo>
                  <a:cubicBezTo>
                    <a:pt x="17392" y="3806"/>
                    <a:pt x="16954" y="2930"/>
                    <a:pt x="16183" y="2334"/>
                  </a:cubicBezTo>
                  <a:cubicBezTo>
                    <a:pt x="14815" y="1317"/>
                    <a:pt x="12781" y="1352"/>
                    <a:pt x="11361" y="388"/>
                  </a:cubicBezTo>
                  <a:cubicBezTo>
                    <a:pt x="11186" y="230"/>
                    <a:pt x="10958" y="107"/>
                    <a:pt x="10748" y="37"/>
                  </a:cubicBezTo>
                  <a:cubicBezTo>
                    <a:pt x="10618" y="15"/>
                    <a:pt x="10494" y="0"/>
                    <a:pt x="10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3" name="Google Shape;2473;p60"/>
            <p:cNvSpPr/>
            <p:nvPr/>
          </p:nvSpPr>
          <p:spPr>
            <a:xfrm>
              <a:off x="2154325" y="3436350"/>
              <a:ext cx="473825" cy="737125"/>
            </a:xfrm>
            <a:custGeom>
              <a:avLst/>
              <a:gdLst/>
              <a:ahLst/>
              <a:cxnLst/>
              <a:rect l="l" t="t" r="r" b="b"/>
              <a:pathLst>
                <a:path w="18953" h="29485" extrusionOk="0">
                  <a:moveTo>
                    <a:pt x="9683" y="1"/>
                  </a:moveTo>
                  <a:cubicBezTo>
                    <a:pt x="6616" y="1"/>
                    <a:pt x="3470" y="827"/>
                    <a:pt x="825" y="2162"/>
                  </a:cubicBezTo>
                  <a:lnTo>
                    <a:pt x="2210" y="3389"/>
                  </a:lnTo>
                  <a:cubicBezTo>
                    <a:pt x="825" y="4406"/>
                    <a:pt x="772" y="6422"/>
                    <a:pt x="860" y="8140"/>
                  </a:cubicBezTo>
                  <a:cubicBezTo>
                    <a:pt x="1158" y="14855"/>
                    <a:pt x="1403" y="21657"/>
                    <a:pt x="1" y="28231"/>
                  </a:cubicBezTo>
                  <a:cubicBezTo>
                    <a:pt x="1912" y="29061"/>
                    <a:pt x="3970" y="29484"/>
                    <a:pt x="6048" y="29484"/>
                  </a:cubicBezTo>
                  <a:cubicBezTo>
                    <a:pt x="6562" y="29484"/>
                    <a:pt x="7077" y="29458"/>
                    <a:pt x="7592" y="29406"/>
                  </a:cubicBezTo>
                  <a:cubicBezTo>
                    <a:pt x="6961" y="27881"/>
                    <a:pt x="6838" y="26180"/>
                    <a:pt x="6733" y="24532"/>
                  </a:cubicBezTo>
                  <a:cubicBezTo>
                    <a:pt x="6242" y="17239"/>
                    <a:pt x="5839" y="9946"/>
                    <a:pt x="5541" y="2653"/>
                  </a:cubicBezTo>
                  <a:cubicBezTo>
                    <a:pt x="6385" y="2276"/>
                    <a:pt x="7293" y="2087"/>
                    <a:pt x="8205" y="2087"/>
                  </a:cubicBezTo>
                  <a:cubicBezTo>
                    <a:pt x="9073" y="2087"/>
                    <a:pt x="9944" y="2258"/>
                    <a:pt x="10765" y="2600"/>
                  </a:cubicBezTo>
                  <a:cubicBezTo>
                    <a:pt x="11467" y="11383"/>
                    <a:pt x="11870" y="20184"/>
                    <a:pt x="11975" y="29020"/>
                  </a:cubicBezTo>
                  <a:cubicBezTo>
                    <a:pt x="14254" y="28985"/>
                    <a:pt x="16463" y="28196"/>
                    <a:pt x="18216" y="26741"/>
                  </a:cubicBezTo>
                  <a:cubicBezTo>
                    <a:pt x="18953" y="19851"/>
                    <a:pt x="17164" y="12944"/>
                    <a:pt x="15411" y="6229"/>
                  </a:cubicBezTo>
                  <a:cubicBezTo>
                    <a:pt x="15061" y="4967"/>
                    <a:pt x="14675" y="3599"/>
                    <a:pt x="13658" y="2775"/>
                  </a:cubicBezTo>
                  <a:cubicBezTo>
                    <a:pt x="14394" y="2425"/>
                    <a:pt x="15271" y="1583"/>
                    <a:pt x="14727" y="970"/>
                  </a:cubicBezTo>
                  <a:cubicBezTo>
                    <a:pt x="14570" y="812"/>
                    <a:pt x="14359" y="707"/>
                    <a:pt x="14131" y="654"/>
                  </a:cubicBezTo>
                  <a:cubicBezTo>
                    <a:pt x="12716" y="206"/>
                    <a:pt x="11209" y="1"/>
                    <a:pt x="9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4" name="Google Shape;2474;p60"/>
            <p:cNvSpPr/>
            <p:nvPr/>
          </p:nvSpPr>
          <p:spPr>
            <a:xfrm>
              <a:off x="2277925" y="3213350"/>
              <a:ext cx="149500" cy="313525"/>
            </a:xfrm>
            <a:custGeom>
              <a:avLst/>
              <a:gdLst/>
              <a:ahLst/>
              <a:cxnLst/>
              <a:rect l="l" t="t" r="r" b="b"/>
              <a:pathLst>
                <a:path w="5980" h="12541" extrusionOk="0">
                  <a:moveTo>
                    <a:pt x="3529" y="0"/>
                  </a:moveTo>
                  <a:cubicBezTo>
                    <a:pt x="3119" y="0"/>
                    <a:pt x="2689" y="110"/>
                    <a:pt x="2297" y="247"/>
                  </a:cubicBezTo>
                  <a:cubicBezTo>
                    <a:pt x="2262" y="212"/>
                    <a:pt x="2227" y="195"/>
                    <a:pt x="2175" y="195"/>
                  </a:cubicBezTo>
                  <a:cubicBezTo>
                    <a:pt x="2128" y="191"/>
                    <a:pt x="2082" y="189"/>
                    <a:pt x="2037" y="189"/>
                  </a:cubicBezTo>
                  <a:cubicBezTo>
                    <a:pt x="959" y="189"/>
                    <a:pt x="471" y="1183"/>
                    <a:pt x="404" y="2193"/>
                  </a:cubicBezTo>
                  <a:cubicBezTo>
                    <a:pt x="386" y="2316"/>
                    <a:pt x="369" y="2456"/>
                    <a:pt x="369" y="2596"/>
                  </a:cubicBezTo>
                  <a:cubicBezTo>
                    <a:pt x="351" y="3035"/>
                    <a:pt x="404" y="3455"/>
                    <a:pt x="492" y="3894"/>
                  </a:cubicBezTo>
                  <a:cubicBezTo>
                    <a:pt x="474" y="3885"/>
                    <a:pt x="452" y="3881"/>
                    <a:pt x="430" y="3881"/>
                  </a:cubicBezTo>
                  <a:cubicBezTo>
                    <a:pt x="408" y="3881"/>
                    <a:pt x="386" y="3885"/>
                    <a:pt x="369" y="3894"/>
                  </a:cubicBezTo>
                  <a:cubicBezTo>
                    <a:pt x="246" y="3894"/>
                    <a:pt x="141" y="3964"/>
                    <a:pt x="88" y="4069"/>
                  </a:cubicBezTo>
                  <a:cubicBezTo>
                    <a:pt x="53" y="4139"/>
                    <a:pt x="36" y="4192"/>
                    <a:pt x="36" y="4262"/>
                  </a:cubicBezTo>
                  <a:cubicBezTo>
                    <a:pt x="1" y="4560"/>
                    <a:pt x="229" y="4911"/>
                    <a:pt x="474" y="5103"/>
                  </a:cubicBezTo>
                  <a:cubicBezTo>
                    <a:pt x="562" y="5156"/>
                    <a:pt x="649" y="5209"/>
                    <a:pt x="737" y="5261"/>
                  </a:cubicBezTo>
                  <a:cubicBezTo>
                    <a:pt x="825" y="5875"/>
                    <a:pt x="965" y="6453"/>
                    <a:pt x="1193" y="7032"/>
                  </a:cubicBezTo>
                  <a:cubicBezTo>
                    <a:pt x="1292" y="7281"/>
                    <a:pt x="1470" y="7561"/>
                    <a:pt x="1727" y="7561"/>
                  </a:cubicBezTo>
                  <a:cubicBezTo>
                    <a:pt x="1741" y="7561"/>
                    <a:pt x="1756" y="7560"/>
                    <a:pt x="1771" y="7558"/>
                  </a:cubicBezTo>
                  <a:cubicBezTo>
                    <a:pt x="1859" y="9031"/>
                    <a:pt x="1771" y="10451"/>
                    <a:pt x="1789" y="11923"/>
                  </a:cubicBezTo>
                  <a:cubicBezTo>
                    <a:pt x="2212" y="12321"/>
                    <a:pt x="2776" y="12540"/>
                    <a:pt x="3350" y="12540"/>
                  </a:cubicBezTo>
                  <a:cubicBezTo>
                    <a:pt x="3561" y="12540"/>
                    <a:pt x="3773" y="12510"/>
                    <a:pt x="3980" y="12449"/>
                  </a:cubicBezTo>
                  <a:cubicBezTo>
                    <a:pt x="4279" y="12397"/>
                    <a:pt x="4559" y="12221"/>
                    <a:pt x="4752" y="11976"/>
                  </a:cubicBezTo>
                  <a:lnTo>
                    <a:pt x="4664" y="7120"/>
                  </a:lnTo>
                  <a:cubicBezTo>
                    <a:pt x="4752" y="7049"/>
                    <a:pt x="4822" y="6979"/>
                    <a:pt x="4857" y="6874"/>
                  </a:cubicBezTo>
                  <a:cubicBezTo>
                    <a:pt x="5120" y="6278"/>
                    <a:pt x="5243" y="5629"/>
                    <a:pt x="5243" y="4963"/>
                  </a:cubicBezTo>
                  <a:cubicBezTo>
                    <a:pt x="5313" y="4911"/>
                    <a:pt x="5383" y="4858"/>
                    <a:pt x="5453" y="4788"/>
                  </a:cubicBezTo>
                  <a:cubicBezTo>
                    <a:pt x="5716" y="4595"/>
                    <a:pt x="5909" y="4315"/>
                    <a:pt x="5979" y="3981"/>
                  </a:cubicBezTo>
                  <a:cubicBezTo>
                    <a:pt x="5979" y="3876"/>
                    <a:pt x="5909" y="3754"/>
                    <a:pt x="5821" y="3701"/>
                  </a:cubicBezTo>
                  <a:cubicBezTo>
                    <a:pt x="5786" y="3648"/>
                    <a:pt x="5751" y="3596"/>
                    <a:pt x="5716" y="3561"/>
                  </a:cubicBezTo>
                  <a:cubicBezTo>
                    <a:pt x="5638" y="3496"/>
                    <a:pt x="5550" y="3460"/>
                    <a:pt x="5460" y="3460"/>
                  </a:cubicBezTo>
                  <a:cubicBezTo>
                    <a:pt x="5429" y="3460"/>
                    <a:pt x="5397" y="3464"/>
                    <a:pt x="5365" y="3473"/>
                  </a:cubicBezTo>
                  <a:cubicBezTo>
                    <a:pt x="5330" y="3491"/>
                    <a:pt x="5295" y="3491"/>
                    <a:pt x="5260" y="3526"/>
                  </a:cubicBezTo>
                  <a:lnTo>
                    <a:pt x="5260" y="3298"/>
                  </a:lnTo>
                  <a:cubicBezTo>
                    <a:pt x="5295" y="2754"/>
                    <a:pt x="5295" y="2193"/>
                    <a:pt x="5243" y="1650"/>
                  </a:cubicBezTo>
                  <a:cubicBezTo>
                    <a:pt x="5173" y="1089"/>
                    <a:pt x="4892" y="580"/>
                    <a:pt x="4436" y="247"/>
                  </a:cubicBezTo>
                  <a:cubicBezTo>
                    <a:pt x="4165" y="69"/>
                    <a:pt x="3853" y="0"/>
                    <a:pt x="35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5" name="Google Shape;2475;p60"/>
            <p:cNvSpPr/>
            <p:nvPr/>
          </p:nvSpPr>
          <p:spPr>
            <a:xfrm>
              <a:off x="2283200" y="3209375"/>
              <a:ext cx="128000" cy="208750"/>
            </a:xfrm>
            <a:custGeom>
              <a:avLst/>
              <a:gdLst/>
              <a:ahLst/>
              <a:cxnLst/>
              <a:rect l="l" t="t" r="r" b="b"/>
              <a:pathLst>
                <a:path w="5120" h="8350" extrusionOk="0">
                  <a:moveTo>
                    <a:pt x="3480" y="307"/>
                  </a:moveTo>
                  <a:cubicBezTo>
                    <a:pt x="3593" y="307"/>
                    <a:pt x="3716" y="330"/>
                    <a:pt x="3857" y="389"/>
                  </a:cubicBezTo>
                  <a:cubicBezTo>
                    <a:pt x="4295" y="564"/>
                    <a:pt x="4734" y="950"/>
                    <a:pt x="4664" y="1476"/>
                  </a:cubicBezTo>
                  <a:cubicBezTo>
                    <a:pt x="4646" y="1668"/>
                    <a:pt x="4576" y="1844"/>
                    <a:pt x="4541" y="2037"/>
                  </a:cubicBezTo>
                  <a:cubicBezTo>
                    <a:pt x="4471" y="2492"/>
                    <a:pt x="4664" y="2948"/>
                    <a:pt x="4716" y="3404"/>
                  </a:cubicBezTo>
                  <a:cubicBezTo>
                    <a:pt x="4786" y="3948"/>
                    <a:pt x="4681" y="4491"/>
                    <a:pt x="4401" y="4964"/>
                  </a:cubicBezTo>
                  <a:cubicBezTo>
                    <a:pt x="4295" y="5105"/>
                    <a:pt x="4225" y="5262"/>
                    <a:pt x="4155" y="5420"/>
                  </a:cubicBezTo>
                  <a:cubicBezTo>
                    <a:pt x="4032" y="5788"/>
                    <a:pt x="4155" y="6174"/>
                    <a:pt x="4120" y="6560"/>
                  </a:cubicBezTo>
                  <a:cubicBezTo>
                    <a:pt x="4120" y="6683"/>
                    <a:pt x="4085" y="6823"/>
                    <a:pt x="4032" y="6963"/>
                  </a:cubicBezTo>
                  <a:lnTo>
                    <a:pt x="3927" y="6332"/>
                  </a:lnTo>
                  <a:cubicBezTo>
                    <a:pt x="3910" y="6174"/>
                    <a:pt x="3910" y="5841"/>
                    <a:pt x="3805" y="5683"/>
                  </a:cubicBezTo>
                  <a:cubicBezTo>
                    <a:pt x="3787" y="5648"/>
                    <a:pt x="3752" y="5631"/>
                    <a:pt x="3717" y="5613"/>
                  </a:cubicBezTo>
                  <a:lnTo>
                    <a:pt x="3524" y="5613"/>
                  </a:lnTo>
                  <a:cubicBezTo>
                    <a:pt x="3314" y="5631"/>
                    <a:pt x="3103" y="5666"/>
                    <a:pt x="2893" y="5718"/>
                  </a:cubicBezTo>
                  <a:lnTo>
                    <a:pt x="2893" y="5964"/>
                  </a:lnTo>
                  <a:lnTo>
                    <a:pt x="2893" y="6139"/>
                  </a:lnTo>
                  <a:cubicBezTo>
                    <a:pt x="3068" y="6104"/>
                    <a:pt x="3226" y="6069"/>
                    <a:pt x="3366" y="5999"/>
                  </a:cubicBezTo>
                  <a:cubicBezTo>
                    <a:pt x="3436" y="5981"/>
                    <a:pt x="3489" y="5929"/>
                    <a:pt x="3559" y="5911"/>
                  </a:cubicBezTo>
                  <a:cubicBezTo>
                    <a:pt x="3618" y="5894"/>
                    <a:pt x="3632" y="5874"/>
                    <a:pt x="3637" y="5874"/>
                  </a:cubicBezTo>
                  <a:cubicBezTo>
                    <a:pt x="3643" y="5874"/>
                    <a:pt x="3637" y="5899"/>
                    <a:pt x="3664" y="5981"/>
                  </a:cubicBezTo>
                  <a:cubicBezTo>
                    <a:pt x="3682" y="6034"/>
                    <a:pt x="3699" y="6069"/>
                    <a:pt x="3717" y="6122"/>
                  </a:cubicBezTo>
                  <a:cubicBezTo>
                    <a:pt x="3734" y="6262"/>
                    <a:pt x="3734" y="6420"/>
                    <a:pt x="3752" y="6525"/>
                  </a:cubicBezTo>
                  <a:cubicBezTo>
                    <a:pt x="3805" y="6753"/>
                    <a:pt x="3840" y="6998"/>
                    <a:pt x="3875" y="7244"/>
                  </a:cubicBezTo>
                  <a:cubicBezTo>
                    <a:pt x="3614" y="7649"/>
                    <a:pt x="3177" y="7858"/>
                    <a:pt x="2735" y="7858"/>
                  </a:cubicBezTo>
                  <a:cubicBezTo>
                    <a:pt x="2375" y="7858"/>
                    <a:pt x="2011" y="7720"/>
                    <a:pt x="1736" y="7436"/>
                  </a:cubicBezTo>
                  <a:lnTo>
                    <a:pt x="1736" y="6805"/>
                  </a:lnTo>
                  <a:lnTo>
                    <a:pt x="1736" y="6577"/>
                  </a:lnTo>
                  <a:cubicBezTo>
                    <a:pt x="1771" y="6402"/>
                    <a:pt x="1788" y="6227"/>
                    <a:pt x="1823" y="6051"/>
                  </a:cubicBezTo>
                  <a:cubicBezTo>
                    <a:pt x="1836" y="6043"/>
                    <a:pt x="1849" y="6040"/>
                    <a:pt x="1863" y="6040"/>
                  </a:cubicBezTo>
                  <a:cubicBezTo>
                    <a:pt x="1910" y="6040"/>
                    <a:pt x="1967" y="6077"/>
                    <a:pt x="2034" y="6104"/>
                  </a:cubicBezTo>
                  <a:cubicBezTo>
                    <a:pt x="2121" y="6122"/>
                    <a:pt x="2192" y="6139"/>
                    <a:pt x="2279" y="6157"/>
                  </a:cubicBezTo>
                  <a:cubicBezTo>
                    <a:pt x="2332" y="6157"/>
                    <a:pt x="2384" y="6174"/>
                    <a:pt x="2437" y="6174"/>
                  </a:cubicBezTo>
                  <a:lnTo>
                    <a:pt x="2437" y="6104"/>
                  </a:lnTo>
                  <a:lnTo>
                    <a:pt x="2437" y="5736"/>
                  </a:lnTo>
                  <a:cubicBezTo>
                    <a:pt x="2227" y="5736"/>
                    <a:pt x="1981" y="5736"/>
                    <a:pt x="1753" y="5718"/>
                  </a:cubicBezTo>
                  <a:cubicBezTo>
                    <a:pt x="1718" y="5718"/>
                    <a:pt x="1666" y="5753"/>
                    <a:pt x="1648" y="5806"/>
                  </a:cubicBezTo>
                  <a:cubicBezTo>
                    <a:pt x="1648" y="5823"/>
                    <a:pt x="1648" y="5859"/>
                    <a:pt x="1631" y="5876"/>
                  </a:cubicBezTo>
                  <a:lnTo>
                    <a:pt x="1631" y="5894"/>
                  </a:lnTo>
                  <a:cubicBezTo>
                    <a:pt x="1578" y="5981"/>
                    <a:pt x="1578" y="6086"/>
                    <a:pt x="1596" y="6174"/>
                  </a:cubicBezTo>
                  <a:cubicBezTo>
                    <a:pt x="1543" y="6472"/>
                    <a:pt x="1508" y="6788"/>
                    <a:pt x="1473" y="7086"/>
                  </a:cubicBezTo>
                  <a:cubicBezTo>
                    <a:pt x="1438" y="7016"/>
                    <a:pt x="1420" y="6928"/>
                    <a:pt x="1385" y="6858"/>
                  </a:cubicBezTo>
                  <a:cubicBezTo>
                    <a:pt x="1262" y="6402"/>
                    <a:pt x="1368" y="5876"/>
                    <a:pt x="1157" y="5438"/>
                  </a:cubicBezTo>
                  <a:cubicBezTo>
                    <a:pt x="1070" y="5298"/>
                    <a:pt x="982" y="5157"/>
                    <a:pt x="894" y="5017"/>
                  </a:cubicBezTo>
                  <a:cubicBezTo>
                    <a:pt x="474" y="4351"/>
                    <a:pt x="368" y="3544"/>
                    <a:pt x="579" y="2773"/>
                  </a:cubicBezTo>
                  <a:cubicBezTo>
                    <a:pt x="666" y="2545"/>
                    <a:pt x="719" y="2300"/>
                    <a:pt x="736" y="2072"/>
                  </a:cubicBezTo>
                  <a:cubicBezTo>
                    <a:pt x="736" y="1686"/>
                    <a:pt x="544" y="1283"/>
                    <a:pt x="719" y="932"/>
                  </a:cubicBezTo>
                  <a:cubicBezTo>
                    <a:pt x="864" y="658"/>
                    <a:pt x="1202" y="562"/>
                    <a:pt x="1515" y="562"/>
                  </a:cubicBezTo>
                  <a:cubicBezTo>
                    <a:pt x="1542" y="562"/>
                    <a:pt x="1569" y="563"/>
                    <a:pt x="1596" y="564"/>
                  </a:cubicBezTo>
                  <a:cubicBezTo>
                    <a:pt x="1818" y="564"/>
                    <a:pt x="2047" y="603"/>
                    <a:pt x="2275" y="603"/>
                  </a:cubicBezTo>
                  <a:cubicBezTo>
                    <a:pt x="2388" y="603"/>
                    <a:pt x="2501" y="593"/>
                    <a:pt x="2612" y="564"/>
                  </a:cubicBezTo>
                  <a:cubicBezTo>
                    <a:pt x="2954" y="463"/>
                    <a:pt x="3186" y="307"/>
                    <a:pt x="3480" y="307"/>
                  </a:cubicBezTo>
                  <a:close/>
                  <a:moveTo>
                    <a:pt x="2693" y="0"/>
                  </a:moveTo>
                  <a:cubicBezTo>
                    <a:pt x="1880" y="0"/>
                    <a:pt x="1084" y="281"/>
                    <a:pt x="579" y="915"/>
                  </a:cubicBezTo>
                  <a:cubicBezTo>
                    <a:pt x="193" y="1458"/>
                    <a:pt x="0" y="2124"/>
                    <a:pt x="35" y="2791"/>
                  </a:cubicBezTo>
                  <a:cubicBezTo>
                    <a:pt x="53" y="3562"/>
                    <a:pt x="333" y="4298"/>
                    <a:pt x="421" y="5070"/>
                  </a:cubicBezTo>
                  <a:cubicBezTo>
                    <a:pt x="526" y="5911"/>
                    <a:pt x="596" y="6753"/>
                    <a:pt x="1122" y="7454"/>
                  </a:cubicBezTo>
                  <a:cubicBezTo>
                    <a:pt x="1210" y="7594"/>
                    <a:pt x="1333" y="7717"/>
                    <a:pt x="1455" y="7822"/>
                  </a:cubicBezTo>
                  <a:lnTo>
                    <a:pt x="1473" y="7840"/>
                  </a:lnTo>
                  <a:cubicBezTo>
                    <a:pt x="1824" y="8174"/>
                    <a:pt x="2303" y="8349"/>
                    <a:pt x="2788" y="8349"/>
                  </a:cubicBezTo>
                  <a:cubicBezTo>
                    <a:pt x="2812" y="8349"/>
                    <a:pt x="2835" y="8349"/>
                    <a:pt x="2858" y="8348"/>
                  </a:cubicBezTo>
                  <a:cubicBezTo>
                    <a:pt x="3612" y="8313"/>
                    <a:pt x="4260" y="7734"/>
                    <a:pt x="4611" y="7068"/>
                  </a:cubicBezTo>
                  <a:cubicBezTo>
                    <a:pt x="4944" y="6385"/>
                    <a:pt x="5014" y="5613"/>
                    <a:pt x="5067" y="4859"/>
                  </a:cubicBezTo>
                  <a:cubicBezTo>
                    <a:pt x="5119" y="3860"/>
                    <a:pt x="5102" y="2878"/>
                    <a:pt x="5032" y="1879"/>
                  </a:cubicBezTo>
                  <a:cubicBezTo>
                    <a:pt x="5014" y="1458"/>
                    <a:pt x="4962" y="1002"/>
                    <a:pt x="4681" y="687"/>
                  </a:cubicBezTo>
                  <a:cubicBezTo>
                    <a:pt x="4453" y="441"/>
                    <a:pt x="4173" y="283"/>
                    <a:pt x="3875" y="196"/>
                  </a:cubicBezTo>
                  <a:cubicBezTo>
                    <a:pt x="3498" y="68"/>
                    <a:pt x="3093" y="0"/>
                    <a:pt x="2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476" name="Google Shape;2476;p60"/>
          <p:cNvGrpSpPr/>
          <p:nvPr/>
        </p:nvGrpSpPr>
        <p:grpSpPr>
          <a:xfrm>
            <a:off x="2905257" y="1664207"/>
            <a:ext cx="1429173" cy="2957498"/>
            <a:chOff x="6638550" y="3130775"/>
            <a:chExt cx="987475" cy="2043600"/>
          </a:xfrm>
        </p:grpSpPr>
        <p:sp>
          <p:nvSpPr>
            <p:cNvPr id="2477" name="Google Shape;2477;p60"/>
            <p:cNvSpPr/>
            <p:nvPr/>
          </p:nvSpPr>
          <p:spPr>
            <a:xfrm>
              <a:off x="7361750" y="3256700"/>
              <a:ext cx="147275" cy="288725"/>
            </a:xfrm>
            <a:custGeom>
              <a:avLst/>
              <a:gdLst/>
              <a:ahLst/>
              <a:cxnLst/>
              <a:rect l="l" t="t" r="r" b="b"/>
              <a:pathLst>
                <a:path w="5891" h="11549" extrusionOk="0">
                  <a:moveTo>
                    <a:pt x="1560" y="1"/>
                  </a:moveTo>
                  <a:cubicBezTo>
                    <a:pt x="1358" y="1"/>
                    <a:pt x="1823" y="2162"/>
                    <a:pt x="1823" y="2162"/>
                  </a:cubicBezTo>
                  <a:cubicBezTo>
                    <a:pt x="1823" y="2162"/>
                    <a:pt x="1333" y="707"/>
                    <a:pt x="1070" y="672"/>
                  </a:cubicBezTo>
                  <a:cubicBezTo>
                    <a:pt x="1067" y="671"/>
                    <a:pt x="1065" y="671"/>
                    <a:pt x="1062" y="671"/>
                  </a:cubicBezTo>
                  <a:cubicBezTo>
                    <a:pt x="800" y="671"/>
                    <a:pt x="1403" y="3494"/>
                    <a:pt x="1403" y="3494"/>
                  </a:cubicBezTo>
                  <a:cubicBezTo>
                    <a:pt x="1125" y="3275"/>
                    <a:pt x="787" y="3166"/>
                    <a:pt x="448" y="3166"/>
                  </a:cubicBezTo>
                  <a:cubicBezTo>
                    <a:pt x="380" y="3166"/>
                    <a:pt x="313" y="3170"/>
                    <a:pt x="246" y="3179"/>
                  </a:cubicBezTo>
                  <a:cubicBezTo>
                    <a:pt x="105" y="3231"/>
                    <a:pt x="0" y="3354"/>
                    <a:pt x="0" y="3512"/>
                  </a:cubicBezTo>
                  <a:cubicBezTo>
                    <a:pt x="807" y="3635"/>
                    <a:pt x="1841" y="5318"/>
                    <a:pt x="1841" y="5318"/>
                  </a:cubicBezTo>
                  <a:cubicBezTo>
                    <a:pt x="1841" y="5318"/>
                    <a:pt x="2630" y="8666"/>
                    <a:pt x="3244" y="11489"/>
                  </a:cubicBezTo>
                  <a:cubicBezTo>
                    <a:pt x="3450" y="11528"/>
                    <a:pt x="3651" y="11549"/>
                    <a:pt x="3846" y="11549"/>
                  </a:cubicBezTo>
                  <a:cubicBezTo>
                    <a:pt x="4695" y="11549"/>
                    <a:pt x="5420" y="11151"/>
                    <a:pt x="5891" y="10139"/>
                  </a:cubicBezTo>
                  <a:cubicBezTo>
                    <a:pt x="5505" y="8666"/>
                    <a:pt x="5049" y="7229"/>
                    <a:pt x="4523" y="5826"/>
                  </a:cubicBezTo>
                  <a:lnTo>
                    <a:pt x="4015" y="4686"/>
                  </a:lnTo>
                  <a:cubicBezTo>
                    <a:pt x="4015" y="4686"/>
                    <a:pt x="3296" y="1040"/>
                    <a:pt x="3121" y="812"/>
                  </a:cubicBezTo>
                  <a:cubicBezTo>
                    <a:pt x="3110" y="797"/>
                    <a:pt x="3100" y="790"/>
                    <a:pt x="3091" y="790"/>
                  </a:cubicBezTo>
                  <a:cubicBezTo>
                    <a:pt x="2972" y="790"/>
                    <a:pt x="3033" y="2004"/>
                    <a:pt x="3033" y="2004"/>
                  </a:cubicBezTo>
                  <a:cubicBezTo>
                    <a:pt x="3033" y="2004"/>
                    <a:pt x="2700" y="689"/>
                    <a:pt x="2437" y="339"/>
                  </a:cubicBezTo>
                  <a:cubicBezTo>
                    <a:pt x="2422" y="321"/>
                    <a:pt x="2408" y="313"/>
                    <a:pt x="2396" y="313"/>
                  </a:cubicBezTo>
                  <a:cubicBezTo>
                    <a:pt x="2223" y="313"/>
                    <a:pt x="2314" y="1916"/>
                    <a:pt x="2314" y="1916"/>
                  </a:cubicBezTo>
                  <a:cubicBezTo>
                    <a:pt x="1578" y="5"/>
                    <a:pt x="1683" y="58"/>
                    <a:pt x="1578" y="5"/>
                  </a:cubicBezTo>
                  <a:cubicBezTo>
                    <a:pt x="1572" y="2"/>
                    <a:pt x="1566" y="1"/>
                    <a:pt x="1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8" name="Google Shape;2478;p60"/>
            <p:cNvSpPr/>
            <p:nvPr/>
          </p:nvSpPr>
          <p:spPr>
            <a:xfrm>
              <a:off x="7033450" y="3191075"/>
              <a:ext cx="111350" cy="370825"/>
            </a:xfrm>
            <a:custGeom>
              <a:avLst/>
              <a:gdLst/>
              <a:ahLst/>
              <a:cxnLst/>
              <a:rect l="l" t="t" r="r" b="b"/>
              <a:pathLst>
                <a:path w="4454" h="14833" extrusionOk="0">
                  <a:moveTo>
                    <a:pt x="3420" y="1"/>
                  </a:moveTo>
                  <a:cubicBezTo>
                    <a:pt x="3420" y="1"/>
                    <a:pt x="1754" y="667"/>
                    <a:pt x="877" y="2964"/>
                  </a:cubicBezTo>
                  <a:cubicBezTo>
                    <a:pt x="1" y="5278"/>
                    <a:pt x="667" y="7171"/>
                    <a:pt x="369" y="9363"/>
                  </a:cubicBezTo>
                  <a:cubicBezTo>
                    <a:pt x="71" y="11537"/>
                    <a:pt x="632" y="13605"/>
                    <a:pt x="1877" y="14622"/>
                  </a:cubicBezTo>
                  <a:cubicBezTo>
                    <a:pt x="2054" y="14767"/>
                    <a:pt x="2206" y="14833"/>
                    <a:pt x="2338" y="14833"/>
                  </a:cubicBezTo>
                  <a:cubicBezTo>
                    <a:pt x="3152" y="14833"/>
                    <a:pt x="3230" y="12359"/>
                    <a:pt x="3788" y="10520"/>
                  </a:cubicBezTo>
                  <a:cubicBezTo>
                    <a:pt x="4454" y="8363"/>
                    <a:pt x="3612" y="4787"/>
                    <a:pt x="3788" y="3823"/>
                  </a:cubicBezTo>
                  <a:cubicBezTo>
                    <a:pt x="3981" y="2841"/>
                    <a:pt x="3420" y="1"/>
                    <a:pt x="3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9" name="Google Shape;2479;p60"/>
            <p:cNvSpPr/>
            <p:nvPr/>
          </p:nvSpPr>
          <p:spPr>
            <a:xfrm>
              <a:off x="6983500" y="3142275"/>
              <a:ext cx="157800" cy="379875"/>
            </a:xfrm>
            <a:custGeom>
              <a:avLst/>
              <a:gdLst/>
              <a:ahLst/>
              <a:cxnLst/>
              <a:rect l="l" t="t" r="r" b="b"/>
              <a:pathLst>
                <a:path w="6312" h="15195" extrusionOk="0">
                  <a:moveTo>
                    <a:pt x="2830" y="0"/>
                  </a:moveTo>
                  <a:cubicBezTo>
                    <a:pt x="2398" y="0"/>
                    <a:pt x="1961" y="106"/>
                    <a:pt x="1578" y="305"/>
                  </a:cubicBezTo>
                  <a:cubicBezTo>
                    <a:pt x="456" y="883"/>
                    <a:pt x="105" y="2601"/>
                    <a:pt x="0" y="3916"/>
                  </a:cubicBezTo>
                  <a:lnTo>
                    <a:pt x="141" y="5547"/>
                  </a:lnTo>
                  <a:lnTo>
                    <a:pt x="141" y="12279"/>
                  </a:lnTo>
                  <a:cubicBezTo>
                    <a:pt x="642" y="14206"/>
                    <a:pt x="1615" y="15194"/>
                    <a:pt x="2509" y="15194"/>
                  </a:cubicBezTo>
                  <a:cubicBezTo>
                    <a:pt x="3550" y="15194"/>
                    <a:pt x="4483" y="13851"/>
                    <a:pt x="4436" y="11087"/>
                  </a:cubicBezTo>
                  <a:lnTo>
                    <a:pt x="4313" y="7721"/>
                  </a:lnTo>
                  <a:cubicBezTo>
                    <a:pt x="6294" y="7090"/>
                    <a:pt x="6312" y="4618"/>
                    <a:pt x="6066" y="2882"/>
                  </a:cubicBezTo>
                  <a:cubicBezTo>
                    <a:pt x="5838" y="1339"/>
                    <a:pt x="4576" y="147"/>
                    <a:pt x="3016" y="7"/>
                  </a:cubicBezTo>
                  <a:cubicBezTo>
                    <a:pt x="2954" y="2"/>
                    <a:pt x="2892" y="0"/>
                    <a:pt x="2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0" name="Google Shape;2480;p60"/>
            <p:cNvSpPr/>
            <p:nvPr/>
          </p:nvSpPr>
          <p:spPr>
            <a:xfrm>
              <a:off x="6966400" y="3213875"/>
              <a:ext cx="24125" cy="30700"/>
            </a:xfrm>
            <a:custGeom>
              <a:avLst/>
              <a:gdLst/>
              <a:ahLst/>
              <a:cxnLst/>
              <a:rect l="l" t="t" r="r" b="b"/>
              <a:pathLst>
                <a:path w="965" h="1228" extrusionOk="0">
                  <a:moveTo>
                    <a:pt x="456" y="0"/>
                  </a:moveTo>
                  <a:cubicBezTo>
                    <a:pt x="193" y="18"/>
                    <a:pt x="1" y="298"/>
                    <a:pt x="18" y="632"/>
                  </a:cubicBezTo>
                  <a:cubicBezTo>
                    <a:pt x="36" y="982"/>
                    <a:pt x="246" y="1228"/>
                    <a:pt x="509" y="1228"/>
                  </a:cubicBezTo>
                  <a:cubicBezTo>
                    <a:pt x="772" y="1210"/>
                    <a:pt x="965" y="930"/>
                    <a:pt x="947" y="596"/>
                  </a:cubicBezTo>
                  <a:cubicBezTo>
                    <a:pt x="930" y="246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CF82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1" name="Google Shape;2481;p60"/>
            <p:cNvSpPr/>
            <p:nvPr/>
          </p:nvSpPr>
          <p:spPr>
            <a:xfrm>
              <a:off x="6974725" y="3227025"/>
              <a:ext cx="3975" cy="3850"/>
            </a:xfrm>
            <a:custGeom>
              <a:avLst/>
              <a:gdLst/>
              <a:ahLst/>
              <a:cxnLst/>
              <a:rect l="l" t="t" r="r" b="b"/>
              <a:pathLst>
                <a:path w="159" h="154" extrusionOk="0">
                  <a:moveTo>
                    <a:pt x="71" y="0"/>
                  </a:moveTo>
                  <a:cubicBezTo>
                    <a:pt x="36" y="0"/>
                    <a:pt x="1" y="35"/>
                    <a:pt x="1" y="88"/>
                  </a:cubicBezTo>
                  <a:cubicBezTo>
                    <a:pt x="9" y="132"/>
                    <a:pt x="44" y="154"/>
                    <a:pt x="80" y="154"/>
                  </a:cubicBezTo>
                  <a:cubicBezTo>
                    <a:pt x="115" y="154"/>
                    <a:pt x="150" y="132"/>
                    <a:pt x="158" y="88"/>
                  </a:cubicBezTo>
                  <a:cubicBezTo>
                    <a:pt x="158" y="35"/>
                    <a:pt x="123" y="0"/>
                    <a:pt x="71" y="0"/>
                  </a:cubicBezTo>
                  <a:close/>
                </a:path>
              </a:pathLst>
            </a:custGeom>
            <a:solidFill>
              <a:srgbClr val="C05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2" name="Google Shape;2482;p60"/>
            <p:cNvSpPr/>
            <p:nvPr/>
          </p:nvSpPr>
          <p:spPr>
            <a:xfrm>
              <a:off x="7035225" y="3323000"/>
              <a:ext cx="56125" cy="15375"/>
            </a:xfrm>
            <a:custGeom>
              <a:avLst/>
              <a:gdLst/>
              <a:ahLst/>
              <a:cxnLst/>
              <a:rect l="l" t="t" r="r" b="b"/>
              <a:pathLst>
                <a:path w="2245" h="615" extrusionOk="0">
                  <a:moveTo>
                    <a:pt x="0" y="1"/>
                  </a:moveTo>
                  <a:lnTo>
                    <a:pt x="0" y="1"/>
                  </a:lnTo>
                  <a:cubicBezTo>
                    <a:pt x="88" y="53"/>
                    <a:pt x="175" y="106"/>
                    <a:pt x="245" y="176"/>
                  </a:cubicBezTo>
                  <a:lnTo>
                    <a:pt x="508" y="316"/>
                  </a:lnTo>
                  <a:cubicBezTo>
                    <a:pt x="701" y="404"/>
                    <a:pt x="877" y="474"/>
                    <a:pt x="1069" y="527"/>
                  </a:cubicBezTo>
                  <a:cubicBezTo>
                    <a:pt x="1262" y="579"/>
                    <a:pt x="1473" y="614"/>
                    <a:pt x="1666" y="614"/>
                  </a:cubicBezTo>
                  <a:cubicBezTo>
                    <a:pt x="1876" y="614"/>
                    <a:pt x="2069" y="562"/>
                    <a:pt x="2244" y="492"/>
                  </a:cubicBezTo>
                  <a:lnTo>
                    <a:pt x="2244" y="492"/>
                  </a:lnTo>
                  <a:cubicBezTo>
                    <a:pt x="2141" y="512"/>
                    <a:pt x="2027" y="521"/>
                    <a:pt x="1910" y="521"/>
                  </a:cubicBezTo>
                  <a:cubicBezTo>
                    <a:pt x="1828" y="521"/>
                    <a:pt x="1745" y="516"/>
                    <a:pt x="1666" y="509"/>
                  </a:cubicBezTo>
                  <a:cubicBezTo>
                    <a:pt x="1473" y="492"/>
                    <a:pt x="1297" y="457"/>
                    <a:pt x="1105" y="422"/>
                  </a:cubicBezTo>
                  <a:cubicBezTo>
                    <a:pt x="912" y="369"/>
                    <a:pt x="736" y="299"/>
                    <a:pt x="543" y="229"/>
                  </a:cubicBezTo>
                  <a:cubicBezTo>
                    <a:pt x="368" y="159"/>
                    <a:pt x="193" y="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3" name="Google Shape;2483;p60"/>
            <p:cNvSpPr/>
            <p:nvPr/>
          </p:nvSpPr>
          <p:spPr>
            <a:xfrm>
              <a:off x="6966400" y="3213875"/>
              <a:ext cx="24125" cy="30700"/>
            </a:xfrm>
            <a:custGeom>
              <a:avLst/>
              <a:gdLst/>
              <a:ahLst/>
              <a:cxnLst/>
              <a:rect l="l" t="t" r="r" b="b"/>
              <a:pathLst>
                <a:path w="965" h="1228" extrusionOk="0">
                  <a:moveTo>
                    <a:pt x="456" y="0"/>
                  </a:moveTo>
                  <a:cubicBezTo>
                    <a:pt x="193" y="18"/>
                    <a:pt x="1" y="298"/>
                    <a:pt x="18" y="632"/>
                  </a:cubicBezTo>
                  <a:cubicBezTo>
                    <a:pt x="36" y="982"/>
                    <a:pt x="246" y="1228"/>
                    <a:pt x="509" y="1228"/>
                  </a:cubicBezTo>
                  <a:cubicBezTo>
                    <a:pt x="772" y="1210"/>
                    <a:pt x="965" y="930"/>
                    <a:pt x="947" y="596"/>
                  </a:cubicBezTo>
                  <a:cubicBezTo>
                    <a:pt x="930" y="246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D99D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4" name="Google Shape;2484;p60"/>
            <p:cNvSpPr/>
            <p:nvPr/>
          </p:nvSpPr>
          <p:spPr>
            <a:xfrm>
              <a:off x="6974300" y="3223950"/>
              <a:ext cx="7900" cy="10975"/>
            </a:xfrm>
            <a:custGeom>
              <a:avLst/>
              <a:gdLst/>
              <a:ahLst/>
              <a:cxnLst/>
              <a:rect l="l" t="t" r="r" b="b"/>
              <a:pathLst>
                <a:path w="316" h="439" fill="none" extrusionOk="0">
                  <a:moveTo>
                    <a:pt x="316" y="36"/>
                  </a:moveTo>
                  <a:cubicBezTo>
                    <a:pt x="316" y="36"/>
                    <a:pt x="35" y="1"/>
                    <a:pt x="18" y="211"/>
                  </a:cubicBezTo>
                  <a:cubicBezTo>
                    <a:pt x="0" y="439"/>
                    <a:pt x="263" y="386"/>
                    <a:pt x="263" y="386"/>
                  </a:cubicBezTo>
                </a:path>
              </a:pathLst>
            </a:custGeom>
            <a:noFill/>
            <a:ln w="2200" cap="rnd" cmpd="sng">
              <a:solidFill>
                <a:srgbClr val="C46656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5" name="Google Shape;2485;p60"/>
            <p:cNvSpPr/>
            <p:nvPr/>
          </p:nvSpPr>
          <p:spPr>
            <a:xfrm>
              <a:off x="7074650" y="3136725"/>
              <a:ext cx="57450" cy="64450"/>
            </a:xfrm>
            <a:custGeom>
              <a:avLst/>
              <a:gdLst/>
              <a:ahLst/>
              <a:cxnLst/>
              <a:rect l="l" t="t" r="r" b="b"/>
              <a:pathLst>
                <a:path w="2298" h="2578" extrusionOk="0">
                  <a:moveTo>
                    <a:pt x="1" y="1"/>
                  </a:moveTo>
                  <a:lnTo>
                    <a:pt x="562" y="632"/>
                  </a:lnTo>
                  <a:cubicBezTo>
                    <a:pt x="562" y="632"/>
                    <a:pt x="1158" y="1473"/>
                    <a:pt x="1631" y="1649"/>
                  </a:cubicBezTo>
                  <a:cubicBezTo>
                    <a:pt x="1849" y="1729"/>
                    <a:pt x="2008" y="1933"/>
                    <a:pt x="2115" y="2129"/>
                  </a:cubicBezTo>
                  <a:lnTo>
                    <a:pt x="2115" y="2129"/>
                  </a:lnTo>
                  <a:cubicBezTo>
                    <a:pt x="1797" y="1421"/>
                    <a:pt x="1070" y="115"/>
                    <a:pt x="1" y="1"/>
                  </a:cubicBezTo>
                  <a:close/>
                  <a:moveTo>
                    <a:pt x="2115" y="2129"/>
                  </a:moveTo>
                  <a:cubicBezTo>
                    <a:pt x="2236" y="2396"/>
                    <a:pt x="2298" y="2578"/>
                    <a:pt x="2298" y="2578"/>
                  </a:cubicBezTo>
                  <a:cubicBezTo>
                    <a:pt x="2298" y="2578"/>
                    <a:pt x="2241" y="2358"/>
                    <a:pt x="2115" y="21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6" name="Google Shape;2486;p60"/>
            <p:cNvSpPr/>
            <p:nvPr/>
          </p:nvSpPr>
          <p:spPr>
            <a:xfrm>
              <a:off x="6813875" y="4611150"/>
              <a:ext cx="349350" cy="348900"/>
            </a:xfrm>
            <a:custGeom>
              <a:avLst/>
              <a:gdLst/>
              <a:ahLst/>
              <a:cxnLst/>
              <a:rect l="l" t="t" r="r" b="b"/>
              <a:pathLst>
                <a:path w="13974" h="13956" extrusionOk="0">
                  <a:moveTo>
                    <a:pt x="11028" y="0"/>
                  </a:moveTo>
                  <a:lnTo>
                    <a:pt x="632" y="9941"/>
                  </a:lnTo>
                  <a:lnTo>
                    <a:pt x="0" y="11501"/>
                  </a:lnTo>
                  <a:lnTo>
                    <a:pt x="1789" y="13956"/>
                  </a:lnTo>
                  <a:lnTo>
                    <a:pt x="3226" y="13517"/>
                  </a:lnTo>
                  <a:cubicBezTo>
                    <a:pt x="3104" y="12991"/>
                    <a:pt x="13973" y="2770"/>
                    <a:pt x="13973" y="2770"/>
                  </a:cubicBezTo>
                  <a:lnTo>
                    <a:pt x="110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7" name="Google Shape;2487;p60"/>
            <p:cNvSpPr/>
            <p:nvPr/>
          </p:nvSpPr>
          <p:spPr>
            <a:xfrm>
              <a:off x="6757775" y="4853525"/>
              <a:ext cx="161750" cy="228375"/>
            </a:xfrm>
            <a:custGeom>
              <a:avLst/>
              <a:gdLst/>
              <a:ahLst/>
              <a:cxnLst/>
              <a:rect l="l" t="t" r="r" b="b"/>
              <a:pathLst>
                <a:path w="6470" h="9135" extrusionOk="0">
                  <a:moveTo>
                    <a:pt x="2963" y="0"/>
                  </a:moveTo>
                  <a:lnTo>
                    <a:pt x="0" y="2613"/>
                  </a:lnTo>
                  <a:lnTo>
                    <a:pt x="5207" y="9135"/>
                  </a:lnTo>
                  <a:lnTo>
                    <a:pt x="5628" y="8714"/>
                  </a:lnTo>
                  <a:cubicBezTo>
                    <a:pt x="5944" y="8556"/>
                    <a:pt x="6470" y="7925"/>
                    <a:pt x="6399" y="7574"/>
                  </a:cubicBezTo>
                  <a:lnTo>
                    <a:pt x="5523" y="3665"/>
                  </a:lnTo>
                  <a:cubicBezTo>
                    <a:pt x="5523" y="3665"/>
                    <a:pt x="5514" y="3665"/>
                    <a:pt x="5497" y="3665"/>
                  </a:cubicBezTo>
                  <a:cubicBezTo>
                    <a:pt x="5358" y="3665"/>
                    <a:pt x="4705" y="3610"/>
                    <a:pt x="4331" y="2595"/>
                  </a:cubicBezTo>
                  <a:cubicBezTo>
                    <a:pt x="3612" y="719"/>
                    <a:pt x="2963" y="0"/>
                    <a:pt x="29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8" name="Google Shape;2488;p60"/>
            <p:cNvSpPr/>
            <p:nvPr/>
          </p:nvSpPr>
          <p:spPr>
            <a:xfrm>
              <a:off x="6887075" y="4931975"/>
              <a:ext cx="37275" cy="43850"/>
            </a:xfrm>
            <a:custGeom>
              <a:avLst/>
              <a:gdLst/>
              <a:ahLst/>
              <a:cxnLst/>
              <a:rect l="l" t="t" r="r" b="b"/>
              <a:pathLst>
                <a:path w="1491" h="1754" fill="none" extrusionOk="0">
                  <a:moveTo>
                    <a:pt x="0" y="1158"/>
                  </a:moveTo>
                  <a:cubicBezTo>
                    <a:pt x="0" y="1158"/>
                    <a:pt x="70" y="1"/>
                    <a:pt x="631" y="106"/>
                  </a:cubicBezTo>
                  <a:cubicBezTo>
                    <a:pt x="1490" y="246"/>
                    <a:pt x="474" y="947"/>
                    <a:pt x="176" y="1140"/>
                  </a:cubicBezTo>
                  <a:cubicBezTo>
                    <a:pt x="158" y="1158"/>
                    <a:pt x="158" y="1158"/>
                    <a:pt x="176" y="1175"/>
                  </a:cubicBezTo>
                  <a:cubicBezTo>
                    <a:pt x="439" y="1088"/>
                    <a:pt x="1227" y="912"/>
                    <a:pt x="1263" y="1298"/>
                  </a:cubicBezTo>
                  <a:cubicBezTo>
                    <a:pt x="1315" y="1754"/>
                    <a:pt x="176" y="1438"/>
                    <a:pt x="176" y="1438"/>
                  </a:cubicBezTo>
                </a:path>
              </a:pathLst>
            </a:custGeom>
            <a:noFill/>
            <a:ln w="1750" cap="flat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9" name="Google Shape;2489;p60"/>
            <p:cNvSpPr/>
            <p:nvPr/>
          </p:nvSpPr>
          <p:spPr>
            <a:xfrm>
              <a:off x="6790650" y="4890350"/>
              <a:ext cx="126675" cy="157800"/>
            </a:xfrm>
            <a:custGeom>
              <a:avLst/>
              <a:gdLst/>
              <a:ahLst/>
              <a:cxnLst/>
              <a:rect l="l" t="t" r="r" b="b"/>
              <a:pathLst>
                <a:path w="5067" h="6312" fill="none" extrusionOk="0">
                  <a:moveTo>
                    <a:pt x="5067" y="6312"/>
                  </a:moveTo>
                  <a:lnTo>
                    <a:pt x="0" y="0"/>
                  </a:lnTo>
                </a:path>
              </a:pathLst>
            </a:custGeom>
            <a:noFill/>
            <a:ln w="2625" cap="rnd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0" name="Google Shape;2490;p60"/>
            <p:cNvSpPr/>
            <p:nvPr/>
          </p:nvSpPr>
          <p:spPr>
            <a:xfrm>
              <a:off x="6983925" y="4570825"/>
              <a:ext cx="160450" cy="553600"/>
            </a:xfrm>
            <a:custGeom>
              <a:avLst/>
              <a:gdLst/>
              <a:ahLst/>
              <a:cxnLst/>
              <a:rect l="l" t="t" r="r" b="b"/>
              <a:pathLst>
                <a:path w="6418" h="22144" extrusionOk="0">
                  <a:moveTo>
                    <a:pt x="3998" y="1"/>
                  </a:moveTo>
                  <a:lnTo>
                    <a:pt x="1" y="544"/>
                  </a:lnTo>
                  <a:lnTo>
                    <a:pt x="1999" y="20530"/>
                  </a:lnTo>
                  <a:lnTo>
                    <a:pt x="2806" y="22003"/>
                  </a:lnTo>
                  <a:lnTo>
                    <a:pt x="5856" y="22143"/>
                  </a:lnTo>
                  <a:lnTo>
                    <a:pt x="6417" y="20758"/>
                  </a:lnTo>
                  <a:cubicBezTo>
                    <a:pt x="5927" y="20513"/>
                    <a:pt x="3998" y="1"/>
                    <a:pt x="3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1" name="Google Shape;2491;p60"/>
            <p:cNvSpPr/>
            <p:nvPr/>
          </p:nvSpPr>
          <p:spPr>
            <a:xfrm>
              <a:off x="7030825" y="5078775"/>
              <a:ext cx="213050" cy="95600"/>
            </a:xfrm>
            <a:custGeom>
              <a:avLst/>
              <a:gdLst/>
              <a:ahLst/>
              <a:cxnLst/>
              <a:rect l="l" t="t" r="r" b="b"/>
              <a:pathLst>
                <a:path w="8522" h="3824" extrusionOk="0">
                  <a:moveTo>
                    <a:pt x="63" y="1"/>
                  </a:moveTo>
                  <a:cubicBezTo>
                    <a:pt x="21" y="1"/>
                    <a:pt x="1" y="2"/>
                    <a:pt x="1" y="2"/>
                  </a:cubicBezTo>
                  <a:lnTo>
                    <a:pt x="88" y="3754"/>
                  </a:lnTo>
                  <a:lnTo>
                    <a:pt x="8433" y="3824"/>
                  </a:lnTo>
                  <a:lnTo>
                    <a:pt x="8433" y="3403"/>
                  </a:lnTo>
                  <a:cubicBezTo>
                    <a:pt x="8521" y="3052"/>
                    <a:pt x="8346" y="2246"/>
                    <a:pt x="8048" y="2088"/>
                  </a:cubicBezTo>
                  <a:lnTo>
                    <a:pt x="4454" y="300"/>
                  </a:lnTo>
                  <a:cubicBezTo>
                    <a:pt x="4454" y="300"/>
                    <a:pt x="4191" y="678"/>
                    <a:pt x="3535" y="678"/>
                  </a:cubicBezTo>
                  <a:cubicBezTo>
                    <a:pt x="3344" y="678"/>
                    <a:pt x="3120" y="646"/>
                    <a:pt x="2858" y="563"/>
                  </a:cubicBezTo>
                  <a:cubicBezTo>
                    <a:pt x="1242" y="39"/>
                    <a:pt x="30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2" name="Google Shape;2492;p60"/>
            <p:cNvSpPr/>
            <p:nvPr/>
          </p:nvSpPr>
          <p:spPr>
            <a:xfrm>
              <a:off x="7127700" y="5059950"/>
              <a:ext cx="53925" cy="43425"/>
            </a:xfrm>
            <a:custGeom>
              <a:avLst/>
              <a:gdLst/>
              <a:ahLst/>
              <a:cxnLst/>
              <a:rect l="l" t="t" r="r" b="b"/>
              <a:pathLst>
                <a:path w="2157" h="1737" fill="none" extrusionOk="0">
                  <a:moveTo>
                    <a:pt x="842" y="1737"/>
                  </a:moveTo>
                  <a:cubicBezTo>
                    <a:pt x="842" y="1737"/>
                    <a:pt x="0" y="930"/>
                    <a:pt x="421" y="562"/>
                  </a:cubicBezTo>
                  <a:cubicBezTo>
                    <a:pt x="1070" y="1"/>
                    <a:pt x="982" y="1228"/>
                    <a:pt x="947" y="1579"/>
                  </a:cubicBezTo>
                  <a:cubicBezTo>
                    <a:pt x="947" y="1596"/>
                    <a:pt x="964" y="1614"/>
                    <a:pt x="964" y="1579"/>
                  </a:cubicBezTo>
                  <a:cubicBezTo>
                    <a:pt x="1070" y="1316"/>
                    <a:pt x="1420" y="597"/>
                    <a:pt x="1753" y="807"/>
                  </a:cubicBezTo>
                  <a:cubicBezTo>
                    <a:pt x="2157" y="1053"/>
                    <a:pt x="1192" y="1737"/>
                    <a:pt x="1192" y="1737"/>
                  </a:cubicBezTo>
                </a:path>
              </a:pathLst>
            </a:custGeom>
            <a:noFill/>
            <a:ln w="1750" cap="flat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3" name="Google Shape;2493;p60"/>
            <p:cNvSpPr/>
            <p:nvPr/>
          </p:nvSpPr>
          <p:spPr>
            <a:xfrm>
              <a:off x="7033450" y="5133150"/>
              <a:ext cx="202075" cy="1350"/>
            </a:xfrm>
            <a:custGeom>
              <a:avLst/>
              <a:gdLst/>
              <a:ahLst/>
              <a:cxnLst/>
              <a:rect l="l" t="t" r="r" b="b"/>
              <a:pathLst>
                <a:path w="8083" h="54" fill="none" extrusionOk="0">
                  <a:moveTo>
                    <a:pt x="8083" y="53"/>
                  </a:moveTo>
                  <a:lnTo>
                    <a:pt x="1" y="1"/>
                  </a:lnTo>
                </a:path>
              </a:pathLst>
            </a:custGeom>
            <a:noFill/>
            <a:ln w="2625" cap="rnd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4" name="Google Shape;2494;p60"/>
            <p:cNvSpPr/>
            <p:nvPr/>
          </p:nvSpPr>
          <p:spPr>
            <a:xfrm>
              <a:off x="6780125" y="3392700"/>
              <a:ext cx="557975" cy="1420525"/>
            </a:xfrm>
            <a:custGeom>
              <a:avLst/>
              <a:gdLst/>
              <a:ahLst/>
              <a:cxnLst/>
              <a:rect l="l" t="t" r="r" b="b"/>
              <a:pathLst>
                <a:path w="22319" h="56821" extrusionOk="0">
                  <a:moveTo>
                    <a:pt x="15446" y="0"/>
                  </a:moveTo>
                  <a:cubicBezTo>
                    <a:pt x="15446" y="0"/>
                    <a:pt x="12437" y="364"/>
                    <a:pt x="9278" y="364"/>
                  </a:cubicBezTo>
                  <a:cubicBezTo>
                    <a:pt x="8103" y="364"/>
                    <a:pt x="6908" y="313"/>
                    <a:pt x="5839" y="176"/>
                  </a:cubicBezTo>
                  <a:lnTo>
                    <a:pt x="1368" y="29191"/>
                  </a:lnTo>
                  <a:lnTo>
                    <a:pt x="1" y="54068"/>
                  </a:lnTo>
                  <a:cubicBezTo>
                    <a:pt x="1" y="54068"/>
                    <a:pt x="2069" y="56821"/>
                    <a:pt x="11834" y="56821"/>
                  </a:cubicBezTo>
                  <a:cubicBezTo>
                    <a:pt x="21617" y="56821"/>
                    <a:pt x="22318" y="55453"/>
                    <a:pt x="22318" y="55453"/>
                  </a:cubicBezTo>
                  <a:lnTo>
                    <a:pt x="18532" y="28156"/>
                  </a:lnTo>
                  <a:lnTo>
                    <a:pt x="15446" y="0"/>
                  </a:ln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5" name="Google Shape;2495;p60"/>
            <p:cNvSpPr/>
            <p:nvPr/>
          </p:nvSpPr>
          <p:spPr>
            <a:xfrm>
              <a:off x="6780125" y="3392700"/>
              <a:ext cx="557975" cy="1420525"/>
            </a:xfrm>
            <a:custGeom>
              <a:avLst/>
              <a:gdLst/>
              <a:ahLst/>
              <a:cxnLst/>
              <a:rect l="l" t="t" r="r" b="b"/>
              <a:pathLst>
                <a:path w="22319" h="56821" extrusionOk="0">
                  <a:moveTo>
                    <a:pt x="1" y="54068"/>
                  </a:moveTo>
                  <a:cubicBezTo>
                    <a:pt x="1" y="54068"/>
                    <a:pt x="2069" y="56821"/>
                    <a:pt x="11834" y="56821"/>
                  </a:cubicBezTo>
                  <a:cubicBezTo>
                    <a:pt x="21617" y="56821"/>
                    <a:pt x="22318" y="55453"/>
                    <a:pt x="22318" y="55453"/>
                  </a:cubicBezTo>
                  <a:lnTo>
                    <a:pt x="18532" y="28156"/>
                  </a:lnTo>
                  <a:lnTo>
                    <a:pt x="15446" y="0"/>
                  </a:lnTo>
                  <a:cubicBezTo>
                    <a:pt x="15446" y="0"/>
                    <a:pt x="9783" y="684"/>
                    <a:pt x="5839" y="176"/>
                  </a:cubicBezTo>
                  <a:lnTo>
                    <a:pt x="1368" y="2919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6" name="Google Shape;2496;p60"/>
            <p:cNvSpPr/>
            <p:nvPr/>
          </p:nvSpPr>
          <p:spPr>
            <a:xfrm>
              <a:off x="6638550" y="3379975"/>
              <a:ext cx="339275" cy="1407700"/>
            </a:xfrm>
            <a:custGeom>
              <a:avLst/>
              <a:gdLst/>
              <a:ahLst/>
              <a:cxnLst/>
              <a:rect l="l" t="t" r="r" b="b"/>
              <a:pathLst>
                <a:path w="13571" h="56308" extrusionOk="0">
                  <a:moveTo>
                    <a:pt x="13044" y="1"/>
                  </a:moveTo>
                  <a:lnTo>
                    <a:pt x="13044" y="1"/>
                  </a:lnTo>
                  <a:cubicBezTo>
                    <a:pt x="13044" y="1"/>
                    <a:pt x="9082" y="492"/>
                    <a:pt x="8065" y="2052"/>
                  </a:cubicBezTo>
                  <a:cubicBezTo>
                    <a:pt x="7049" y="3595"/>
                    <a:pt x="4173" y="11607"/>
                    <a:pt x="3770" y="15008"/>
                  </a:cubicBezTo>
                  <a:cubicBezTo>
                    <a:pt x="3139" y="20338"/>
                    <a:pt x="4664" y="25667"/>
                    <a:pt x="4647" y="25895"/>
                  </a:cubicBezTo>
                  <a:cubicBezTo>
                    <a:pt x="4349" y="28297"/>
                    <a:pt x="2753" y="36888"/>
                    <a:pt x="1386" y="40832"/>
                  </a:cubicBezTo>
                  <a:cubicBezTo>
                    <a:pt x="1" y="44777"/>
                    <a:pt x="1210" y="51123"/>
                    <a:pt x="2403" y="53876"/>
                  </a:cubicBezTo>
                  <a:cubicBezTo>
                    <a:pt x="3377" y="56092"/>
                    <a:pt x="4794" y="56308"/>
                    <a:pt x="6206" y="56308"/>
                  </a:cubicBezTo>
                  <a:cubicBezTo>
                    <a:pt x="6548" y="56308"/>
                    <a:pt x="6889" y="56295"/>
                    <a:pt x="7224" y="56295"/>
                  </a:cubicBezTo>
                  <a:cubicBezTo>
                    <a:pt x="8924" y="56295"/>
                    <a:pt x="8924" y="48914"/>
                    <a:pt x="10134" y="46513"/>
                  </a:cubicBezTo>
                  <a:cubicBezTo>
                    <a:pt x="11326" y="44111"/>
                    <a:pt x="11326" y="28823"/>
                    <a:pt x="11168" y="25229"/>
                  </a:cubicBezTo>
                  <a:cubicBezTo>
                    <a:pt x="10993" y="21617"/>
                    <a:pt x="11852" y="13044"/>
                    <a:pt x="12711" y="10800"/>
                  </a:cubicBezTo>
                  <a:cubicBezTo>
                    <a:pt x="13570" y="8574"/>
                    <a:pt x="13044" y="1"/>
                    <a:pt x="13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7" name="Google Shape;2497;p60"/>
            <p:cNvSpPr/>
            <p:nvPr/>
          </p:nvSpPr>
          <p:spPr>
            <a:xfrm>
              <a:off x="7089125" y="3388000"/>
              <a:ext cx="536900" cy="1455525"/>
            </a:xfrm>
            <a:custGeom>
              <a:avLst/>
              <a:gdLst/>
              <a:ahLst/>
              <a:cxnLst/>
              <a:rect l="l" t="t" r="r" b="b"/>
              <a:pathLst>
                <a:path w="21476" h="58221" extrusionOk="0">
                  <a:moveTo>
                    <a:pt x="15546" y="0"/>
                  </a:moveTo>
                  <a:cubicBezTo>
                    <a:pt x="15165" y="0"/>
                    <a:pt x="14425" y="334"/>
                    <a:pt x="13031" y="334"/>
                  </a:cubicBezTo>
                  <a:cubicBezTo>
                    <a:pt x="12828" y="334"/>
                    <a:pt x="12610" y="327"/>
                    <a:pt x="12378" y="311"/>
                  </a:cubicBezTo>
                  <a:lnTo>
                    <a:pt x="12378" y="311"/>
                  </a:lnTo>
                  <a:cubicBezTo>
                    <a:pt x="12243" y="311"/>
                    <a:pt x="13491" y="7601"/>
                    <a:pt x="12359" y="7601"/>
                  </a:cubicBezTo>
                  <a:cubicBezTo>
                    <a:pt x="12316" y="7601"/>
                    <a:pt x="12270" y="7591"/>
                    <a:pt x="12220" y="7569"/>
                  </a:cubicBezTo>
                  <a:cubicBezTo>
                    <a:pt x="10870" y="6991"/>
                    <a:pt x="5120" y="399"/>
                    <a:pt x="3577" y="171"/>
                  </a:cubicBezTo>
                  <a:lnTo>
                    <a:pt x="3524" y="171"/>
                  </a:lnTo>
                  <a:cubicBezTo>
                    <a:pt x="3436" y="156"/>
                    <a:pt x="3347" y="149"/>
                    <a:pt x="3260" y="149"/>
                  </a:cubicBezTo>
                  <a:cubicBezTo>
                    <a:pt x="2499" y="149"/>
                    <a:pt x="1804" y="680"/>
                    <a:pt x="1631" y="1451"/>
                  </a:cubicBezTo>
                  <a:cubicBezTo>
                    <a:pt x="1070" y="3695"/>
                    <a:pt x="0" y="8551"/>
                    <a:pt x="526" y="9989"/>
                  </a:cubicBezTo>
                  <a:cubicBezTo>
                    <a:pt x="1210" y="11864"/>
                    <a:pt x="2420" y="27485"/>
                    <a:pt x="2946" y="30588"/>
                  </a:cubicBezTo>
                  <a:cubicBezTo>
                    <a:pt x="3454" y="33674"/>
                    <a:pt x="6207" y="44316"/>
                    <a:pt x="6540" y="48085"/>
                  </a:cubicBezTo>
                  <a:cubicBezTo>
                    <a:pt x="6890" y="51872"/>
                    <a:pt x="5505" y="55466"/>
                    <a:pt x="8083" y="57184"/>
                  </a:cubicBezTo>
                  <a:cubicBezTo>
                    <a:pt x="9264" y="57977"/>
                    <a:pt x="10050" y="58221"/>
                    <a:pt x="10620" y="58221"/>
                  </a:cubicBezTo>
                  <a:cubicBezTo>
                    <a:pt x="11286" y="58221"/>
                    <a:pt x="11659" y="57889"/>
                    <a:pt x="12027" y="57710"/>
                  </a:cubicBezTo>
                  <a:cubicBezTo>
                    <a:pt x="12711" y="57359"/>
                    <a:pt x="12360" y="53239"/>
                    <a:pt x="11677" y="48944"/>
                  </a:cubicBezTo>
                  <a:cubicBezTo>
                    <a:pt x="10993" y="44649"/>
                    <a:pt x="8240" y="26714"/>
                    <a:pt x="8240" y="23716"/>
                  </a:cubicBezTo>
                  <a:cubicBezTo>
                    <a:pt x="8240" y="22584"/>
                    <a:pt x="6857" y="12512"/>
                    <a:pt x="6993" y="12512"/>
                  </a:cubicBezTo>
                  <a:lnTo>
                    <a:pt x="6993" y="12512"/>
                  </a:lnTo>
                  <a:cubicBezTo>
                    <a:pt x="6993" y="12512"/>
                    <a:pt x="6994" y="12512"/>
                    <a:pt x="6996" y="12513"/>
                  </a:cubicBezTo>
                  <a:cubicBezTo>
                    <a:pt x="8854" y="14179"/>
                    <a:pt x="13605" y="16721"/>
                    <a:pt x="17637" y="16861"/>
                  </a:cubicBezTo>
                  <a:cubicBezTo>
                    <a:pt x="17652" y="16861"/>
                    <a:pt x="17667" y="16862"/>
                    <a:pt x="17681" y="16862"/>
                  </a:cubicBezTo>
                  <a:cubicBezTo>
                    <a:pt x="21475" y="16862"/>
                    <a:pt x="16740" y="1026"/>
                    <a:pt x="15779" y="83"/>
                  </a:cubicBezTo>
                  <a:cubicBezTo>
                    <a:pt x="15723" y="24"/>
                    <a:pt x="15647" y="0"/>
                    <a:pt x="15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8" name="Google Shape;2498;p60"/>
            <p:cNvSpPr/>
            <p:nvPr/>
          </p:nvSpPr>
          <p:spPr>
            <a:xfrm>
              <a:off x="6808175" y="3917900"/>
              <a:ext cx="162625" cy="281800"/>
            </a:xfrm>
            <a:custGeom>
              <a:avLst/>
              <a:gdLst/>
              <a:ahLst/>
              <a:cxnLst/>
              <a:rect l="l" t="t" r="r" b="b"/>
              <a:pathLst>
                <a:path w="6505" h="11272" extrusionOk="0">
                  <a:moveTo>
                    <a:pt x="2204" y="1"/>
                  </a:moveTo>
                  <a:cubicBezTo>
                    <a:pt x="1219" y="1"/>
                    <a:pt x="415" y="414"/>
                    <a:pt x="1" y="1608"/>
                  </a:cubicBezTo>
                  <a:cubicBezTo>
                    <a:pt x="509" y="3028"/>
                    <a:pt x="1105" y="4413"/>
                    <a:pt x="1789" y="5763"/>
                  </a:cubicBezTo>
                  <a:lnTo>
                    <a:pt x="2367" y="6850"/>
                  </a:lnTo>
                  <a:cubicBezTo>
                    <a:pt x="2367" y="6850"/>
                    <a:pt x="3454" y="10409"/>
                    <a:pt x="3630" y="10620"/>
                  </a:cubicBezTo>
                  <a:cubicBezTo>
                    <a:pt x="3643" y="10634"/>
                    <a:pt x="3655" y="10641"/>
                    <a:pt x="3664" y="10641"/>
                  </a:cubicBezTo>
                  <a:cubicBezTo>
                    <a:pt x="3794" y="10641"/>
                    <a:pt x="3612" y="9428"/>
                    <a:pt x="3612" y="9427"/>
                  </a:cubicBezTo>
                  <a:lnTo>
                    <a:pt x="3612" y="9427"/>
                  </a:lnTo>
                  <a:cubicBezTo>
                    <a:pt x="3612" y="9428"/>
                    <a:pt x="4068" y="10707"/>
                    <a:pt x="4366" y="11023"/>
                  </a:cubicBezTo>
                  <a:cubicBezTo>
                    <a:pt x="4382" y="11038"/>
                    <a:pt x="4395" y="11046"/>
                    <a:pt x="4407" y="11046"/>
                  </a:cubicBezTo>
                  <a:cubicBezTo>
                    <a:pt x="4577" y="11046"/>
                    <a:pt x="4331" y="9463"/>
                    <a:pt x="4331" y="9462"/>
                  </a:cubicBezTo>
                  <a:lnTo>
                    <a:pt x="4331" y="9462"/>
                  </a:lnTo>
                  <a:cubicBezTo>
                    <a:pt x="5243" y="11268"/>
                    <a:pt x="5137" y="11233"/>
                    <a:pt x="5243" y="11268"/>
                  </a:cubicBezTo>
                  <a:cubicBezTo>
                    <a:pt x="5249" y="11271"/>
                    <a:pt x="5254" y="11272"/>
                    <a:pt x="5259" y="11272"/>
                  </a:cubicBezTo>
                  <a:cubicBezTo>
                    <a:pt x="5473" y="11272"/>
                    <a:pt x="4805" y="9148"/>
                    <a:pt x="4804" y="9147"/>
                  </a:cubicBezTo>
                  <a:lnTo>
                    <a:pt x="4804" y="9147"/>
                  </a:lnTo>
                  <a:cubicBezTo>
                    <a:pt x="4805" y="9147"/>
                    <a:pt x="5418" y="10549"/>
                    <a:pt x="5698" y="10567"/>
                  </a:cubicBezTo>
                  <a:cubicBezTo>
                    <a:pt x="5699" y="10567"/>
                    <a:pt x="5700" y="10567"/>
                    <a:pt x="5701" y="10567"/>
                  </a:cubicBezTo>
                  <a:cubicBezTo>
                    <a:pt x="5973" y="10567"/>
                    <a:pt x="5102" y="7797"/>
                    <a:pt x="5102" y="7797"/>
                  </a:cubicBezTo>
                  <a:lnTo>
                    <a:pt x="5102" y="7797"/>
                  </a:lnTo>
                  <a:cubicBezTo>
                    <a:pt x="5354" y="7948"/>
                    <a:pt x="5642" y="8027"/>
                    <a:pt x="5933" y="8027"/>
                  </a:cubicBezTo>
                  <a:cubicBezTo>
                    <a:pt x="6048" y="8027"/>
                    <a:pt x="6163" y="8014"/>
                    <a:pt x="6277" y="7990"/>
                  </a:cubicBezTo>
                  <a:cubicBezTo>
                    <a:pt x="6417" y="7937"/>
                    <a:pt x="6505" y="7797"/>
                    <a:pt x="6487" y="7639"/>
                  </a:cubicBezTo>
                  <a:cubicBezTo>
                    <a:pt x="5681" y="7587"/>
                    <a:pt x="4489" y="6009"/>
                    <a:pt x="4489" y="6009"/>
                  </a:cubicBezTo>
                  <a:cubicBezTo>
                    <a:pt x="4489" y="6009"/>
                    <a:pt x="3384" y="2765"/>
                    <a:pt x="2508" y="13"/>
                  </a:cubicBezTo>
                  <a:cubicBezTo>
                    <a:pt x="2405" y="5"/>
                    <a:pt x="2304" y="1"/>
                    <a:pt x="2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9" name="Google Shape;2499;p60"/>
            <p:cNvSpPr/>
            <p:nvPr/>
          </p:nvSpPr>
          <p:spPr>
            <a:xfrm>
              <a:off x="6880150" y="3130775"/>
              <a:ext cx="218225" cy="588600"/>
            </a:xfrm>
            <a:custGeom>
              <a:avLst/>
              <a:gdLst/>
              <a:ahLst/>
              <a:cxnLst/>
              <a:rect l="l" t="t" r="r" b="b"/>
              <a:pathLst>
                <a:path w="8729" h="23544" extrusionOk="0">
                  <a:moveTo>
                    <a:pt x="6593" y="1"/>
                  </a:moveTo>
                  <a:cubicBezTo>
                    <a:pt x="5901" y="1"/>
                    <a:pt x="5110" y="207"/>
                    <a:pt x="4380" y="747"/>
                  </a:cubicBezTo>
                  <a:cubicBezTo>
                    <a:pt x="2101" y="2430"/>
                    <a:pt x="3012" y="5130"/>
                    <a:pt x="2591" y="7918"/>
                  </a:cubicBezTo>
                  <a:cubicBezTo>
                    <a:pt x="2171" y="10688"/>
                    <a:pt x="943" y="11442"/>
                    <a:pt x="1031" y="13843"/>
                  </a:cubicBezTo>
                  <a:cubicBezTo>
                    <a:pt x="1119" y="16245"/>
                    <a:pt x="996" y="16824"/>
                    <a:pt x="488" y="19752"/>
                  </a:cubicBezTo>
                  <a:cubicBezTo>
                    <a:pt x="0" y="22543"/>
                    <a:pt x="1012" y="23544"/>
                    <a:pt x="2225" y="23544"/>
                  </a:cubicBezTo>
                  <a:cubicBezTo>
                    <a:pt x="2277" y="23544"/>
                    <a:pt x="2329" y="23542"/>
                    <a:pt x="2381" y="23538"/>
                  </a:cubicBezTo>
                  <a:cubicBezTo>
                    <a:pt x="3661" y="23451"/>
                    <a:pt x="3468" y="20085"/>
                    <a:pt x="3433" y="18857"/>
                  </a:cubicBezTo>
                  <a:cubicBezTo>
                    <a:pt x="3398" y="17648"/>
                    <a:pt x="4818" y="16508"/>
                    <a:pt x="5502" y="15123"/>
                  </a:cubicBezTo>
                  <a:cubicBezTo>
                    <a:pt x="6168" y="13721"/>
                    <a:pt x="5835" y="11406"/>
                    <a:pt x="5414" y="9636"/>
                  </a:cubicBezTo>
                  <a:cubicBezTo>
                    <a:pt x="4993" y="7865"/>
                    <a:pt x="5432" y="3920"/>
                    <a:pt x="6168" y="3359"/>
                  </a:cubicBezTo>
                  <a:cubicBezTo>
                    <a:pt x="7606" y="2272"/>
                    <a:pt x="8026" y="2308"/>
                    <a:pt x="8482" y="1221"/>
                  </a:cubicBezTo>
                  <a:cubicBezTo>
                    <a:pt x="8728" y="639"/>
                    <a:pt x="7812" y="1"/>
                    <a:pt x="65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0" name="Google Shape;2500;p60"/>
            <p:cNvSpPr/>
            <p:nvPr/>
          </p:nvSpPr>
          <p:spPr>
            <a:xfrm>
              <a:off x="6806425" y="3916025"/>
              <a:ext cx="64450" cy="48225"/>
            </a:xfrm>
            <a:custGeom>
              <a:avLst/>
              <a:gdLst/>
              <a:ahLst/>
              <a:cxnLst/>
              <a:rect l="l" t="t" r="r" b="b"/>
              <a:pathLst>
                <a:path w="2578" h="1929" fill="none" extrusionOk="0">
                  <a:moveTo>
                    <a:pt x="0" y="1929"/>
                  </a:moveTo>
                  <a:cubicBezTo>
                    <a:pt x="0" y="1929"/>
                    <a:pt x="141" y="0"/>
                    <a:pt x="2578" y="88"/>
                  </a:cubicBezTo>
                </a:path>
              </a:pathLst>
            </a:custGeom>
            <a:noFill/>
            <a:ln w="4825" cap="rnd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1" name="Google Shape;2501;p60"/>
            <p:cNvSpPr/>
            <p:nvPr/>
          </p:nvSpPr>
          <p:spPr>
            <a:xfrm>
              <a:off x="7398550" y="3385675"/>
              <a:ext cx="78050" cy="13175"/>
            </a:xfrm>
            <a:custGeom>
              <a:avLst/>
              <a:gdLst/>
              <a:ahLst/>
              <a:cxnLst/>
              <a:rect l="l" t="t" r="r" b="b"/>
              <a:pathLst>
                <a:path w="3122" h="527" fill="none" extrusionOk="0">
                  <a:moveTo>
                    <a:pt x="1" y="404"/>
                  </a:moveTo>
                  <a:cubicBezTo>
                    <a:pt x="1" y="404"/>
                    <a:pt x="1789" y="527"/>
                    <a:pt x="3121" y="1"/>
                  </a:cubicBezTo>
                </a:path>
              </a:pathLst>
            </a:custGeom>
            <a:noFill/>
            <a:ln w="4825" cap="rnd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2" name="Google Shape;2502;p60"/>
            <p:cNvSpPr/>
            <p:nvPr/>
          </p:nvSpPr>
          <p:spPr>
            <a:xfrm>
              <a:off x="6780575" y="4124200"/>
              <a:ext cx="76725" cy="14050"/>
            </a:xfrm>
            <a:custGeom>
              <a:avLst/>
              <a:gdLst/>
              <a:ahLst/>
              <a:cxnLst/>
              <a:rect l="l" t="t" r="r" b="b"/>
              <a:pathLst>
                <a:path w="3069" h="562" fill="none" extrusionOk="0">
                  <a:moveTo>
                    <a:pt x="0" y="1"/>
                  </a:moveTo>
                  <a:lnTo>
                    <a:pt x="3068" y="562"/>
                  </a:lnTo>
                </a:path>
              </a:pathLst>
            </a:custGeom>
            <a:noFill/>
            <a:ln w="4825" cap="rnd" cmpd="sng">
              <a:solidFill>
                <a:schemeClr val="accent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3" name="Google Shape;2503;p60"/>
            <p:cNvSpPr/>
            <p:nvPr/>
          </p:nvSpPr>
          <p:spPr>
            <a:xfrm>
              <a:off x="7210525" y="4133400"/>
              <a:ext cx="86375" cy="16250"/>
            </a:xfrm>
            <a:custGeom>
              <a:avLst/>
              <a:gdLst/>
              <a:ahLst/>
              <a:cxnLst/>
              <a:rect l="l" t="t" r="r" b="b"/>
              <a:pathLst>
                <a:path w="3455" h="650" fill="none" extrusionOk="0">
                  <a:moveTo>
                    <a:pt x="1" y="650"/>
                  </a:moveTo>
                  <a:lnTo>
                    <a:pt x="3454" y="1"/>
                  </a:lnTo>
                </a:path>
              </a:pathLst>
            </a:custGeom>
            <a:noFill/>
            <a:ln w="4825" cap="rnd" cmpd="sng">
              <a:solidFill>
                <a:schemeClr val="accent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04" name="Google Shape;2504;p60"/>
          <p:cNvGrpSpPr/>
          <p:nvPr/>
        </p:nvGrpSpPr>
        <p:grpSpPr>
          <a:xfrm>
            <a:off x="5019008" y="1032793"/>
            <a:ext cx="1497653" cy="2957450"/>
            <a:chOff x="2747925" y="3668750"/>
            <a:chExt cx="867400" cy="1712875"/>
          </a:xfrm>
        </p:grpSpPr>
        <p:sp>
          <p:nvSpPr>
            <p:cNvPr id="2505" name="Google Shape;2505;p60"/>
            <p:cNvSpPr/>
            <p:nvPr/>
          </p:nvSpPr>
          <p:spPr>
            <a:xfrm>
              <a:off x="3243000" y="3763900"/>
              <a:ext cx="178900" cy="246000"/>
            </a:xfrm>
            <a:custGeom>
              <a:avLst/>
              <a:gdLst/>
              <a:ahLst/>
              <a:cxnLst/>
              <a:rect l="l" t="t" r="r" b="b"/>
              <a:pathLst>
                <a:path w="7156" h="9840" extrusionOk="0">
                  <a:moveTo>
                    <a:pt x="4163" y="1"/>
                  </a:moveTo>
                  <a:cubicBezTo>
                    <a:pt x="3353" y="1"/>
                    <a:pt x="2552" y="314"/>
                    <a:pt x="1895" y="775"/>
                  </a:cubicBezTo>
                  <a:cubicBezTo>
                    <a:pt x="1712" y="905"/>
                    <a:pt x="1537" y="1048"/>
                    <a:pt x="1370" y="1198"/>
                  </a:cubicBezTo>
                  <a:cubicBezTo>
                    <a:pt x="1364" y="1207"/>
                    <a:pt x="1359" y="1212"/>
                    <a:pt x="1356" y="1217"/>
                  </a:cubicBezTo>
                  <a:cubicBezTo>
                    <a:pt x="1103" y="1371"/>
                    <a:pt x="874" y="1562"/>
                    <a:pt x="680" y="1786"/>
                  </a:cubicBezTo>
                  <a:cubicBezTo>
                    <a:pt x="82" y="2495"/>
                    <a:pt x="1" y="3457"/>
                    <a:pt x="128" y="4338"/>
                  </a:cubicBezTo>
                  <a:cubicBezTo>
                    <a:pt x="206" y="4869"/>
                    <a:pt x="362" y="5383"/>
                    <a:pt x="508" y="5898"/>
                  </a:cubicBezTo>
                  <a:cubicBezTo>
                    <a:pt x="653" y="6389"/>
                    <a:pt x="764" y="6890"/>
                    <a:pt x="844" y="7396"/>
                  </a:cubicBezTo>
                  <a:cubicBezTo>
                    <a:pt x="960" y="8208"/>
                    <a:pt x="1082" y="9153"/>
                    <a:pt x="1868" y="9601"/>
                  </a:cubicBezTo>
                  <a:cubicBezTo>
                    <a:pt x="2156" y="9765"/>
                    <a:pt x="2476" y="9839"/>
                    <a:pt x="2797" y="9839"/>
                  </a:cubicBezTo>
                  <a:cubicBezTo>
                    <a:pt x="3288" y="9839"/>
                    <a:pt x="3783" y="9666"/>
                    <a:pt x="4175" y="9374"/>
                  </a:cubicBezTo>
                  <a:cubicBezTo>
                    <a:pt x="4938" y="8811"/>
                    <a:pt x="5355" y="7930"/>
                    <a:pt x="5660" y="7057"/>
                  </a:cubicBezTo>
                  <a:cubicBezTo>
                    <a:pt x="5838" y="6550"/>
                    <a:pt x="5983" y="6033"/>
                    <a:pt x="6172" y="5529"/>
                  </a:cubicBezTo>
                  <a:cubicBezTo>
                    <a:pt x="6358" y="5025"/>
                    <a:pt x="6587" y="4527"/>
                    <a:pt x="6757" y="4009"/>
                  </a:cubicBezTo>
                  <a:cubicBezTo>
                    <a:pt x="7058" y="3093"/>
                    <a:pt x="7156" y="2039"/>
                    <a:pt x="6573" y="1209"/>
                  </a:cubicBezTo>
                  <a:cubicBezTo>
                    <a:pt x="6102" y="536"/>
                    <a:pt x="5323" y="115"/>
                    <a:pt x="4515" y="21"/>
                  </a:cubicBezTo>
                  <a:cubicBezTo>
                    <a:pt x="4397" y="7"/>
                    <a:pt x="4280" y="1"/>
                    <a:pt x="4163" y="1"/>
                  </a:cubicBezTo>
                  <a:close/>
                </a:path>
              </a:pathLst>
            </a:custGeom>
            <a:solidFill>
              <a:srgbClr val="BA4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6" name="Google Shape;2506;p60"/>
            <p:cNvSpPr/>
            <p:nvPr/>
          </p:nvSpPr>
          <p:spPr>
            <a:xfrm>
              <a:off x="3243000" y="3763900"/>
              <a:ext cx="178900" cy="246000"/>
            </a:xfrm>
            <a:custGeom>
              <a:avLst/>
              <a:gdLst/>
              <a:ahLst/>
              <a:cxnLst/>
              <a:rect l="l" t="t" r="r" b="b"/>
              <a:pathLst>
                <a:path w="7156" h="9840" extrusionOk="0">
                  <a:moveTo>
                    <a:pt x="4163" y="1"/>
                  </a:moveTo>
                  <a:cubicBezTo>
                    <a:pt x="3353" y="1"/>
                    <a:pt x="2552" y="314"/>
                    <a:pt x="1895" y="775"/>
                  </a:cubicBezTo>
                  <a:cubicBezTo>
                    <a:pt x="1712" y="905"/>
                    <a:pt x="1537" y="1048"/>
                    <a:pt x="1370" y="1198"/>
                  </a:cubicBezTo>
                  <a:cubicBezTo>
                    <a:pt x="1364" y="1207"/>
                    <a:pt x="1359" y="1212"/>
                    <a:pt x="1356" y="1217"/>
                  </a:cubicBezTo>
                  <a:cubicBezTo>
                    <a:pt x="1103" y="1371"/>
                    <a:pt x="874" y="1562"/>
                    <a:pt x="680" y="1786"/>
                  </a:cubicBezTo>
                  <a:cubicBezTo>
                    <a:pt x="82" y="2495"/>
                    <a:pt x="1" y="3457"/>
                    <a:pt x="128" y="4338"/>
                  </a:cubicBezTo>
                  <a:cubicBezTo>
                    <a:pt x="206" y="4869"/>
                    <a:pt x="362" y="5383"/>
                    <a:pt x="508" y="5898"/>
                  </a:cubicBezTo>
                  <a:cubicBezTo>
                    <a:pt x="653" y="6389"/>
                    <a:pt x="764" y="6890"/>
                    <a:pt x="844" y="7396"/>
                  </a:cubicBezTo>
                  <a:cubicBezTo>
                    <a:pt x="960" y="8208"/>
                    <a:pt x="1082" y="9153"/>
                    <a:pt x="1868" y="9601"/>
                  </a:cubicBezTo>
                  <a:cubicBezTo>
                    <a:pt x="2156" y="9765"/>
                    <a:pt x="2476" y="9839"/>
                    <a:pt x="2797" y="9839"/>
                  </a:cubicBezTo>
                  <a:cubicBezTo>
                    <a:pt x="3288" y="9839"/>
                    <a:pt x="3783" y="9666"/>
                    <a:pt x="4175" y="9374"/>
                  </a:cubicBezTo>
                  <a:cubicBezTo>
                    <a:pt x="4938" y="8811"/>
                    <a:pt x="5355" y="7930"/>
                    <a:pt x="5660" y="7057"/>
                  </a:cubicBezTo>
                  <a:cubicBezTo>
                    <a:pt x="5838" y="6550"/>
                    <a:pt x="5983" y="6033"/>
                    <a:pt x="6172" y="5529"/>
                  </a:cubicBezTo>
                  <a:cubicBezTo>
                    <a:pt x="6358" y="5025"/>
                    <a:pt x="6587" y="4527"/>
                    <a:pt x="6757" y="4009"/>
                  </a:cubicBezTo>
                  <a:cubicBezTo>
                    <a:pt x="7058" y="3093"/>
                    <a:pt x="7156" y="2039"/>
                    <a:pt x="6573" y="1209"/>
                  </a:cubicBezTo>
                  <a:cubicBezTo>
                    <a:pt x="6102" y="536"/>
                    <a:pt x="5323" y="115"/>
                    <a:pt x="4515" y="21"/>
                  </a:cubicBezTo>
                  <a:cubicBezTo>
                    <a:pt x="4397" y="7"/>
                    <a:pt x="4280" y="1"/>
                    <a:pt x="4163" y="1"/>
                  </a:cubicBezTo>
                  <a:close/>
                </a:path>
              </a:pathLst>
            </a:custGeom>
            <a:solidFill>
              <a:srgbClr val="BA42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7" name="Google Shape;2507;p60"/>
            <p:cNvSpPr/>
            <p:nvPr/>
          </p:nvSpPr>
          <p:spPr>
            <a:xfrm>
              <a:off x="3107400" y="3969750"/>
              <a:ext cx="177875" cy="285525"/>
            </a:xfrm>
            <a:custGeom>
              <a:avLst/>
              <a:gdLst/>
              <a:ahLst/>
              <a:cxnLst/>
              <a:rect l="l" t="t" r="r" b="b"/>
              <a:pathLst>
                <a:path w="7115" h="11421" extrusionOk="0">
                  <a:moveTo>
                    <a:pt x="7115" y="1"/>
                  </a:moveTo>
                  <a:lnTo>
                    <a:pt x="7115" y="1"/>
                  </a:lnTo>
                  <a:cubicBezTo>
                    <a:pt x="4978" y="103"/>
                    <a:pt x="2329" y="5412"/>
                    <a:pt x="0" y="9880"/>
                  </a:cubicBezTo>
                  <a:lnTo>
                    <a:pt x="1124" y="11421"/>
                  </a:lnTo>
                  <a:cubicBezTo>
                    <a:pt x="3711" y="9359"/>
                    <a:pt x="5678" y="7204"/>
                    <a:pt x="6508" y="4865"/>
                  </a:cubicBezTo>
                  <a:cubicBezTo>
                    <a:pt x="6953" y="3612"/>
                    <a:pt x="7115" y="1"/>
                    <a:pt x="7115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8" name="Google Shape;2508;p60"/>
            <p:cNvSpPr/>
            <p:nvPr/>
          </p:nvSpPr>
          <p:spPr>
            <a:xfrm>
              <a:off x="3171200" y="4306675"/>
              <a:ext cx="352750" cy="988925"/>
            </a:xfrm>
            <a:custGeom>
              <a:avLst/>
              <a:gdLst/>
              <a:ahLst/>
              <a:cxnLst/>
              <a:rect l="l" t="t" r="r" b="b"/>
              <a:pathLst>
                <a:path w="14110" h="39557" extrusionOk="0">
                  <a:moveTo>
                    <a:pt x="2822" y="0"/>
                  </a:moveTo>
                  <a:lnTo>
                    <a:pt x="1164" y="4301"/>
                  </a:lnTo>
                  <a:cubicBezTo>
                    <a:pt x="542" y="5915"/>
                    <a:pt x="167" y="7615"/>
                    <a:pt x="49" y="9340"/>
                  </a:cubicBezTo>
                  <a:cubicBezTo>
                    <a:pt x="3" y="10043"/>
                    <a:pt x="0" y="10747"/>
                    <a:pt x="41" y="11447"/>
                  </a:cubicBezTo>
                  <a:cubicBezTo>
                    <a:pt x="302" y="15783"/>
                    <a:pt x="1186" y="20806"/>
                    <a:pt x="1186" y="20806"/>
                  </a:cubicBezTo>
                  <a:cubicBezTo>
                    <a:pt x="227" y="27077"/>
                    <a:pt x="1032" y="33887"/>
                    <a:pt x="1552" y="37193"/>
                  </a:cubicBezTo>
                  <a:cubicBezTo>
                    <a:pt x="1668" y="37913"/>
                    <a:pt x="1768" y="38468"/>
                    <a:pt x="1835" y="38813"/>
                  </a:cubicBezTo>
                  <a:cubicBezTo>
                    <a:pt x="1884" y="39079"/>
                    <a:pt x="1916" y="39222"/>
                    <a:pt x="1916" y="39222"/>
                  </a:cubicBezTo>
                  <a:lnTo>
                    <a:pt x="2479" y="39357"/>
                  </a:lnTo>
                  <a:lnTo>
                    <a:pt x="3312" y="39556"/>
                  </a:lnTo>
                  <a:lnTo>
                    <a:pt x="3318" y="39322"/>
                  </a:lnTo>
                  <a:lnTo>
                    <a:pt x="3334" y="38751"/>
                  </a:lnTo>
                  <a:lnTo>
                    <a:pt x="3363" y="37702"/>
                  </a:lnTo>
                  <a:lnTo>
                    <a:pt x="3797" y="21728"/>
                  </a:lnTo>
                  <a:cubicBezTo>
                    <a:pt x="4377" y="19753"/>
                    <a:pt x="5333" y="10995"/>
                    <a:pt x="5333" y="10995"/>
                  </a:cubicBezTo>
                  <a:lnTo>
                    <a:pt x="6365" y="10927"/>
                  </a:lnTo>
                  <a:cubicBezTo>
                    <a:pt x="6497" y="12709"/>
                    <a:pt x="9192" y="22121"/>
                    <a:pt x="9192" y="22121"/>
                  </a:cubicBezTo>
                  <a:cubicBezTo>
                    <a:pt x="9623" y="23970"/>
                    <a:pt x="10370" y="33957"/>
                    <a:pt x="10645" y="37832"/>
                  </a:cubicBezTo>
                  <a:cubicBezTo>
                    <a:pt x="10672" y="38220"/>
                    <a:pt x="10696" y="38546"/>
                    <a:pt x="10712" y="38796"/>
                  </a:cubicBezTo>
                  <a:cubicBezTo>
                    <a:pt x="10723" y="38966"/>
                    <a:pt x="10734" y="39104"/>
                    <a:pt x="10742" y="39201"/>
                  </a:cubicBezTo>
                  <a:cubicBezTo>
                    <a:pt x="10747" y="39295"/>
                    <a:pt x="10755" y="39352"/>
                    <a:pt x="10755" y="39365"/>
                  </a:cubicBezTo>
                  <a:cubicBezTo>
                    <a:pt x="10755" y="39368"/>
                    <a:pt x="10755" y="39370"/>
                    <a:pt x="10755" y="39370"/>
                  </a:cubicBezTo>
                  <a:lnTo>
                    <a:pt x="11946" y="39370"/>
                  </a:lnTo>
                  <a:lnTo>
                    <a:pt x="11957" y="39317"/>
                  </a:lnTo>
                  <a:cubicBezTo>
                    <a:pt x="11965" y="39279"/>
                    <a:pt x="11970" y="39247"/>
                    <a:pt x="11979" y="39211"/>
                  </a:cubicBezTo>
                  <a:cubicBezTo>
                    <a:pt x="12014" y="39052"/>
                    <a:pt x="12049" y="38896"/>
                    <a:pt x="12078" y="38740"/>
                  </a:cubicBezTo>
                  <a:cubicBezTo>
                    <a:pt x="12154" y="38368"/>
                    <a:pt x="12224" y="38002"/>
                    <a:pt x="12288" y="37640"/>
                  </a:cubicBezTo>
                  <a:cubicBezTo>
                    <a:pt x="14110" y="27561"/>
                    <a:pt x="11896" y="21070"/>
                    <a:pt x="11892" y="21070"/>
                  </a:cubicBezTo>
                  <a:cubicBezTo>
                    <a:pt x="11892" y="21070"/>
                    <a:pt x="11892" y="21070"/>
                    <a:pt x="11892" y="21070"/>
                  </a:cubicBezTo>
                  <a:cubicBezTo>
                    <a:pt x="12143" y="19408"/>
                    <a:pt x="12181" y="14862"/>
                    <a:pt x="12181" y="11730"/>
                  </a:cubicBezTo>
                  <a:cubicBezTo>
                    <a:pt x="12181" y="10933"/>
                    <a:pt x="12124" y="10135"/>
                    <a:pt x="12008" y="9345"/>
                  </a:cubicBezTo>
                  <a:cubicBezTo>
                    <a:pt x="11833" y="8098"/>
                    <a:pt x="11502" y="6880"/>
                    <a:pt x="11027" y="5713"/>
                  </a:cubicBezTo>
                  <a:cubicBezTo>
                    <a:pt x="9992" y="3174"/>
                    <a:pt x="8669" y="0"/>
                    <a:pt x="8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9" name="Google Shape;2509;p60"/>
            <p:cNvSpPr/>
            <p:nvPr/>
          </p:nvSpPr>
          <p:spPr>
            <a:xfrm>
              <a:off x="3428650" y="5285725"/>
              <a:ext cx="107975" cy="95900"/>
            </a:xfrm>
            <a:custGeom>
              <a:avLst/>
              <a:gdLst/>
              <a:ahLst/>
              <a:cxnLst/>
              <a:rect l="l" t="t" r="r" b="b"/>
              <a:pathLst>
                <a:path w="4319" h="3836" extrusionOk="0">
                  <a:moveTo>
                    <a:pt x="454" y="1"/>
                  </a:moveTo>
                  <a:cubicBezTo>
                    <a:pt x="452" y="14"/>
                    <a:pt x="449" y="28"/>
                    <a:pt x="446" y="39"/>
                  </a:cubicBezTo>
                  <a:lnTo>
                    <a:pt x="446" y="41"/>
                  </a:lnTo>
                  <a:cubicBezTo>
                    <a:pt x="433" y="103"/>
                    <a:pt x="419" y="160"/>
                    <a:pt x="411" y="206"/>
                  </a:cubicBezTo>
                  <a:cubicBezTo>
                    <a:pt x="384" y="324"/>
                    <a:pt x="368" y="394"/>
                    <a:pt x="368" y="394"/>
                  </a:cubicBezTo>
                  <a:cubicBezTo>
                    <a:pt x="347" y="518"/>
                    <a:pt x="325" y="645"/>
                    <a:pt x="301" y="772"/>
                  </a:cubicBezTo>
                  <a:cubicBezTo>
                    <a:pt x="131" y="1760"/>
                    <a:pt x="0" y="2756"/>
                    <a:pt x="654" y="2756"/>
                  </a:cubicBezTo>
                  <a:cubicBezTo>
                    <a:pt x="664" y="2756"/>
                    <a:pt x="674" y="2755"/>
                    <a:pt x="683" y="2755"/>
                  </a:cubicBezTo>
                  <a:lnTo>
                    <a:pt x="786" y="2752"/>
                  </a:lnTo>
                  <a:cubicBezTo>
                    <a:pt x="794" y="2752"/>
                    <a:pt x="803" y="2752"/>
                    <a:pt x="812" y="2752"/>
                  </a:cubicBezTo>
                  <a:cubicBezTo>
                    <a:pt x="1099" y="2752"/>
                    <a:pt x="1374" y="2926"/>
                    <a:pt x="1562" y="3243"/>
                  </a:cubicBezTo>
                  <a:cubicBezTo>
                    <a:pt x="1822" y="3681"/>
                    <a:pt x="2351" y="3835"/>
                    <a:pt x="2876" y="3835"/>
                  </a:cubicBezTo>
                  <a:cubicBezTo>
                    <a:pt x="3233" y="3835"/>
                    <a:pt x="3587" y="3764"/>
                    <a:pt x="3855" y="3663"/>
                  </a:cubicBezTo>
                  <a:cubicBezTo>
                    <a:pt x="3888" y="3652"/>
                    <a:pt x="3923" y="3634"/>
                    <a:pt x="3960" y="3620"/>
                  </a:cubicBezTo>
                  <a:cubicBezTo>
                    <a:pt x="4241" y="3491"/>
                    <a:pt x="4319" y="2946"/>
                    <a:pt x="4090" y="2698"/>
                  </a:cubicBezTo>
                  <a:lnTo>
                    <a:pt x="3766" y="2329"/>
                  </a:lnTo>
                  <a:lnTo>
                    <a:pt x="1775" y="149"/>
                  </a:lnTo>
                  <a:lnTo>
                    <a:pt x="1681" y="49"/>
                  </a:lnTo>
                  <a:cubicBezTo>
                    <a:pt x="1681" y="36"/>
                    <a:pt x="454" y="1"/>
                    <a:pt x="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0" name="Google Shape;2510;p60"/>
            <p:cNvSpPr/>
            <p:nvPr/>
          </p:nvSpPr>
          <p:spPr>
            <a:xfrm>
              <a:off x="3149225" y="5282975"/>
              <a:ext cx="109450" cy="98650"/>
            </a:xfrm>
            <a:custGeom>
              <a:avLst/>
              <a:gdLst/>
              <a:ahLst/>
              <a:cxnLst/>
              <a:rect l="l" t="t" r="r" b="b"/>
              <a:pathLst>
                <a:path w="4378" h="3946" extrusionOk="0">
                  <a:moveTo>
                    <a:pt x="2795" y="0"/>
                  </a:moveTo>
                  <a:lnTo>
                    <a:pt x="2795" y="0"/>
                  </a:lnTo>
                  <a:cubicBezTo>
                    <a:pt x="2801" y="57"/>
                    <a:pt x="2801" y="114"/>
                    <a:pt x="2795" y="170"/>
                  </a:cubicBezTo>
                  <a:lnTo>
                    <a:pt x="2639" y="335"/>
                  </a:lnTo>
                  <a:lnTo>
                    <a:pt x="510" y="2547"/>
                  </a:lnTo>
                  <a:lnTo>
                    <a:pt x="257" y="2808"/>
                  </a:lnTo>
                  <a:cubicBezTo>
                    <a:pt x="1" y="3056"/>
                    <a:pt x="25" y="3601"/>
                    <a:pt x="295" y="3730"/>
                  </a:cubicBezTo>
                  <a:cubicBezTo>
                    <a:pt x="330" y="3744"/>
                    <a:pt x="362" y="3762"/>
                    <a:pt x="397" y="3773"/>
                  </a:cubicBezTo>
                  <a:cubicBezTo>
                    <a:pt x="655" y="3874"/>
                    <a:pt x="1002" y="3945"/>
                    <a:pt x="1358" y="3945"/>
                  </a:cubicBezTo>
                  <a:cubicBezTo>
                    <a:pt x="1883" y="3945"/>
                    <a:pt x="2427" y="3791"/>
                    <a:pt x="2731" y="3353"/>
                  </a:cubicBezTo>
                  <a:cubicBezTo>
                    <a:pt x="2948" y="3036"/>
                    <a:pt x="3236" y="2862"/>
                    <a:pt x="3526" y="2862"/>
                  </a:cubicBezTo>
                  <a:cubicBezTo>
                    <a:pt x="3535" y="2862"/>
                    <a:pt x="3544" y="2862"/>
                    <a:pt x="3553" y="2862"/>
                  </a:cubicBezTo>
                  <a:lnTo>
                    <a:pt x="3655" y="2865"/>
                  </a:lnTo>
                  <a:cubicBezTo>
                    <a:pt x="3664" y="2865"/>
                    <a:pt x="3673" y="2866"/>
                    <a:pt x="3682" y="2866"/>
                  </a:cubicBezTo>
                  <a:cubicBezTo>
                    <a:pt x="4378" y="2866"/>
                    <a:pt x="4292" y="1747"/>
                    <a:pt x="4210" y="701"/>
                  </a:cubicBezTo>
                  <a:cubicBezTo>
                    <a:pt x="4205" y="634"/>
                    <a:pt x="4199" y="569"/>
                    <a:pt x="4194" y="504"/>
                  </a:cubicBezTo>
                  <a:cubicBezTo>
                    <a:pt x="4194" y="504"/>
                    <a:pt x="4183" y="415"/>
                    <a:pt x="4167" y="273"/>
                  </a:cubicBezTo>
                  <a:cubicBezTo>
                    <a:pt x="4162" y="224"/>
                    <a:pt x="4153" y="170"/>
                    <a:pt x="4148" y="111"/>
                  </a:cubicBezTo>
                  <a:lnTo>
                    <a:pt x="27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1" name="Google Shape;2511;p60"/>
            <p:cNvSpPr/>
            <p:nvPr/>
          </p:nvSpPr>
          <p:spPr>
            <a:xfrm>
              <a:off x="3161825" y="3969150"/>
              <a:ext cx="311350" cy="593475"/>
            </a:xfrm>
            <a:custGeom>
              <a:avLst/>
              <a:gdLst/>
              <a:ahLst/>
              <a:cxnLst/>
              <a:rect l="l" t="t" r="r" b="b"/>
              <a:pathLst>
                <a:path w="12454" h="23739" extrusionOk="0">
                  <a:moveTo>
                    <a:pt x="5320" y="0"/>
                  </a:moveTo>
                  <a:cubicBezTo>
                    <a:pt x="5304" y="0"/>
                    <a:pt x="5288" y="0"/>
                    <a:pt x="5274" y="3"/>
                  </a:cubicBezTo>
                  <a:cubicBezTo>
                    <a:pt x="5270" y="3"/>
                    <a:pt x="5265" y="3"/>
                    <a:pt x="5260" y="3"/>
                  </a:cubicBezTo>
                  <a:cubicBezTo>
                    <a:pt x="4352" y="3"/>
                    <a:pt x="3515" y="522"/>
                    <a:pt x="3092" y="1321"/>
                  </a:cubicBezTo>
                  <a:cubicBezTo>
                    <a:pt x="3027" y="1439"/>
                    <a:pt x="2973" y="1561"/>
                    <a:pt x="2933" y="1687"/>
                  </a:cubicBezTo>
                  <a:cubicBezTo>
                    <a:pt x="2768" y="2170"/>
                    <a:pt x="2604" y="2679"/>
                    <a:pt x="2488" y="3097"/>
                  </a:cubicBezTo>
                  <a:lnTo>
                    <a:pt x="2022" y="4856"/>
                  </a:lnTo>
                  <a:cubicBezTo>
                    <a:pt x="1278" y="6964"/>
                    <a:pt x="1868" y="7594"/>
                    <a:pt x="2469" y="8529"/>
                  </a:cubicBezTo>
                  <a:cubicBezTo>
                    <a:pt x="2512" y="8648"/>
                    <a:pt x="2547" y="8764"/>
                    <a:pt x="2582" y="8882"/>
                  </a:cubicBezTo>
                  <a:cubicBezTo>
                    <a:pt x="2793" y="9548"/>
                    <a:pt x="2941" y="10246"/>
                    <a:pt x="2970" y="10933"/>
                  </a:cubicBezTo>
                  <a:cubicBezTo>
                    <a:pt x="3016" y="12019"/>
                    <a:pt x="2844" y="13062"/>
                    <a:pt x="2439" y="14040"/>
                  </a:cubicBezTo>
                  <a:cubicBezTo>
                    <a:pt x="1" y="19906"/>
                    <a:pt x="427" y="22841"/>
                    <a:pt x="427" y="22841"/>
                  </a:cubicBezTo>
                  <a:cubicBezTo>
                    <a:pt x="2592" y="23448"/>
                    <a:pt x="4612" y="23738"/>
                    <a:pt x="6555" y="23738"/>
                  </a:cubicBezTo>
                  <a:cubicBezTo>
                    <a:pt x="8554" y="23738"/>
                    <a:pt x="10473" y="23431"/>
                    <a:pt x="12386" y="22846"/>
                  </a:cubicBezTo>
                  <a:lnTo>
                    <a:pt x="12453" y="22825"/>
                  </a:lnTo>
                  <a:cubicBezTo>
                    <a:pt x="12453" y="22825"/>
                    <a:pt x="12186" y="18322"/>
                    <a:pt x="10192" y="13294"/>
                  </a:cubicBezTo>
                  <a:cubicBezTo>
                    <a:pt x="9996" y="12795"/>
                    <a:pt x="9920" y="11916"/>
                    <a:pt x="9982" y="11369"/>
                  </a:cubicBezTo>
                  <a:cubicBezTo>
                    <a:pt x="10020" y="10989"/>
                    <a:pt x="10176" y="9828"/>
                    <a:pt x="10362" y="8500"/>
                  </a:cubicBezTo>
                  <a:cubicBezTo>
                    <a:pt x="10683" y="6160"/>
                    <a:pt x="11090" y="3309"/>
                    <a:pt x="11090" y="3309"/>
                  </a:cubicBezTo>
                  <a:cubicBezTo>
                    <a:pt x="10909" y="2881"/>
                    <a:pt x="10971" y="262"/>
                    <a:pt x="10971" y="262"/>
                  </a:cubicBezTo>
                  <a:cubicBezTo>
                    <a:pt x="10971" y="262"/>
                    <a:pt x="9907" y="251"/>
                    <a:pt x="9408" y="224"/>
                  </a:cubicBezTo>
                  <a:cubicBezTo>
                    <a:pt x="8104" y="143"/>
                    <a:pt x="5695" y="0"/>
                    <a:pt x="5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2" name="Google Shape;2512;p60"/>
            <p:cNvSpPr/>
            <p:nvPr/>
          </p:nvSpPr>
          <p:spPr>
            <a:xfrm>
              <a:off x="3308100" y="3904950"/>
              <a:ext cx="67450" cy="109775"/>
            </a:xfrm>
            <a:custGeom>
              <a:avLst/>
              <a:gdLst/>
              <a:ahLst/>
              <a:cxnLst/>
              <a:rect l="l" t="t" r="r" b="b"/>
              <a:pathLst>
                <a:path w="2698" h="4391" extrusionOk="0">
                  <a:moveTo>
                    <a:pt x="313" y="0"/>
                  </a:moveTo>
                  <a:lnTo>
                    <a:pt x="264" y="464"/>
                  </a:lnTo>
                  <a:lnTo>
                    <a:pt x="105" y="1992"/>
                  </a:lnTo>
                  <a:lnTo>
                    <a:pt x="5" y="2983"/>
                  </a:lnTo>
                  <a:cubicBezTo>
                    <a:pt x="5" y="2989"/>
                    <a:pt x="5" y="2994"/>
                    <a:pt x="5" y="2997"/>
                  </a:cubicBezTo>
                  <a:lnTo>
                    <a:pt x="5" y="3145"/>
                  </a:lnTo>
                  <a:cubicBezTo>
                    <a:pt x="0" y="3571"/>
                    <a:pt x="191" y="3978"/>
                    <a:pt x="542" y="4207"/>
                  </a:cubicBezTo>
                  <a:cubicBezTo>
                    <a:pt x="720" y="4328"/>
                    <a:pt x="929" y="4390"/>
                    <a:pt x="1140" y="4390"/>
                  </a:cubicBezTo>
                  <a:cubicBezTo>
                    <a:pt x="1238" y="4390"/>
                    <a:pt x="1337" y="4377"/>
                    <a:pt x="1434" y="4349"/>
                  </a:cubicBezTo>
                  <a:cubicBezTo>
                    <a:pt x="1997" y="4204"/>
                    <a:pt x="2390" y="3668"/>
                    <a:pt x="2425" y="3094"/>
                  </a:cubicBezTo>
                  <a:lnTo>
                    <a:pt x="2452" y="2630"/>
                  </a:lnTo>
                  <a:lnTo>
                    <a:pt x="2698" y="13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9E63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3" name="Google Shape;2513;p60"/>
            <p:cNvSpPr/>
            <p:nvPr/>
          </p:nvSpPr>
          <p:spPr>
            <a:xfrm>
              <a:off x="3308225" y="3908925"/>
              <a:ext cx="60625" cy="70975"/>
            </a:xfrm>
            <a:custGeom>
              <a:avLst/>
              <a:gdLst/>
              <a:ahLst/>
              <a:cxnLst/>
              <a:rect l="l" t="t" r="r" b="b"/>
              <a:pathLst>
                <a:path w="2425" h="2839" extrusionOk="0">
                  <a:moveTo>
                    <a:pt x="2350" y="0"/>
                  </a:moveTo>
                  <a:lnTo>
                    <a:pt x="259" y="305"/>
                  </a:lnTo>
                  <a:lnTo>
                    <a:pt x="100" y="1833"/>
                  </a:lnTo>
                  <a:lnTo>
                    <a:pt x="0" y="2824"/>
                  </a:lnTo>
                  <a:cubicBezTo>
                    <a:pt x="0" y="2830"/>
                    <a:pt x="0" y="2835"/>
                    <a:pt x="0" y="2838"/>
                  </a:cubicBezTo>
                  <a:cubicBezTo>
                    <a:pt x="16" y="2838"/>
                    <a:pt x="32" y="2838"/>
                    <a:pt x="48" y="2838"/>
                  </a:cubicBezTo>
                  <a:cubicBezTo>
                    <a:pt x="2425" y="2838"/>
                    <a:pt x="2350" y="0"/>
                    <a:pt x="2350" y="0"/>
                  </a:cubicBezTo>
                  <a:close/>
                </a:path>
              </a:pathLst>
            </a:custGeom>
            <a:solidFill>
              <a:srgbClr val="9E63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4" name="Google Shape;2514;p60"/>
            <p:cNvSpPr/>
            <p:nvPr/>
          </p:nvSpPr>
          <p:spPr>
            <a:xfrm>
              <a:off x="3262625" y="3768375"/>
              <a:ext cx="162300" cy="187325"/>
            </a:xfrm>
            <a:custGeom>
              <a:avLst/>
              <a:gdLst/>
              <a:ahLst/>
              <a:cxnLst/>
              <a:rect l="l" t="t" r="r" b="b"/>
              <a:pathLst>
                <a:path w="6492" h="7493" extrusionOk="0">
                  <a:moveTo>
                    <a:pt x="3455" y="0"/>
                  </a:moveTo>
                  <a:cubicBezTo>
                    <a:pt x="2855" y="0"/>
                    <a:pt x="2249" y="162"/>
                    <a:pt x="1773" y="483"/>
                  </a:cubicBezTo>
                  <a:cubicBezTo>
                    <a:pt x="1474" y="691"/>
                    <a:pt x="1213" y="952"/>
                    <a:pt x="1003" y="1251"/>
                  </a:cubicBezTo>
                  <a:cubicBezTo>
                    <a:pt x="671" y="1720"/>
                    <a:pt x="332" y="2281"/>
                    <a:pt x="294" y="2838"/>
                  </a:cubicBezTo>
                  <a:cubicBezTo>
                    <a:pt x="267" y="3229"/>
                    <a:pt x="213" y="3617"/>
                    <a:pt x="156" y="4005"/>
                  </a:cubicBezTo>
                  <a:cubicBezTo>
                    <a:pt x="140" y="4124"/>
                    <a:pt x="121" y="4240"/>
                    <a:pt x="105" y="4358"/>
                  </a:cubicBezTo>
                  <a:cubicBezTo>
                    <a:pt x="0" y="5116"/>
                    <a:pt x="92" y="5862"/>
                    <a:pt x="496" y="6522"/>
                  </a:cubicBezTo>
                  <a:cubicBezTo>
                    <a:pt x="869" y="7138"/>
                    <a:pt x="1530" y="7493"/>
                    <a:pt x="2219" y="7493"/>
                  </a:cubicBezTo>
                  <a:cubicBezTo>
                    <a:pt x="2440" y="7493"/>
                    <a:pt x="2665" y="7456"/>
                    <a:pt x="2883" y="7379"/>
                  </a:cubicBezTo>
                  <a:cubicBezTo>
                    <a:pt x="3344" y="7220"/>
                    <a:pt x="3894" y="6910"/>
                    <a:pt x="4522" y="6350"/>
                  </a:cubicBezTo>
                  <a:cubicBezTo>
                    <a:pt x="4972" y="5921"/>
                    <a:pt x="5306" y="5385"/>
                    <a:pt x="5495" y="4792"/>
                  </a:cubicBezTo>
                  <a:cubicBezTo>
                    <a:pt x="5495" y="4792"/>
                    <a:pt x="5496" y="4792"/>
                    <a:pt x="5497" y="4792"/>
                  </a:cubicBezTo>
                  <a:cubicBezTo>
                    <a:pt x="5555" y="4792"/>
                    <a:pt x="6491" y="4777"/>
                    <a:pt x="6468" y="3790"/>
                  </a:cubicBezTo>
                  <a:cubicBezTo>
                    <a:pt x="6468" y="3790"/>
                    <a:pt x="6450" y="3067"/>
                    <a:pt x="5967" y="3067"/>
                  </a:cubicBezTo>
                  <a:cubicBezTo>
                    <a:pt x="5876" y="3067"/>
                    <a:pt x="5768" y="3093"/>
                    <a:pt x="5640" y="3154"/>
                  </a:cubicBezTo>
                  <a:cubicBezTo>
                    <a:pt x="5993" y="2030"/>
                    <a:pt x="5883" y="769"/>
                    <a:pt x="4646" y="235"/>
                  </a:cubicBezTo>
                  <a:cubicBezTo>
                    <a:pt x="4283" y="78"/>
                    <a:pt x="3871" y="0"/>
                    <a:pt x="3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5" name="Google Shape;2515;p60"/>
            <p:cNvSpPr/>
            <p:nvPr/>
          </p:nvSpPr>
          <p:spPr>
            <a:xfrm>
              <a:off x="3249625" y="3762075"/>
              <a:ext cx="187175" cy="174500"/>
            </a:xfrm>
            <a:custGeom>
              <a:avLst/>
              <a:gdLst/>
              <a:ahLst/>
              <a:cxnLst/>
              <a:rect l="l" t="t" r="r" b="b"/>
              <a:pathLst>
                <a:path w="7487" h="6980" extrusionOk="0">
                  <a:moveTo>
                    <a:pt x="3935" y="1"/>
                  </a:moveTo>
                  <a:cubicBezTo>
                    <a:pt x="3677" y="1"/>
                    <a:pt x="3421" y="36"/>
                    <a:pt x="3180" y="132"/>
                  </a:cubicBezTo>
                  <a:cubicBezTo>
                    <a:pt x="2945" y="226"/>
                    <a:pt x="2732" y="374"/>
                    <a:pt x="2487" y="431"/>
                  </a:cubicBezTo>
                  <a:cubicBezTo>
                    <a:pt x="2269" y="482"/>
                    <a:pt x="2040" y="458"/>
                    <a:pt x="1822" y="498"/>
                  </a:cubicBezTo>
                  <a:cubicBezTo>
                    <a:pt x="1380" y="579"/>
                    <a:pt x="1019" y="916"/>
                    <a:pt x="800" y="1307"/>
                  </a:cubicBezTo>
                  <a:cubicBezTo>
                    <a:pt x="579" y="1697"/>
                    <a:pt x="480" y="2142"/>
                    <a:pt x="383" y="2581"/>
                  </a:cubicBezTo>
                  <a:lnTo>
                    <a:pt x="105" y="3848"/>
                  </a:lnTo>
                  <a:cubicBezTo>
                    <a:pt x="51" y="4082"/>
                    <a:pt x="0" y="4325"/>
                    <a:pt x="16" y="4567"/>
                  </a:cubicBezTo>
                  <a:cubicBezTo>
                    <a:pt x="35" y="4810"/>
                    <a:pt x="132" y="5058"/>
                    <a:pt x="329" y="5200"/>
                  </a:cubicBezTo>
                  <a:cubicBezTo>
                    <a:pt x="422" y="5269"/>
                    <a:pt x="542" y="5306"/>
                    <a:pt x="659" y="5306"/>
                  </a:cubicBezTo>
                  <a:cubicBezTo>
                    <a:pt x="785" y="5306"/>
                    <a:pt x="908" y="5264"/>
                    <a:pt x="994" y="5174"/>
                  </a:cubicBezTo>
                  <a:cubicBezTo>
                    <a:pt x="744" y="5152"/>
                    <a:pt x="698" y="4007"/>
                    <a:pt x="781" y="3640"/>
                  </a:cubicBezTo>
                  <a:cubicBezTo>
                    <a:pt x="868" y="3274"/>
                    <a:pt x="1037" y="2915"/>
                    <a:pt x="1323" y="2670"/>
                  </a:cubicBezTo>
                  <a:cubicBezTo>
                    <a:pt x="1601" y="2433"/>
                    <a:pt x="1959" y="2320"/>
                    <a:pt x="2309" y="2215"/>
                  </a:cubicBezTo>
                  <a:lnTo>
                    <a:pt x="2309" y="2215"/>
                  </a:lnTo>
                  <a:cubicBezTo>
                    <a:pt x="2282" y="2328"/>
                    <a:pt x="2256" y="2444"/>
                    <a:pt x="2231" y="2560"/>
                  </a:cubicBezTo>
                  <a:cubicBezTo>
                    <a:pt x="2697" y="2525"/>
                    <a:pt x="3153" y="2376"/>
                    <a:pt x="3552" y="2131"/>
                  </a:cubicBezTo>
                  <a:lnTo>
                    <a:pt x="3552" y="2131"/>
                  </a:lnTo>
                  <a:cubicBezTo>
                    <a:pt x="3533" y="2306"/>
                    <a:pt x="3465" y="2473"/>
                    <a:pt x="3358" y="2611"/>
                  </a:cubicBezTo>
                  <a:cubicBezTo>
                    <a:pt x="3434" y="2618"/>
                    <a:pt x="3511" y="2622"/>
                    <a:pt x="3587" y="2622"/>
                  </a:cubicBezTo>
                  <a:cubicBezTo>
                    <a:pt x="4106" y="2622"/>
                    <a:pt x="4612" y="2448"/>
                    <a:pt x="5023" y="2126"/>
                  </a:cubicBezTo>
                  <a:cubicBezTo>
                    <a:pt x="5255" y="2371"/>
                    <a:pt x="5298" y="2743"/>
                    <a:pt x="5244" y="3077"/>
                  </a:cubicBezTo>
                  <a:cubicBezTo>
                    <a:pt x="5187" y="3408"/>
                    <a:pt x="5045" y="3721"/>
                    <a:pt x="4945" y="4042"/>
                  </a:cubicBezTo>
                  <a:cubicBezTo>
                    <a:pt x="4845" y="4365"/>
                    <a:pt x="4789" y="4718"/>
                    <a:pt x="4904" y="5036"/>
                  </a:cubicBezTo>
                  <a:cubicBezTo>
                    <a:pt x="4975" y="5235"/>
                    <a:pt x="5117" y="5424"/>
                    <a:pt x="5101" y="5637"/>
                  </a:cubicBezTo>
                  <a:cubicBezTo>
                    <a:pt x="5083" y="5885"/>
                    <a:pt x="4879" y="6033"/>
                    <a:pt x="4672" y="6033"/>
                  </a:cubicBezTo>
                  <a:cubicBezTo>
                    <a:pt x="4537" y="6033"/>
                    <a:pt x="4401" y="5971"/>
                    <a:pt x="4314" y="5834"/>
                  </a:cubicBezTo>
                  <a:lnTo>
                    <a:pt x="4314" y="5834"/>
                  </a:lnTo>
                  <a:cubicBezTo>
                    <a:pt x="4217" y="6235"/>
                    <a:pt x="4460" y="6669"/>
                    <a:pt x="4826" y="6858"/>
                  </a:cubicBezTo>
                  <a:cubicBezTo>
                    <a:pt x="4991" y="6941"/>
                    <a:pt x="5174" y="6980"/>
                    <a:pt x="5359" y="6980"/>
                  </a:cubicBezTo>
                  <a:cubicBezTo>
                    <a:pt x="5585" y="6980"/>
                    <a:pt x="5813" y="6922"/>
                    <a:pt x="6015" y="6820"/>
                  </a:cubicBezTo>
                  <a:cubicBezTo>
                    <a:pt x="6381" y="6637"/>
                    <a:pt x="6670" y="6321"/>
                    <a:pt x="6888" y="5974"/>
                  </a:cubicBezTo>
                  <a:cubicBezTo>
                    <a:pt x="7297" y="5324"/>
                    <a:pt x="7486" y="4543"/>
                    <a:pt x="7464" y="3775"/>
                  </a:cubicBezTo>
                  <a:cubicBezTo>
                    <a:pt x="7443" y="3007"/>
                    <a:pt x="7217" y="2250"/>
                    <a:pt x="6847" y="1576"/>
                  </a:cubicBezTo>
                  <a:cubicBezTo>
                    <a:pt x="6629" y="1177"/>
                    <a:pt x="6354" y="800"/>
                    <a:pt x="5982" y="541"/>
                  </a:cubicBezTo>
                  <a:cubicBezTo>
                    <a:pt x="5608" y="285"/>
                    <a:pt x="5163" y="167"/>
                    <a:pt x="4719" y="86"/>
                  </a:cubicBezTo>
                  <a:cubicBezTo>
                    <a:pt x="4461" y="37"/>
                    <a:pt x="4197" y="1"/>
                    <a:pt x="3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6" name="Google Shape;2516;p60"/>
            <p:cNvSpPr/>
            <p:nvPr/>
          </p:nvSpPr>
          <p:spPr>
            <a:xfrm>
              <a:off x="3103700" y="4074650"/>
              <a:ext cx="72700" cy="184425"/>
            </a:xfrm>
            <a:custGeom>
              <a:avLst/>
              <a:gdLst/>
              <a:ahLst/>
              <a:cxnLst/>
              <a:rect l="l" t="t" r="r" b="b"/>
              <a:pathLst>
                <a:path w="2908" h="7377" extrusionOk="0">
                  <a:moveTo>
                    <a:pt x="2719" y="0"/>
                  </a:moveTo>
                  <a:lnTo>
                    <a:pt x="2719" y="0"/>
                  </a:lnTo>
                  <a:cubicBezTo>
                    <a:pt x="2304" y="267"/>
                    <a:pt x="1841" y="450"/>
                    <a:pt x="1353" y="545"/>
                  </a:cubicBezTo>
                  <a:lnTo>
                    <a:pt x="272" y="4810"/>
                  </a:lnTo>
                  <a:cubicBezTo>
                    <a:pt x="272" y="4810"/>
                    <a:pt x="0" y="6055"/>
                    <a:pt x="294" y="6848"/>
                  </a:cubicBezTo>
                  <a:cubicBezTo>
                    <a:pt x="420" y="7193"/>
                    <a:pt x="736" y="7376"/>
                    <a:pt x="1066" y="7376"/>
                  </a:cubicBezTo>
                  <a:cubicBezTo>
                    <a:pt x="1313" y="7376"/>
                    <a:pt x="1568" y="7274"/>
                    <a:pt x="1760" y="7061"/>
                  </a:cubicBezTo>
                  <a:cubicBezTo>
                    <a:pt x="2663" y="6055"/>
                    <a:pt x="2908" y="3533"/>
                    <a:pt x="27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7" name="Google Shape;2517;p60"/>
            <p:cNvSpPr/>
            <p:nvPr/>
          </p:nvSpPr>
          <p:spPr>
            <a:xfrm>
              <a:off x="3056400" y="3982425"/>
              <a:ext cx="115300" cy="105850"/>
            </a:xfrm>
            <a:custGeom>
              <a:avLst/>
              <a:gdLst/>
              <a:ahLst/>
              <a:cxnLst/>
              <a:rect l="l" t="t" r="r" b="b"/>
              <a:pathLst>
                <a:path w="4612" h="4234" extrusionOk="0">
                  <a:moveTo>
                    <a:pt x="906" y="0"/>
                  </a:moveTo>
                  <a:cubicBezTo>
                    <a:pt x="906" y="0"/>
                    <a:pt x="607" y="84"/>
                    <a:pt x="874" y="674"/>
                  </a:cubicBezTo>
                  <a:cubicBezTo>
                    <a:pt x="874" y="674"/>
                    <a:pt x="746" y="546"/>
                    <a:pt x="658" y="546"/>
                  </a:cubicBezTo>
                  <a:cubicBezTo>
                    <a:pt x="583" y="546"/>
                    <a:pt x="537" y="640"/>
                    <a:pt x="628" y="992"/>
                  </a:cubicBezTo>
                  <a:cubicBezTo>
                    <a:pt x="628" y="992"/>
                    <a:pt x="610" y="988"/>
                    <a:pt x="583" y="988"/>
                  </a:cubicBezTo>
                  <a:cubicBezTo>
                    <a:pt x="426" y="988"/>
                    <a:pt x="1" y="1112"/>
                    <a:pt x="1593" y="2827"/>
                  </a:cubicBezTo>
                  <a:lnTo>
                    <a:pt x="3431" y="3501"/>
                  </a:lnTo>
                  <a:lnTo>
                    <a:pt x="3245" y="4234"/>
                  </a:lnTo>
                  <a:cubicBezTo>
                    <a:pt x="3730" y="4139"/>
                    <a:pt x="4196" y="3956"/>
                    <a:pt x="4611" y="3689"/>
                  </a:cubicBezTo>
                  <a:cubicBezTo>
                    <a:pt x="4590" y="3290"/>
                    <a:pt x="4565" y="2878"/>
                    <a:pt x="4533" y="2455"/>
                  </a:cubicBezTo>
                  <a:cubicBezTo>
                    <a:pt x="4520" y="2202"/>
                    <a:pt x="4379" y="1970"/>
                    <a:pt x="4161" y="1838"/>
                  </a:cubicBezTo>
                  <a:cubicBezTo>
                    <a:pt x="3913" y="1694"/>
                    <a:pt x="3523" y="1548"/>
                    <a:pt x="2968" y="1548"/>
                  </a:cubicBezTo>
                  <a:cubicBezTo>
                    <a:pt x="2722" y="1548"/>
                    <a:pt x="2444" y="1576"/>
                    <a:pt x="2132" y="1647"/>
                  </a:cubicBezTo>
                  <a:lnTo>
                    <a:pt x="9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8" name="Google Shape;2518;p60"/>
            <p:cNvSpPr/>
            <p:nvPr/>
          </p:nvSpPr>
          <p:spPr>
            <a:xfrm>
              <a:off x="3379100" y="3791700"/>
              <a:ext cx="236225" cy="263625"/>
            </a:xfrm>
            <a:custGeom>
              <a:avLst/>
              <a:gdLst/>
              <a:ahLst/>
              <a:cxnLst/>
              <a:rect l="l" t="t" r="r" b="b"/>
              <a:pathLst>
                <a:path w="9449" h="10545" extrusionOk="0">
                  <a:moveTo>
                    <a:pt x="6371" y="0"/>
                  </a:moveTo>
                  <a:cubicBezTo>
                    <a:pt x="6004" y="87"/>
                    <a:pt x="5633" y="130"/>
                    <a:pt x="5257" y="130"/>
                  </a:cubicBezTo>
                  <a:cubicBezTo>
                    <a:pt x="5235" y="130"/>
                    <a:pt x="5213" y="130"/>
                    <a:pt x="5190" y="130"/>
                  </a:cubicBezTo>
                  <a:lnTo>
                    <a:pt x="5190" y="130"/>
                  </a:lnTo>
                  <a:cubicBezTo>
                    <a:pt x="5511" y="1722"/>
                    <a:pt x="6276" y="5538"/>
                    <a:pt x="6433" y="6379"/>
                  </a:cubicBezTo>
                  <a:lnTo>
                    <a:pt x="1383" y="7489"/>
                  </a:lnTo>
                  <a:cubicBezTo>
                    <a:pt x="531" y="7675"/>
                    <a:pt x="0" y="8532"/>
                    <a:pt x="216" y="9378"/>
                  </a:cubicBezTo>
                  <a:cubicBezTo>
                    <a:pt x="395" y="10081"/>
                    <a:pt x="1026" y="10544"/>
                    <a:pt x="1715" y="10544"/>
                  </a:cubicBezTo>
                  <a:cubicBezTo>
                    <a:pt x="1857" y="10544"/>
                    <a:pt x="2002" y="10524"/>
                    <a:pt x="2145" y="10483"/>
                  </a:cubicBezTo>
                  <a:lnTo>
                    <a:pt x="8055" y="8774"/>
                  </a:lnTo>
                  <a:cubicBezTo>
                    <a:pt x="8955" y="8551"/>
                    <a:pt x="9448" y="7581"/>
                    <a:pt x="9098" y="6724"/>
                  </a:cubicBezTo>
                  <a:lnTo>
                    <a:pt x="63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9" name="Google Shape;2519;p60"/>
            <p:cNvSpPr/>
            <p:nvPr/>
          </p:nvSpPr>
          <p:spPr>
            <a:xfrm>
              <a:off x="3454425" y="3668750"/>
              <a:ext cx="93600" cy="126225"/>
            </a:xfrm>
            <a:custGeom>
              <a:avLst/>
              <a:gdLst/>
              <a:ahLst/>
              <a:cxnLst/>
              <a:rect l="l" t="t" r="r" b="b"/>
              <a:pathLst>
                <a:path w="3744" h="5049" extrusionOk="0">
                  <a:moveTo>
                    <a:pt x="2025" y="1"/>
                  </a:moveTo>
                  <a:cubicBezTo>
                    <a:pt x="1889" y="1"/>
                    <a:pt x="1698" y="202"/>
                    <a:pt x="2110" y="1658"/>
                  </a:cubicBezTo>
                  <a:lnTo>
                    <a:pt x="1838" y="1709"/>
                  </a:lnTo>
                  <a:lnTo>
                    <a:pt x="1353" y="186"/>
                  </a:lnTo>
                  <a:cubicBezTo>
                    <a:pt x="1353" y="186"/>
                    <a:pt x="1310" y="163"/>
                    <a:pt x="1259" y="163"/>
                  </a:cubicBezTo>
                  <a:cubicBezTo>
                    <a:pt x="1106" y="163"/>
                    <a:pt x="877" y="372"/>
                    <a:pt x="1488" y="2043"/>
                  </a:cubicBezTo>
                  <a:lnTo>
                    <a:pt x="1479" y="2932"/>
                  </a:lnTo>
                  <a:lnTo>
                    <a:pt x="1038" y="3035"/>
                  </a:lnTo>
                  <a:cubicBezTo>
                    <a:pt x="1038" y="3035"/>
                    <a:pt x="610" y="2489"/>
                    <a:pt x="244" y="2489"/>
                  </a:cubicBezTo>
                  <a:cubicBezTo>
                    <a:pt x="157" y="2489"/>
                    <a:pt x="73" y="2519"/>
                    <a:pt x="0" y="2595"/>
                  </a:cubicBezTo>
                  <a:cubicBezTo>
                    <a:pt x="0" y="2595"/>
                    <a:pt x="493" y="2857"/>
                    <a:pt x="865" y="3506"/>
                  </a:cubicBezTo>
                  <a:cubicBezTo>
                    <a:pt x="1005" y="3754"/>
                    <a:pt x="1218" y="3954"/>
                    <a:pt x="1474" y="4077"/>
                  </a:cubicBezTo>
                  <a:lnTo>
                    <a:pt x="2037" y="4347"/>
                  </a:lnTo>
                  <a:cubicBezTo>
                    <a:pt x="2037" y="4347"/>
                    <a:pt x="2091" y="4614"/>
                    <a:pt x="2177" y="5048"/>
                  </a:cubicBezTo>
                  <a:cubicBezTo>
                    <a:pt x="2208" y="5048"/>
                    <a:pt x="2238" y="5049"/>
                    <a:pt x="2268" y="5049"/>
                  </a:cubicBezTo>
                  <a:cubicBezTo>
                    <a:pt x="2636" y="5049"/>
                    <a:pt x="3001" y="5003"/>
                    <a:pt x="3358" y="4918"/>
                  </a:cubicBezTo>
                  <a:lnTo>
                    <a:pt x="3072" y="4220"/>
                  </a:lnTo>
                  <a:cubicBezTo>
                    <a:pt x="3072" y="4220"/>
                    <a:pt x="3579" y="3601"/>
                    <a:pt x="3331" y="2358"/>
                  </a:cubicBezTo>
                  <a:lnTo>
                    <a:pt x="3743" y="957"/>
                  </a:lnTo>
                  <a:cubicBezTo>
                    <a:pt x="3743" y="957"/>
                    <a:pt x="3702" y="810"/>
                    <a:pt x="3621" y="810"/>
                  </a:cubicBezTo>
                  <a:cubicBezTo>
                    <a:pt x="3537" y="810"/>
                    <a:pt x="3411" y="966"/>
                    <a:pt x="3245" y="1596"/>
                  </a:cubicBezTo>
                  <a:lnTo>
                    <a:pt x="3005" y="1585"/>
                  </a:lnTo>
                  <a:lnTo>
                    <a:pt x="3201" y="248"/>
                  </a:lnTo>
                  <a:cubicBezTo>
                    <a:pt x="3201" y="248"/>
                    <a:pt x="3147" y="162"/>
                    <a:pt x="3075" y="162"/>
                  </a:cubicBezTo>
                  <a:cubicBezTo>
                    <a:pt x="2956" y="162"/>
                    <a:pt x="2787" y="393"/>
                    <a:pt x="2727" y="1612"/>
                  </a:cubicBezTo>
                  <a:lnTo>
                    <a:pt x="2439" y="1614"/>
                  </a:lnTo>
                  <a:lnTo>
                    <a:pt x="2121" y="30"/>
                  </a:lnTo>
                  <a:cubicBezTo>
                    <a:pt x="2121" y="30"/>
                    <a:pt x="2077" y="1"/>
                    <a:pt x="20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0" name="Google Shape;2520;p60"/>
            <p:cNvSpPr/>
            <p:nvPr/>
          </p:nvSpPr>
          <p:spPr>
            <a:xfrm>
              <a:off x="3227575" y="3745075"/>
              <a:ext cx="236300" cy="391975"/>
            </a:xfrm>
            <a:custGeom>
              <a:avLst/>
              <a:gdLst/>
              <a:ahLst/>
              <a:cxnLst/>
              <a:rect l="l" t="t" r="r" b="b"/>
              <a:pathLst>
                <a:path w="9452" h="15679" extrusionOk="0">
                  <a:moveTo>
                    <a:pt x="3701" y="2144"/>
                  </a:moveTo>
                  <a:cubicBezTo>
                    <a:pt x="4233" y="2144"/>
                    <a:pt x="4767" y="2291"/>
                    <a:pt x="5210" y="2585"/>
                  </a:cubicBezTo>
                  <a:cubicBezTo>
                    <a:pt x="6250" y="3280"/>
                    <a:pt x="6740" y="4654"/>
                    <a:pt x="6503" y="5883"/>
                  </a:cubicBezTo>
                  <a:lnTo>
                    <a:pt x="6501" y="5883"/>
                  </a:lnTo>
                  <a:cubicBezTo>
                    <a:pt x="6261" y="7112"/>
                    <a:pt x="5584" y="7958"/>
                    <a:pt x="4463" y="8519"/>
                  </a:cubicBezTo>
                  <a:cubicBezTo>
                    <a:pt x="4103" y="8700"/>
                    <a:pt x="3686" y="8830"/>
                    <a:pt x="3287" y="8830"/>
                  </a:cubicBezTo>
                  <a:cubicBezTo>
                    <a:pt x="2999" y="8830"/>
                    <a:pt x="2721" y="8763"/>
                    <a:pt x="2480" y="8599"/>
                  </a:cubicBezTo>
                  <a:cubicBezTo>
                    <a:pt x="1925" y="8225"/>
                    <a:pt x="1548" y="7691"/>
                    <a:pt x="1434" y="7031"/>
                  </a:cubicBezTo>
                  <a:cubicBezTo>
                    <a:pt x="1224" y="5786"/>
                    <a:pt x="1028" y="4452"/>
                    <a:pt x="1564" y="3310"/>
                  </a:cubicBezTo>
                  <a:lnTo>
                    <a:pt x="1790" y="2951"/>
                  </a:lnTo>
                  <a:cubicBezTo>
                    <a:pt x="2266" y="2413"/>
                    <a:pt x="2981" y="2144"/>
                    <a:pt x="3701" y="2144"/>
                  </a:cubicBezTo>
                  <a:close/>
                  <a:moveTo>
                    <a:pt x="4965" y="1"/>
                  </a:moveTo>
                  <a:cubicBezTo>
                    <a:pt x="4459" y="1"/>
                    <a:pt x="3953" y="77"/>
                    <a:pt x="3469" y="224"/>
                  </a:cubicBezTo>
                  <a:cubicBezTo>
                    <a:pt x="2701" y="461"/>
                    <a:pt x="1952" y="901"/>
                    <a:pt x="1572" y="1607"/>
                  </a:cubicBezTo>
                  <a:cubicBezTo>
                    <a:pt x="1437" y="1857"/>
                    <a:pt x="141" y="4145"/>
                    <a:pt x="928" y="6724"/>
                  </a:cubicBezTo>
                  <a:cubicBezTo>
                    <a:pt x="1054" y="7147"/>
                    <a:pt x="1243" y="7581"/>
                    <a:pt x="1162" y="8015"/>
                  </a:cubicBezTo>
                  <a:cubicBezTo>
                    <a:pt x="1009" y="8815"/>
                    <a:pt x="1" y="9324"/>
                    <a:pt x="55" y="10138"/>
                  </a:cubicBezTo>
                  <a:cubicBezTo>
                    <a:pt x="111" y="10968"/>
                    <a:pt x="1265" y="11440"/>
                    <a:pt x="1232" y="12272"/>
                  </a:cubicBezTo>
                  <a:cubicBezTo>
                    <a:pt x="1211" y="12744"/>
                    <a:pt x="807" y="13094"/>
                    <a:pt x="567" y="13501"/>
                  </a:cubicBezTo>
                  <a:cubicBezTo>
                    <a:pt x="319" y="13922"/>
                    <a:pt x="243" y="14423"/>
                    <a:pt x="351" y="14900"/>
                  </a:cubicBezTo>
                  <a:cubicBezTo>
                    <a:pt x="432" y="15253"/>
                    <a:pt x="664" y="15614"/>
                    <a:pt x="1022" y="15671"/>
                  </a:cubicBezTo>
                  <a:cubicBezTo>
                    <a:pt x="1056" y="15676"/>
                    <a:pt x="1088" y="15678"/>
                    <a:pt x="1120" y="15678"/>
                  </a:cubicBezTo>
                  <a:cubicBezTo>
                    <a:pt x="1573" y="15678"/>
                    <a:pt x="1908" y="15189"/>
                    <a:pt x="2283" y="14894"/>
                  </a:cubicBezTo>
                  <a:cubicBezTo>
                    <a:pt x="2736" y="14540"/>
                    <a:pt x="3336" y="14451"/>
                    <a:pt x="3919" y="14451"/>
                  </a:cubicBezTo>
                  <a:cubicBezTo>
                    <a:pt x="3991" y="14451"/>
                    <a:pt x="4063" y="14453"/>
                    <a:pt x="4135" y="14455"/>
                  </a:cubicBezTo>
                  <a:cubicBezTo>
                    <a:pt x="4502" y="14467"/>
                    <a:pt x="4872" y="14502"/>
                    <a:pt x="5239" y="14502"/>
                  </a:cubicBezTo>
                  <a:cubicBezTo>
                    <a:pt x="5521" y="14502"/>
                    <a:pt x="5801" y="14482"/>
                    <a:pt x="6075" y="14415"/>
                  </a:cubicBezTo>
                  <a:cubicBezTo>
                    <a:pt x="6705" y="14261"/>
                    <a:pt x="7314" y="13781"/>
                    <a:pt x="7371" y="13135"/>
                  </a:cubicBezTo>
                  <a:cubicBezTo>
                    <a:pt x="7411" y="12671"/>
                    <a:pt x="7166" y="12237"/>
                    <a:pt x="6980" y="11812"/>
                  </a:cubicBezTo>
                  <a:cubicBezTo>
                    <a:pt x="6792" y="11383"/>
                    <a:pt x="6665" y="10863"/>
                    <a:pt x="6918" y="10475"/>
                  </a:cubicBezTo>
                  <a:cubicBezTo>
                    <a:pt x="7126" y="10154"/>
                    <a:pt x="7525" y="10020"/>
                    <a:pt x="7899" y="9947"/>
                  </a:cubicBezTo>
                  <a:cubicBezTo>
                    <a:pt x="8274" y="9871"/>
                    <a:pt x="8673" y="9826"/>
                    <a:pt x="8980" y="9599"/>
                  </a:cubicBezTo>
                  <a:cubicBezTo>
                    <a:pt x="9284" y="9376"/>
                    <a:pt x="9451" y="8890"/>
                    <a:pt x="9195" y="8608"/>
                  </a:cubicBezTo>
                  <a:cubicBezTo>
                    <a:pt x="8877" y="8252"/>
                    <a:pt x="8244" y="8484"/>
                    <a:pt x="7851" y="8217"/>
                  </a:cubicBezTo>
                  <a:cubicBezTo>
                    <a:pt x="7511" y="7980"/>
                    <a:pt x="7500" y="7460"/>
                    <a:pt x="7692" y="7090"/>
                  </a:cubicBezTo>
                  <a:cubicBezTo>
                    <a:pt x="7883" y="6724"/>
                    <a:pt x="8214" y="6454"/>
                    <a:pt x="8484" y="6139"/>
                  </a:cubicBezTo>
                  <a:cubicBezTo>
                    <a:pt x="9230" y="5258"/>
                    <a:pt x="9451" y="3983"/>
                    <a:pt x="9114" y="2876"/>
                  </a:cubicBezTo>
                  <a:cubicBezTo>
                    <a:pt x="8778" y="1771"/>
                    <a:pt x="7910" y="857"/>
                    <a:pt x="6856" y="389"/>
                  </a:cubicBezTo>
                  <a:cubicBezTo>
                    <a:pt x="6262" y="126"/>
                    <a:pt x="5614" y="1"/>
                    <a:pt x="4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1" name="Google Shape;2521;p60"/>
            <p:cNvSpPr/>
            <p:nvPr/>
          </p:nvSpPr>
          <p:spPr>
            <a:xfrm>
              <a:off x="3166150" y="4180525"/>
              <a:ext cx="330875" cy="1076475"/>
            </a:xfrm>
            <a:custGeom>
              <a:avLst/>
              <a:gdLst/>
              <a:ahLst/>
              <a:cxnLst/>
              <a:rect l="l" t="t" r="r" b="b"/>
              <a:pathLst>
                <a:path w="13235" h="43059" extrusionOk="0">
                  <a:moveTo>
                    <a:pt x="7787" y="1"/>
                  </a:moveTo>
                  <a:cubicBezTo>
                    <a:pt x="4874" y="1"/>
                    <a:pt x="3268" y="222"/>
                    <a:pt x="2409" y="427"/>
                  </a:cubicBezTo>
                  <a:cubicBezTo>
                    <a:pt x="2620" y="1093"/>
                    <a:pt x="2768" y="1791"/>
                    <a:pt x="2797" y="2478"/>
                  </a:cubicBezTo>
                  <a:cubicBezTo>
                    <a:pt x="2843" y="3564"/>
                    <a:pt x="2671" y="4607"/>
                    <a:pt x="2266" y="5585"/>
                  </a:cubicBezTo>
                  <a:cubicBezTo>
                    <a:pt x="1334" y="7827"/>
                    <a:pt x="545" y="10198"/>
                    <a:pt x="291" y="12626"/>
                  </a:cubicBezTo>
                  <a:cubicBezTo>
                    <a:pt x="0" y="15424"/>
                    <a:pt x="334" y="18377"/>
                    <a:pt x="660" y="21161"/>
                  </a:cubicBezTo>
                  <a:cubicBezTo>
                    <a:pt x="941" y="23562"/>
                    <a:pt x="1310" y="25844"/>
                    <a:pt x="1102" y="28272"/>
                  </a:cubicBezTo>
                  <a:cubicBezTo>
                    <a:pt x="631" y="33804"/>
                    <a:pt x="1299" y="39356"/>
                    <a:pt x="1757" y="42239"/>
                  </a:cubicBezTo>
                  <a:cubicBezTo>
                    <a:pt x="2310" y="42460"/>
                    <a:pt x="2919" y="42624"/>
                    <a:pt x="3565" y="42748"/>
                  </a:cubicBezTo>
                  <a:cubicBezTo>
                    <a:pt x="4755" y="42976"/>
                    <a:pt x="6063" y="43059"/>
                    <a:pt x="7338" y="43059"/>
                  </a:cubicBezTo>
                  <a:cubicBezTo>
                    <a:pt x="8588" y="43059"/>
                    <a:pt x="9805" y="42979"/>
                    <a:pt x="10849" y="42878"/>
                  </a:cubicBezTo>
                  <a:cubicBezTo>
                    <a:pt x="11466" y="42818"/>
                    <a:pt x="12024" y="42748"/>
                    <a:pt x="12490" y="42686"/>
                  </a:cubicBezTo>
                  <a:cubicBezTo>
                    <a:pt x="12854" y="42635"/>
                    <a:pt x="13102" y="37911"/>
                    <a:pt x="13132" y="37375"/>
                  </a:cubicBezTo>
                  <a:cubicBezTo>
                    <a:pt x="13226" y="35869"/>
                    <a:pt x="13234" y="34357"/>
                    <a:pt x="13159" y="32851"/>
                  </a:cubicBezTo>
                  <a:cubicBezTo>
                    <a:pt x="12975" y="29315"/>
                    <a:pt x="12331" y="25831"/>
                    <a:pt x="12256" y="22271"/>
                  </a:cubicBezTo>
                  <a:cubicBezTo>
                    <a:pt x="12197" y="19436"/>
                    <a:pt x="12560" y="16574"/>
                    <a:pt x="12245" y="13755"/>
                  </a:cubicBezTo>
                  <a:cubicBezTo>
                    <a:pt x="11900" y="10697"/>
                    <a:pt x="11151" y="7700"/>
                    <a:pt x="10019" y="4839"/>
                  </a:cubicBezTo>
                  <a:cubicBezTo>
                    <a:pt x="9823" y="4340"/>
                    <a:pt x="9747" y="3461"/>
                    <a:pt x="9809" y="2914"/>
                  </a:cubicBezTo>
                  <a:cubicBezTo>
                    <a:pt x="9847" y="2534"/>
                    <a:pt x="10003" y="1373"/>
                    <a:pt x="10186" y="45"/>
                  </a:cubicBezTo>
                  <a:cubicBezTo>
                    <a:pt x="9302" y="14"/>
                    <a:pt x="8505" y="1"/>
                    <a:pt x="7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2" name="Google Shape;2522;p60"/>
            <p:cNvSpPr/>
            <p:nvPr/>
          </p:nvSpPr>
          <p:spPr>
            <a:xfrm>
              <a:off x="2747925" y="3751600"/>
              <a:ext cx="484050" cy="240125"/>
            </a:xfrm>
            <a:custGeom>
              <a:avLst/>
              <a:gdLst/>
              <a:ahLst/>
              <a:cxnLst/>
              <a:rect l="l" t="t" r="r" b="b"/>
              <a:pathLst>
                <a:path w="19362" h="9605" extrusionOk="0">
                  <a:moveTo>
                    <a:pt x="7920" y="1"/>
                  </a:moveTo>
                  <a:cubicBezTo>
                    <a:pt x="3546" y="1"/>
                    <a:pt x="0" y="2151"/>
                    <a:pt x="0" y="4803"/>
                  </a:cubicBezTo>
                  <a:cubicBezTo>
                    <a:pt x="0" y="7457"/>
                    <a:pt x="3546" y="9605"/>
                    <a:pt x="7920" y="9605"/>
                  </a:cubicBezTo>
                  <a:cubicBezTo>
                    <a:pt x="12294" y="9605"/>
                    <a:pt x="15837" y="7455"/>
                    <a:pt x="15837" y="4803"/>
                  </a:cubicBezTo>
                  <a:cubicBezTo>
                    <a:pt x="15837" y="4598"/>
                    <a:pt x="15816" y="4396"/>
                    <a:pt x="15773" y="4197"/>
                  </a:cubicBezTo>
                  <a:cubicBezTo>
                    <a:pt x="15840" y="4154"/>
                    <a:pt x="15913" y="4110"/>
                    <a:pt x="15983" y="4067"/>
                  </a:cubicBezTo>
                  <a:cubicBezTo>
                    <a:pt x="17012" y="3891"/>
                    <a:pt x="18056" y="3801"/>
                    <a:pt x="19101" y="3801"/>
                  </a:cubicBezTo>
                  <a:cubicBezTo>
                    <a:pt x="19188" y="3801"/>
                    <a:pt x="19275" y="3802"/>
                    <a:pt x="19362" y="3803"/>
                  </a:cubicBezTo>
                  <a:cubicBezTo>
                    <a:pt x="17720" y="2618"/>
                    <a:pt x="16196" y="2368"/>
                    <a:pt x="15208" y="2368"/>
                  </a:cubicBezTo>
                  <a:cubicBezTo>
                    <a:pt x="15042" y="2368"/>
                    <a:pt x="14891" y="2375"/>
                    <a:pt x="14757" y="2386"/>
                  </a:cubicBezTo>
                  <a:cubicBezTo>
                    <a:pt x="13385" y="958"/>
                    <a:pt x="10838" y="1"/>
                    <a:pt x="7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3" name="Google Shape;2523;p60"/>
            <p:cNvSpPr/>
            <p:nvPr/>
          </p:nvSpPr>
          <p:spPr>
            <a:xfrm>
              <a:off x="2780800" y="3852000"/>
              <a:ext cx="45975" cy="40100"/>
            </a:xfrm>
            <a:custGeom>
              <a:avLst/>
              <a:gdLst/>
              <a:ahLst/>
              <a:cxnLst/>
              <a:rect l="l" t="t" r="r" b="b"/>
              <a:pathLst>
                <a:path w="1839" h="1604" extrusionOk="0">
                  <a:moveTo>
                    <a:pt x="1757" y="0"/>
                  </a:moveTo>
                  <a:cubicBezTo>
                    <a:pt x="1644" y="0"/>
                    <a:pt x="1525" y="59"/>
                    <a:pt x="1404" y="175"/>
                  </a:cubicBezTo>
                  <a:cubicBezTo>
                    <a:pt x="1272" y="305"/>
                    <a:pt x="1162" y="458"/>
                    <a:pt x="1075" y="625"/>
                  </a:cubicBezTo>
                  <a:cubicBezTo>
                    <a:pt x="978" y="806"/>
                    <a:pt x="906" y="1000"/>
                    <a:pt x="854" y="1199"/>
                  </a:cubicBezTo>
                  <a:lnTo>
                    <a:pt x="833" y="1199"/>
                  </a:lnTo>
                  <a:lnTo>
                    <a:pt x="814" y="1105"/>
                  </a:lnTo>
                  <a:cubicBezTo>
                    <a:pt x="741" y="744"/>
                    <a:pt x="687" y="496"/>
                    <a:pt x="652" y="361"/>
                  </a:cubicBezTo>
                  <a:cubicBezTo>
                    <a:pt x="617" y="226"/>
                    <a:pt x="580" y="132"/>
                    <a:pt x="536" y="81"/>
                  </a:cubicBezTo>
                  <a:cubicBezTo>
                    <a:pt x="494" y="31"/>
                    <a:pt x="431" y="2"/>
                    <a:pt x="365" y="2"/>
                  </a:cubicBezTo>
                  <a:cubicBezTo>
                    <a:pt x="359" y="2"/>
                    <a:pt x="353" y="2"/>
                    <a:pt x="348" y="3"/>
                  </a:cubicBezTo>
                  <a:cubicBezTo>
                    <a:pt x="307" y="3"/>
                    <a:pt x="270" y="11"/>
                    <a:pt x="232" y="24"/>
                  </a:cubicBezTo>
                  <a:cubicBezTo>
                    <a:pt x="186" y="40"/>
                    <a:pt x="140" y="65"/>
                    <a:pt x="100" y="92"/>
                  </a:cubicBezTo>
                  <a:lnTo>
                    <a:pt x="165" y="221"/>
                  </a:lnTo>
                  <a:cubicBezTo>
                    <a:pt x="103" y="620"/>
                    <a:pt x="59" y="903"/>
                    <a:pt x="38" y="1067"/>
                  </a:cubicBezTo>
                  <a:cubicBezTo>
                    <a:pt x="19" y="1188"/>
                    <a:pt x="8" y="1312"/>
                    <a:pt x="6" y="1436"/>
                  </a:cubicBezTo>
                  <a:cubicBezTo>
                    <a:pt x="0" y="1482"/>
                    <a:pt x="14" y="1525"/>
                    <a:pt x="41" y="1560"/>
                  </a:cubicBezTo>
                  <a:cubicBezTo>
                    <a:pt x="68" y="1586"/>
                    <a:pt x="104" y="1599"/>
                    <a:pt x="141" y="1599"/>
                  </a:cubicBezTo>
                  <a:cubicBezTo>
                    <a:pt x="147" y="1599"/>
                    <a:pt x="153" y="1599"/>
                    <a:pt x="159" y="1598"/>
                  </a:cubicBezTo>
                  <a:cubicBezTo>
                    <a:pt x="218" y="1595"/>
                    <a:pt x="275" y="1577"/>
                    <a:pt x="321" y="1541"/>
                  </a:cubicBezTo>
                  <a:cubicBezTo>
                    <a:pt x="283" y="1490"/>
                    <a:pt x="264" y="1428"/>
                    <a:pt x="270" y="1364"/>
                  </a:cubicBezTo>
                  <a:cubicBezTo>
                    <a:pt x="275" y="1264"/>
                    <a:pt x="286" y="1162"/>
                    <a:pt x="302" y="1062"/>
                  </a:cubicBezTo>
                  <a:cubicBezTo>
                    <a:pt x="321" y="919"/>
                    <a:pt x="353" y="717"/>
                    <a:pt x="394" y="458"/>
                  </a:cubicBezTo>
                  <a:lnTo>
                    <a:pt x="415" y="315"/>
                  </a:lnTo>
                  <a:lnTo>
                    <a:pt x="429" y="315"/>
                  </a:lnTo>
                  <a:lnTo>
                    <a:pt x="437" y="358"/>
                  </a:lnTo>
                  <a:cubicBezTo>
                    <a:pt x="512" y="738"/>
                    <a:pt x="566" y="994"/>
                    <a:pt x="598" y="1124"/>
                  </a:cubicBezTo>
                  <a:cubicBezTo>
                    <a:pt x="633" y="1256"/>
                    <a:pt x="663" y="1345"/>
                    <a:pt x="695" y="1388"/>
                  </a:cubicBezTo>
                  <a:cubicBezTo>
                    <a:pt x="725" y="1430"/>
                    <a:pt x="773" y="1456"/>
                    <a:pt x="824" y="1456"/>
                  </a:cubicBezTo>
                  <a:cubicBezTo>
                    <a:pt x="829" y="1456"/>
                    <a:pt x="833" y="1456"/>
                    <a:pt x="838" y="1455"/>
                  </a:cubicBezTo>
                  <a:cubicBezTo>
                    <a:pt x="868" y="1455"/>
                    <a:pt x="900" y="1450"/>
                    <a:pt x="930" y="1436"/>
                  </a:cubicBezTo>
                  <a:cubicBezTo>
                    <a:pt x="960" y="1426"/>
                    <a:pt x="989" y="1407"/>
                    <a:pt x="1013" y="1385"/>
                  </a:cubicBezTo>
                  <a:cubicBezTo>
                    <a:pt x="1035" y="1267"/>
                    <a:pt x="1065" y="1153"/>
                    <a:pt x="1105" y="1043"/>
                  </a:cubicBezTo>
                  <a:cubicBezTo>
                    <a:pt x="1154" y="903"/>
                    <a:pt x="1213" y="768"/>
                    <a:pt x="1286" y="639"/>
                  </a:cubicBezTo>
                  <a:cubicBezTo>
                    <a:pt x="1350" y="517"/>
                    <a:pt x="1436" y="410"/>
                    <a:pt x="1539" y="318"/>
                  </a:cubicBezTo>
                  <a:lnTo>
                    <a:pt x="1550" y="318"/>
                  </a:lnTo>
                  <a:cubicBezTo>
                    <a:pt x="1493" y="658"/>
                    <a:pt x="1455" y="908"/>
                    <a:pt x="1436" y="1070"/>
                  </a:cubicBezTo>
                  <a:cubicBezTo>
                    <a:pt x="1420" y="1191"/>
                    <a:pt x="1410" y="1315"/>
                    <a:pt x="1407" y="1436"/>
                  </a:cubicBezTo>
                  <a:cubicBezTo>
                    <a:pt x="1401" y="1482"/>
                    <a:pt x="1415" y="1525"/>
                    <a:pt x="1439" y="1563"/>
                  </a:cubicBezTo>
                  <a:cubicBezTo>
                    <a:pt x="1469" y="1590"/>
                    <a:pt x="1505" y="1604"/>
                    <a:pt x="1542" y="1604"/>
                  </a:cubicBezTo>
                  <a:cubicBezTo>
                    <a:pt x="1546" y="1604"/>
                    <a:pt x="1549" y="1604"/>
                    <a:pt x="1552" y="1603"/>
                  </a:cubicBezTo>
                  <a:cubicBezTo>
                    <a:pt x="1612" y="1601"/>
                    <a:pt x="1668" y="1582"/>
                    <a:pt x="1714" y="1547"/>
                  </a:cubicBezTo>
                  <a:cubicBezTo>
                    <a:pt x="1679" y="1496"/>
                    <a:pt x="1660" y="1431"/>
                    <a:pt x="1666" y="1369"/>
                  </a:cubicBezTo>
                  <a:cubicBezTo>
                    <a:pt x="1668" y="1272"/>
                    <a:pt x="1679" y="1175"/>
                    <a:pt x="1695" y="1081"/>
                  </a:cubicBezTo>
                  <a:cubicBezTo>
                    <a:pt x="1714" y="941"/>
                    <a:pt x="1744" y="752"/>
                    <a:pt x="1781" y="512"/>
                  </a:cubicBezTo>
                  <a:cubicBezTo>
                    <a:pt x="1787" y="469"/>
                    <a:pt x="1798" y="396"/>
                    <a:pt x="1814" y="291"/>
                  </a:cubicBezTo>
                  <a:cubicBezTo>
                    <a:pt x="1830" y="186"/>
                    <a:pt x="1838" y="124"/>
                    <a:pt x="1838" y="108"/>
                  </a:cubicBezTo>
                  <a:cubicBezTo>
                    <a:pt x="1838" y="35"/>
                    <a:pt x="1811" y="0"/>
                    <a:pt x="1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4" name="Google Shape;2524;p60"/>
            <p:cNvSpPr/>
            <p:nvPr/>
          </p:nvSpPr>
          <p:spPr>
            <a:xfrm>
              <a:off x="2833800" y="3858725"/>
              <a:ext cx="31500" cy="33250"/>
            </a:xfrm>
            <a:custGeom>
              <a:avLst/>
              <a:gdLst/>
              <a:ahLst/>
              <a:cxnLst/>
              <a:rect l="l" t="t" r="r" b="b"/>
              <a:pathLst>
                <a:path w="1260" h="1330" extrusionOk="0">
                  <a:moveTo>
                    <a:pt x="1006" y="119"/>
                  </a:moveTo>
                  <a:cubicBezTo>
                    <a:pt x="966" y="456"/>
                    <a:pt x="901" y="709"/>
                    <a:pt x="815" y="876"/>
                  </a:cubicBezTo>
                  <a:cubicBezTo>
                    <a:pt x="731" y="1046"/>
                    <a:pt x="623" y="1130"/>
                    <a:pt x="491" y="1130"/>
                  </a:cubicBezTo>
                  <a:cubicBezTo>
                    <a:pt x="489" y="1130"/>
                    <a:pt x="486" y="1130"/>
                    <a:pt x="483" y="1130"/>
                  </a:cubicBezTo>
                  <a:cubicBezTo>
                    <a:pt x="419" y="1130"/>
                    <a:pt x="360" y="1100"/>
                    <a:pt x="322" y="1049"/>
                  </a:cubicBezTo>
                  <a:cubicBezTo>
                    <a:pt x="279" y="981"/>
                    <a:pt x="260" y="903"/>
                    <a:pt x="262" y="822"/>
                  </a:cubicBezTo>
                  <a:cubicBezTo>
                    <a:pt x="262" y="701"/>
                    <a:pt x="292" y="577"/>
                    <a:pt x="351" y="469"/>
                  </a:cubicBezTo>
                  <a:cubicBezTo>
                    <a:pt x="413" y="364"/>
                    <a:pt x="502" y="278"/>
                    <a:pt x="607" y="219"/>
                  </a:cubicBezTo>
                  <a:cubicBezTo>
                    <a:pt x="731" y="154"/>
                    <a:pt x="869" y="119"/>
                    <a:pt x="1006" y="119"/>
                  </a:cubicBezTo>
                  <a:close/>
                  <a:moveTo>
                    <a:pt x="813" y="1"/>
                  </a:moveTo>
                  <a:cubicBezTo>
                    <a:pt x="522" y="1"/>
                    <a:pt x="256" y="156"/>
                    <a:pt x="111" y="410"/>
                  </a:cubicBezTo>
                  <a:cubicBezTo>
                    <a:pt x="39" y="537"/>
                    <a:pt x="4" y="682"/>
                    <a:pt x="4" y="831"/>
                  </a:cubicBezTo>
                  <a:cubicBezTo>
                    <a:pt x="1" y="919"/>
                    <a:pt x="17" y="1008"/>
                    <a:pt x="52" y="1092"/>
                  </a:cubicBezTo>
                  <a:cubicBezTo>
                    <a:pt x="79" y="1162"/>
                    <a:pt x="125" y="1224"/>
                    <a:pt x="187" y="1267"/>
                  </a:cubicBezTo>
                  <a:cubicBezTo>
                    <a:pt x="246" y="1308"/>
                    <a:pt x="316" y="1329"/>
                    <a:pt x="389" y="1329"/>
                  </a:cubicBezTo>
                  <a:cubicBezTo>
                    <a:pt x="478" y="1329"/>
                    <a:pt x="567" y="1299"/>
                    <a:pt x="640" y="1248"/>
                  </a:cubicBezTo>
                  <a:cubicBezTo>
                    <a:pt x="723" y="1186"/>
                    <a:pt x="788" y="1108"/>
                    <a:pt x="834" y="1016"/>
                  </a:cubicBezTo>
                  <a:lnTo>
                    <a:pt x="855" y="1027"/>
                  </a:lnTo>
                  <a:cubicBezTo>
                    <a:pt x="844" y="1068"/>
                    <a:pt x="839" y="1111"/>
                    <a:pt x="839" y="1154"/>
                  </a:cubicBezTo>
                  <a:cubicBezTo>
                    <a:pt x="836" y="1200"/>
                    <a:pt x="850" y="1246"/>
                    <a:pt x="877" y="1283"/>
                  </a:cubicBezTo>
                  <a:cubicBezTo>
                    <a:pt x="904" y="1313"/>
                    <a:pt x="941" y="1329"/>
                    <a:pt x="979" y="1329"/>
                  </a:cubicBezTo>
                  <a:cubicBezTo>
                    <a:pt x="981" y="1329"/>
                    <a:pt x="984" y="1329"/>
                    <a:pt x="987" y="1329"/>
                  </a:cubicBezTo>
                  <a:cubicBezTo>
                    <a:pt x="1041" y="1329"/>
                    <a:pt x="1092" y="1308"/>
                    <a:pt x="1130" y="1270"/>
                  </a:cubicBezTo>
                  <a:cubicBezTo>
                    <a:pt x="1103" y="1237"/>
                    <a:pt x="1090" y="1197"/>
                    <a:pt x="1092" y="1157"/>
                  </a:cubicBezTo>
                  <a:cubicBezTo>
                    <a:pt x="1092" y="1049"/>
                    <a:pt x="1100" y="941"/>
                    <a:pt x="1119" y="836"/>
                  </a:cubicBezTo>
                  <a:cubicBezTo>
                    <a:pt x="1138" y="731"/>
                    <a:pt x="1165" y="610"/>
                    <a:pt x="1200" y="467"/>
                  </a:cubicBezTo>
                  <a:cubicBezTo>
                    <a:pt x="1219" y="378"/>
                    <a:pt x="1235" y="310"/>
                    <a:pt x="1246" y="267"/>
                  </a:cubicBezTo>
                  <a:cubicBezTo>
                    <a:pt x="1254" y="227"/>
                    <a:pt x="1257" y="189"/>
                    <a:pt x="1259" y="149"/>
                  </a:cubicBezTo>
                  <a:cubicBezTo>
                    <a:pt x="1259" y="122"/>
                    <a:pt x="1249" y="98"/>
                    <a:pt x="1227" y="79"/>
                  </a:cubicBezTo>
                  <a:cubicBezTo>
                    <a:pt x="1206" y="62"/>
                    <a:pt x="1181" y="54"/>
                    <a:pt x="1155" y="54"/>
                  </a:cubicBezTo>
                  <a:cubicBezTo>
                    <a:pt x="1151" y="54"/>
                    <a:pt x="1147" y="54"/>
                    <a:pt x="1144" y="54"/>
                  </a:cubicBezTo>
                  <a:cubicBezTo>
                    <a:pt x="1109" y="54"/>
                    <a:pt x="1071" y="65"/>
                    <a:pt x="1044" y="87"/>
                  </a:cubicBezTo>
                  <a:cubicBezTo>
                    <a:pt x="1038" y="63"/>
                    <a:pt x="1030" y="38"/>
                    <a:pt x="1020" y="19"/>
                  </a:cubicBezTo>
                  <a:cubicBezTo>
                    <a:pt x="952" y="6"/>
                    <a:pt x="888" y="1"/>
                    <a:pt x="820" y="1"/>
                  </a:cubicBezTo>
                  <a:cubicBezTo>
                    <a:pt x="818" y="1"/>
                    <a:pt x="815" y="1"/>
                    <a:pt x="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5" name="Google Shape;2525;p60"/>
            <p:cNvSpPr/>
            <p:nvPr/>
          </p:nvSpPr>
          <p:spPr>
            <a:xfrm>
              <a:off x="2874975" y="3858650"/>
              <a:ext cx="22800" cy="33325"/>
            </a:xfrm>
            <a:custGeom>
              <a:avLst/>
              <a:gdLst/>
              <a:ahLst/>
              <a:cxnLst/>
              <a:rect l="l" t="t" r="r" b="b"/>
              <a:pathLst>
                <a:path w="912" h="1333" extrusionOk="0">
                  <a:moveTo>
                    <a:pt x="771" y="1"/>
                  </a:moveTo>
                  <a:cubicBezTo>
                    <a:pt x="623" y="1"/>
                    <a:pt x="483" y="154"/>
                    <a:pt x="351" y="462"/>
                  </a:cubicBezTo>
                  <a:lnTo>
                    <a:pt x="332" y="451"/>
                  </a:lnTo>
                  <a:cubicBezTo>
                    <a:pt x="356" y="392"/>
                    <a:pt x="378" y="332"/>
                    <a:pt x="397" y="270"/>
                  </a:cubicBezTo>
                  <a:cubicBezTo>
                    <a:pt x="410" y="225"/>
                    <a:pt x="418" y="176"/>
                    <a:pt x="418" y="128"/>
                  </a:cubicBezTo>
                  <a:cubicBezTo>
                    <a:pt x="418" y="95"/>
                    <a:pt x="410" y="66"/>
                    <a:pt x="391" y="44"/>
                  </a:cubicBezTo>
                  <a:cubicBezTo>
                    <a:pt x="369" y="22"/>
                    <a:pt x="340" y="9"/>
                    <a:pt x="310" y="9"/>
                  </a:cubicBezTo>
                  <a:cubicBezTo>
                    <a:pt x="308" y="9"/>
                    <a:pt x="305" y="9"/>
                    <a:pt x="302" y="9"/>
                  </a:cubicBezTo>
                  <a:cubicBezTo>
                    <a:pt x="243" y="9"/>
                    <a:pt x="173" y="44"/>
                    <a:pt x="92" y="111"/>
                  </a:cubicBezTo>
                  <a:lnTo>
                    <a:pt x="186" y="216"/>
                  </a:lnTo>
                  <a:cubicBezTo>
                    <a:pt x="141" y="389"/>
                    <a:pt x="97" y="575"/>
                    <a:pt x="60" y="772"/>
                  </a:cubicBezTo>
                  <a:cubicBezTo>
                    <a:pt x="30" y="898"/>
                    <a:pt x="11" y="1025"/>
                    <a:pt x="0" y="1154"/>
                  </a:cubicBezTo>
                  <a:cubicBezTo>
                    <a:pt x="0" y="1273"/>
                    <a:pt x="49" y="1332"/>
                    <a:pt x="143" y="1332"/>
                  </a:cubicBezTo>
                  <a:cubicBezTo>
                    <a:pt x="194" y="1329"/>
                    <a:pt x="243" y="1308"/>
                    <a:pt x="278" y="1273"/>
                  </a:cubicBezTo>
                  <a:cubicBezTo>
                    <a:pt x="259" y="1238"/>
                    <a:pt x="248" y="1200"/>
                    <a:pt x="254" y="1162"/>
                  </a:cubicBezTo>
                  <a:cubicBezTo>
                    <a:pt x="254" y="1019"/>
                    <a:pt x="275" y="877"/>
                    <a:pt x="321" y="742"/>
                  </a:cubicBezTo>
                  <a:cubicBezTo>
                    <a:pt x="356" y="621"/>
                    <a:pt x="413" y="507"/>
                    <a:pt x="491" y="410"/>
                  </a:cubicBezTo>
                  <a:cubicBezTo>
                    <a:pt x="564" y="324"/>
                    <a:pt x="636" y="281"/>
                    <a:pt x="712" y="281"/>
                  </a:cubicBezTo>
                  <a:cubicBezTo>
                    <a:pt x="716" y="281"/>
                    <a:pt x="720" y="281"/>
                    <a:pt x="725" y="281"/>
                  </a:cubicBezTo>
                  <a:cubicBezTo>
                    <a:pt x="772" y="281"/>
                    <a:pt x="818" y="268"/>
                    <a:pt x="855" y="241"/>
                  </a:cubicBezTo>
                  <a:cubicBezTo>
                    <a:pt x="892" y="214"/>
                    <a:pt x="911" y="171"/>
                    <a:pt x="911" y="128"/>
                  </a:cubicBezTo>
                  <a:cubicBezTo>
                    <a:pt x="911" y="44"/>
                    <a:pt x="863" y="1"/>
                    <a:pt x="7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6" name="Google Shape;2526;p60"/>
            <p:cNvSpPr/>
            <p:nvPr/>
          </p:nvSpPr>
          <p:spPr>
            <a:xfrm>
              <a:off x="2900025" y="3849425"/>
              <a:ext cx="30825" cy="42475"/>
            </a:xfrm>
            <a:custGeom>
              <a:avLst/>
              <a:gdLst/>
              <a:ahLst/>
              <a:cxnLst/>
              <a:rect l="l" t="t" r="r" b="b"/>
              <a:pathLst>
                <a:path w="1233" h="1699" extrusionOk="0">
                  <a:moveTo>
                    <a:pt x="403" y="0"/>
                  </a:moveTo>
                  <a:cubicBezTo>
                    <a:pt x="399" y="0"/>
                    <a:pt x="395" y="0"/>
                    <a:pt x="392" y="1"/>
                  </a:cubicBezTo>
                  <a:cubicBezTo>
                    <a:pt x="349" y="1"/>
                    <a:pt x="305" y="9"/>
                    <a:pt x="265" y="25"/>
                  </a:cubicBezTo>
                  <a:cubicBezTo>
                    <a:pt x="222" y="41"/>
                    <a:pt x="181" y="63"/>
                    <a:pt x="146" y="92"/>
                  </a:cubicBezTo>
                  <a:lnTo>
                    <a:pt x="241" y="200"/>
                  </a:lnTo>
                  <a:lnTo>
                    <a:pt x="157" y="626"/>
                  </a:lnTo>
                  <a:cubicBezTo>
                    <a:pt x="101" y="920"/>
                    <a:pt x="60" y="1135"/>
                    <a:pt x="36" y="1270"/>
                  </a:cubicBezTo>
                  <a:cubicBezTo>
                    <a:pt x="17" y="1362"/>
                    <a:pt x="6" y="1456"/>
                    <a:pt x="1" y="1550"/>
                  </a:cubicBezTo>
                  <a:cubicBezTo>
                    <a:pt x="1" y="1647"/>
                    <a:pt x="47" y="1698"/>
                    <a:pt x="139" y="1698"/>
                  </a:cubicBezTo>
                  <a:cubicBezTo>
                    <a:pt x="142" y="1698"/>
                    <a:pt x="144" y="1698"/>
                    <a:pt x="146" y="1698"/>
                  </a:cubicBezTo>
                  <a:cubicBezTo>
                    <a:pt x="198" y="1698"/>
                    <a:pt x="246" y="1677"/>
                    <a:pt x="278" y="1639"/>
                  </a:cubicBezTo>
                  <a:cubicBezTo>
                    <a:pt x="260" y="1607"/>
                    <a:pt x="249" y="1566"/>
                    <a:pt x="254" y="1529"/>
                  </a:cubicBezTo>
                  <a:cubicBezTo>
                    <a:pt x="252" y="1359"/>
                    <a:pt x="281" y="1189"/>
                    <a:pt x="346" y="1030"/>
                  </a:cubicBezTo>
                  <a:cubicBezTo>
                    <a:pt x="394" y="898"/>
                    <a:pt x="472" y="779"/>
                    <a:pt x="572" y="680"/>
                  </a:cubicBezTo>
                  <a:cubicBezTo>
                    <a:pt x="664" y="594"/>
                    <a:pt x="753" y="550"/>
                    <a:pt x="839" y="550"/>
                  </a:cubicBezTo>
                  <a:cubicBezTo>
                    <a:pt x="925" y="550"/>
                    <a:pt x="968" y="610"/>
                    <a:pt x="968" y="723"/>
                  </a:cubicBezTo>
                  <a:cubicBezTo>
                    <a:pt x="968" y="777"/>
                    <a:pt x="963" y="828"/>
                    <a:pt x="955" y="879"/>
                  </a:cubicBezTo>
                  <a:cubicBezTo>
                    <a:pt x="944" y="938"/>
                    <a:pt x="928" y="1014"/>
                    <a:pt x="906" y="1103"/>
                  </a:cubicBezTo>
                  <a:cubicBezTo>
                    <a:pt x="882" y="1211"/>
                    <a:pt x="866" y="1300"/>
                    <a:pt x="855" y="1367"/>
                  </a:cubicBezTo>
                  <a:cubicBezTo>
                    <a:pt x="842" y="1426"/>
                    <a:pt x="836" y="1488"/>
                    <a:pt x="836" y="1547"/>
                  </a:cubicBezTo>
                  <a:cubicBezTo>
                    <a:pt x="834" y="1588"/>
                    <a:pt x="844" y="1628"/>
                    <a:pt x="869" y="1661"/>
                  </a:cubicBezTo>
                  <a:cubicBezTo>
                    <a:pt x="896" y="1685"/>
                    <a:pt x="932" y="1699"/>
                    <a:pt x="967" y="1699"/>
                  </a:cubicBezTo>
                  <a:cubicBezTo>
                    <a:pt x="970" y="1699"/>
                    <a:pt x="973" y="1699"/>
                    <a:pt x="976" y="1698"/>
                  </a:cubicBezTo>
                  <a:cubicBezTo>
                    <a:pt x="1028" y="1696"/>
                    <a:pt x="1076" y="1674"/>
                    <a:pt x="1111" y="1639"/>
                  </a:cubicBezTo>
                  <a:cubicBezTo>
                    <a:pt x="1090" y="1607"/>
                    <a:pt x="1082" y="1566"/>
                    <a:pt x="1084" y="1529"/>
                  </a:cubicBezTo>
                  <a:cubicBezTo>
                    <a:pt x="1084" y="1461"/>
                    <a:pt x="1092" y="1391"/>
                    <a:pt x="1103" y="1324"/>
                  </a:cubicBezTo>
                  <a:cubicBezTo>
                    <a:pt x="1117" y="1254"/>
                    <a:pt x="1135" y="1167"/>
                    <a:pt x="1162" y="1060"/>
                  </a:cubicBezTo>
                  <a:cubicBezTo>
                    <a:pt x="1187" y="968"/>
                    <a:pt x="1203" y="890"/>
                    <a:pt x="1216" y="831"/>
                  </a:cubicBezTo>
                  <a:cubicBezTo>
                    <a:pt x="1227" y="771"/>
                    <a:pt x="1232" y="712"/>
                    <a:pt x="1232" y="653"/>
                  </a:cubicBezTo>
                  <a:cubicBezTo>
                    <a:pt x="1232" y="558"/>
                    <a:pt x="1211" y="486"/>
                    <a:pt x="1165" y="440"/>
                  </a:cubicBezTo>
                  <a:cubicBezTo>
                    <a:pt x="1119" y="394"/>
                    <a:pt x="1052" y="373"/>
                    <a:pt x="963" y="373"/>
                  </a:cubicBezTo>
                  <a:cubicBezTo>
                    <a:pt x="852" y="375"/>
                    <a:pt x="745" y="408"/>
                    <a:pt x="653" y="470"/>
                  </a:cubicBezTo>
                  <a:cubicBezTo>
                    <a:pt x="540" y="548"/>
                    <a:pt x="446" y="653"/>
                    <a:pt x="384" y="777"/>
                  </a:cubicBezTo>
                  <a:lnTo>
                    <a:pt x="362" y="766"/>
                  </a:lnTo>
                  <a:cubicBezTo>
                    <a:pt x="378" y="680"/>
                    <a:pt x="408" y="561"/>
                    <a:pt x="446" y="408"/>
                  </a:cubicBezTo>
                  <a:cubicBezTo>
                    <a:pt x="467" y="327"/>
                    <a:pt x="481" y="265"/>
                    <a:pt x="489" y="222"/>
                  </a:cubicBezTo>
                  <a:cubicBezTo>
                    <a:pt x="497" y="189"/>
                    <a:pt x="499" y="152"/>
                    <a:pt x="502" y="117"/>
                  </a:cubicBezTo>
                  <a:cubicBezTo>
                    <a:pt x="505" y="84"/>
                    <a:pt x="494" y="52"/>
                    <a:pt x="475" y="28"/>
                  </a:cubicBezTo>
                  <a:cubicBezTo>
                    <a:pt x="454" y="9"/>
                    <a:pt x="429" y="0"/>
                    <a:pt x="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7" name="Google Shape;2527;p60"/>
            <p:cNvSpPr/>
            <p:nvPr/>
          </p:nvSpPr>
          <p:spPr>
            <a:xfrm>
              <a:off x="2938850" y="3858725"/>
              <a:ext cx="31400" cy="33250"/>
            </a:xfrm>
            <a:custGeom>
              <a:avLst/>
              <a:gdLst/>
              <a:ahLst/>
              <a:cxnLst/>
              <a:rect l="l" t="t" r="r" b="b"/>
              <a:pathLst>
                <a:path w="1256" h="1330" extrusionOk="0">
                  <a:moveTo>
                    <a:pt x="1005" y="119"/>
                  </a:moveTo>
                  <a:cubicBezTo>
                    <a:pt x="962" y="456"/>
                    <a:pt x="897" y="709"/>
                    <a:pt x="814" y="876"/>
                  </a:cubicBezTo>
                  <a:cubicBezTo>
                    <a:pt x="728" y="1046"/>
                    <a:pt x="620" y="1130"/>
                    <a:pt x="488" y="1130"/>
                  </a:cubicBezTo>
                  <a:cubicBezTo>
                    <a:pt x="485" y="1130"/>
                    <a:pt x="482" y="1130"/>
                    <a:pt x="480" y="1130"/>
                  </a:cubicBezTo>
                  <a:cubicBezTo>
                    <a:pt x="418" y="1130"/>
                    <a:pt x="357" y="1100"/>
                    <a:pt x="321" y="1049"/>
                  </a:cubicBezTo>
                  <a:cubicBezTo>
                    <a:pt x="278" y="981"/>
                    <a:pt x="256" y="903"/>
                    <a:pt x="261" y="822"/>
                  </a:cubicBezTo>
                  <a:cubicBezTo>
                    <a:pt x="259" y="701"/>
                    <a:pt x="288" y="577"/>
                    <a:pt x="350" y="469"/>
                  </a:cubicBezTo>
                  <a:cubicBezTo>
                    <a:pt x="410" y="364"/>
                    <a:pt x="499" y="278"/>
                    <a:pt x="606" y="219"/>
                  </a:cubicBezTo>
                  <a:cubicBezTo>
                    <a:pt x="728" y="154"/>
                    <a:pt x="865" y="119"/>
                    <a:pt x="1005" y="119"/>
                  </a:cubicBezTo>
                  <a:close/>
                  <a:moveTo>
                    <a:pt x="809" y="1"/>
                  </a:moveTo>
                  <a:cubicBezTo>
                    <a:pt x="521" y="1"/>
                    <a:pt x="252" y="156"/>
                    <a:pt x="111" y="410"/>
                  </a:cubicBezTo>
                  <a:cubicBezTo>
                    <a:pt x="38" y="537"/>
                    <a:pt x="0" y="682"/>
                    <a:pt x="3" y="831"/>
                  </a:cubicBezTo>
                  <a:cubicBezTo>
                    <a:pt x="0" y="919"/>
                    <a:pt x="16" y="1008"/>
                    <a:pt x="49" y="1092"/>
                  </a:cubicBezTo>
                  <a:cubicBezTo>
                    <a:pt x="76" y="1162"/>
                    <a:pt x="124" y="1224"/>
                    <a:pt x="183" y="1267"/>
                  </a:cubicBezTo>
                  <a:cubicBezTo>
                    <a:pt x="243" y="1308"/>
                    <a:pt x="313" y="1329"/>
                    <a:pt x="385" y="1329"/>
                  </a:cubicBezTo>
                  <a:cubicBezTo>
                    <a:pt x="477" y="1329"/>
                    <a:pt x="566" y="1299"/>
                    <a:pt x="639" y="1248"/>
                  </a:cubicBezTo>
                  <a:cubicBezTo>
                    <a:pt x="720" y="1186"/>
                    <a:pt x="787" y="1108"/>
                    <a:pt x="830" y="1016"/>
                  </a:cubicBezTo>
                  <a:lnTo>
                    <a:pt x="852" y="1027"/>
                  </a:lnTo>
                  <a:cubicBezTo>
                    <a:pt x="844" y="1068"/>
                    <a:pt x="838" y="1111"/>
                    <a:pt x="835" y="1154"/>
                  </a:cubicBezTo>
                  <a:cubicBezTo>
                    <a:pt x="833" y="1200"/>
                    <a:pt x="846" y="1246"/>
                    <a:pt x="876" y="1283"/>
                  </a:cubicBezTo>
                  <a:cubicBezTo>
                    <a:pt x="901" y="1313"/>
                    <a:pt x="938" y="1329"/>
                    <a:pt x="977" y="1329"/>
                  </a:cubicBezTo>
                  <a:cubicBezTo>
                    <a:pt x="980" y="1329"/>
                    <a:pt x="983" y="1329"/>
                    <a:pt x="986" y="1329"/>
                  </a:cubicBezTo>
                  <a:cubicBezTo>
                    <a:pt x="1038" y="1329"/>
                    <a:pt x="1089" y="1308"/>
                    <a:pt x="1127" y="1270"/>
                  </a:cubicBezTo>
                  <a:cubicBezTo>
                    <a:pt x="1100" y="1240"/>
                    <a:pt x="1086" y="1197"/>
                    <a:pt x="1089" y="1157"/>
                  </a:cubicBezTo>
                  <a:cubicBezTo>
                    <a:pt x="1089" y="1049"/>
                    <a:pt x="1100" y="941"/>
                    <a:pt x="1118" y="836"/>
                  </a:cubicBezTo>
                  <a:cubicBezTo>
                    <a:pt x="1137" y="731"/>
                    <a:pt x="1162" y="610"/>
                    <a:pt x="1197" y="467"/>
                  </a:cubicBezTo>
                  <a:cubicBezTo>
                    <a:pt x="1218" y="378"/>
                    <a:pt x="1232" y="310"/>
                    <a:pt x="1242" y="267"/>
                  </a:cubicBezTo>
                  <a:cubicBezTo>
                    <a:pt x="1250" y="227"/>
                    <a:pt x="1256" y="189"/>
                    <a:pt x="1256" y="149"/>
                  </a:cubicBezTo>
                  <a:cubicBezTo>
                    <a:pt x="1256" y="122"/>
                    <a:pt x="1245" y="98"/>
                    <a:pt x="1226" y="79"/>
                  </a:cubicBezTo>
                  <a:cubicBezTo>
                    <a:pt x="1205" y="62"/>
                    <a:pt x="1180" y="54"/>
                    <a:pt x="1152" y="54"/>
                  </a:cubicBezTo>
                  <a:cubicBezTo>
                    <a:pt x="1148" y="54"/>
                    <a:pt x="1144" y="54"/>
                    <a:pt x="1140" y="54"/>
                  </a:cubicBezTo>
                  <a:cubicBezTo>
                    <a:pt x="1105" y="54"/>
                    <a:pt x="1070" y="65"/>
                    <a:pt x="1040" y="87"/>
                  </a:cubicBezTo>
                  <a:cubicBezTo>
                    <a:pt x="1035" y="63"/>
                    <a:pt x="1027" y="38"/>
                    <a:pt x="1016" y="19"/>
                  </a:cubicBezTo>
                  <a:cubicBezTo>
                    <a:pt x="951" y="6"/>
                    <a:pt x="884" y="1"/>
                    <a:pt x="817" y="1"/>
                  </a:cubicBezTo>
                  <a:cubicBezTo>
                    <a:pt x="814" y="1"/>
                    <a:pt x="812" y="1"/>
                    <a:pt x="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8" name="Google Shape;2528;p60"/>
            <p:cNvSpPr/>
            <p:nvPr/>
          </p:nvSpPr>
          <p:spPr>
            <a:xfrm>
              <a:off x="2979525" y="3849475"/>
              <a:ext cx="30425" cy="42500"/>
            </a:xfrm>
            <a:custGeom>
              <a:avLst/>
              <a:gdLst/>
              <a:ahLst/>
              <a:cxnLst/>
              <a:rect l="l" t="t" r="r" b="b"/>
              <a:pathLst>
                <a:path w="1217" h="1700" extrusionOk="0">
                  <a:moveTo>
                    <a:pt x="734" y="570"/>
                  </a:moveTo>
                  <a:cubicBezTo>
                    <a:pt x="796" y="570"/>
                    <a:pt x="857" y="599"/>
                    <a:pt x="893" y="651"/>
                  </a:cubicBezTo>
                  <a:cubicBezTo>
                    <a:pt x="936" y="718"/>
                    <a:pt x="957" y="796"/>
                    <a:pt x="955" y="877"/>
                  </a:cubicBezTo>
                  <a:cubicBezTo>
                    <a:pt x="955" y="996"/>
                    <a:pt x="920" y="1114"/>
                    <a:pt x="858" y="1214"/>
                  </a:cubicBezTo>
                  <a:cubicBezTo>
                    <a:pt x="790" y="1319"/>
                    <a:pt x="699" y="1403"/>
                    <a:pt x="591" y="1459"/>
                  </a:cubicBezTo>
                  <a:cubicBezTo>
                    <a:pt x="472" y="1524"/>
                    <a:pt x="343" y="1556"/>
                    <a:pt x="208" y="1562"/>
                  </a:cubicBezTo>
                  <a:cubicBezTo>
                    <a:pt x="206" y="1386"/>
                    <a:pt x="232" y="1214"/>
                    <a:pt x="281" y="1047"/>
                  </a:cubicBezTo>
                  <a:cubicBezTo>
                    <a:pt x="319" y="918"/>
                    <a:pt x="386" y="796"/>
                    <a:pt x="475" y="697"/>
                  </a:cubicBezTo>
                  <a:cubicBezTo>
                    <a:pt x="553" y="613"/>
                    <a:pt x="637" y="570"/>
                    <a:pt x="726" y="570"/>
                  </a:cubicBezTo>
                  <a:cubicBezTo>
                    <a:pt x="728" y="570"/>
                    <a:pt x="731" y="570"/>
                    <a:pt x="734" y="570"/>
                  </a:cubicBezTo>
                  <a:close/>
                  <a:moveTo>
                    <a:pt x="374" y="1"/>
                  </a:moveTo>
                  <a:cubicBezTo>
                    <a:pt x="370" y="1"/>
                    <a:pt x="366" y="1"/>
                    <a:pt x="362" y="1"/>
                  </a:cubicBezTo>
                  <a:cubicBezTo>
                    <a:pt x="319" y="1"/>
                    <a:pt x="278" y="9"/>
                    <a:pt x="238" y="26"/>
                  </a:cubicBezTo>
                  <a:cubicBezTo>
                    <a:pt x="195" y="39"/>
                    <a:pt x="154" y="63"/>
                    <a:pt x="119" y="93"/>
                  </a:cubicBezTo>
                  <a:lnTo>
                    <a:pt x="211" y="198"/>
                  </a:lnTo>
                  <a:cubicBezTo>
                    <a:pt x="71" y="842"/>
                    <a:pt x="1" y="1252"/>
                    <a:pt x="1" y="1424"/>
                  </a:cubicBezTo>
                  <a:cubicBezTo>
                    <a:pt x="1" y="1532"/>
                    <a:pt x="22" y="1605"/>
                    <a:pt x="68" y="1642"/>
                  </a:cubicBezTo>
                  <a:cubicBezTo>
                    <a:pt x="119" y="1679"/>
                    <a:pt x="178" y="1700"/>
                    <a:pt x="241" y="1700"/>
                  </a:cubicBezTo>
                  <a:cubicBezTo>
                    <a:pt x="248" y="1700"/>
                    <a:pt x="255" y="1700"/>
                    <a:pt x="262" y="1699"/>
                  </a:cubicBezTo>
                  <a:cubicBezTo>
                    <a:pt x="267" y="1699"/>
                    <a:pt x="273" y="1699"/>
                    <a:pt x="278" y="1699"/>
                  </a:cubicBezTo>
                  <a:cubicBezTo>
                    <a:pt x="439" y="1699"/>
                    <a:pt x="598" y="1659"/>
                    <a:pt x="742" y="1586"/>
                  </a:cubicBezTo>
                  <a:cubicBezTo>
                    <a:pt x="882" y="1516"/>
                    <a:pt x="1000" y="1411"/>
                    <a:pt x="1087" y="1279"/>
                  </a:cubicBezTo>
                  <a:cubicBezTo>
                    <a:pt x="1170" y="1149"/>
                    <a:pt x="1213" y="998"/>
                    <a:pt x="1213" y="845"/>
                  </a:cubicBezTo>
                  <a:cubicBezTo>
                    <a:pt x="1216" y="759"/>
                    <a:pt x="1200" y="675"/>
                    <a:pt x="1165" y="594"/>
                  </a:cubicBezTo>
                  <a:cubicBezTo>
                    <a:pt x="1138" y="527"/>
                    <a:pt x="1089" y="470"/>
                    <a:pt x="1030" y="430"/>
                  </a:cubicBezTo>
                  <a:cubicBezTo>
                    <a:pt x="974" y="392"/>
                    <a:pt x="906" y="370"/>
                    <a:pt x="838" y="370"/>
                  </a:cubicBezTo>
                  <a:cubicBezTo>
                    <a:pt x="833" y="370"/>
                    <a:pt x="829" y="370"/>
                    <a:pt x="825" y="371"/>
                  </a:cubicBezTo>
                  <a:cubicBezTo>
                    <a:pt x="731" y="371"/>
                    <a:pt x="639" y="400"/>
                    <a:pt x="564" y="459"/>
                  </a:cubicBezTo>
                  <a:cubicBezTo>
                    <a:pt x="478" y="524"/>
                    <a:pt x="410" y="610"/>
                    <a:pt x="365" y="707"/>
                  </a:cubicBezTo>
                  <a:lnTo>
                    <a:pt x="343" y="697"/>
                  </a:lnTo>
                  <a:cubicBezTo>
                    <a:pt x="362" y="624"/>
                    <a:pt x="383" y="532"/>
                    <a:pt x="410" y="427"/>
                  </a:cubicBezTo>
                  <a:cubicBezTo>
                    <a:pt x="432" y="344"/>
                    <a:pt x="448" y="276"/>
                    <a:pt x="459" y="230"/>
                  </a:cubicBezTo>
                  <a:cubicBezTo>
                    <a:pt x="467" y="193"/>
                    <a:pt x="472" y="155"/>
                    <a:pt x="475" y="117"/>
                  </a:cubicBezTo>
                  <a:cubicBezTo>
                    <a:pt x="478" y="85"/>
                    <a:pt x="470" y="53"/>
                    <a:pt x="448" y="28"/>
                  </a:cubicBezTo>
                  <a:cubicBezTo>
                    <a:pt x="427" y="9"/>
                    <a:pt x="401" y="1"/>
                    <a:pt x="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9" name="Google Shape;2529;p60"/>
            <p:cNvSpPr/>
            <p:nvPr/>
          </p:nvSpPr>
          <p:spPr>
            <a:xfrm>
              <a:off x="3017875" y="3858725"/>
              <a:ext cx="31400" cy="33250"/>
            </a:xfrm>
            <a:custGeom>
              <a:avLst/>
              <a:gdLst/>
              <a:ahLst/>
              <a:cxnLst/>
              <a:rect l="l" t="t" r="r" b="b"/>
              <a:pathLst>
                <a:path w="1256" h="1330" extrusionOk="0">
                  <a:moveTo>
                    <a:pt x="1002" y="119"/>
                  </a:moveTo>
                  <a:cubicBezTo>
                    <a:pt x="962" y="456"/>
                    <a:pt x="897" y="709"/>
                    <a:pt x="811" y="876"/>
                  </a:cubicBezTo>
                  <a:lnTo>
                    <a:pt x="814" y="876"/>
                  </a:lnTo>
                  <a:cubicBezTo>
                    <a:pt x="728" y="1046"/>
                    <a:pt x="620" y="1130"/>
                    <a:pt x="488" y="1130"/>
                  </a:cubicBezTo>
                  <a:cubicBezTo>
                    <a:pt x="485" y="1130"/>
                    <a:pt x="482" y="1130"/>
                    <a:pt x="479" y="1130"/>
                  </a:cubicBezTo>
                  <a:cubicBezTo>
                    <a:pt x="415" y="1130"/>
                    <a:pt x="357" y="1100"/>
                    <a:pt x="318" y="1049"/>
                  </a:cubicBezTo>
                  <a:cubicBezTo>
                    <a:pt x="275" y="981"/>
                    <a:pt x="256" y="903"/>
                    <a:pt x="259" y="822"/>
                  </a:cubicBezTo>
                  <a:cubicBezTo>
                    <a:pt x="259" y="701"/>
                    <a:pt x="288" y="577"/>
                    <a:pt x="348" y="469"/>
                  </a:cubicBezTo>
                  <a:cubicBezTo>
                    <a:pt x="407" y="364"/>
                    <a:pt x="496" y="278"/>
                    <a:pt x="604" y="219"/>
                  </a:cubicBezTo>
                  <a:cubicBezTo>
                    <a:pt x="728" y="154"/>
                    <a:pt x="865" y="119"/>
                    <a:pt x="1002" y="119"/>
                  </a:cubicBezTo>
                  <a:close/>
                  <a:moveTo>
                    <a:pt x="809" y="1"/>
                  </a:moveTo>
                  <a:cubicBezTo>
                    <a:pt x="518" y="1"/>
                    <a:pt x="252" y="156"/>
                    <a:pt x="108" y="410"/>
                  </a:cubicBezTo>
                  <a:cubicBezTo>
                    <a:pt x="35" y="537"/>
                    <a:pt x="0" y="682"/>
                    <a:pt x="0" y="831"/>
                  </a:cubicBezTo>
                  <a:cubicBezTo>
                    <a:pt x="0" y="919"/>
                    <a:pt x="16" y="1008"/>
                    <a:pt x="49" y="1092"/>
                  </a:cubicBezTo>
                  <a:cubicBezTo>
                    <a:pt x="75" y="1162"/>
                    <a:pt x="121" y="1224"/>
                    <a:pt x="183" y="1267"/>
                  </a:cubicBezTo>
                  <a:cubicBezTo>
                    <a:pt x="243" y="1308"/>
                    <a:pt x="313" y="1329"/>
                    <a:pt x="385" y="1329"/>
                  </a:cubicBezTo>
                  <a:cubicBezTo>
                    <a:pt x="474" y="1329"/>
                    <a:pt x="563" y="1299"/>
                    <a:pt x="636" y="1248"/>
                  </a:cubicBezTo>
                  <a:cubicBezTo>
                    <a:pt x="720" y="1186"/>
                    <a:pt x="784" y="1108"/>
                    <a:pt x="830" y="1016"/>
                  </a:cubicBezTo>
                  <a:lnTo>
                    <a:pt x="852" y="1027"/>
                  </a:lnTo>
                  <a:cubicBezTo>
                    <a:pt x="841" y="1068"/>
                    <a:pt x="835" y="1111"/>
                    <a:pt x="835" y="1154"/>
                  </a:cubicBezTo>
                  <a:cubicBezTo>
                    <a:pt x="833" y="1200"/>
                    <a:pt x="846" y="1246"/>
                    <a:pt x="873" y="1283"/>
                  </a:cubicBezTo>
                  <a:cubicBezTo>
                    <a:pt x="901" y="1313"/>
                    <a:pt x="937" y="1329"/>
                    <a:pt x="975" y="1329"/>
                  </a:cubicBezTo>
                  <a:cubicBezTo>
                    <a:pt x="978" y="1329"/>
                    <a:pt x="981" y="1329"/>
                    <a:pt x="984" y="1329"/>
                  </a:cubicBezTo>
                  <a:cubicBezTo>
                    <a:pt x="1038" y="1329"/>
                    <a:pt x="1089" y="1308"/>
                    <a:pt x="1126" y="1270"/>
                  </a:cubicBezTo>
                  <a:cubicBezTo>
                    <a:pt x="1100" y="1237"/>
                    <a:pt x="1086" y="1197"/>
                    <a:pt x="1089" y="1157"/>
                  </a:cubicBezTo>
                  <a:cubicBezTo>
                    <a:pt x="1089" y="1049"/>
                    <a:pt x="1097" y="941"/>
                    <a:pt x="1116" y="836"/>
                  </a:cubicBezTo>
                  <a:cubicBezTo>
                    <a:pt x="1135" y="731"/>
                    <a:pt x="1161" y="610"/>
                    <a:pt x="1197" y="467"/>
                  </a:cubicBezTo>
                  <a:cubicBezTo>
                    <a:pt x="1215" y="378"/>
                    <a:pt x="1232" y="310"/>
                    <a:pt x="1242" y="267"/>
                  </a:cubicBezTo>
                  <a:cubicBezTo>
                    <a:pt x="1250" y="227"/>
                    <a:pt x="1253" y="189"/>
                    <a:pt x="1256" y="149"/>
                  </a:cubicBezTo>
                  <a:cubicBezTo>
                    <a:pt x="1256" y="122"/>
                    <a:pt x="1245" y="98"/>
                    <a:pt x="1223" y="79"/>
                  </a:cubicBezTo>
                  <a:cubicBezTo>
                    <a:pt x="1202" y="62"/>
                    <a:pt x="1177" y="54"/>
                    <a:pt x="1151" y="54"/>
                  </a:cubicBezTo>
                  <a:cubicBezTo>
                    <a:pt x="1147" y="54"/>
                    <a:pt x="1144" y="54"/>
                    <a:pt x="1140" y="54"/>
                  </a:cubicBezTo>
                  <a:cubicBezTo>
                    <a:pt x="1105" y="54"/>
                    <a:pt x="1070" y="65"/>
                    <a:pt x="1040" y="87"/>
                  </a:cubicBezTo>
                  <a:cubicBezTo>
                    <a:pt x="1035" y="63"/>
                    <a:pt x="1027" y="38"/>
                    <a:pt x="1016" y="19"/>
                  </a:cubicBezTo>
                  <a:cubicBezTo>
                    <a:pt x="949" y="6"/>
                    <a:pt x="884" y="1"/>
                    <a:pt x="817" y="1"/>
                  </a:cubicBezTo>
                  <a:cubicBezTo>
                    <a:pt x="814" y="1"/>
                    <a:pt x="812" y="1"/>
                    <a:pt x="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0" name="Google Shape;2530;p60"/>
            <p:cNvSpPr/>
            <p:nvPr/>
          </p:nvSpPr>
          <p:spPr>
            <a:xfrm>
              <a:off x="3057550" y="3858725"/>
              <a:ext cx="31475" cy="33250"/>
            </a:xfrm>
            <a:custGeom>
              <a:avLst/>
              <a:gdLst/>
              <a:ahLst/>
              <a:cxnLst/>
              <a:rect l="l" t="t" r="r" b="b"/>
              <a:pathLst>
                <a:path w="1259" h="1330" extrusionOk="0">
                  <a:moveTo>
                    <a:pt x="1005" y="119"/>
                  </a:moveTo>
                  <a:cubicBezTo>
                    <a:pt x="962" y="456"/>
                    <a:pt x="900" y="709"/>
                    <a:pt x="814" y="876"/>
                  </a:cubicBezTo>
                  <a:cubicBezTo>
                    <a:pt x="731" y="1046"/>
                    <a:pt x="620" y="1130"/>
                    <a:pt x="491" y="1130"/>
                  </a:cubicBezTo>
                  <a:cubicBezTo>
                    <a:pt x="488" y="1130"/>
                    <a:pt x="485" y="1130"/>
                    <a:pt x="482" y="1130"/>
                  </a:cubicBezTo>
                  <a:cubicBezTo>
                    <a:pt x="418" y="1130"/>
                    <a:pt x="360" y="1100"/>
                    <a:pt x="321" y="1049"/>
                  </a:cubicBezTo>
                  <a:cubicBezTo>
                    <a:pt x="278" y="981"/>
                    <a:pt x="256" y="903"/>
                    <a:pt x="262" y="822"/>
                  </a:cubicBezTo>
                  <a:cubicBezTo>
                    <a:pt x="262" y="701"/>
                    <a:pt x="291" y="577"/>
                    <a:pt x="351" y="469"/>
                  </a:cubicBezTo>
                  <a:cubicBezTo>
                    <a:pt x="410" y="364"/>
                    <a:pt x="499" y="278"/>
                    <a:pt x="607" y="219"/>
                  </a:cubicBezTo>
                  <a:cubicBezTo>
                    <a:pt x="731" y="154"/>
                    <a:pt x="865" y="119"/>
                    <a:pt x="1005" y="119"/>
                  </a:cubicBezTo>
                  <a:close/>
                  <a:moveTo>
                    <a:pt x="812" y="1"/>
                  </a:moveTo>
                  <a:cubicBezTo>
                    <a:pt x="521" y="1"/>
                    <a:pt x="252" y="156"/>
                    <a:pt x="111" y="410"/>
                  </a:cubicBezTo>
                  <a:cubicBezTo>
                    <a:pt x="38" y="537"/>
                    <a:pt x="0" y="682"/>
                    <a:pt x="3" y="831"/>
                  </a:cubicBezTo>
                  <a:cubicBezTo>
                    <a:pt x="0" y="919"/>
                    <a:pt x="16" y="1008"/>
                    <a:pt x="51" y="1092"/>
                  </a:cubicBezTo>
                  <a:cubicBezTo>
                    <a:pt x="78" y="1162"/>
                    <a:pt x="124" y="1224"/>
                    <a:pt x="186" y="1267"/>
                  </a:cubicBezTo>
                  <a:cubicBezTo>
                    <a:pt x="245" y="1308"/>
                    <a:pt x="316" y="1329"/>
                    <a:pt x="388" y="1329"/>
                  </a:cubicBezTo>
                  <a:cubicBezTo>
                    <a:pt x="477" y="1329"/>
                    <a:pt x="566" y="1299"/>
                    <a:pt x="639" y="1248"/>
                  </a:cubicBezTo>
                  <a:cubicBezTo>
                    <a:pt x="720" y="1186"/>
                    <a:pt x="787" y="1108"/>
                    <a:pt x="833" y="1016"/>
                  </a:cubicBezTo>
                  <a:lnTo>
                    <a:pt x="852" y="1027"/>
                  </a:lnTo>
                  <a:cubicBezTo>
                    <a:pt x="844" y="1068"/>
                    <a:pt x="838" y="1111"/>
                    <a:pt x="838" y="1154"/>
                  </a:cubicBezTo>
                  <a:cubicBezTo>
                    <a:pt x="836" y="1200"/>
                    <a:pt x="849" y="1246"/>
                    <a:pt x="876" y="1283"/>
                  </a:cubicBezTo>
                  <a:cubicBezTo>
                    <a:pt x="901" y="1313"/>
                    <a:pt x="940" y="1329"/>
                    <a:pt x="978" y="1329"/>
                  </a:cubicBezTo>
                  <a:cubicBezTo>
                    <a:pt x="981" y="1329"/>
                    <a:pt x="984" y="1329"/>
                    <a:pt x="987" y="1329"/>
                  </a:cubicBezTo>
                  <a:cubicBezTo>
                    <a:pt x="1040" y="1329"/>
                    <a:pt x="1092" y="1308"/>
                    <a:pt x="1129" y="1270"/>
                  </a:cubicBezTo>
                  <a:cubicBezTo>
                    <a:pt x="1102" y="1237"/>
                    <a:pt x="1089" y="1197"/>
                    <a:pt x="1092" y="1157"/>
                  </a:cubicBezTo>
                  <a:cubicBezTo>
                    <a:pt x="1092" y="1049"/>
                    <a:pt x="1100" y="941"/>
                    <a:pt x="1119" y="836"/>
                  </a:cubicBezTo>
                  <a:cubicBezTo>
                    <a:pt x="1137" y="731"/>
                    <a:pt x="1164" y="610"/>
                    <a:pt x="1197" y="467"/>
                  </a:cubicBezTo>
                  <a:cubicBezTo>
                    <a:pt x="1218" y="378"/>
                    <a:pt x="1234" y="310"/>
                    <a:pt x="1243" y="267"/>
                  </a:cubicBezTo>
                  <a:cubicBezTo>
                    <a:pt x="1251" y="227"/>
                    <a:pt x="1256" y="189"/>
                    <a:pt x="1259" y="149"/>
                  </a:cubicBezTo>
                  <a:cubicBezTo>
                    <a:pt x="1259" y="122"/>
                    <a:pt x="1248" y="98"/>
                    <a:pt x="1226" y="79"/>
                  </a:cubicBezTo>
                  <a:cubicBezTo>
                    <a:pt x="1205" y="62"/>
                    <a:pt x="1180" y="54"/>
                    <a:pt x="1154" y="54"/>
                  </a:cubicBezTo>
                  <a:cubicBezTo>
                    <a:pt x="1150" y="54"/>
                    <a:pt x="1147" y="54"/>
                    <a:pt x="1143" y="54"/>
                  </a:cubicBezTo>
                  <a:cubicBezTo>
                    <a:pt x="1105" y="54"/>
                    <a:pt x="1070" y="65"/>
                    <a:pt x="1040" y="87"/>
                  </a:cubicBezTo>
                  <a:cubicBezTo>
                    <a:pt x="1038" y="63"/>
                    <a:pt x="1030" y="38"/>
                    <a:pt x="1019" y="19"/>
                  </a:cubicBezTo>
                  <a:cubicBezTo>
                    <a:pt x="952" y="6"/>
                    <a:pt x="884" y="1"/>
                    <a:pt x="819" y="1"/>
                  </a:cubicBezTo>
                  <a:cubicBezTo>
                    <a:pt x="817" y="1"/>
                    <a:pt x="814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1" name="Google Shape;2531;p60"/>
            <p:cNvSpPr/>
            <p:nvPr/>
          </p:nvSpPr>
          <p:spPr>
            <a:xfrm>
              <a:off x="3098700" y="3858725"/>
              <a:ext cx="30950" cy="33200"/>
            </a:xfrm>
            <a:custGeom>
              <a:avLst/>
              <a:gdLst/>
              <a:ahLst/>
              <a:cxnLst/>
              <a:rect l="l" t="t" r="r" b="b"/>
              <a:pathLst>
                <a:path w="1238" h="1328" extrusionOk="0">
                  <a:moveTo>
                    <a:pt x="965" y="1"/>
                  </a:moveTo>
                  <a:cubicBezTo>
                    <a:pt x="736" y="1"/>
                    <a:pt x="550" y="130"/>
                    <a:pt x="408" y="389"/>
                  </a:cubicBezTo>
                  <a:lnTo>
                    <a:pt x="386" y="381"/>
                  </a:lnTo>
                  <a:cubicBezTo>
                    <a:pt x="408" y="337"/>
                    <a:pt x="424" y="294"/>
                    <a:pt x="435" y="248"/>
                  </a:cubicBezTo>
                  <a:cubicBezTo>
                    <a:pt x="445" y="208"/>
                    <a:pt x="451" y="168"/>
                    <a:pt x="453" y="125"/>
                  </a:cubicBezTo>
                  <a:cubicBezTo>
                    <a:pt x="456" y="92"/>
                    <a:pt x="448" y="60"/>
                    <a:pt x="427" y="33"/>
                  </a:cubicBezTo>
                  <a:cubicBezTo>
                    <a:pt x="406" y="17"/>
                    <a:pt x="381" y="7"/>
                    <a:pt x="354" y="7"/>
                  </a:cubicBezTo>
                  <a:cubicBezTo>
                    <a:pt x="349" y="7"/>
                    <a:pt x="343" y="8"/>
                    <a:pt x="338" y="9"/>
                  </a:cubicBezTo>
                  <a:cubicBezTo>
                    <a:pt x="294" y="9"/>
                    <a:pt x="254" y="19"/>
                    <a:pt x="214" y="36"/>
                  </a:cubicBezTo>
                  <a:cubicBezTo>
                    <a:pt x="171" y="52"/>
                    <a:pt x="130" y="76"/>
                    <a:pt x="95" y="108"/>
                  </a:cubicBezTo>
                  <a:lnTo>
                    <a:pt x="189" y="213"/>
                  </a:lnTo>
                  <a:cubicBezTo>
                    <a:pt x="141" y="405"/>
                    <a:pt x="98" y="599"/>
                    <a:pt x="60" y="793"/>
                  </a:cubicBezTo>
                  <a:cubicBezTo>
                    <a:pt x="33" y="919"/>
                    <a:pt x="14" y="1049"/>
                    <a:pt x="3" y="1178"/>
                  </a:cubicBezTo>
                  <a:cubicBezTo>
                    <a:pt x="1" y="1219"/>
                    <a:pt x="12" y="1259"/>
                    <a:pt x="38" y="1291"/>
                  </a:cubicBezTo>
                  <a:cubicBezTo>
                    <a:pt x="64" y="1314"/>
                    <a:pt x="99" y="1328"/>
                    <a:pt x="134" y="1328"/>
                  </a:cubicBezTo>
                  <a:cubicBezTo>
                    <a:pt x="140" y="1328"/>
                    <a:pt x="146" y="1327"/>
                    <a:pt x="152" y="1326"/>
                  </a:cubicBezTo>
                  <a:cubicBezTo>
                    <a:pt x="203" y="1326"/>
                    <a:pt x="251" y="1305"/>
                    <a:pt x="286" y="1267"/>
                  </a:cubicBezTo>
                  <a:cubicBezTo>
                    <a:pt x="265" y="1235"/>
                    <a:pt x="257" y="1197"/>
                    <a:pt x="259" y="1157"/>
                  </a:cubicBezTo>
                  <a:cubicBezTo>
                    <a:pt x="262" y="1000"/>
                    <a:pt x="289" y="841"/>
                    <a:pt x="343" y="693"/>
                  </a:cubicBezTo>
                  <a:cubicBezTo>
                    <a:pt x="389" y="558"/>
                    <a:pt x="462" y="432"/>
                    <a:pt x="559" y="324"/>
                  </a:cubicBezTo>
                  <a:cubicBezTo>
                    <a:pt x="647" y="227"/>
                    <a:pt x="745" y="181"/>
                    <a:pt x="844" y="181"/>
                  </a:cubicBezTo>
                  <a:cubicBezTo>
                    <a:pt x="930" y="181"/>
                    <a:pt x="974" y="238"/>
                    <a:pt x="974" y="354"/>
                  </a:cubicBezTo>
                  <a:cubicBezTo>
                    <a:pt x="974" y="405"/>
                    <a:pt x="968" y="456"/>
                    <a:pt x="957" y="510"/>
                  </a:cubicBezTo>
                  <a:cubicBezTo>
                    <a:pt x="947" y="569"/>
                    <a:pt x="933" y="642"/>
                    <a:pt x="912" y="734"/>
                  </a:cubicBezTo>
                  <a:cubicBezTo>
                    <a:pt x="887" y="841"/>
                    <a:pt x="871" y="928"/>
                    <a:pt x="858" y="995"/>
                  </a:cubicBezTo>
                  <a:cubicBezTo>
                    <a:pt x="847" y="1054"/>
                    <a:pt x="842" y="1116"/>
                    <a:pt x="842" y="1175"/>
                  </a:cubicBezTo>
                  <a:cubicBezTo>
                    <a:pt x="836" y="1219"/>
                    <a:pt x="850" y="1259"/>
                    <a:pt x="874" y="1291"/>
                  </a:cubicBezTo>
                  <a:cubicBezTo>
                    <a:pt x="899" y="1314"/>
                    <a:pt x="930" y="1328"/>
                    <a:pt x="964" y="1328"/>
                  </a:cubicBezTo>
                  <a:cubicBezTo>
                    <a:pt x="970" y="1328"/>
                    <a:pt x="976" y="1327"/>
                    <a:pt x="982" y="1326"/>
                  </a:cubicBezTo>
                  <a:cubicBezTo>
                    <a:pt x="1033" y="1326"/>
                    <a:pt x="1081" y="1305"/>
                    <a:pt x="1116" y="1267"/>
                  </a:cubicBezTo>
                  <a:cubicBezTo>
                    <a:pt x="1095" y="1235"/>
                    <a:pt x="1084" y="1197"/>
                    <a:pt x="1089" y="1157"/>
                  </a:cubicBezTo>
                  <a:cubicBezTo>
                    <a:pt x="1089" y="1089"/>
                    <a:pt x="1095" y="1019"/>
                    <a:pt x="1108" y="952"/>
                  </a:cubicBezTo>
                  <a:cubicBezTo>
                    <a:pt x="1122" y="884"/>
                    <a:pt x="1141" y="795"/>
                    <a:pt x="1168" y="688"/>
                  </a:cubicBezTo>
                  <a:cubicBezTo>
                    <a:pt x="1189" y="596"/>
                    <a:pt x="1208" y="521"/>
                    <a:pt x="1219" y="459"/>
                  </a:cubicBezTo>
                  <a:cubicBezTo>
                    <a:pt x="1230" y="399"/>
                    <a:pt x="1238" y="340"/>
                    <a:pt x="1238" y="283"/>
                  </a:cubicBezTo>
                  <a:cubicBezTo>
                    <a:pt x="1238" y="186"/>
                    <a:pt x="1213" y="114"/>
                    <a:pt x="1170" y="68"/>
                  </a:cubicBezTo>
                  <a:cubicBezTo>
                    <a:pt x="1124" y="25"/>
                    <a:pt x="1057" y="1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32" name="Google Shape;2532;p60"/>
          <p:cNvGrpSpPr/>
          <p:nvPr/>
        </p:nvGrpSpPr>
        <p:grpSpPr>
          <a:xfrm>
            <a:off x="4279904" y="1527508"/>
            <a:ext cx="1225610" cy="3076079"/>
            <a:chOff x="3745575" y="3588675"/>
            <a:chExt cx="714350" cy="1792900"/>
          </a:xfrm>
        </p:grpSpPr>
        <p:sp>
          <p:nvSpPr>
            <p:cNvPr id="2533" name="Google Shape;2533;p60"/>
            <p:cNvSpPr/>
            <p:nvPr/>
          </p:nvSpPr>
          <p:spPr>
            <a:xfrm>
              <a:off x="3818400" y="3806250"/>
              <a:ext cx="312150" cy="505525"/>
            </a:xfrm>
            <a:custGeom>
              <a:avLst/>
              <a:gdLst/>
              <a:ahLst/>
              <a:cxnLst/>
              <a:rect l="l" t="t" r="r" b="b"/>
              <a:pathLst>
                <a:path w="12486" h="20221" extrusionOk="0">
                  <a:moveTo>
                    <a:pt x="6145" y="0"/>
                  </a:moveTo>
                  <a:cubicBezTo>
                    <a:pt x="5555" y="0"/>
                    <a:pt x="4965" y="35"/>
                    <a:pt x="4377" y="111"/>
                  </a:cubicBezTo>
                  <a:cubicBezTo>
                    <a:pt x="4345" y="114"/>
                    <a:pt x="4310" y="119"/>
                    <a:pt x="4277" y="122"/>
                  </a:cubicBezTo>
                  <a:lnTo>
                    <a:pt x="3749" y="181"/>
                  </a:lnTo>
                  <a:cubicBezTo>
                    <a:pt x="2844" y="275"/>
                    <a:pt x="1650" y="396"/>
                    <a:pt x="968" y="615"/>
                  </a:cubicBezTo>
                  <a:cubicBezTo>
                    <a:pt x="300" y="1846"/>
                    <a:pt x="669" y="2700"/>
                    <a:pt x="1" y="3932"/>
                  </a:cubicBezTo>
                  <a:cubicBezTo>
                    <a:pt x="389" y="5317"/>
                    <a:pt x="664" y="6791"/>
                    <a:pt x="855" y="8206"/>
                  </a:cubicBezTo>
                  <a:cubicBezTo>
                    <a:pt x="1370" y="11962"/>
                    <a:pt x="1308" y="15277"/>
                    <a:pt x="1308" y="15277"/>
                  </a:cubicBezTo>
                  <a:lnTo>
                    <a:pt x="1106" y="16174"/>
                  </a:lnTo>
                  <a:lnTo>
                    <a:pt x="1076" y="16306"/>
                  </a:lnTo>
                  <a:cubicBezTo>
                    <a:pt x="871" y="17209"/>
                    <a:pt x="839" y="18144"/>
                    <a:pt x="982" y="19058"/>
                  </a:cubicBezTo>
                  <a:cubicBezTo>
                    <a:pt x="987" y="19087"/>
                    <a:pt x="990" y="19109"/>
                    <a:pt x="993" y="19125"/>
                  </a:cubicBezTo>
                  <a:cubicBezTo>
                    <a:pt x="1125" y="19200"/>
                    <a:pt x="1262" y="19265"/>
                    <a:pt x="1402" y="19319"/>
                  </a:cubicBezTo>
                  <a:cubicBezTo>
                    <a:pt x="2054" y="19548"/>
                    <a:pt x="2720" y="19734"/>
                    <a:pt x="3396" y="19874"/>
                  </a:cubicBezTo>
                  <a:cubicBezTo>
                    <a:pt x="3571" y="19912"/>
                    <a:pt x="3744" y="19944"/>
                    <a:pt x="3916" y="19974"/>
                  </a:cubicBezTo>
                  <a:cubicBezTo>
                    <a:pt x="4855" y="20138"/>
                    <a:pt x="5806" y="20220"/>
                    <a:pt x="6757" y="20220"/>
                  </a:cubicBezTo>
                  <a:cubicBezTo>
                    <a:pt x="7478" y="20220"/>
                    <a:pt x="8199" y="20173"/>
                    <a:pt x="8915" y="20079"/>
                  </a:cubicBezTo>
                  <a:cubicBezTo>
                    <a:pt x="9106" y="20055"/>
                    <a:pt x="9290" y="20025"/>
                    <a:pt x="9457" y="19998"/>
                  </a:cubicBezTo>
                  <a:cubicBezTo>
                    <a:pt x="10435" y="19831"/>
                    <a:pt x="11092" y="19618"/>
                    <a:pt x="11292" y="19521"/>
                  </a:cubicBezTo>
                  <a:cubicBezTo>
                    <a:pt x="11292" y="19521"/>
                    <a:pt x="11292" y="19518"/>
                    <a:pt x="11292" y="19518"/>
                  </a:cubicBezTo>
                  <a:cubicBezTo>
                    <a:pt x="11594" y="19376"/>
                    <a:pt x="11796" y="19268"/>
                    <a:pt x="11796" y="19268"/>
                  </a:cubicBezTo>
                  <a:cubicBezTo>
                    <a:pt x="11925" y="18643"/>
                    <a:pt x="11968" y="18007"/>
                    <a:pt x="11931" y="17371"/>
                  </a:cubicBezTo>
                  <a:cubicBezTo>
                    <a:pt x="11763" y="14547"/>
                    <a:pt x="11362" y="11793"/>
                    <a:pt x="11650" y="9216"/>
                  </a:cubicBezTo>
                  <a:cubicBezTo>
                    <a:pt x="11774" y="8074"/>
                    <a:pt x="11922" y="7004"/>
                    <a:pt x="12079" y="6050"/>
                  </a:cubicBezTo>
                  <a:cubicBezTo>
                    <a:pt x="12486" y="3431"/>
                    <a:pt x="10761" y="413"/>
                    <a:pt x="10761" y="413"/>
                  </a:cubicBezTo>
                  <a:lnTo>
                    <a:pt x="9748" y="321"/>
                  </a:lnTo>
                  <a:lnTo>
                    <a:pt x="9214" y="272"/>
                  </a:lnTo>
                  <a:lnTo>
                    <a:pt x="8826" y="237"/>
                  </a:lnTo>
                  <a:lnTo>
                    <a:pt x="7220" y="35"/>
                  </a:lnTo>
                  <a:lnTo>
                    <a:pt x="6781" y="14"/>
                  </a:lnTo>
                  <a:cubicBezTo>
                    <a:pt x="6568" y="6"/>
                    <a:pt x="6355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4" name="Google Shape;2534;p60"/>
            <p:cNvSpPr/>
            <p:nvPr/>
          </p:nvSpPr>
          <p:spPr>
            <a:xfrm>
              <a:off x="3887000" y="3703900"/>
              <a:ext cx="82475" cy="98325"/>
            </a:xfrm>
            <a:custGeom>
              <a:avLst/>
              <a:gdLst/>
              <a:ahLst/>
              <a:cxnLst/>
              <a:rect l="l" t="t" r="r" b="b"/>
              <a:pathLst>
                <a:path w="3299" h="3933" extrusionOk="0">
                  <a:moveTo>
                    <a:pt x="2040" y="1"/>
                  </a:moveTo>
                  <a:lnTo>
                    <a:pt x="1423" y="583"/>
                  </a:lnTo>
                  <a:cubicBezTo>
                    <a:pt x="1189" y="704"/>
                    <a:pt x="957" y="847"/>
                    <a:pt x="779" y="1047"/>
                  </a:cubicBezTo>
                  <a:cubicBezTo>
                    <a:pt x="604" y="1246"/>
                    <a:pt x="485" y="1507"/>
                    <a:pt x="499" y="1771"/>
                  </a:cubicBezTo>
                  <a:cubicBezTo>
                    <a:pt x="520" y="2154"/>
                    <a:pt x="809" y="2488"/>
                    <a:pt x="817" y="2871"/>
                  </a:cubicBezTo>
                  <a:cubicBezTo>
                    <a:pt x="827" y="3288"/>
                    <a:pt x="449" y="3672"/>
                    <a:pt x="34" y="3672"/>
                  </a:cubicBezTo>
                  <a:cubicBezTo>
                    <a:pt x="23" y="3672"/>
                    <a:pt x="11" y="3672"/>
                    <a:pt x="0" y="3671"/>
                  </a:cubicBezTo>
                  <a:lnTo>
                    <a:pt x="0" y="3671"/>
                  </a:lnTo>
                  <a:cubicBezTo>
                    <a:pt x="353" y="3779"/>
                    <a:pt x="709" y="3887"/>
                    <a:pt x="1073" y="3922"/>
                  </a:cubicBezTo>
                  <a:cubicBezTo>
                    <a:pt x="1147" y="3929"/>
                    <a:pt x="1222" y="3933"/>
                    <a:pt x="1297" y="3933"/>
                  </a:cubicBezTo>
                  <a:cubicBezTo>
                    <a:pt x="1593" y="3933"/>
                    <a:pt x="1889" y="3874"/>
                    <a:pt x="2142" y="3731"/>
                  </a:cubicBezTo>
                  <a:cubicBezTo>
                    <a:pt x="2495" y="3531"/>
                    <a:pt x="2738" y="3186"/>
                    <a:pt x="2937" y="2836"/>
                  </a:cubicBezTo>
                  <a:cubicBezTo>
                    <a:pt x="3131" y="2496"/>
                    <a:pt x="3298" y="2122"/>
                    <a:pt x="3296" y="1728"/>
                  </a:cubicBezTo>
                  <a:cubicBezTo>
                    <a:pt x="3293" y="1356"/>
                    <a:pt x="3134" y="995"/>
                    <a:pt x="2900" y="707"/>
                  </a:cubicBezTo>
                  <a:cubicBezTo>
                    <a:pt x="2665" y="416"/>
                    <a:pt x="2361" y="190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5" name="Google Shape;2535;p60"/>
            <p:cNvSpPr/>
            <p:nvPr/>
          </p:nvSpPr>
          <p:spPr>
            <a:xfrm>
              <a:off x="4087350" y="3816025"/>
              <a:ext cx="78500" cy="233725"/>
            </a:xfrm>
            <a:custGeom>
              <a:avLst/>
              <a:gdLst/>
              <a:ahLst/>
              <a:cxnLst/>
              <a:rect l="l" t="t" r="r" b="b"/>
              <a:pathLst>
                <a:path w="3140" h="9349" extrusionOk="0">
                  <a:moveTo>
                    <a:pt x="164" y="1"/>
                  </a:moveTo>
                  <a:cubicBezTo>
                    <a:pt x="60" y="1"/>
                    <a:pt x="0" y="19"/>
                    <a:pt x="0" y="19"/>
                  </a:cubicBezTo>
                  <a:lnTo>
                    <a:pt x="1377" y="9348"/>
                  </a:lnTo>
                  <a:lnTo>
                    <a:pt x="3140" y="8912"/>
                  </a:lnTo>
                  <a:cubicBezTo>
                    <a:pt x="2843" y="609"/>
                    <a:pt x="76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6" name="Google Shape;2536;p60"/>
            <p:cNvSpPr/>
            <p:nvPr/>
          </p:nvSpPr>
          <p:spPr>
            <a:xfrm>
              <a:off x="3847925" y="5287750"/>
              <a:ext cx="125450" cy="93825"/>
            </a:xfrm>
            <a:custGeom>
              <a:avLst/>
              <a:gdLst/>
              <a:ahLst/>
              <a:cxnLst/>
              <a:rect l="l" t="t" r="r" b="b"/>
              <a:pathLst>
                <a:path w="5018" h="3753" extrusionOk="0">
                  <a:moveTo>
                    <a:pt x="2900" y="1"/>
                  </a:moveTo>
                  <a:cubicBezTo>
                    <a:pt x="2908" y="52"/>
                    <a:pt x="2913" y="106"/>
                    <a:pt x="2913" y="160"/>
                  </a:cubicBezTo>
                  <a:lnTo>
                    <a:pt x="267" y="2741"/>
                  </a:lnTo>
                  <a:cubicBezTo>
                    <a:pt x="0" y="2984"/>
                    <a:pt x="81" y="3488"/>
                    <a:pt x="399" y="3598"/>
                  </a:cubicBezTo>
                  <a:cubicBezTo>
                    <a:pt x="439" y="3612"/>
                    <a:pt x="477" y="3625"/>
                    <a:pt x="518" y="3633"/>
                  </a:cubicBezTo>
                  <a:cubicBezTo>
                    <a:pt x="783" y="3706"/>
                    <a:pt x="1122" y="3753"/>
                    <a:pt x="1473" y="3753"/>
                  </a:cubicBezTo>
                  <a:cubicBezTo>
                    <a:pt x="2118" y="3753"/>
                    <a:pt x="2803" y="3593"/>
                    <a:pt x="3134" y="3132"/>
                  </a:cubicBezTo>
                  <a:cubicBezTo>
                    <a:pt x="3358" y="2820"/>
                    <a:pt x="3687" y="2642"/>
                    <a:pt x="4026" y="2636"/>
                  </a:cubicBezTo>
                  <a:lnTo>
                    <a:pt x="4142" y="2636"/>
                  </a:lnTo>
                  <a:cubicBezTo>
                    <a:pt x="5018" y="2631"/>
                    <a:pt x="4738" y="1443"/>
                    <a:pt x="4538" y="408"/>
                  </a:cubicBezTo>
                  <a:cubicBezTo>
                    <a:pt x="4538" y="408"/>
                    <a:pt x="4500" y="260"/>
                    <a:pt x="4449" y="41"/>
                  </a:cubicBezTo>
                  <a:lnTo>
                    <a:pt x="29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7" name="Google Shape;2537;p60"/>
            <p:cNvSpPr/>
            <p:nvPr/>
          </p:nvSpPr>
          <p:spPr>
            <a:xfrm>
              <a:off x="3813425" y="4272288"/>
              <a:ext cx="194450" cy="1016000"/>
            </a:xfrm>
            <a:custGeom>
              <a:avLst/>
              <a:gdLst/>
              <a:ahLst/>
              <a:cxnLst/>
              <a:rect l="l" t="t" r="r" b="b"/>
              <a:pathLst>
                <a:path w="7778" h="40640" extrusionOk="0">
                  <a:moveTo>
                    <a:pt x="1054" y="0"/>
                  </a:moveTo>
                  <a:lnTo>
                    <a:pt x="138" y="15926"/>
                  </a:lnTo>
                  <a:cubicBezTo>
                    <a:pt x="1" y="18333"/>
                    <a:pt x="135" y="20753"/>
                    <a:pt x="623" y="23116"/>
                  </a:cubicBezTo>
                  <a:cubicBezTo>
                    <a:pt x="666" y="23321"/>
                    <a:pt x="709" y="23526"/>
                    <a:pt x="758" y="23730"/>
                  </a:cubicBezTo>
                  <a:lnTo>
                    <a:pt x="4218" y="40640"/>
                  </a:lnTo>
                  <a:lnTo>
                    <a:pt x="5899" y="40640"/>
                  </a:lnTo>
                  <a:cubicBezTo>
                    <a:pt x="5899" y="40640"/>
                    <a:pt x="7778" y="27686"/>
                    <a:pt x="4811" y="21160"/>
                  </a:cubicBezTo>
                  <a:lnTo>
                    <a:pt x="6888" y="7120"/>
                  </a:lnTo>
                  <a:lnTo>
                    <a:pt x="7012" y="7389"/>
                  </a:lnTo>
                  <a:cubicBezTo>
                    <a:pt x="7196" y="6408"/>
                    <a:pt x="7540" y="5465"/>
                    <a:pt x="7648" y="4468"/>
                  </a:cubicBezTo>
                  <a:cubicBezTo>
                    <a:pt x="7775" y="3307"/>
                    <a:pt x="7710" y="2121"/>
                    <a:pt x="7670" y="946"/>
                  </a:cubicBezTo>
                  <a:cubicBezTo>
                    <a:pt x="5352" y="687"/>
                    <a:pt x="2464" y="326"/>
                    <a:pt x="10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8" name="Google Shape;2538;p60"/>
            <p:cNvSpPr/>
            <p:nvPr/>
          </p:nvSpPr>
          <p:spPr>
            <a:xfrm>
              <a:off x="4007050" y="5287750"/>
              <a:ext cx="125600" cy="92375"/>
            </a:xfrm>
            <a:custGeom>
              <a:avLst/>
              <a:gdLst/>
              <a:ahLst/>
              <a:cxnLst/>
              <a:rect l="l" t="t" r="r" b="b"/>
              <a:pathLst>
                <a:path w="5024" h="3695" extrusionOk="0">
                  <a:moveTo>
                    <a:pt x="2005" y="1"/>
                  </a:moveTo>
                  <a:lnTo>
                    <a:pt x="461" y="106"/>
                  </a:lnTo>
                  <a:cubicBezTo>
                    <a:pt x="418" y="324"/>
                    <a:pt x="386" y="472"/>
                    <a:pt x="386" y="472"/>
                  </a:cubicBezTo>
                  <a:cubicBezTo>
                    <a:pt x="231" y="1502"/>
                    <a:pt x="1" y="2685"/>
                    <a:pt x="839" y="2685"/>
                  </a:cubicBezTo>
                  <a:cubicBezTo>
                    <a:pt x="850" y="2685"/>
                    <a:pt x="862" y="2685"/>
                    <a:pt x="873" y="2685"/>
                  </a:cubicBezTo>
                  <a:lnTo>
                    <a:pt x="989" y="2682"/>
                  </a:lnTo>
                  <a:cubicBezTo>
                    <a:pt x="1000" y="2682"/>
                    <a:pt x="1010" y="2682"/>
                    <a:pt x="1021" y="2682"/>
                  </a:cubicBezTo>
                  <a:cubicBezTo>
                    <a:pt x="1349" y="2682"/>
                    <a:pt x="1670" y="2845"/>
                    <a:pt x="1897" y="3140"/>
                  </a:cubicBezTo>
                  <a:cubicBezTo>
                    <a:pt x="2219" y="3550"/>
                    <a:pt x="2831" y="3694"/>
                    <a:pt x="3429" y="3694"/>
                  </a:cubicBezTo>
                  <a:cubicBezTo>
                    <a:pt x="3834" y="3694"/>
                    <a:pt x="4234" y="3628"/>
                    <a:pt x="4533" y="3534"/>
                  </a:cubicBezTo>
                  <a:cubicBezTo>
                    <a:pt x="4573" y="3523"/>
                    <a:pt x="4611" y="3509"/>
                    <a:pt x="4649" y="3493"/>
                  </a:cubicBezTo>
                  <a:cubicBezTo>
                    <a:pt x="4964" y="3372"/>
                    <a:pt x="5023" y="2863"/>
                    <a:pt x="4746" y="2631"/>
                  </a:cubicBezTo>
                  <a:lnTo>
                    <a:pt x="1997" y="162"/>
                  </a:lnTo>
                  <a:cubicBezTo>
                    <a:pt x="1994" y="109"/>
                    <a:pt x="1997" y="55"/>
                    <a:pt x="2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9" name="Google Shape;2539;p60"/>
            <p:cNvSpPr/>
            <p:nvPr/>
          </p:nvSpPr>
          <p:spPr>
            <a:xfrm>
              <a:off x="3938213" y="4263013"/>
              <a:ext cx="211975" cy="1034550"/>
            </a:xfrm>
            <a:custGeom>
              <a:avLst/>
              <a:gdLst/>
              <a:ahLst/>
              <a:cxnLst/>
              <a:rect l="l" t="t" r="r" b="b"/>
              <a:pathLst>
                <a:path w="8479" h="41382" extrusionOk="0">
                  <a:moveTo>
                    <a:pt x="7085" y="1"/>
                  </a:moveTo>
                  <a:cubicBezTo>
                    <a:pt x="5185" y="960"/>
                    <a:pt x="2315" y="1440"/>
                    <a:pt x="8" y="1793"/>
                  </a:cubicBezTo>
                  <a:cubicBezTo>
                    <a:pt x="19" y="2968"/>
                    <a:pt x="0" y="4153"/>
                    <a:pt x="176" y="5312"/>
                  </a:cubicBezTo>
                  <a:cubicBezTo>
                    <a:pt x="324" y="6301"/>
                    <a:pt x="706" y="7231"/>
                    <a:pt x="927" y="8201"/>
                  </a:cubicBezTo>
                  <a:lnTo>
                    <a:pt x="1043" y="7929"/>
                  </a:lnTo>
                  <a:lnTo>
                    <a:pt x="3690" y="21874"/>
                  </a:lnTo>
                  <a:cubicBezTo>
                    <a:pt x="992" y="28514"/>
                    <a:pt x="3396" y="41381"/>
                    <a:pt x="3396" y="41381"/>
                  </a:cubicBezTo>
                  <a:lnTo>
                    <a:pt x="5075" y="41314"/>
                  </a:lnTo>
                  <a:lnTo>
                    <a:pt x="7845" y="24278"/>
                  </a:lnTo>
                  <a:cubicBezTo>
                    <a:pt x="7915" y="23909"/>
                    <a:pt x="7966" y="23599"/>
                    <a:pt x="8009" y="23324"/>
                  </a:cubicBezTo>
                  <a:cubicBezTo>
                    <a:pt x="8384" y="20904"/>
                    <a:pt x="8478" y="18452"/>
                    <a:pt x="8292" y="16013"/>
                  </a:cubicBezTo>
                  <a:lnTo>
                    <a:pt x="7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0" name="Google Shape;2540;p60"/>
            <p:cNvSpPr/>
            <p:nvPr/>
          </p:nvSpPr>
          <p:spPr>
            <a:xfrm>
              <a:off x="3903150" y="3809275"/>
              <a:ext cx="29875" cy="496325"/>
            </a:xfrm>
            <a:custGeom>
              <a:avLst/>
              <a:gdLst/>
              <a:ahLst/>
              <a:cxnLst/>
              <a:rect l="l" t="t" r="r" b="b"/>
              <a:pathLst>
                <a:path w="1195" h="19853" extrusionOk="0">
                  <a:moveTo>
                    <a:pt x="882" y="1"/>
                  </a:moveTo>
                  <a:lnTo>
                    <a:pt x="357" y="60"/>
                  </a:lnTo>
                  <a:cubicBezTo>
                    <a:pt x="556" y="2927"/>
                    <a:pt x="645" y="5797"/>
                    <a:pt x="626" y="8670"/>
                  </a:cubicBezTo>
                  <a:cubicBezTo>
                    <a:pt x="604" y="11593"/>
                    <a:pt x="472" y="14512"/>
                    <a:pt x="225" y="17422"/>
                  </a:cubicBezTo>
                  <a:cubicBezTo>
                    <a:pt x="160" y="18198"/>
                    <a:pt x="84" y="18977"/>
                    <a:pt x="1" y="19753"/>
                  </a:cubicBezTo>
                  <a:cubicBezTo>
                    <a:pt x="176" y="19791"/>
                    <a:pt x="348" y="19823"/>
                    <a:pt x="521" y="19853"/>
                  </a:cubicBezTo>
                  <a:cubicBezTo>
                    <a:pt x="745" y="17751"/>
                    <a:pt x="912" y="15646"/>
                    <a:pt x="1017" y="13536"/>
                  </a:cubicBezTo>
                  <a:cubicBezTo>
                    <a:pt x="1162" y="10615"/>
                    <a:pt x="1195" y="7694"/>
                    <a:pt x="1114" y="4773"/>
                  </a:cubicBezTo>
                  <a:cubicBezTo>
                    <a:pt x="1071" y="3180"/>
                    <a:pt x="993" y="1590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1" name="Google Shape;2541;p60"/>
            <p:cNvSpPr/>
            <p:nvPr/>
          </p:nvSpPr>
          <p:spPr>
            <a:xfrm>
              <a:off x="4041275" y="3812975"/>
              <a:ext cx="32275" cy="495250"/>
            </a:xfrm>
            <a:custGeom>
              <a:avLst/>
              <a:gdLst/>
              <a:ahLst/>
              <a:cxnLst/>
              <a:rect l="l" t="t" r="r" b="b"/>
              <a:pathLst>
                <a:path w="1291" h="19810" extrusionOk="0">
                  <a:moveTo>
                    <a:pt x="297" y="1"/>
                  </a:moveTo>
                  <a:lnTo>
                    <a:pt x="297" y="1"/>
                  </a:lnTo>
                  <a:cubicBezTo>
                    <a:pt x="439" y="1324"/>
                    <a:pt x="547" y="2647"/>
                    <a:pt x="623" y="3970"/>
                  </a:cubicBezTo>
                  <a:cubicBezTo>
                    <a:pt x="709" y="5471"/>
                    <a:pt x="752" y="6972"/>
                    <a:pt x="757" y="8473"/>
                  </a:cubicBezTo>
                  <a:cubicBezTo>
                    <a:pt x="760" y="9985"/>
                    <a:pt x="722" y="11491"/>
                    <a:pt x="644" y="13000"/>
                  </a:cubicBezTo>
                  <a:cubicBezTo>
                    <a:pt x="566" y="14501"/>
                    <a:pt x="447" y="15997"/>
                    <a:pt x="283" y="17490"/>
                  </a:cubicBezTo>
                  <a:cubicBezTo>
                    <a:pt x="202" y="18266"/>
                    <a:pt x="108" y="19039"/>
                    <a:pt x="0" y="19810"/>
                  </a:cubicBezTo>
                  <a:cubicBezTo>
                    <a:pt x="191" y="19786"/>
                    <a:pt x="372" y="19756"/>
                    <a:pt x="542" y="19729"/>
                  </a:cubicBezTo>
                  <a:cubicBezTo>
                    <a:pt x="612" y="19193"/>
                    <a:pt x="682" y="18657"/>
                    <a:pt x="744" y="18118"/>
                  </a:cubicBezTo>
                  <a:cubicBezTo>
                    <a:pt x="916" y="16617"/>
                    <a:pt x="1048" y="15113"/>
                    <a:pt x="1140" y="13607"/>
                  </a:cubicBezTo>
                  <a:cubicBezTo>
                    <a:pt x="1229" y="12100"/>
                    <a:pt x="1277" y="10591"/>
                    <a:pt x="1286" y="9082"/>
                  </a:cubicBezTo>
                  <a:cubicBezTo>
                    <a:pt x="1291" y="7573"/>
                    <a:pt x="1259" y="6064"/>
                    <a:pt x="1183" y="4555"/>
                  </a:cubicBezTo>
                  <a:cubicBezTo>
                    <a:pt x="1108" y="3051"/>
                    <a:pt x="989" y="1550"/>
                    <a:pt x="830" y="49"/>
                  </a:cubicBezTo>
                  <a:lnTo>
                    <a:pt x="2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2" name="Google Shape;2542;p60"/>
            <p:cNvSpPr/>
            <p:nvPr/>
          </p:nvSpPr>
          <p:spPr>
            <a:xfrm>
              <a:off x="4100425" y="3826175"/>
              <a:ext cx="119550" cy="276750"/>
            </a:xfrm>
            <a:custGeom>
              <a:avLst/>
              <a:gdLst/>
              <a:ahLst/>
              <a:cxnLst/>
              <a:rect l="l" t="t" r="r" b="b"/>
              <a:pathLst>
                <a:path w="4782" h="11070" extrusionOk="0">
                  <a:moveTo>
                    <a:pt x="3875" y="1"/>
                  </a:moveTo>
                  <a:lnTo>
                    <a:pt x="2649" y="1647"/>
                  </a:lnTo>
                  <a:cubicBezTo>
                    <a:pt x="2337" y="1578"/>
                    <a:pt x="2059" y="1550"/>
                    <a:pt x="1814" y="1550"/>
                  </a:cubicBezTo>
                  <a:cubicBezTo>
                    <a:pt x="1258" y="1550"/>
                    <a:pt x="869" y="1695"/>
                    <a:pt x="623" y="1839"/>
                  </a:cubicBezTo>
                  <a:cubicBezTo>
                    <a:pt x="402" y="1971"/>
                    <a:pt x="261" y="2203"/>
                    <a:pt x="248" y="2459"/>
                  </a:cubicBezTo>
                  <a:cubicBezTo>
                    <a:pt x="202" y="3035"/>
                    <a:pt x="170" y="3585"/>
                    <a:pt x="146" y="4113"/>
                  </a:cubicBezTo>
                  <a:cubicBezTo>
                    <a:pt x="0" y="7428"/>
                    <a:pt x="264" y="9786"/>
                    <a:pt x="1129" y="10753"/>
                  </a:cubicBezTo>
                  <a:cubicBezTo>
                    <a:pt x="1322" y="10967"/>
                    <a:pt x="1578" y="11069"/>
                    <a:pt x="1825" y="11069"/>
                  </a:cubicBezTo>
                  <a:cubicBezTo>
                    <a:pt x="2155" y="11069"/>
                    <a:pt x="2469" y="10887"/>
                    <a:pt x="2595" y="10540"/>
                  </a:cubicBezTo>
                  <a:cubicBezTo>
                    <a:pt x="2886" y="9745"/>
                    <a:pt x="2617" y="8503"/>
                    <a:pt x="2617" y="8503"/>
                  </a:cubicBezTo>
                  <a:lnTo>
                    <a:pt x="1579" y="4399"/>
                  </a:lnTo>
                  <a:lnTo>
                    <a:pt x="1350" y="3504"/>
                  </a:lnTo>
                  <a:lnTo>
                    <a:pt x="3191" y="2828"/>
                  </a:lnTo>
                  <a:cubicBezTo>
                    <a:pt x="4782" y="1112"/>
                    <a:pt x="4352" y="989"/>
                    <a:pt x="4197" y="989"/>
                  </a:cubicBezTo>
                  <a:cubicBezTo>
                    <a:pt x="4171" y="989"/>
                    <a:pt x="4153" y="993"/>
                    <a:pt x="4153" y="993"/>
                  </a:cubicBezTo>
                  <a:cubicBezTo>
                    <a:pt x="4242" y="643"/>
                    <a:pt x="4197" y="549"/>
                    <a:pt x="4122" y="549"/>
                  </a:cubicBezTo>
                  <a:cubicBezTo>
                    <a:pt x="4035" y="549"/>
                    <a:pt x="3908" y="677"/>
                    <a:pt x="3908" y="677"/>
                  </a:cubicBezTo>
                  <a:cubicBezTo>
                    <a:pt x="4174" y="85"/>
                    <a:pt x="3875" y="1"/>
                    <a:pt x="38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3" name="Google Shape;2543;p60"/>
            <p:cNvSpPr/>
            <p:nvPr/>
          </p:nvSpPr>
          <p:spPr>
            <a:xfrm>
              <a:off x="4100425" y="3929000"/>
              <a:ext cx="72225" cy="173925"/>
            </a:xfrm>
            <a:custGeom>
              <a:avLst/>
              <a:gdLst/>
              <a:ahLst/>
              <a:cxnLst/>
              <a:rect l="l" t="t" r="r" b="b"/>
              <a:pathLst>
                <a:path w="2889" h="6957" extrusionOk="0">
                  <a:moveTo>
                    <a:pt x="146" y="0"/>
                  </a:moveTo>
                  <a:cubicBezTo>
                    <a:pt x="0" y="3315"/>
                    <a:pt x="264" y="5673"/>
                    <a:pt x="1129" y="6640"/>
                  </a:cubicBezTo>
                  <a:cubicBezTo>
                    <a:pt x="1322" y="6854"/>
                    <a:pt x="1578" y="6956"/>
                    <a:pt x="1825" y="6956"/>
                  </a:cubicBezTo>
                  <a:cubicBezTo>
                    <a:pt x="2155" y="6956"/>
                    <a:pt x="2469" y="6774"/>
                    <a:pt x="2595" y="6427"/>
                  </a:cubicBezTo>
                  <a:cubicBezTo>
                    <a:pt x="2889" y="5632"/>
                    <a:pt x="2617" y="4390"/>
                    <a:pt x="2617" y="4390"/>
                  </a:cubicBezTo>
                  <a:lnTo>
                    <a:pt x="1579" y="286"/>
                  </a:lnTo>
                  <a:cubicBezTo>
                    <a:pt x="1544" y="287"/>
                    <a:pt x="1509" y="288"/>
                    <a:pt x="1473" y="288"/>
                  </a:cubicBezTo>
                  <a:cubicBezTo>
                    <a:pt x="1016" y="288"/>
                    <a:pt x="563" y="19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4" name="Google Shape;2544;p60"/>
            <p:cNvSpPr/>
            <p:nvPr/>
          </p:nvSpPr>
          <p:spPr>
            <a:xfrm>
              <a:off x="3957525" y="3754375"/>
              <a:ext cx="58075" cy="95925"/>
            </a:xfrm>
            <a:custGeom>
              <a:avLst/>
              <a:gdLst/>
              <a:ahLst/>
              <a:cxnLst/>
              <a:rect l="l" t="t" r="r" b="b"/>
              <a:pathLst>
                <a:path w="2323" h="3837" extrusionOk="0">
                  <a:moveTo>
                    <a:pt x="22" y="0"/>
                  </a:moveTo>
                  <a:lnTo>
                    <a:pt x="36" y="205"/>
                  </a:lnTo>
                  <a:lnTo>
                    <a:pt x="19" y="1779"/>
                  </a:lnTo>
                  <a:lnTo>
                    <a:pt x="9" y="2156"/>
                  </a:lnTo>
                  <a:lnTo>
                    <a:pt x="6" y="2582"/>
                  </a:lnTo>
                  <a:cubicBezTo>
                    <a:pt x="1" y="3051"/>
                    <a:pt x="259" y="3485"/>
                    <a:pt x="674" y="3703"/>
                  </a:cubicBezTo>
                  <a:cubicBezTo>
                    <a:pt x="779" y="3757"/>
                    <a:pt x="892" y="3797"/>
                    <a:pt x="1011" y="3819"/>
                  </a:cubicBezTo>
                  <a:cubicBezTo>
                    <a:pt x="1077" y="3831"/>
                    <a:pt x="1142" y="3836"/>
                    <a:pt x="1206" y="3836"/>
                  </a:cubicBezTo>
                  <a:cubicBezTo>
                    <a:pt x="1814" y="3836"/>
                    <a:pt x="2323" y="3324"/>
                    <a:pt x="2291" y="2690"/>
                  </a:cubicBezTo>
                  <a:lnTo>
                    <a:pt x="2291" y="2671"/>
                  </a:lnTo>
                  <a:lnTo>
                    <a:pt x="2288" y="2644"/>
                  </a:lnTo>
                  <a:lnTo>
                    <a:pt x="2286" y="2593"/>
                  </a:lnTo>
                  <a:lnTo>
                    <a:pt x="2261" y="2261"/>
                  </a:lnTo>
                  <a:lnTo>
                    <a:pt x="2205" y="1423"/>
                  </a:lnTo>
                  <a:cubicBezTo>
                    <a:pt x="2199" y="1332"/>
                    <a:pt x="2146" y="1251"/>
                    <a:pt x="2065" y="1210"/>
                  </a:cubicBezTo>
                  <a:lnTo>
                    <a:pt x="1321" y="825"/>
                  </a:lnTo>
                  <a:lnTo>
                    <a:pt x="814" y="504"/>
                  </a:lnTo>
                  <a:lnTo>
                    <a:pt x="57" y="1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5" name="Google Shape;2545;p60"/>
            <p:cNvSpPr/>
            <p:nvPr/>
          </p:nvSpPr>
          <p:spPr>
            <a:xfrm>
              <a:off x="3970400" y="3763475"/>
              <a:ext cx="44425" cy="58150"/>
            </a:xfrm>
            <a:custGeom>
              <a:avLst/>
              <a:gdLst/>
              <a:ahLst/>
              <a:cxnLst/>
              <a:rect l="l" t="t" r="r" b="b"/>
              <a:pathLst>
                <a:path w="1777" h="2326" extrusionOk="0">
                  <a:moveTo>
                    <a:pt x="30" y="0"/>
                  </a:moveTo>
                  <a:lnTo>
                    <a:pt x="30" y="0"/>
                  </a:lnTo>
                  <a:cubicBezTo>
                    <a:pt x="0" y="1043"/>
                    <a:pt x="725" y="2002"/>
                    <a:pt x="1776" y="2326"/>
                  </a:cubicBezTo>
                  <a:lnTo>
                    <a:pt x="1776" y="2307"/>
                  </a:lnTo>
                  <a:lnTo>
                    <a:pt x="1771" y="2280"/>
                  </a:lnTo>
                  <a:lnTo>
                    <a:pt x="1768" y="2229"/>
                  </a:lnTo>
                  <a:lnTo>
                    <a:pt x="1744" y="1897"/>
                  </a:lnTo>
                  <a:lnTo>
                    <a:pt x="1690" y="1059"/>
                  </a:lnTo>
                  <a:cubicBezTo>
                    <a:pt x="1682" y="968"/>
                    <a:pt x="1628" y="887"/>
                    <a:pt x="1550" y="846"/>
                  </a:cubicBezTo>
                  <a:lnTo>
                    <a:pt x="803" y="461"/>
                  </a:lnTo>
                  <a:lnTo>
                    <a:pt x="299" y="14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AC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6" name="Google Shape;2546;p60"/>
            <p:cNvSpPr/>
            <p:nvPr/>
          </p:nvSpPr>
          <p:spPr>
            <a:xfrm>
              <a:off x="3942950" y="3788550"/>
              <a:ext cx="86225" cy="75400"/>
            </a:xfrm>
            <a:custGeom>
              <a:avLst/>
              <a:gdLst/>
              <a:ahLst/>
              <a:cxnLst/>
              <a:rect l="l" t="t" r="r" b="b"/>
              <a:pathLst>
                <a:path w="3449" h="3016" extrusionOk="0">
                  <a:moveTo>
                    <a:pt x="366" y="1"/>
                  </a:moveTo>
                  <a:cubicBezTo>
                    <a:pt x="328" y="1"/>
                    <a:pt x="293" y="26"/>
                    <a:pt x="282" y="64"/>
                  </a:cubicBezTo>
                  <a:lnTo>
                    <a:pt x="23" y="803"/>
                  </a:lnTo>
                  <a:cubicBezTo>
                    <a:pt x="1" y="865"/>
                    <a:pt x="53" y="908"/>
                    <a:pt x="107" y="908"/>
                  </a:cubicBezTo>
                  <a:cubicBezTo>
                    <a:pt x="118" y="908"/>
                    <a:pt x="128" y="906"/>
                    <a:pt x="139" y="902"/>
                  </a:cubicBezTo>
                  <a:cubicBezTo>
                    <a:pt x="298" y="1794"/>
                    <a:pt x="945" y="2565"/>
                    <a:pt x="1807" y="2859"/>
                  </a:cubicBezTo>
                  <a:cubicBezTo>
                    <a:pt x="1815" y="2861"/>
                    <a:pt x="1823" y="2862"/>
                    <a:pt x="1831" y="2862"/>
                  </a:cubicBezTo>
                  <a:cubicBezTo>
                    <a:pt x="1843" y="2862"/>
                    <a:pt x="1855" y="2860"/>
                    <a:pt x="1866" y="2853"/>
                  </a:cubicBezTo>
                  <a:cubicBezTo>
                    <a:pt x="1950" y="2964"/>
                    <a:pt x="2095" y="3015"/>
                    <a:pt x="2233" y="3015"/>
                  </a:cubicBezTo>
                  <a:cubicBezTo>
                    <a:pt x="2411" y="3012"/>
                    <a:pt x="2580" y="2932"/>
                    <a:pt x="2739" y="2864"/>
                  </a:cubicBezTo>
                  <a:cubicBezTo>
                    <a:pt x="2898" y="2794"/>
                    <a:pt x="3060" y="2711"/>
                    <a:pt x="3179" y="2578"/>
                  </a:cubicBezTo>
                  <a:cubicBezTo>
                    <a:pt x="3410" y="2314"/>
                    <a:pt x="3448" y="1918"/>
                    <a:pt x="3443" y="1579"/>
                  </a:cubicBezTo>
                  <a:cubicBezTo>
                    <a:pt x="3437" y="1220"/>
                    <a:pt x="3351" y="862"/>
                    <a:pt x="3135" y="571"/>
                  </a:cubicBezTo>
                  <a:cubicBezTo>
                    <a:pt x="3119" y="542"/>
                    <a:pt x="3090" y="527"/>
                    <a:pt x="3060" y="527"/>
                  </a:cubicBezTo>
                  <a:cubicBezTo>
                    <a:pt x="3045" y="527"/>
                    <a:pt x="3030" y="530"/>
                    <a:pt x="3017" y="539"/>
                  </a:cubicBezTo>
                  <a:cubicBezTo>
                    <a:pt x="2389" y="916"/>
                    <a:pt x="1969" y="1560"/>
                    <a:pt x="1877" y="2287"/>
                  </a:cubicBezTo>
                  <a:cubicBezTo>
                    <a:pt x="1729" y="1358"/>
                    <a:pt x="1195" y="530"/>
                    <a:pt x="411" y="13"/>
                  </a:cubicBezTo>
                  <a:cubicBezTo>
                    <a:pt x="397" y="5"/>
                    <a:pt x="381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7" name="Google Shape;2547;p60"/>
            <p:cNvSpPr/>
            <p:nvPr/>
          </p:nvSpPr>
          <p:spPr>
            <a:xfrm>
              <a:off x="3897350" y="3597575"/>
              <a:ext cx="166850" cy="193200"/>
            </a:xfrm>
            <a:custGeom>
              <a:avLst/>
              <a:gdLst/>
              <a:ahLst/>
              <a:cxnLst/>
              <a:rect l="l" t="t" r="r" b="b"/>
              <a:pathLst>
                <a:path w="6674" h="7728" extrusionOk="0">
                  <a:moveTo>
                    <a:pt x="3409" y="1"/>
                  </a:moveTo>
                  <a:cubicBezTo>
                    <a:pt x="2345" y="1"/>
                    <a:pt x="1569" y="621"/>
                    <a:pt x="1569" y="621"/>
                  </a:cubicBezTo>
                  <a:cubicBezTo>
                    <a:pt x="373" y="1225"/>
                    <a:pt x="939" y="3289"/>
                    <a:pt x="939" y="3289"/>
                  </a:cubicBezTo>
                  <a:cubicBezTo>
                    <a:pt x="812" y="3228"/>
                    <a:pt x="703" y="3202"/>
                    <a:pt x="610" y="3202"/>
                  </a:cubicBezTo>
                  <a:cubicBezTo>
                    <a:pt x="111" y="3202"/>
                    <a:pt x="63" y="3944"/>
                    <a:pt x="63" y="3944"/>
                  </a:cubicBezTo>
                  <a:cubicBezTo>
                    <a:pt x="1" y="4951"/>
                    <a:pt x="943" y="4971"/>
                    <a:pt x="1018" y="4971"/>
                  </a:cubicBezTo>
                  <a:cubicBezTo>
                    <a:pt x="1021" y="4971"/>
                    <a:pt x="1022" y="4971"/>
                    <a:pt x="1022" y="4971"/>
                  </a:cubicBezTo>
                  <a:cubicBezTo>
                    <a:pt x="1189" y="5574"/>
                    <a:pt x="1513" y="6124"/>
                    <a:pt x="1960" y="6566"/>
                  </a:cubicBezTo>
                  <a:cubicBezTo>
                    <a:pt x="2583" y="7137"/>
                    <a:pt x="3135" y="7453"/>
                    <a:pt x="3604" y="7614"/>
                  </a:cubicBezTo>
                  <a:cubicBezTo>
                    <a:pt x="3825" y="7691"/>
                    <a:pt x="4052" y="7728"/>
                    <a:pt x="4277" y="7728"/>
                  </a:cubicBezTo>
                  <a:cubicBezTo>
                    <a:pt x="4995" y="7728"/>
                    <a:pt x="5689" y="7353"/>
                    <a:pt x="6099" y="6722"/>
                  </a:cubicBezTo>
                  <a:cubicBezTo>
                    <a:pt x="6345" y="6334"/>
                    <a:pt x="6512" y="5906"/>
                    <a:pt x="6592" y="5453"/>
                  </a:cubicBezTo>
                  <a:cubicBezTo>
                    <a:pt x="6673" y="5017"/>
                    <a:pt x="6657" y="4567"/>
                    <a:pt x="6547" y="4135"/>
                  </a:cubicBezTo>
                  <a:cubicBezTo>
                    <a:pt x="6458" y="3780"/>
                    <a:pt x="6428" y="3411"/>
                    <a:pt x="6458" y="3047"/>
                  </a:cubicBezTo>
                  <a:cubicBezTo>
                    <a:pt x="6471" y="2432"/>
                    <a:pt x="6086" y="1745"/>
                    <a:pt x="5792" y="1314"/>
                  </a:cubicBezTo>
                  <a:cubicBezTo>
                    <a:pt x="5590" y="1007"/>
                    <a:pt x="5331" y="740"/>
                    <a:pt x="5030" y="527"/>
                  </a:cubicBezTo>
                  <a:cubicBezTo>
                    <a:pt x="4459" y="135"/>
                    <a:pt x="3903" y="1"/>
                    <a:pt x="34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8" name="Google Shape;2548;p60"/>
            <p:cNvSpPr/>
            <p:nvPr/>
          </p:nvSpPr>
          <p:spPr>
            <a:xfrm>
              <a:off x="3922225" y="3723250"/>
              <a:ext cx="143800" cy="90100"/>
            </a:xfrm>
            <a:custGeom>
              <a:avLst/>
              <a:gdLst/>
              <a:ahLst/>
              <a:cxnLst/>
              <a:rect l="l" t="t" r="r" b="b"/>
              <a:pathLst>
                <a:path w="5752" h="3604" extrusionOk="0">
                  <a:moveTo>
                    <a:pt x="5638" y="0"/>
                  </a:moveTo>
                  <a:cubicBezTo>
                    <a:pt x="5255" y="302"/>
                    <a:pt x="4759" y="453"/>
                    <a:pt x="4272" y="480"/>
                  </a:cubicBezTo>
                  <a:cubicBezTo>
                    <a:pt x="4259" y="481"/>
                    <a:pt x="4246" y="481"/>
                    <a:pt x="4233" y="481"/>
                  </a:cubicBezTo>
                  <a:cubicBezTo>
                    <a:pt x="3894" y="481"/>
                    <a:pt x="3296" y="262"/>
                    <a:pt x="3296" y="262"/>
                  </a:cubicBezTo>
                  <a:cubicBezTo>
                    <a:pt x="3155" y="211"/>
                    <a:pt x="3009" y="186"/>
                    <a:pt x="2863" y="186"/>
                  </a:cubicBezTo>
                  <a:cubicBezTo>
                    <a:pt x="2540" y="186"/>
                    <a:pt x="2224" y="309"/>
                    <a:pt x="1984" y="539"/>
                  </a:cubicBezTo>
                  <a:cubicBezTo>
                    <a:pt x="1865" y="658"/>
                    <a:pt x="1766" y="803"/>
                    <a:pt x="1617" y="882"/>
                  </a:cubicBezTo>
                  <a:cubicBezTo>
                    <a:pt x="1526" y="927"/>
                    <a:pt x="1425" y="945"/>
                    <a:pt x="1322" y="945"/>
                  </a:cubicBezTo>
                  <a:cubicBezTo>
                    <a:pt x="1250" y="945"/>
                    <a:pt x="1177" y="936"/>
                    <a:pt x="1105" y="922"/>
                  </a:cubicBezTo>
                  <a:cubicBezTo>
                    <a:pt x="615" y="814"/>
                    <a:pt x="203" y="477"/>
                    <a:pt x="0" y="17"/>
                  </a:cubicBezTo>
                  <a:lnTo>
                    <a:pt x="0" y="17"/>
                  </a:lnTo>
                  <a:cubicBezTo>
                    <a:pt x="49" y="485"/>
                    <a:pt x="108" y="981"/>
                    <a:pt x="386" y="1364"/>
                  </a:cubicBezTo>
                  <a:cubicBezTo>
                    <a:pt x="486" y="1499"/>
                    <a:pt x="607" y="1615"/>
                    <a:pt x="744" y="1712"/>
                  </a:cubicBezTo>
                  <a:cubicBezTo>
                    <a:pt x="820" y="1911"/>
                    <a:pt x="933" y="2094"/>
                    <a:pt x="1078" y="2251"/>
                  </a:cubicBezTo>
                  <a:lnTo>
                    <a:pt x="1100" y="1922"/>
                  </a:lnTo>
                  <a:cubicBezTo>
                    <a:pt x="1216" y="2337"/>
                    <a:pt x="1499" y="2687"/>
                    <a:pt x="1881" y="2889"/>
                  </a:cubicBezTo>
                  <a:cubicBezTo>
                    <a:pt x="1854" y="2803"/>
                    <a:pt x="1828" y="2717"/>
                    <a:pt x="1801" y="2628"/>
                  </a:cubicBezTo>
                  <a:lnTo>
                    <a:pt x="1801" y="2628"/>
                  </a:lnTo>
                  <a:cubicBezTo>
                    <a:pt x="2124" y="2989"/>
                    <a:pt x="2520" y="3283"/>
                    <a:pt x="2962" y="3485"/>
                  </a:cubicBezTo>
                  <a:lnTo>
                    <a:pt x="2790" y="3169"/>
                  </a:lnTo>
                  <a:lnTo>
                    <a:pt x="2790" y="3169"/>
                  </a:lnTo>
                  <a:cubicBezTo>
                    <a:pt x="2937" y="3375"/>
                    <a:pt x="3135" y="3603"/>
                    <a:pt x="3386" y="3603"/>
                  </a:cubicBezTo>
                  <a:cubicBezTo>
                    <a:pt x="3401" y="3603"/>
                    <a:pt x="3416" y="3602"/>
                    <a:pt x="3431" y="3601"/>
                  </a:cubicBezTo>
                  <a:cubicBezTo>
                    <a:pt x="3547" y="3587"/>
                    <a:pt x="3649" y="3525"/>
                    <a:pt x="3743" y="3463"/>
                  </a:cubicBezTo>
                  <a:cubicBezTo>
                    <a:pt x="4067" y="3248"/>
                    <a:pt x="4358" y="2989"/>
                    <a:pt x="4609" y="2692"/>
                  </a:cubicBezTo>
                  <a:lnTo>
                    <a:pt x="4609" y="2692"/>
                  </a:lnTo>
                  <a:lnTo>
                    <a:pt x="4417" y="3213"/>
                  </a:lnTo>
                  <a:cubicBezTo>
                    <a:pt x="4792" y="2878"/>
                    <a:pt x="5075" y="2453"/>
                    <a:pt x="5242" y="1978"/>
                  </a:cubicBezTo>
                  <a:lnTo>
                    <a:pt x="5242" y="1978"/>
                  </a:lnTo>
                  <a:cubicBezTo>
                    <a:pt x="5215" y="2172"/>
                    <a:pt x="5188" y="2366"/>
                    <a:pt x="5164" y="2560"/>
                  </a:cubicBezTo>
                  <a:cubicBezTo>
                    <a:pt x="5568" y="1951"/>
                    <a:pt x="5751" y="752"/>
                    <a:pt x="5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9" name="Google Shape;2549;p60"/>
            <p:cNvSpPr/>
            <p:nvPr/>
          </p:nvSpPr>
          <p:spPr>
            <a:xfrm>
              <a:off x="3902025" y="3588675"/>
              <a:ext cx="171200" cy="144400"/>
            </a:xfrm>
            <a:custGeom>
              <a:avLst/>
              <a:gdLst/>
              <a:ahLst/>
              <a:cxnLst/>
              <a:rect l="l" t="t" r="r" b="b"/>
              <a:pathLst>
                <a:path w="6848" h="5776" extrusionOk="0">
                  <a:moveTo>
                    <a:pt x="3203" y="0"/>
                  </a:moveTo>
                  <a:cubicBezTo>
                    <a:pt x="2833" y="0"/>
                    <a:pt x="2449" y="84"/>
                    <a:pt x="2067" y="293"/>
                  </a:cubicBezTo>
                  <a:cubicBezTo>
                    <a:pt x="2064" y="293"/>
                    <a:pt x="0" y="643"/>
                    <a:pt x="453" y="3381"/>
                  </a:cubicBezTo>
                  <a:cubicBezTo>
                    <a:pt x="563" y="4049"/>
                    <a:pt x="461" y="4782"/>
                    <a:pt x="849" y="5338"/>
                  </a:cubicBezTo>
                  <a:cubicBezTo>
                    <a:pt x="965" y="5507"/>
                    <a:pt x="1118" y="5656"/>
                    <a:pt x="1310" y="5731"/>
                  </a:cubicBezTo>
                  <a:cubicBezTo>
                    <a:pt x="1385" y="5760"/>
                    <a:pt x="1467" y="5775"/>
                    <a:pt x="1548" y="5775"/>
                  </a:cubicBezTo>
                  <a:cubicBezTo>
                    <a:pt x="1673" y="5775"/>
                    <a:pt x="1796" y="5739"/>
                    <a:pt x="1892" y="5661"/>
                  </a:cubicBezTo>
                  <a:cubicBezTo>
                    <a:pt x="2051" y="5532"/>
                    <a:pt x="2105" y="5278"/>
                    <a:pt x="1986" y="5111"/>
                  </a:cubicBezTo>
                  <a:lnTo>
                    <a:pt x="1986" y="5111"/>
                  </a:lnTo>
                  <a:cubicBezTo>
                    <a:pt x="1946" y="5125"/>
                    <a:pt x="1905" y="5131"/>
                    <a:pt x="1864" y="5131"/>
                  </a:cubicBezTo>
                  <a:cubicBezTo>
                    <a:pt x="1670" y="5131"/>
                    <a:pt x="1476" y="4989"/>
                    <a:pt x="1436" y="4796"/>
                  </a:cubicBezTo>
                  <a:cubicBezTo>
                    <a:pt x="1393" y="4570"/>
                    <a:pt x="1539" y="4354"/>
                    <a:pt x="1647" y="4149"/>
                  </a:cubicBezTo>
                  <a:cubicBezTo>
                    <a:pt x="1733" y="3979"/>
                    <a:pt x="1795" y="3761"/>
                    <a:pt x="1723" y="3598"/>
                  </a:cubicBezTo>
                  <a:lnTo>
                    <a:pt x="1723" y="3598"/>
                  </a:lnTo>
                  <a:cubicBezTo>
                    <a:pt x="1777" y="3644"/>
                    <a:pt x="1850" y="3669"/>
                    <a:pt x="1924" y="3669"/>
                  </a:cubicBezTo>
                  <a:cubicBezTo>
                    <a:pt x="1957" y="3669"/>
                    <a:pt x="1990" y="3664"/>
                    <a:pt x="2021" y="3653"/>
                  </a:cubicBezTo>
                  <a:cubicBezTo>
                    <a:pt x="2159" y="3602"/>
                    <a:pt x="2256" y="3473"/>
                    <a:pt x="2299" y="3333"/>
                  </a:cubicBezTo>
                  <a:cubicBezTo>
                    <a:pt x="2339" y="3193"/>
                    <a:pt x="2339" y="3042"/>
                    <a:pt x="2336" y="2893"/>
                  </a:cubicBezTo>
                  <a:lnTo>
                    <a:pt x="2336" y="2893"/>
                  </a:lnTo>
                  <a:cubicBezTo>
                    <a:pt x="2344" y="3074"/>
                    <a:pt x="2525" y="3217"/>
                    <a:pt x="2706" y="3219"/>
                  </a:cubicBezTo>
                  <a:cubicBezTo>
                    <a:pt x="2708" y="3220"/>
                    <a:pt x="2710" y="3220"/>
                    <a:pt x="2712" y="3220"/>
                  </a:cubicBezTo>
                  <a:cubicBezTo>
                    <a:pt x="2890" y="3220"/>
                    <a:pt x="3055" y="3115"/>
                    <a:pt x="3166" y="2977"/>
                  </a:cubicBezTo>
                  <a:cubicBezTo>
                    <a:pt x="3282" y="2837"/>
                    <a:pt x="3352" y="2670"/>
                    <a:pt x="3420" y="2503"/>
                  </a:cubicBezTo>
                  <a:cubicBezTo>
                    <a:pt x="3623" y="2695"/>
                    <a:pt x="3901" y="2820"/>
                    <a:pt x="4180" y="2820"/>
                  </a:cubicBezTo>
                  <a:cubicBezTo>
                    <a:pt x="4241" y="2820"/>
                    <a:pt x="4302" y="2814"/>
                    <a:pt x="4363" y="2802"/>
                  </a:cubicBezTo>
                  <a:cubicBezTo>
                    <a:pt x="4700" y="2734"/>
                    <a:pt x="4985" y="2427"/>
                    <a:pt x="4985" y="2085"/>
                  </a:cubicBezTo>
                  <a:cubicBezTo>
                    <a:pt x="4989" y="2421"/>
                    <a:pt x="5264" y="2647"/>
                    <a:pt x="5555" y="2647"/>
                  </a:cubicBezTo>
                  <a:cubicBezTo>
                    <a:pt x="5679" y="2647"/>
                    <a:pt x="5807" y="2606"/>
                    <a:pt x="5918" y="2513"/>
                  </a:cubicBezTo>
                  <a:lnTo>
                    <a:pt x="5918" y="2513"/>
                  </a:lnTo>
                  <a:cubicBezTo>
                    <a:pt x="5834" y="2923"/>
                    <a:pt x="5869" y="3349"/>
                    <a:pt x="6020" y="3740"/>
                  </a:cubicBezTo>
                  <a:cubicBezTo>
                    <a:pt x="6069" y="3861"/>
                    <a:pt x="6131" y="3982"/>
                    <a:pt x="6230" y="4066"/>
                  </a:cubicBezTo>
                  <a:cubicBezTo>
                    <a:pt x="6301" y="4126"/>
                    <a:pt x="6392" y="4166"/>
                    <a:pt x="6483" y="4166"/>
                  </a:cubicBezTo>
                  <a:cubicBezTo>
                    <a:pt x="6521" y="4166"/>
                    <a:pt x="6558" y="4159"/>
                    <a:pt x="6594" y="4144"/>
                  </a:cubicBezTo>
                  <a:cubicBezTo>
                    <a:pt x="6777" y="4068"/>
                    <a:pt x="6826" y="3837"/>
                    <a:pt x="6829" y="3640"/>
                  </a:cubicBezTo>
                  <a:cubicBezTo>
                    <a:pt x="6847" y="2753"/>
                    <a:pt x="6502" y="1896"/>
                    <a:pt x="5872" y="1271"/>
                  </a:cubicBezTo>
                  <a:cubicBezTo>
                    <a:pt x="5872" y="1271"/>
                    <a:pt x="4647" y="0"/>
                    <a:pt x="3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0" name="Google Shape;2550;p60"/>
            <p:cNvSpPr/>
            <p:nvPr/>
          </p:nvSpPr>
          <p:spPr>
            <a:xfrm>
              <a:off x="3838425" y="4220625"/>
              <a:ext cx="280600" cy="98325"/>
            </a:xfrm>
            <a:custGeom>
              <a:avLst/>
              <a:gdLst/>
              <a:ahLst/>
              <a:cxnLst/>
              <a:rect l="l" t="t" r="r" b="b"/>
              <a:pathLst>
                <a:path w="11224" h="3933" extrusionOk="0">
                  <a:moveTo>
                    <a:pt x="210" y="1"/>
                  </a:moveTo>
                  <a:cubicBezTo>
                    <a:pt x="0" y="939"/>
                    <a:pt x="11" y="1496"/>
                    <a:pt x="68" y="2456"/>
                  </a:cubicBezTo>
                  <a:lnTo>
                    <a:pt x="73" y="2528"/>
                  </a:lnTo>
                  <a:cubicBezTo>
                    <a:pt x="1731" y="3602"/>
                    <a:pt x="3715" y="3932"/>
                    <a:pt x="5530" y="3932"/>
                  </a:cubicBezTo>
                  <a:cubicBezTo>
                    <a:pt x="8434" y="3932"/>
                    <a:pt x="10903" y="3086"/>
                    <a:pt x="10903" y="3086"/>
                  </a:cubicBezTo>
                  <a:cubicBezTo>
                    <a:pt x="11224" y="2181"/>
                    <a:pt x="11089" y="219"/>
                    <a:pt x="11089" y="219"/>
                  </a:cubicBezTo>
                  <a:lnTo>
                    <a:pt x="11089" y="219"/>
                  </a:lnTo>
                  <a:cubicBezTo>
                    <a:pt x="9933" y="564"/>
                    <a:pt x="8507" y="685"/>
                    <a:pt x="7072" y="685"/>
                  </a:cubicBezTo>
                  <a:cubicBezTo>
                    <a:pt x="3665" y="685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1" name="Google Shape;2551;p60"/>
            <p:cNvSpPr/>
            <p:nvPr/>
          </p:nvSpPr>
          <p:spPr>
            <a:xfrm>
              <a:off x="3948500" y="4246825"/>
              <a:ext cx="87400" cy="63450"/>
            </a:xfrm>
            <a:custGeom>
              <a:avLst/>
              <a:gdLst/>
              <a:ahLst/>
              <a:cxnLst/>
              <a:rect l="l" t="t" r="r" b="b"/>
              <a:pathLst>
                <a:path w="3496" h="2538" extrusionOk="0">
                  <a:moveTo>
                    <a:pt x="561" y="403"/>
                  </a:moveTo>
                  <a:cubicBezTo>
                    <a:pt x="1071" y="481"/>
                    <a:pt x="1587" y="520"/>
                    <a:pt x="2103" y="520"/>
                  </a:cubicBezTo>
                  <a:cubicBezTo>
                    <a:pt x="2347" y="520"/>
                    <a:pt x="2591" y="511"/>
                    <a:pt x="2835" y="494"/>
                  </a:cubicBezTo>
                  <a:cubicBezTo>
                    <a:pt x="2911" y="971"/>
                    <a:pt x="2932" y="1456"/>
                    <a:pt x="2897" y="1939"/>
                  </a:cubicBezTo>
                  <a:cubicBezTo>
                    <a:pt x="2478" y="2066"/>
                    <a:pt x="2043" y="2130"/>
                    <a:pt x="1604" y="2130"/>
                  </a:cubicBezTo>
                  <a:cubicBezTo>
                    <a:pt x="1532" y="2130"/>
                    <a:pt x="1460" y="2128"/>
                    <a:pt x="1388" y="2125"/>
                  </a:cubicBezTo>
                  <a:cubicBezTo>
                    <a:pt x="1253" y="2116"/>
                    <a:pt x="1119" y="2103"/>
                    <a:pt x="987" y="2084"/>
                  </a:cubicBezTo>
                  <a:cubicBezTo>
                    <a:pt x="879" y="2068"/>
                    <a:pt x="744" y="2060"/>
                    <a:pt x="650" y="1995"/>
                  </a:cubicBezTo>
                  <a:cubicBezTo>
                    <a:pt x="545" y="1922"/>
                    <a:pt x="556" y="1774"/>
                    <a:pt x="556" y="1656"/>
                  </a:cubicBezTo>
                  <a:lnTo>
                    <a:pt x="558" y="1227"/>
                  </a:lnTo>
                  <a:lnTo>
                    <a:pt x="561" y="403"/>
                  </a:lnTo>
                  <a:close/>
                  <a:moveTo>
                    <a:pt x="230" y="0"/>
                  </a:moveTo>
                  <a:cubicBezTo>
                    <a:pt x="109" y="0"/>
                    <a:pt x="9" y="99"/>
                    <a:pt x="9" y="222"/>
                  </a:cubicBezTo>
                  <a:cubicBezTo>
                    <a:pt x="9" y="494"/>
                    <a:pt x="6" y="931"/>
                    <a:pt x="6" y="1198"/>
                  </a:cubicBezTo>
                  <a:cubicBezTo>
                    <a:pt x="6" y="1400"/>
                    <a:pt x="0" y="1602"/>
                    <a:pt x="0" y="1804"/>
                  </a:cubicBezTo>
                  <a:cubicBezTo>
                    <a:pt x="0" y="1949"/>
                    <a:pt x="6" y="2106"/>
                    <a:pt x="95" y="2227"/>
                  </a:cubicBezTo>
                  <a:cubicBezTo>
                    <a:pt x="176" y="2343"/>
                    <a:pt x="308" y="2399"/>
                    <a:pt x="442" y="2429"/>
                  </a:cubicBezTo>
                  <a:cubicBezTo>
                    <a:pt x="618" y="2467"/>
                    <a:pt x="793" y="2491"/>
                    <a:pt x="971" y="2507"/>
                  </a:cubicBezTo>
                  <a:cubicBezTo>
                    <a:pt x="1177" y="2528"/>
                    <a:pt x="1383" y="2538"/>
                    <a:pt x="1591" y="2538"/>
                  </a:cubicBezTo>
                  <a:cubicBezTo>
                    <a:pt x="1768" y="2538"/>
                    <a:pt x="1946" y="2530"/>
                    <a:pt x="2124" y="2515"/>
                  </a:cubicBezTo>
                  <a:cubicBezTo>
                    <a:pt x="2550" y="2475"/>
                    <a:pt x="2970" y="2394"/>
                    <a:pt x="3377" y="2270"/>
                  </a:cubicBezTo>
                  <a:cubicBezTo>
                    <a:pt x="3415" y="2259"/>
                    <a:pt x="3439" y="2230"/>
                    <a:pt x="3442" y="2192"/>
                  </a:cubicBezTo>
                  <a:cubicBezTo>
                    <a:pt x="3496" y="1516"/>
                    <a:pt x="3463" y="836"/>
                    <a:pt x="3347" y="168"/>
                  </a:cubicBezTo>
                  <a:cubicBezTo>
                    <a:pt x="3340" y="129"/>
                    <a:pt x="3307" y="101"/>
                    <a:pt x="3269" y="101"/>
                  </a:cubicBezTo>
                  <a:cubicBezTo>
                    <a:pt x="3267" y="101"/>
                    <a:pt x="3265" y="101"/>
                    <a:pt x="3264" y="101"/>
                  </a:cubicBezTo>
                  <a:cubicBezTo>
                    <a:pt x="3092" y="114"/>
                    <a:pt x="2886" y="120"/>
                    <a:pt x="2663" y="120"/>
                  </a:cubicBezTo>
                  <a:cubicBezTo>
                    <a:pt x="1820" y="120"/>
                    <a:pt x="726" y="39"/>
                    <a:pt x="248" y="1"/>
                  </a:cubicBezTo>
                  <a:cubicBezTo>
                    <a:pt x="242" y="1"/>
                    <a:pt x="236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2" name="Google Shape;2552;p60"/>
            <p:cNvSpPr/>
            <p:nvPr/>
          </p:nvSpPr>
          <p:spPr>
            <a:xfrm>
              <a:off x="4188050" y="3801325"/>
              <a:ext cx="271875" cy="263100"/>
            </a:xfrm>
            <a:custGeom>
              <a:avLst/>
              <a:gdLst/>
              <a:ahLst/>
              <a:cxnLst/>
              <a:rect l="l" t="t" r="r" b="b"/>
              <a:pathLst>
                <a:path w="10875" h="10524" extrusionOk="0">
                  <a:moveTo>
                    <a:pt x="508" y="1"/>
                  </a:moveTo>
                  <a:cubicBezTo>
                    <a:pt x="508" y="1"/>
                    <a:pt x="1502" y="1545"/>
                    <a:pt x="1715" y="3399"/>
                  </a:cubicBezTo>
                  <a:cubicBezTo>
                    <a:pt x="712" y="4148"/>
                    <a:pt x="1" y="5091"/>
                    <a:pt x="1" y="6115"/>
                  </a:cubicBezTo>
                  <a:cubicBezTo>
                    <a:pt x="1" y="8551"/>
                    <a:pt x="3995" y="10524"/>
                    <a:pt x="6431" y="10524"/>
                  </a:cubicBezTo>
                  <a:cubicBezTo>
                    <a:pt x="6444" y="10524"/>
                    <a:pt x="6457" y="10524"/>
                    <a:pt x="6470" y="10524"/>
                  </a:cubicBezTo>
                  <a:cubicBezTo>
                    <a:pt x="8899" y="10524"/>
                    <a:pt x="10874" y="8551"/>
                    <a:pt x="10874" y="6115"/>
                  </a:cubicBezTo>
                  <a:cubicBezTo>
                    <a:pt x="10874" y="3681"/>
                    <a:pt x="8899" y="1709"/>
                    <a:pt x="6470" y="1709"/>
                  </a:cubicBezTo>
                  <a:cubicBezTo>
                    <a:pt x="6457" y="1709"/>
                    <a:pt x="6444" y="1709"/>
                    <a:pt x="6431" y="1709"/>
                  </a:cubicBezTo>
                  <a:cubicBezTo>
                    <a:pt x="5531" y="1709"/>
                    <a:pt x="4423" y="1979"/>
                    <a:pt x="3380" y="2439"/>
                  </a:cubicBezTo>
                  <a:cubicBezTo>
                    <a:pt x="3299" y="2094"/>
                    <a:pt x="2833" y="620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3" name="Google Shape;2553;p60"/>
            <p:cNvSpPr/>
            <p:nvPr/>
          </p:nvSpPr>
          <p:spPr>
            <a:xfrm>
              <a:off x="4225125" y="3923200"/>
              <a:ext cx="46300" cy="53325"/>
            </a:xfrm>
            <a:custGeom>
              <a:avLst/>
              <a:gdLst/>
              <a:ahLst/>
              <a:cxnLst/>
              <a:rect l="l" t="t" r="r" b="b"/>
              <a:pathLst>
                <a:path w="1852" h="2133" extrusionOk="0">
                  <a:moveTo>
                    <a:pt x="466" y="0"/>
                  </a:moveTo>
                  <a:cubicBezTo>
                    <a:pt x="369" y="0"/>
                    <a:pt x="256" y="38"/>
                    <a:pt x="129" y="119"/>
                  </a:cubicBezTo>
                  <a:lnTo>
                    <a:pt x="218" y="291"/>
                  </a:lnTo>
                  <a:cubicBezTo>
                    <a:pt x="132" y="809"/>
                    <a:pt x="76" y="1181"/>
                    <a:pt x="46" y="1402"/>
                  </a:cubicBezTo>
                  <a:cubicBezTo>
                    <a:pt x="19" y="1569"/>
                    <a:pt x="5" y="1733"/>
                    <a:pt x="0" y="1900"/>
                  </a:cubicBezTo>
                  <a:cubicBezTo>
                    <a:pt x="0" y="1981"/>
                    <a:pt x="14" y="2040"/>
                    <a:pt x="49" y="2075"/>
                  </a:cubicBezTo>
                  <a:cubicBezTo>
                    <a:pt x="85" y="2111"/>
                    <a:pt x="133" y="2130"/>
                    <a:pt x="183" y="2130"/>
                  </a:cubicBezTo>
                  <a:cubicBezTo>
                    <a:pt x="190" y="2130"/>
                    <a:pt x="196" y="2130"/>
                    <a:pt x="202" y="2129"/>
                  </a:cubicBezTo>
                  <a:cubicBezTo>
                    <a:pt x="280" y="2129"/>
                    <a:pt x="356" y="2102"/>
                    <a:pt x="420" y="2057"/>
                  </a:cubicBezTo>
                  <a:cubicBezTo>
                    <a:pt x="375" y="2000"/>
                    <a:pt x="353" y="1916"/>
                    <a:pt x="353" y="1809"/>
                  </a:cubicBezTo>
                  <a:cubicBezTo>
                    <a:pt x="350" y="1730"/>
                    <a:pt x="375" y="1539"/>
                    <a:pt x="423" y="1232"/>
                  </a:cubicBezTo>
                  <a:lnTo>
                    <a:pt x="1329" y="1232"/>
                  </a:lnTo>
                  <a:cubicBezTo>
                    <a:pt x="1283" y="1542"/>
                    <a:pt x="1259" y="1763"/>
                    <a:pt x="1259" y="1900"/>
                  </a:cubicBezTo>
                  <a:cubicBezTo>
                    <a:pt x="1259" y="1984"/>
                    <a:pt x="1275" y="2040"/>
                    <a:pt x="1307" y="2075"/>
                  </a:cubicBezTo>
                  <a:cubicBezTo>
                    <a:pt x="1345" y="2113"/>
                    <a:pt x="1395" y="2132"/>
                    <a:pt x="1447" y="2132"/>
                  </a:cubicBezTo>
                  <a:cubicBezTo>
                    <a:pt x="1451" y="2132"/>
                    <a:pt x="1454" y="2132"/>
                    <a:pt x="1458" y="2132"/>
                  </a:cubicBezTo>
                  <a:cubicBezTo>
                    <a:pt x="1536" y="2129"/>
                    <a:pt x="1614" y="2102"/>
                    <a:pt x="1676" y="2057"/>
                  </a:cubicBezTo>
                  <a:cubicBezTo>
                    <a:pt x="1633" y="2000"/>
                    <a:pt x="1609" y="1916"/>
                    <a:pt x="1609" y="1809"/>
                  </a:cubicBezTo>
                  <a:cubicBezTo>
                    <a:pt x="1614" y="1690"/>
                    <a:pt x="1628" y="1571"/>
                    <a:pt x="1649" y="1453"/>
                  </a:cubicBezTo>
                  <a:cubicBezTo>
                    <a:pt x="1674" y="1286"/>
                    <a:pt x="1714" y="1030"/>
                    <a:pt x="1768" y="685"/>
                  </a:cubicBezTo>
                  <a:cubicBezTo>
                    <a:pt x="1824" y="356"/>
                    <a:pt x="1851" y="178"/>
                    <a:pt x="1849" y="149"/>
                  </a:cubicBezTo>
                  <a:cubicBezTo>
                    <a:pt x="1849" y="49"/>
                    <a:pt x="1808" y="0"/>
                    <a:pt x="1725" y="0"/>
                  </a:cubicBezTo>
                  <a:cubicBezTo>
                    <a:pt x="1628" y="0"/>
                    <a:pt x="1515" y="38"/>
                    <a:pt x="1388" y="119"/>
                  </a:cubicBezTo>
                  <a:lnTo>
                    <a:pt x="1480" y="291"/>
                  </a:lnTo>
                  <a:cubicBezTo>
                    <a:pt x="1434" y="553"/>
                    <a:pt x="1393" y="801"/>
                    <a:pt x="1356" y="1030"/>
                  </a:cubicBezTo>
                  <a:lnTo>
                    <a:pt x="453" y="1030"/>
                  </a:lnTo>
                  <a:lnTo>
                    <a:pt x="517" y="631"/>
                  </a:lnTo>
                  <a:cubicBezTo>
                    <a:pt x="528" y="577"/>
                    <a:pt x="542" y="488"/>
                    <a:pt x="563" y="364"/>
                  </a:cubicBezTo>
                  <a:cubicBezTo>
                    <a:pt x="582" y="240"/>
                    <a:pt x="593" y="168"/>
                    <a:pt x="593" y="149"/>
                  </a:cubicBezTo>
                  <a:cubicBezTo>
                    <a:pt x="593" y="49"/>
                    <a:pt x="550" y="0"/>
                    <a:pt x="4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4" name="Google Shape;2554;p60"/>
            <p:cNvSpPr/>
            <p:nvPr/>
          </p:nvSpPr>
          <p:spPr>
            <a:xfrm>
              <a:off x="4280700" y="3932150"/>
              <a:ext cx="37825" cy="44300"/>
            </a:xfrm>
            <a:custGeom>
              <a:avLst/>
              <a:gdLst/>
              <a:ahLst/>
              <a:cxnLst/>
              <a:rect l="l" t="t" r="r" b="b"/>
              <a:pathLst>
                <a:path w="1513" h="1772" extrusionOk="0">
                  <a:moveTo>
                    <a:pt x="991" y="178"/>
                  </a:moveTo>
                  <a:cubicBezTo>
                    <a:pt x="1044" y="178"/>
                    <a:pt x="1097" y="200"/>
                    <a:pt x="1137" y="238"/>
                  </a:cubicBezTo>
                  <a:cubicBezTo>
                    <a:pt x="1178" y="281"/>
                    <a:pt x="1199" y="338"/>
                    <a:pt x="1197" y="397"/>
                  </a:cubicBezTo>
                  <a:cubicBezTo>
                    <a:pt x="1197" y="548"/>
                    <a:pt x="1124" y="664"/>
                    <a:pt x="981" y="750"/>
                  </a:cubicBezTo>
                  <a:cubicBezTo>
                    <a:pt x="836" y="834"/>
                    <a:pt x="634" y="877"/>
                    <a:pt x="375" y="885"/>
                  </a:cubicBezTo>
                  <a:cubicBezTo>
                    <a:pt x="394" y="758"/>
                    <a:pt x="437" y="634"/>
                    <a:pt x="496" y="524"/>
                  </a:cubicBezTo>
                  <a:cubicBezTo>
                    <a:pt x="550" y="424"/>
                    <a:pt x="623" y="338"/>
                    <a:pt x="712" y="270"/>
                  </a:cubicBezTo>
                  <a:cubicBezTo>
                    <a:pt x="790" y="211"/>
                    <a:pt x="884" y="179"/>
                    <a:pt x="981" y="179"/>
                  </a:cubicBezTo>
                  <a:cubicBezTo>
                    <a:pt x="984" y="179"/>
                    <a:pt x="987" y="178"/>
                    <a:pt x="991" y="178"/>
                  </a:cubicBezTo>
                  <a:close/>
                  <a:moveTo>
                    <a:pt x="1015" y="1"/>
                  </a:moveTo>
                  <a:cubicBezTo>
                    <a:pt x="837" y="1"/>
                    <a:pt x="662" y="49"/>
                    <a:pt x="507" y="141"/>
                  </a:cubicBezTo>
                  <a:cubicBezTo>
                    <a:pt x="351" y="235"/>
                    <a:pt x="224" y="367"/>
                    <a:pt x="138" y="529"/>
                  </a:cubicBezTo>
                  <a:cubicBezTo>
                    <a:pt x="49" y="699"/>
                    <a:pt x="0" y="887"/>
                    <a:pt x="3" y="1081"/>
                  </a:cubicBezTo>
                  <a:cubicBezTo>
                    <a:pt x="3" y="1294"/>
                    <a:pt x="60" y="1464"/>
                    <a:pt x="173" y="1585"/>
                  </a:cubicBezTo>
                  <a:cubicBezTo>
                    <a:pt x="289" y="1709"/>
                    <a:pt x="445" y="1771"/>
                    <a:pt x="644" y="1771"/>
                  </a:cubicBezTo>
                  <a:cubicBezTo>
                    <a:pt x="763" y="1771"/>
                    <a:pt x="881" y="1750"/>
                    <a:pt x="992" y="1707"/>
                  </a:cubicBezTo>
                  <a:cubicBezTo>
                    <a:pt x="1086" y="1672"/>
                    <a:pt x="1172" y="1615"/>
                    <a:pt x="1240" y="1542"/>
                  </a:cubicBezTo>
                  <a:cubicBezTo>
                    <a:pt x="1296" y="1483"/>
                    <a:pt x="1329" y="1407"/>
                    <a:pt x="1331" y="1327"/>
                  </a:cubicBezTo>
                  <a:cubicBezTo>
                    <a:pt x="1331" y="1211"/>
                    <a:pt x="1253" y="1154"/>
                    <a:pt x="1102" y="1154"/>
                  </a:cubicBezTo>
                  <a:cubicBezTo>
                    <a:pt x="1100" y="1270"/>
                    <a:pt x="1054" y="1381"/>
                    <a:pt x="973" y="1464"/>
                  </a:cubicBezTo>
                  <a:cubicBezTo>
                    <a:pt x="899" y="1538"/>
                    <a:pt x="797" y="1580"/>
                    <a:pt x="693" y="1580"/>
                  </a:cubicBezTo>
                  <a:cubicBezTo>
                    <a:pt x="686" y="1580"/>
                    <a:pt x="680" y="1580"/>
                    <a:pt x="674" y="1580"/>
                  </a:cubicBezTo>
                  <a:cubicBezTo>
                    <a:pt x="671" y="1580"/>
                    <a:pt x="669" y="1580"/>
                    <a:pt x="667" y="1580"/>
                  </a:cubicBezTo>
                  <a:cubicBezTo>
                    <a:pt x="575" y="1580"/>
                    <a:pt x="489" y="1532"/>
                    <a:pt x="442" y="1451"/>
                  </a:cubicBezTo>
                  <a:cubicBezTo>
                    <a:pt x="386" y="1364"/>
                    <a:pt x="356" y="1246"/>
                    <a:pt x="356" y="1095"/>
                  </a:cubicBezTo>
                  <a:lnTo>
                    <a:pt x="356" y="1041"/>
                  </a:lnTo>
                  <a:cubicBezTo>
                    <a:pt x="725" y="1033"/>
                    <a:pt x="1008" y="974"/>
                    <a:pt x="1208" y="863"/>
                  </a:cubicBezTo>
                  <a:cubicBezTo>
                    <a:pt x="1407" y="753"/>
                    <a:pt x="1507" y="599"/>
                    <a:pt x="1507" y="408"/>
                  </a:cubicBezTo>
                  <a:cubicBezTo>
                    <a:pt x="1512" y="295"/>
                    <a:pt x="1466" y="184"/>
                    <a:pt x="1380" y="109"/>
                  </a:cubicBezTo>
                  <a:cubicBezTo>
                    <a:pt x="1296" y="39"/>
                    <a:pt x="1181" y="1"/>
                    <a:pt x="1030" y="1"/>
                  </a:cubicBezTo>
                  <a:cubicBezTo>
                    <a:pt x="1025" y="1"/>
                    <a:pt x="1020" y="1"/>
                    <a:pt x="10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5" name="Google Shape;2555;p60"/>
            <p:cNvSpPr/>
            <p:nvPr/>
          </p:nvSpPr>
          <p:spPr>
            <a:xfrm>
              <a:off x="4328400" y="3919675"/>
              <a:ext cx="15500" cy="56700"/>
            </a:xfrm>
            <a:custGeom>
              <a:avLst/>
              <a:gdLst/>
              <a:ahLst/>
              <a:cxnLst/>
              <a:rect l="l" t="t" r="r" b="b"/>
              <a:pathLst>
                <a:path w="620" h="2268" extrusionOk="0">
                  <a:moveTo>
                    <a:pt x="481" y="1"/>
                  </a:moveTo>
                  <a:cubicBezTo>
                    <a:pt x="477" y="1"/>
                    <a:pt x="473" y="1"/>
                    <a:pt x="469" y="1"/>
                  </a:cubicBezTo>
                  <a:cubicBezTo>
                    <a:pt x="412" y="4"/>
                    <a:pt x="356" y="15"/>
                    <a:pt x="302" y="36"/>
                  </a:cubicBezTo>
                  <a:cubicBezTo>
                    <a:pt x="243" y="55"/>
                    <a:pt x="189" y="85"/>
                    <a:pt x="143" y="125"/>
                  </a:cubicBezTo>
                  <a:lnTo>
                    <a:pt x="270" y="265"/>
                  </a:lnTo>
                  <a:cubicBezTo>
                    <a:pt x="210" y="575"/>
                    <a:pt x="154" y="926"/>
                    <a:pt x="92" y="1316"/>
                  </a:cubicBezTo>
                  <a:cubicBezTo>
                    <a:pt x="30" y="1710"/>
                    <a:pt x="0" y="1952"/>
                    <a:pt x="0" y="2044"/>
                  </a:cubicBezTo>
                  <a:cubicBezTo>
                    <a:pt x="0" y="2195"/>
                    <a:pt x="55" y="2268"/>
                    <a:pt x="169" y="2268"/>
                  </a:cubicBezTo>
                  <a:cubicBezTo>
                    <a:pt x="171" y="2268"/>
                    <a:pt x="173" y="2268"/>
                    <a:pt x="175" y="2268"/>
                  </a:cubicBezTo>
                  <a:cubicBezTo>
                    <a:pt x="179" y="2268"/>
                    <a:pt x="182" y="2268"/>
                    <a:pt x="185" y="2268"/>
                  </a:cubicBezTo>
                  <a:cubicBezTo>
                    <a:pt x="260" y="2268"/>
                    <a:pt x="331" y="2239"/>
                    <a:pt x="388" y="2189"/>
                  </a:cubicBezTo>
                  <a:cubicBezTo>
                    <a:pt x="369" y="2168"/>
                    <a:pt x="353" y="2144"/>
                    <a:pt x="345" y="2117"/>
                  </a:cubicBezTo>
                  <a:cubicBezTo>
                    <a:pt x="334" y="2084"/>
                    <a:pt x="329" y="2049"/>
                    <a:pt x="332" y="2014"/>
                  </a:cubicBezTo>
                  <a:cubicBezTo>
                    <a:pt x="334" y="1804"/>
                    <a:pt x="353" y="1597"/>
                    <a:pt x="388" y="1389"/>
                  </a:cubicBezTo>
                  <a:cubicBezTo>
                    <a:pt x="429" y="1152"/>
                    <a:pt x="477" y="882"/>
                    <a:pt x="539" y="581"/>
                  </a:cubicBezTo>
                  <a:cubicBezTo>
                    <a:pt x="547" y="548"/>
                    <a:pt x="561" y="478"/>
                    <a:pt x="582" y="368"/>
                  </a:cubicBezTo>
                  <a:cubicBezTo>
                    <a:pt x="598" y="300"/>
                    <a:pt x="612" y="228"/>
                    <a:pt x="617" y="158"/>
                  </a:cubicBezTo>
                  <a:cubicBezTo>
                    <a:pt x="620" y="114"/>
                    <a:pt x="609" y="71"/>
                    <a:pt x="582" y="36"/>
                  </a:cubicBezTo>
                  <a:cubicBezTo>
                    <a:pt x="553" y="12"/>
                    <a:pt x="517" y="1"/>
                    <a:pt x="4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6" name="Google Shape;2556;p60"/>
            <p:cNvSpPr/>
            <p:nvPr/>
          </p:nvSpPr>
          <p:spPr>
            <a:xfrm>
              <a:off x="4354925" y="3919675"/>
              <a:ext cx="15525" cy="56700"/>
            </a:xfrm>
            <a:custGeom>
              <a:avLst/>
              <a:gdLst/>
              <a:ahLst/>
              <a:cxnLst/>
              <a:rect l="l" t="t" r="r" b="b"/>
              <a:pathLst>
                <a:path w="621" h="2268" extrusionOk="0">
                  <a:moveTo>
                    <a:pt x="482" y="1"/>
                  </a:moveTo>
                  <a:cubicBezTo>
                    <a:pt x="478" y="1"/>
                    <a:pt x="474" y="1"/>
                    <a:pt x="470" y="1"/>
                  </a:cubicBezTo>
                  <a:cubicBezTo>
                    <a:pt x="413" y="4"/>
                    <a:pt x="357" y="15"/>
                    <a:pt x="303" y="36"/>
                  </a:cubicBezTo>
                  <a:cubicBezTo>
                    <a:pt x="243" y="55"/>
                    <a:pt x="192" y="85"/>
                    <a:pt x="144" y="125"/>
                  </a:cubicBezTo>
                  <a:lnTo>
                    <a:pt x="270" y="265"/>
                  </a:lnTo>
                  <a:cubicBezTo>
                    <a:pt x="214" y="575"/>
                    <a:pt x="155" y="926"/>
                    <a:pt x="93" y="1316"/>
                  </a:cubicBezTo>
                  <a:cubicBezTo>
                    <a:pt x="31" y="1710"/>
                    <a:pt x="1" y="1952"/>
                    <a:pt x="1" y="2044"/>
                  </a:cubicBezTo>
                  <a:cubicBezTo>
                    <a:pt x="1" y="2195"/>
                    <a:pt x="55" y="2268"/>
                    <a:pt x="170" y="2268"/>
                  </a:cubicBezTo>
                  <a:cubicBezTo>
                    <a:pt x="172" y="2268"/>
                    <a:pt x="174" y="2268"/>
                    <a:pt x="176" y="2268"/>
                  </a:cubicBezTo>
                  <a:cubicBezTo>
                    <a:pt x="179" y="2268"/>
                    <a:pt x="183" y="2268"/>
                    <a:pt x="186" y="2268"/>
                  </a:cubicBezTo>
                  <a:cubicBezTo>
                    <a:pt x="261" y="2268"/>
                    <a:pt x="332" y="2239"/>
                    <a:pt x="389" y="2189"/>
                  </a:cubicBezTo>
                  <a:cubicBezTo>
                    <a:pt x="370" y="2168"/>
                    <a:pt x="354" y="2144"/>
                    <a:pt x="349" y="2117"/>
                  </a:cubicBezTo>
                  <a:cubicBezTo>
                    <a:pt x="338" y="2084"/>
                    <a:pt x="332" y="2049"/>
                    <a:pt x="332" y="2014"/>
                  </a:cubicBezTo>
                  <a:cubicBezTo>
                    <a:pt x="335" y="1804"/>
                    <a:pt x="354" y="1597"/>
                    <a:pt x="389" y="1389"/>
                  </a:cubicBezTo>
                  <a:cubicBezTo>
                    <a:pt x="429" y="1152"/>
                    <a:pt x="478" y="882"/>
                    <a:pt x="543" y="581"/>
                  </a:cubicBezTo>
                  <a:cubicBezTo>
                    <a:pt x="548" y="548"/>
                    <a:pt x="561" y="478"/>
                    <a:pt x="583" y="368"/>
                  </a:cubicBezTo>
                  <a:cubicBezTo>
                    <a:pt x="599" y="300"/>
                    <a:pt x="613" y="228"/>
                    <a:pt x="618" y="158"/>
                  </a:cubicBezTo>
                  <a:cubicBezTo>
                    <a:pt x="621" y="114"/>
                    <a:pt x="610" y="71"/>
                    <a:pt x="583" y="36"/>
                  </a:cubicBezTo>
                  <a:cubicBezTo>
                    <a:pt x="556" y="12"/>
                    <a:pt x="519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7" name="Google Shape;2557;p60"/>
            <p:cNvSpPr/>
            <p:nvPr/>
          </p:nvSpPr>
          <p:spPr>
            <a:xfrm>
              <a:off x="4380075" y="3932150"/>
              <a:ext cx="40775" cy="44250"/>
            </a:xfrm>
            <a:custGeom>
              <a:avLst/>
              <a:gdLst/>
              <a:ahLst/>
              <a:cxnLst/>
              <a:rect l="l" t="t" r="r" b="b"/>
              <a:pathLst>
                <a:path w="1631" h="1770" extrusionOk="0">
                  <a:moveTo>
                    <a:pt x="1022" y="0"/>
                  </a:moveTo>
                  <a:cubicBezTo>
                    <a:pt x="1013" y="0"/>
                    <a:pt x="1004" y="0"/>
                    <a:pt x="994" y="1"/>
                  </a:cubicBezTo>
                  <a:cubicBezTo>
                    <a:pt x="989" y="1"/>
                    <a:pt x="984" y="1"/>
                    <a:pt x="978" y="1"/>
                  </a:cubicBezTo>
                  <a:cubicBezTo>
                    <a:pt x="803" y="1"/>
                    <a:pt x="631" y="44"/>
                    <a:pt x="480" y="130"/>
                  </a:cubicBezTo>
                  <a:cubicBezTo>
                    <a:pt x="332" y="216"/>
                    <a:pt x="210" y="340"/>
                    <a:pt x="129" y="494"/>
                  </a:cubicBezTo>
                  <a:cubicBezTo>
                    <a:pt x="43" y="656"/>
                    <a:pt x="0" y="839"/>
                    <a:pt x="3" y="1025"/>
                  </a:cubicBezTo>
                  <a:cubicBezTo>
                    <a:pt x="0" y="1160"/>
                    <a:pt x="27" y="1294"/>
                    <a:pt x="86" y="1418"/>
                  </a:cubicBezTo>
                  <a:cubicBezTo>
                    <a:pt x="137" y="1526"/>
                    <a:pt x="221" y="1618"/>
                    <a:pt x="323" y="1677"/>
                  </a:cubicBezTo>
                  <a:cubicBezTo>
                    <a:pt x="426" y="1737"/>
                    <a:pt x="540" y="1769"/>
                    <a:pt x="655" y="1769"/>
                  </a:cubicBezTo>
                  <a:cubicBezTo>
                    <a:pt x="664" y="1769"/>
                    <a:pt x="673" y="1769"/>
                    <a:pt x="682" y="1769"/>
                  </a:cubicBezTo>
                  <a:cubicBezTo>
                    <a:pt x="686" y="1769"/>
                    <a:pt x="690" y="1769"/>
                    <a:pt x="694" y="1769"/>
                  </a:cubicBezTo>
                  <a:cubicBezTo>
                    <a:pt x="862" y="1769"/>
                    <a:pt x="1025" y="1715"/>
                    <a:pt x="1159" y="1618"/>
                  </a:cubicBezTo>
                  <a:cubicBezTo>
                    <a:pt x="1307" y="1513"/>
                    <a:pt x="1426" y="1372"/>
                    <a:pt x="1501" y="1208"/>
                  </a:cubicBezTo>
                  <a:cubicBezTo>
                    <a:pt x="1587" y="1030"/>
                    <a:pt x="1630" y="834"/>
                    <a:pt x="1628" y="637"/>
                  </a:cubicBezTo>
                  <a:cubicBezTo>
                    <a:pt x="1628" y="499"/>
                    <a:pt x="1603" y="392"/>
                    <a:pt x="1555" y="313"/>
                  </a:cubicBezTo>
                  <a:cubicBezTo>
                    <a:pt x="1514" y="241"/>
                    <a:pt x="1434" y="198"/>
                    <a:pt x="1350" y="198"/>
                  </a:cubicBezTo>
                  <a:cubicBezTo>
                    <a:pt x="1288" y="198"/>
                    <a:pt x="1229" y="224"/>
                    <a:pt x="1188" y="270"/>
                  </a:cubicBezTo>
                  <a:cubicBezTo>
                    <a:pt x="1145" y="319"/>
                    <a:pt x="1121" y="383"/>
                    <a:pt x="1124" y="451"/>
                  </a:cubicBezTo>
                  <a:cubicBezTo>
                    <a:pt x="1124" y="524"/>
                    <a:pt x="1140" y="594"/>
                    <a:pt x="1178" y="656"/>
                  </a:cubicBezTo>
                  <a:cubicBezTo>
                    <a:pt x="1221" y="723"/>
                    <a:pt x="1277" y="780"/>
                    <a:pt x="1345" y="817"/>
                  </a:cubicBezTo>
                  <a:cubicBezTo>
                    <a:pt x="1334" y="957"/>
                    <a:pt x="1296" y="1095"/>
                    <a:pt x="1237" y="1219"/>
                  </a:cubicBezTo>
                  <a:cubicBezTo>
                    <a:pt x="1186" y="1327"/>
                    <a:pt x="1110" y="1418"/>
                    <a:pt x="1016" y="1486"/>
                  </a:cubicBezTo>
                  <a:cubicBezTo>
                    <a:pt x="927" y="1548"/>
                    <a:pt x="822" y="1580"/>
                    <a:pt x="714" y="1580"/>
                  </a:cubicBezTo>
                  <a:cubicBezTo>
                    <a:pt x="712" y="1580"/>
                    <a:pt x="709" y="1580"/>
                    <a:pt x="706" y="1580"/>
                  </a:cubicBezTo>
                  <a:cubicBezTo>
                    <a:pt x="601" y="1580"/>
                    <a:pt x="503" y="1527"/>
                    <a:pt x="447" y="1440"/>
                  </a:cubicBezTo>
                  <a:cubicBezTo>
                    <a:pt x="385" y="1343"/>
                    <a:pt x="353" y="1213"/>
                    <a:pt x="353" y="1044"/>
                  </a:cubicBezTo>
                  <a:cubicBezTo>
                    <a:pt x="350" y="885"/>
                    <a:pt x="388" y="728"/>
                    <a:pt x="458" y="586"/>
                  </a:cubicBezTo>
                  <a:cubicBezTo>
                    <a:pt x="526" y="451"/>
                    <a:pt x="633" y="340"/>
                    <a:pt x="765" y="270"/>
                  </a:cubicBezTo>
                  <a:cubicBezTo>
                    <a:pt x="909" y="192"/>
                    <a:pt x="1070" y="154"/>
                    <a:pt x="1231" y="154"/>
                  </a:cubicBezTo>
                  <a:cubicBezTo>
                    <a:pt x="1237" y="154"/>
                    <a:pt x="1242" y="154"/>
                    <a:pt x="1248" y="154"/>
                  </a:cubicBezTo>
                  <a:cubicBezTo>
                    <a:pt x="1248" y="109"/>
                    <a:pt x="1234" y="63"/>
                    <a:pt x="1213" y="22"/>
                  </a:cubicBezTo>
                  <a:cubicBezTo>
                    <a:pt x="1149" y="8"/>
                    <a:pt x="1086" y="0"/>
                    <a:pt x="1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8" name="Google Shape;2558;p60"/>
            <p:cNvSpPr/>
            <p:nvPr/>
          </p:nvSpPr>
          <p:spPr>
            <a:xfrm>
              <a:off x="3907675" y="3930125"/>
              <a:ext cx="89900" cy="135850"/>
            </a:xfrm>
            <a:custGeom>
              <a:avLst/>
              <a:gdLst/>
              <a:ahLst/>
              <a:cxnLst/>
              <a:rect l="l" t="t" r="r" b="b"/>
              <a:pathLst>
                <a:path w="3596" h="5434" extrusionOk="0">
                  <a:moveTo>
                    <a:pt x="2747" y="0"/>
                  </a:moveTo>
                  <a:cubicBezTo>
                    <a:pt x="2545" y="0"/>
                    <a:pt x="2098" y="182"/>
                    <a:pt x="1173" y="788"/>
                  </a:cubicBezTo>
                  <a:cubicBezTo>
                    <a:pt x="1173" y="788"/>
                    <a:pt x="62" y="1092"/>
                    <a:pt x="795" y="3461"/>
                  </a:cubicBezTo>
                  <a:cubicBezTo>
                    <a:pt x="752" y="3469"/>
                    <a:pt x="636" y="3531"/>
                    <a:pt x="475" y="3631"/>
                  </a:cubicBezTo>
                  <a:cubicBezTo>
                    <a:pt x="345" y="3709"/>
                    <a:pt x="184" y="3811"/>
                    <a:pt x="0" y="3930"/>
                  </a:cubicBezTo>
                  <a:cubicBezTo>
                    <a:pt x="235" y="4345"/>
                    <a:pt x="577" y="4927"/>
                    <a:pt x="938" y="5434"/>
                  </a:cubicBezTo>
                  <a:cubicBezTo>
                    <a:pt x="1041" y="5326"/>
                    <a:pt x="1135" y="5226"/>
                    <a:pt x="1227" y="5126"/>
                  </a:cubicBezTo>
                  <a:cubicBezTo>
                    <a:pt x="1779" y="4523"/>
                    <a:pt x="2086" y="4294"/>
                    <a:pt x="1992" y="3900"/>
                  </a:cubicBezTo>
                  <a:lnTo>
                    <a:pt x="1995" y="3148"/>
                  </a:lnTo>
                  <a:lnTo>
                    <a:pt x="3097" y="2510"/>
                  </a:lnTo>
                  <a:cubicBezTo>
                    <a:pt x="3097" y="2510"/>
                    <a:pt x="3107" y="2494"/>
                    <a:pt x="3121" y="2469"/>
                  </a:cubicBezTo>
                  <a:cubicBezTo>
                    <a:pt x="3217" y="2278"/>
                    <a:pt x="3051" y="2074"/>
                    <a:pt x="2860" y="2074"/>
                  </a:cubicBezTo>
                  <a:cubicBezTo>
                    <a:pt x="2820" y="2074"/>
                    <a:pt x="2779" y="2083"/>
                    <a:pt x="2738" y="2103"/>
                  </a:cubicBezTo>
                  <a:lnTo>
                    <a:pt x="2108" y="2410"/>
                  </a:lnTo>
                  <a:lnTo>
                    <a:pt x="3334" y="1626"/>
                  </a:lnTo>
                  <a:lnTo>
                    <a:pt x="3334" y="1618"/>
                  </a:lnTo>
                  <a:cubicBezTo>
                    <a:pt x="3394" y="1414"/>
                    <a:pt x="3229" y="1231"/>
                    <a:pt x="3041" y="1231"/>
                  </a:cubicBezTo>
                  <a:cubicBezTo>
                    <a:pt x="2992" y="1231"/>
                    <a:pt x="2943" y="1243"/>
                    <a:pt x="2895" y="1270"/>
                  </a:cubicBezTo>
                  <a:lnTo>
                    <a:pt x="1774" y="1912"/>
                  </a:lnTo>
                  <a:lnTo>
                    <a:pt x="1774" y="1912"/>
                  </a:lnTo>
                  <a:lnTo>
                    <a:pt x="3202" y="1025"/>
                  </a:lnTo>
                  <a:cubicBezTo>
                    <a:pt x="3202" y="1025"/>
                    <a:pt x="3595" y="549"/>
                    <a:pt x="3081" y="549"/>
                  </a:cubicBezTo>
                  <a:cubicBezTo>
                    <a:pt x="3039" y="549"/>
                    <a:pt x="2990" y="552"/>
                    <a:pt x="2935" y="559"/>
                  </a:cubicBezTo>
                  <a:lnTo>
                    <a:pt x="1445" y="1332"/>
                  </a:lnTo>
                  <a:lnTo>
                    <a:pt x="2798" y="419"/>
                  </a:lnTo>
                  <a:cubicBezTo>
                    <a:pt x="2798" y="419"/>
                    <a:pt x="3053" y="0"/>
                    <a:pt x="27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9" name="Google Shape;2559;p60"/>
            <p:cNvSpPr/>
            <p:nvPr/>
          </p:nvSpPr>
          <p:spPr>
            <a:xfrm>
              <a:off x="3778875" y="3818150"/>
              <a:ext cx="106525" cy="184575"/>
            </a:xfrm>
            <a:custGeom>
              <a:avLst/>
              <a:gdLst/>
              <a:ahLst/>
              <a:cxnLst/>
              <a:rect l="l" t="t" r="r" b="b"/>
              <a:pathLst>
                <a:path w="4261" h="7383" extrusionOk="0">
                  <a:moveTo>
                    <a:pt x="3023" y="1"/>
                  </a:moveTo>
                  <a:cubicBezTo>
                    <a:pt x="2889" y="1"/>
                    <a:pt x="2734" y="45"/>
                    <a:pt x="2557" y="139"/>
                  </a:cubicBezTo>
                  <a:cubicBezTo>
                    <a:pt x="2544" y="144"/>
                    <a:pt x="2530" y="152"/>
                    <a:pt x="2520" y="163"/>
                  </a:cubicBezTo>
                  <a:cubicBezTo>
                    <a:pt x="1660" y="683"/>
                    <a:pt x="1083" y="1551"/>
                    <a:pt x="857" y="2532"/>
                  </a:cubicBezTo>
                  <a:cubicBezTo>
                    <a:pt x="636" y="3488"/>
                    <a:pt x="404" y="4445"/>
                    <a:pt x="170" y="5402"/>
                  </a:cubicBezTo>
                  <a:cubicBezTo>
                    <a:pt x="113" y="5631"/>
                    <a:pt x="57" y="5862"/>
                    <a:pt x="0" y="6091"/>
                  </a:cubicBezTo>
                  <a:cubicBezTo>
                    <a:pt x="660" y="6148"/>
                    <a:pt x="1638" y="6439"/>
                    <a:pt x="2916" y="7382"/>
                  </a:cubicBezTo>
                  <a:cubicBezTo>
                    <a:pt x="2964" y="7188"/>
                    <a:pt x="3010" y="6992"/>
                    <a:pt x="3059" y="6795"/>
                  </a:cubicBezTo>
                  <a:cubicBezTo>
                    <a:pt x="3766" y="3751"/>
                    <a:pt x="4261" y="1"/>
                    <a:pt x="3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0" name="Google Shape;2560;p60"/>
            <p:cNvSpPr/>
            <p:nvPr/>
          </p:nvSpPr>
          <p:spPr>
            <a:xfrm>
              <a:off x="3745575" y="3970425"/>
              <a:ext cx="185575" cy="195425"/>
            </a:xfrm>
            <a:custGeom>
              <a:avLst/>
              <a:gdLst/>
              <a:ahLst/>
              <a:cxnLst/>
              <a:rect l="l" t="t" r="r" b="b"/>
              <a:pathLst>
                <a:path w="7423" h="7817" extrusionOk="0">
                  <a:moveTo>
                    <a:pt x="1332" y="0"/>
                  </a:moveTo>
                  <a:cubicBezTo>
                    <a:pt x="858" y="1962"/>
                    <a:pt x="394" y="3924"/>
                    <a:pt x="65" y="5913"/>
                  </a:cubicBezTo>
                  <a:cubicBezTo>
                    <a:pt x="1" y="6282"/>
                    <a:pt x="4" y="6662"/>
                    <a:pt x="74" y="7034"/>
                  </a:cubicBezTo>
                  <a:cubicBezTo>
                    <a:pt x="185" y="7590"/>
                    <a:pt x="531" y="7816"/>
                    <a:pt x="1018" y="7816"/>
                  </a:cubicBezTo>
                  <a:cubicBezTo>
                    <a:pt x="2843" y="7816"/>
                    <a:pt x="6641" y="4634"/>
                    <a:pt x="7422" y="3822"/>
                  </a:cubicBezTo>
                  <a:cubicBezTo>
                    <a:pt x="7287" y="3081"/>
                    <a:pt x="6689" y="2684"/>
                    <a:pt x="6484" y="2318"/>
                  </a:cubicBezTo>
                  <a:cubicBezTo>
                    <a:pt x="6444" y="2345"/>
                    <a:pt x="3693" y="4280"/>
                    <a:pt x="3138" y="4522"/>
                  </a:cubicBezTo>
                  <a:cubicBezTo>
                    <a:pt x="3337" y="4423"/>
                    <a:pt x="3814" y="3032"/>
                    <a:pt x="4248" y="1291"/>
                  </a:cubicBezTo>
                  <a:cubicBezTo>
                    <a:pt x="2970" y="348"/>
                    <a:pt x="1992" y="57"/>
                    <a:pt x="1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61" name="Google Shape;2561;p60"/>
          <p:cNvGrpSpPr/>
          <p:nvPr/>
        </p:nvGrpSpPr>
        <p:grpSpPr>
          <a:xfrm>
            <a:off x="7599600" y="1746850"/>
            <a:ext cx="824400" cy="2792175"/>
            <a:chOff x="4428550" y="2182025"/>
            <a:chExt cx="824400" cy="2792175"/>
          </a:xfrm>
        </p:grpSpPr>
        <p:sp>
          <p:nvSpPr>
            <p:cNvPr id="2562" name="Google Shape;2562;p60"/>
            <p:cNvSpPr/>
            <p:nvPr/>
          </p:nvSpPr>
          <p:spPr>
            <a:xfrm>
              <a:off x="4428550" y="2201400"/>
              <a:ext cx="824400" cy="2772800"/>
            </a:xfrm>
            <a:custGeom>
              <a:avLst/>
              <a:gdLst/>
              <a:ahLst/>
              <a:cxnLst/>
              <a:rect l="l" t="t" r="r" b="b"/>
              <a:pathLst>
                <a:path w="32976" h="110912" extrusionOk="0">
                  <a:moveTo>
                    <a:pt x="17361" y="1"/>
                  </a:moveTo>
                  <a:cubicBezTo>
                    <a:pt x="16528" y="1"/>
                    <a:pt x="15582" y="573"/>
                    <a:pt x="15065" y="1314"/>
                  </a:cubicBezTo>
                  <a:cubicBezTo>
                    <a:pt x="13621" y="3406"/>
                    <a:pt x="12910" y="8741"/>
                    <a:pt x="12450" y="12361"/>
                  </a:cubicBezTo>
                  <a:cubicBezTo>
                    <a:pt x="11550" y="19329"/>
                    <a:pt x="10023" y="26024"/>
                    <a:pt x="8139" y="32783"/>
                  </a:cubicBezTo>
                  <a:cubicBezTo>
                    <a:pt x="8453" y="29958"/>
                    <a:pt x="7805" y="29100"/>
                    <a:pt x="7805" y="29100"/>
                  </a:cubicBezTo>
                  <a:cubicBezTo>
                    <a:pt x="8516" y="28514"/>
                    <a:pt x="9081" y="27740"/>
                    <a:pt x="9437" y="26882"/>
                  </a:cubicBezTo>
                  <a:cubicBezTo>
                    <a:pt x="10190" y="24957"/>
                    <a:pt x="11215" y="21588"/>
                    <a:pt x="9479" y="20877"/>
                  </a:cubicBezTo>
                  <a:cubicBezTo>
                    <a:pt x="9453" y="20876"/>
                    <a:pt x="9427" y="20875"/>
                    <a:pt x="9402" y="20875"/>
                  </a:cubicBezTo>
                  <a:cubicBezTo>
                    <a:pt x="8386" y="20875"/>
                    <a:pt x="8273" y="22116"/>
                    <a:pt x="6047" y="24016"/>
                  </a:cubicBezTo>
                  <a:cubicBezTo>
                    <a:pt x="5440" y="24518"/>
                    <a:pt x="2072" y="26568"/>
                    <a:pt x="1716" y="27280"/>
                  </a:cubicBezTo>
                  <a:cubicBezTo>
                    <a:pt x="837" y="29121"/>
                    <a:pt x="1590" y="31590"/>
                    <a:pt x="1130" y="34415"/>
                  </a:cubicBezTo>
                  <a:cubicBezTo>
                    <a:pt x="774" y="36654"/>
                    <a:pt x="0" y="37637"/>
                    <a:pt x="230" y="39897"/>
                  </a:cubicBezTo>
                  <a:cubicBezTo>
                    <a:pt x="398" y="41591"/>
                    <a:pt x="1214" y="43391"/>
                    <a:pt x="1465" y="45065"/>
                  </a:cubicBezTo>
                  <a:cubicBezTo>
                    <a:pt x="2385" y="51133"/>
                    <a:pt x="4938" y="55694"/>
                    <a:pt x="5587" y="57954"/>
                  </a:cubicBezTo>
                  <a:cubicBezTo>
                    <a:pt x="6047" y="59481"/>
                    <a:pt x="6403" y="63101"/>
                    <a:pt x="6340" y="64712"/>
                  </a:cubicBezTo>
                  <a:cubicBezTo>
                    <a:pt x="6235" y="67181"/>
                    <a:pt x="6863" y="69232"/>
                    <a:pt x="7156" y="71680"/>
                  </a:cubicBezTo>
                  <a:cubicBezTo>
                    <a:pt x="7616" y="75697"/>
                    <a:pt x="7575" y="79756"/>
                    <a:pt x="7051" y="83753"/>
                  </a:cubicBezTo>
                  <a:cubicBezTo>
                    <a:pt x="6717" y="86473"/>
                    <a:pt x="3808" y="105681"/>
                    <a:pt x="3201" y="110911"/>
                  </a:cubicBezTo>
                  <a:lnTo>
                    <a:pt x="28728" y="110911"/>
                  </a:lnTo>
                  <a:cubicBezTo>
                    <a:pt x="27891" y="100366"/>
                    <a:pt x="23937" y="80530"/>
                    <a:pt x="24627" y="67934"/>
                  </a:cubicBezTo>
                  <a:cubicBezTo>
                    <a:pt x="24711" y="66428"/>
                    <a:pt x="24983" y="60548"/>
                    <a:pt x="25527" y="59125"/>
                  </a:cubicBezTo>
                  <a:cubicBezTo>
                    <a:pt x="26176" y="57473"/>
                    <a:pt x="27661" y="53664"/>
                    <a:pt x="28456" y="52074"/>
                  </a:cubicBezTo>
                  <a:cubicBezTo>
                    <a:pt x="29837" y="49333"/>
                    <a:pt x="31888" y="43893"/>
                    <a:pt x="32285" y="41696"/>
                  </a:cubicBezTo>
                  <a:cubicBezTo>
                    <a:pt x="32976" y="38034"/>
                    <a:pt x="31218" y="32343"/>
                    <a:pt x="30570" y="31464"/>
                  </a:cubicBezTo>
                  <a:cubicBezTo>
                    <a:pt x="30193" y="30967"/>
                    <a:pt x="29550" y="30688"/>
                    <a:pt x="28920" y="30688"/>
                  </a:cubicBezTo>
                  <a:cubicBezTo>
                    <a:pt x="28465" y="30688"/>
                    <a:pt x="28016" y="30834"/>
                    <a:pt x="27682" y="31151"/>
                  </a:cubicBezTo>
                  <a:cubicBezTo>
                    <a:pt x="27159" y="29247"/>
                    <a:pt x="26741" y="26798"/>
                    <a:pt x="25799" y="25773"/>
                  </a:cubicBezTo>
                  <a:cubicBezTo>
                    <a:pt x="25499" y="25459"/>
                    <a:pt x="25128" y="25356"/>
                    <a:pt x="24771" y="25356"/>
                  </a:cubicBezTo>
                  <a:cubicBezTo>
                    <a:pt x="24108" y="25356"/>
                    <a:pt x="23497" y="25710"/>
                    <a:pt x="23497" y="25710"/>
                  </a:cubicBezTo>
                  <a:cubicBezTo>
                    <a:pt x="23497" y="25710"/>
                    <a:pt x="22912" y="21275"/>
                    <a:pt x="21907" y="20333"/>
                  </a:cubicBezTo>
                  <a:cubicBezTo>
                    <a:pt x="21428" y="19894"/>
                    <a:pt x="20493" y="19667"/>
                    <a:pt x="19638" y="19667"/>
                  </a:cubicBezTo>
                  <a:cubicBezTo>
                    <a:pt x="19149" y="19667"/>
                    <a:pt x="18686" y="19741"/>
                    <a:pt x="18350" y="19894"/>
                  </a:cubicBezTo>
                  <a:cubicBezTo>
                    <a:pt x="18413" y="18073"/>
                    <a:pt x="18497" y="17257"/>
                    <a:pt x="18476" y="15249"/>
                  </a:cubicBezTo>
                  <a:cubicBezTo>
                    <a:pt x="18476" y="13763"/>
                    <a:pt x="18455" y="11106"/>
                    <a:pt x="18476" y="9369"/>
                  </a:cubicBezTo>
                  <a:cubicBezTo>
                    <a:pt x="18518" y="6607"/>
                    <a:pt x="18873" y="6168"/>
                    <a:pt x="19062" y="3343"/>
                  </a:cubicBezTo>
                  <a:cubicBezTo>
                    <a:pt x="19187" y="1648"/>
                    <a:pt x="18894" y="979"/>
                    <a:pt x="18455" y="477"/>
                  </a:cubicBezTo>
                  <a:cubicBezTo>
                    <a:pt x="18163" y="143"/>
                    <a:pt x="17776" y="1"/>
                    <a:pt x="17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3" name="Google Shape;2563;p60"/>
            <p:cNvSpPr/>
            <p:nvPr/>
          </p:nvSpPr>
          <p:spPr>
            <a:xfrm>
              <a:off x="4594875" y="4142450"/>
              <a:ext cx="481275" cy="37175"/>
            </a:xfrm>
            <a:custGeom>
              <a:avLst/>
              <a:gdLst/>
              <a:ahLst/>
              <a:cxnLst/>
              <a:rect l="l" t="t" r="r" b="b"/>
              <a:pathLst>
                <a:path w="19251" h="1487" extrusionOk="0">
                  <a:moveTo>
                    <a:pt x="1" y="1"/>
                  </a:moveTo>
                  <a:lnTo>
                    <a:pt x="1" y="1486"/>
                  </a:lnTo>
                  <a:lnTo>
                    <a:pt x="19251" y="1486"/>
                  </a:lnTo>
                  <a:lnTo>
                    <a:pt x="192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4" name="Google Shape;2564;p60"/>
            <p:cNvSpPr/>
            <p:nvPr/>
          </p:nvSpPr>
          <p:spPr>
            <a:xfrm>
              <a:off x="4588600" y="4208900"/>
              <a:ext cx="481800" cy="107775"/>
            </a:xfrm>
            <a:custGeom>
              <a:avLst/>
              <a:gdLst/>
              <a:ahLst/>
              <a:cxnLst/>
              <a:rect l="l" t="t" r="r" b="b"/>
              <a:pathLst>
                <a:path w="19272" h="4311" extrusionOk="0">
                  <a:moveTo>
                    <a:pt x="19062" y="0"/>
                  </a:moveTo>
                  <a:lnTo>
                    <a:pt x="1" y="2825"/>
                  </a:lnTo>
                  <a:lnTo>
                    <a:pt x="231" y="4310"/>
                  </a:lnTo>
                  <a:lnTo>
                    <a:pt x="19271" y="1486"/>
                  </a:lnTo>
                  <a:lnTo>
                    <a:pt x="190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5" name="Google Shape;2565;p60"/>
            <p:cNvSpPr/>
            <p:nvPr/>
          </p:nvSpPr>
          <p:spPr>
            <a:xfrm>
              <a:off x="4592800" y="4208900"/>
              <a:ext cx="481775" cy="107775"/>
            </a:xfrm>
            <a:custGeom>
              <a:avLst/>
              <a:gdLst/>
              <a:ahLst/>
              <a:cxnLst/>
              <a:rect l="l" t="t" r="r" b="b"/>
              <a:pathLst>
                <a:path w="19271" h="4311" extrusionOk="0">
                  <a:moveTo>
                    <a:pt x="230" y="0"/>
                  </a:moveTo>
                  <a:lnTo>
                    <a:pt x="0" y="1486"/>
                  </a:lnTo>
                  <a:lnTo>
                    <a:pt x="19062" y="4310"/>
                  </a:lnTo>
                  <a:lnTo>
                    <a:pt x="19271" y="28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6" name="Google Shape;2566;p60"/>
            <p:cNvSpPr/>
            <p:nvPr/>
          </p:nvSpPr>
          <p:spPr>
            <a:xfrm>
              <a:off x="4817725" y="4079175"/>
              <a:ext cx="23025" cy="17275"/>
            </a:xfrm>
            <a:custGeom>
              <a:avLst/>
              <a:gdLst/>
              <a:ahLst/>
              <a:cxnLst/>
              <a:rect l="l" t="t" r="r" b="b"/>
              <a:pathLst>
                <a:path w="921" h="691" extrusionOk="0">
                  <a:moveTo>
                    <a:pt x="0" y="0"/>
                  </a:moveTo>
                  <a:lnTo>
                    <a:pt x="0" y="691"/>
                  </a:lnTo>
                  <a:lnTo>
                    <a:pt x="921" y="691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9B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7" name="Google Shape;2567;p60"/>
            <p:cNvSpPr/>
            <p:nvPr/>
          </p:nvSpPr>
          <p:spPr>
            <a:xfrm>
              <a:off x="4758100" y="4092250"/>
              <a:ext cx="139675" cy="139675"/>
            </a:xfrm>
            <a:custGeom>
              <a:avLst/>
              <a:gdLst/>
              <a:ahLst/>
              <a:cxnLst/>
              <a:rect l="l" t="t" r="r" b="b"/>
              <a:pathLst>
                <a:path w="5587" h="5587" extrusionOk="0">
                  <a:moveTo>
                    <a:pt x="2804" y="0"/>
                  </a:moveTo>
                  <a:cubicBezTo>
                    <a:pt x="1255" y="0"/>
                    <a:pt x="0" y="1256"/>
                    <a:pt x="0" y="2804"/>
                  </a:cubicBezTo>
                  <a:cubicBezTo>
                    <a:pt x="0" y="4331"/>
                    <a:pt x="1255" y="5587"/>
                    <a:pt x="2804" y="5587"/>
                  </a:cubicBezTo>
                  <a:cubicBezTo>
                    <a:pt x="4352" y="5587"/>
                    <a:pt x="5587" y="4331"/>
                    <a:pt x="5587" y="2804"/>
                  </a:cubicBezTo>
                  <a:cubicBezTo>
                    <a:pt x="5587" y="1256"/>
                    <a:pt x="4352" y="0"/>
                    <a:pt x="2804" y="0"/>
                  </a:cubicBezTo>
                  <a:close/>
                </a:path>
              </a:pathLst>
            </a:custGeom>
            <a:solidFill>
              <a:srgbClr val="9B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8" name="Google Shape;2568;p60"/>
            <p:cNvSpPr/>
            <p:nvPr/>
          </p:nvSpPr>
          <p:spPr>
            <a:xfrm>
              <a:off x="4777975" y="4112125"/>
              <a:ext cx="100450" cy="100450"/>
            </a:xfrm>
            <a:custGeom>
              <a:avLst/>
              <a:gdLst/>
              <a:ahLst/>
              <a:cxnLst/>
              <a:rect l="l" t="t" r="r" b="b"/>
              <a:pathLst>
                <a:path w="4018" h="4018" extrusionOk="0">
                  <a:moveTo>
                    <a:pt x="2009" y="0"/>
                  </a:moveTo>
                  <a:cubicBezTo>
                    <a:pt x="900" y="0"/>
                    <a:pt x="0" y="900"/>
                    <a:pt x="0" y="2009"/>
                  </a:cubicBezTo>
                  <a:cubicBezTo>
                    <a:pt x="0" y="3118"/>
                    <a:pt x="900" y="4018"/>
                    <a:pt x="2009" y="4018"/>
                  </a:cubicBezTo>
                  <a:cubicBezTo>
                    <a:pt x="3118" y="4018"/>
                    <a:pt x="4017" y="3118"/>
                    <a:pt x="4017" y="2009"/>
                  </a:cubicBezTo>
                  <a:cubicBezTo>
                    <a:pt x="4017" y="900"/>
                    <a:pt x="3118" y="0"/>
                    <a:pt x="2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9" name="Google Shape;2569;p60"/>
            <p:cNvSpPr/>
            <p:nvPr/>
          </p:nvSpPr>
          <p:spPr>
            <a:xfrm>
              <a:off x="4820850" y="4155025"/>
              <a:ext cx="14675" cy="14650"/>
            </a:xfrm>
            <a:custGeom>
              <a:avLst/>
              <a:gdLst/>
              <a:ahLst/>
              <a:cxnLst/>
              <a:rect l="l" t="t" r="r" b="b"/>
              <a:pathLst>
                <a:path w="587" h="586" extrusionOk="0">
                  <a:moveTo>
                    <a:pt x="294" y="0"/>
                  </a:moveTo>
                  <a:cubicBezTo>
                    <a:pt x="126" y="0"/>
                    <a:pt x="1" y="126"/>
                    <a:pt x="1" y="293"/>
                  </a:cubicBezTo>
                  <a:cubicBezTo>
                    <a:pt x="1" y="439"/>
                    <a:pt x="126" y="586"/>
                    <a:pt x="294" y="586"/>
                  </a:cubicBezTo>
                  <a:cubicBezTo>
                    <a:pt x="461" y="586"/>
                    <a:pt x="587" y="439"/>
                    <a:pt x="587" y="293"/>
                  </a:cubicBezTo>
                  <a:cubicBezTo>
                    <a:pt x="587" y="126"/>
                    <a:pt x="461" y="0"/>
                    <a:pt x="294" y="0"/>
                  </a:cubicBezTo>
                  <a:close/>
                </a:path>
              </a:pathLst>
            </a:custGeom>
            <a:solidFill>
              <a:srgbClr val="9B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0" name="Google Shape;2570;p60"/>
            <p:cNvSpPr/>
            <p:nvPr/>
          </p:nvSpPr>
          <p:spPr>
            <a:xfrm>
              <a:off x="4809875" y="2182025"/>
              <a:ext cx="94700" cy="145400"/>
            </a:xfrm>
            <a:custGeom>
              <a:avLst/>
              <a:gdLst/>
              <a:ahLst/>
              <a:cxnLst/>
              <a:rect l="l" t="t" r="r" b="b"/>
              <a:pathLst>
                <a:path w="3788" h="5816" extrusionOk="0">
                  <a:moveTo>
                    <a:pt x="1910" y="0"/>
                  </a:moveTo>
                  <a:cubicBezTo>
                    <a:pt x="887" y="0"/>
                    <a:pt x="330" y="761"/>
                    <a:pt x="273" y="1147"/>
                  </a:cubicBezTo>
                  <a:cubicBezTo>
                    <a:pt x="189" y="1733"/>
                    <a:pt x="105" y="2340"/>
                    <a:pt x="84" y="2946"/>
                  </a:cubicBezTo>
                  <a:cubicBezTo>
                    <a:pt x="0" y="4411"/>
                    <a:pt x="670" y="5792"/>
                    <a:pt x="1549" y="5813"/>
                  </a:cubicBezTo>
                  <a:cubicBezTo>
                    <a:pt x="1582" y="5815"/>
                    <a:pt x="1615" y="5816"/>
                    <a:pt x="1648" y="5816"/>
                  </a:cubicBezTo>
                  <a:cubicBezTo>
                    <a:pt x="2773" y="5816"/>
                    <a:pt x="3312" y="4768"/>
                    <a:pt x="3516" y="3365"/>
                  </a:cubicBezTo>
                  <a:cubicBezTo>
                    <a:pt x="3599" y="2800"/>
                    <a:pt x="3683" y="2235"/>
                    <a:pt x="3746" y="1503"/>
                  </a:cubicBezTo>
                  <a:cubicBezTo>
                    <a:pt x="3788" y="1084"/>
                    <a:pt x="3369" y="164"/>
                    <a:pt x="2177" y="17"/>
                  </a:cubicBezTo>
                  <a:cubicBezTo>
                    <a:pt x="2084" y="6"/>
                    <a:pt x="1996" y="0"/>
                    <a:pt x="19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1" name="Google Shape;2571;p60"/>
            <p:cNvSpPr/>
            <p:nvPr/>
          </p:nvSpPr>
          <p:spPr>
            <a:xfrm>
              <a:off x="4576050" y="2695650"/>
              <a:ext cx="103075" cy="111600"/>
            </a:xfrm>
            <a:custGeom>
              <a:avLst/>
              <a:gdLst/>
              <a:ahLst/>
              <a:cxnLst/>
              <a:rect l="l" t="t" r="r" b="b"/>
              <a:pathLst>
                <a:path w="4123" h="4464" extrusionOk="0">
                  <a:moveTo>
                    <a:pt x="3816" y="1"/>
                  </a:moveTo>
                  <a:cubicBezTo>
                    <a:pt x="3699" y="1"/>
                    <a:pt x="3526" y="118"/>
                    <a:pt x="3307" y="354"/>
                  </a:cubicBezTo>
                  <a:cubicBezTo>
                    <a:pt x="2763" y="919"/>
                    <a:pt x="2093" y="1609"/>
                    <a:pt x="1737" y="1986"/>
                  </a:cubicBezTo>
                  <a:cubicBezTo>
                    <a:pt x="754" y="3074"/>
                    <a:pt x="1" y="4225"/>
                    <a:pt x="210" y="4413"/>
                  </a:cubicBezTo>
                  <a:cubicBezTo>
                    <a:pt x="247" y="4447"/>
                    <a:pt x="295" y="4464"/>
                    <a:pt x="353" y="4464"/>
                  </a:cubicBezTo>
                  <a:cubicBezTo>
                    <a:pt x="719" y="4464"/>
                    <a:pt x="1477" y="3810"/>
                    <a:pt x="2344" y="2907"/>
                  </a:cubicBezTo>
                  <a:cubicBezTo>
                    <a:pt x="2742" y="2488"/>
                    <a:pt x="3307" y="1902"/>
                    <a:pt x="3809" y="1358"/>
                  </a:cubicBezTo>
                  <a:cubicBezTo>
                    <a:pt x="4123" y="1044"/>
                    <a:pt x="3913" y="40"/>
                    <a:pt x="3913" y="40"/>
                  </a:cubicBezTo>
                  <a:cubicBezTo>
                    <a:pt x="3887" y="14"/>
                    <a:pt x="3855" y="1"/>
                    <a:pt x="38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72" name="Google Shape;2572;p60"/>
          <p:cNvGrpSpPr/>
          <p:nvPr/>
        </p:nvGrpSpPr>
        <p:grpSpPr>
          <a:xfrm>
            <a:off x="6609850" y="1746850"/>
            <a:ext cx="824400" cy="2792175"/>
            <a:chOff x="5448575" y="2182025"/>
            <a:chExt cx="824400" cy="2792175"/>
          </a:xfrm>
        </p:grpSpPr>
        <p:sp>
          <p:nvSpPr>
            <p:cNvPr id="2573" name="Google Shape;2573;p60"/>
            <p:cNvSpPr/>
            <p:nvPr/>
          </p:nvSpPr>
          <p:spPr>
            <a:xfrm>
              <a:off x="5448575" y="2201400"/>
              <a:ext cx="824400" cy="2772800"/>
            </a:xfrm>
            <a:custGeom>
              <a:avLst/>
              <a:gdLst/>
              <a:ahLst/>
              <a:cxnLst/>
              <a:rect l="l" t="t" r="r" b="b"/>
              <a:pathLst>
                <a:path w="32976" h="110912" extrusionOk="0">
                  <a:moveTo>
                    <a:pt x="17361" y="1"/>
                  </a:moveTo>
                  <a:cubicBezTo>
                    <a:pt x="16528" y="1"/>
                    <a:pt x="15582" y="573"/>
                    <a:pt x="15065" y="1314"/>
                  </a:cubicBezTo>
                  <a:cubicBezTo>
                    <a:pt x="13622" y="3406"/>
                    <a:pt x="12910" y="8741"/>
                    <a:pt x="12450" y="12361"/>
                  </a:cubicBezTo>
                  <a:cubicBezTo>
                    <a:pt x="11550" y="19329"/>
                    <a:pt x="10023" y="26024"/>
                    <a:pt x="8140" y="32783"/>
                  </a:cubicBezTo>
                  <a:cubicBezTo>
                    <a:pt x="8453" y="29958"/>
                    <a:pt x="7805" y="29100"/>
                    <a:pt x="7805" y="29100"/>
                  </a:cubicBezTo>
                  <a:cubicBezTo>
                    <a:pt x="8516" y="28514"/>
                    <a:pt x="9081" y="27740"/>
                    <a:pt x="9437" y="26882"/>
                  </a:cubicBezTo>
                  <a:cubicBezTo>
                    <a:pt x="10190" y="24957"/>
                    <a:pt x="11215" y="21588"/>
                    <a:pt x="9479" y="20877"/>
                  </a:cubicBezTo>
                  <a:cubicBezTo>
                    <a:pt x="9453" y="20876"/>
                    <a:pt x="9427" y="20875"/>
                    <a:pt x="9402" y="20875"/>
                  </a:cubicBezTo>
                  <a:cubicBezTo>
                    <a:pt x="8386" y="20875"/>
                    <a:pt x="8273" y="22116"/>
                    <a:pt x="6047" y="24016"/>
                  </a:cubicBezTo>
                  <a:cubicBezTo>
                    <a:pt x="5440" y="24518"/>
                    <a:pt x="2072" y="26568"/>
                    <a:pt x="1716" y="27280"/>
                  </a:cubicBezTo>
                  <a:cubicBezTo>
                    <a:pt x="837" y="29121"/>
                    <a:pt x="1590" y="31590"/>
                    <a:pt x="1130" y="34415"/>
                  </a:cubicBezTo>
                  <a:cubicBezTo>
                    <a:pt x="774" y="36654"/>
                    <a:pt x="0" y="37637"/>
                    <a:pt x="230" y="39897"/>
                  </a:cubicBezTo>
                  <a:cubicBezTo>
                    <a:pt x="398" y="41591"/>
                    <a:pt x="1214" y="43391"/>
                    <a:pt x="1465" y="45065"/>
                  </a:cubicBezTo>
                  <a:cubicBezTo>
                    <a:pt x="2386" y="51133"/>
                    <a:pt x="4938" y="55694"/>
                    <a:pt x="5587" y="57954"/>
                  </a:cubicBezTo>
                  <a:cubicBezTo>
                    <a:pt x="6047" y="59481"/>
                    <a:pt x="6403" y="63101"/>
                    <a:pt x="6340" y="64712"/>
                  </a:cubicBezTo>
                  <a:cubicBezTo>
                    <a:pt x="6235" y="67181"/>
                    <a:pt x="6863" y="69232"/>
                    <a:pt x="7156" y="71680"/>
                  </a:cubicBezTo>
                  <a:cubicBezTo>
                    <a:pt x="7616" y="75697"/>
                    <a:pt x="7575" y="79756"/>
                    <a:pt x="7051" y="83753"/>
                  </a:cubicBezTo>
                  <a:cubicBezTo>
                    <a:pt x="6717" y="86473"/>
                    <a:pt x="3808" y="105681"/>
                    <a:pt x="3202" y="110911"/>
                  </a:cubicBezTo>
                  <a:lnTo>
                    <a:pt x="28728" y="110911"/>
                  </a:lnTo>
                  <a:cubicBezTo>
                    <a:pt x="27891" y="100366"/>
                    <a:pt x="23937" y="80530"/>
                    <a:pt x="24627" y="67934"/>
                  </a:cubicBezTo>
                  <a:cubicBezTo>
                    <a:pt x="24711" y="66428"/>
                    <a:pt x="24983" y="60548"/>
                    <a:pt x="25527" y="59125"/>
                  </a:cubicBezTo>
                  <a:cubicBezTo>
                    <a:pt x="26176" y="57473"/>
                    <a:pt x="27661" y="53664"/>
                    <a:pt x="28456" y="52074"/>
                  </a:cubicBezTo>
                  <a:cubicBezTo>
                    <a:pt x="29837" y="49333"/>
                    <a:pt x="31888" y="43893"/>
                    <a:pt x="32285" y="41696"/>
                  </a:cubicBezTo>
                  <a:cubicBezTo>
                    <a:pt x="32976" y="38034"/>
                    <a:pt x="31218" y="32343"/>
                    <a:pt x="30570" y="31464"/>
                  </a:cubicBezTo>
                  <a:cubicBezTo>
                    <a:pt x="30193" y="30967"/>
                    <a:pt x="29550" y="30688"/>
                    <a:pt x="28925" y="30688"/>
                  </a:cubicBezTo>
                  <a:cubicBezTo>
                    <a:pt x="28472" y="30688"/>
                    <a:pt x="28028" y="30834"/>
                    <a:pt x="27703" y="31151"/>
                  </a:cubicBezTo>
                  <a:cubicBezTo>
                    <a:pt x="27180" y="29247"/>
                    <a:pt x="26741" y="26798"/>
                    <a:pt x="25799" y="25773"/>
                  </a:cubicBezTo>
                  <a:cubicBezTo>
                    <a:pt x="25499" y="25459"/>
                    <a:pt x="25130" y="25356"/>
                    <a:pt x="24777" y="25356"/>
                  </a:cubicBezTo>
                  <a:cubicBezTo>
                    <a:pt x="24120" y="25356"/>
                    <a:pt x="23518" y="25710"/>
                    <a:pt x="23518" y="25710"/>
                  </a:cubicBezTo>
                  <a:cubicBezTo>
                    <a:pt x="23518" y="25710"/>
                    <a:pt x="22912" y="21275"/>
                    <a:pt x="21907" y="20333"/>
                  </a:cubicBezTo>
                  <a:cubicBezTo>
                    <a:pt x="21428" y="19894"/>
                    <a:pt x="20493" y="19667"/>
                    <a:pt x="19638" y="19667"/>
                  </a:cubicBezTo>
                  <a:cubicBezTo>
                    <a:pt x="19149" y="19667"/>
                    <a:pt x="18686" y="19741"/>
                    <a:pt x="18350" y="19894"/>
                  </a:cubicBezTo>
                  <a:cubicBezTo>
                    <a:pt x="18413" y="18073"/>
                    <a:pt x="18497" y="17257"/>
                    <a:pt x="18476" y="15249"/>
                  </a:cubicBezTo>
                  <a:cubicBezTo>
                    <a:pt x="18476" y="13763"/>
                    <a:pt x="18455" y="11106"/>
                    <a:pt x="18476" y="9369"/>
                  </a:cubicBezTo>
                  <a:cubicBezTo>
                    <a:pt x="18518" y="6607"/>
                    <a:pt x="18873" y="6168"/>
                    <a:pt x="19062" y="3343"/>
                  </a:cubicBezTo>
                  <a:cubicBezTo>
                    <a:pt x="19187" y="1648"/>
                    <a:pt x="18894" y="979"/>
                    <a:pt x="18455" y="477"/>
                  </a:cubicBezTo>
                  <a:cubicBezTo>
                    <a:pt x="18163" y="143"/>
                    <a:pt x="17776" y="1"/>
                    <a:pt x="173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4" name="Google Shape;2574;p60"/>
            <p:cNvSpPr/>
            <p:nvPr/>
          </p:nvSpPr>
          <p:spPr>
            <a:xfrm>
              <a:off x="5829900" y="2182025"/>
              <a:ext cx="94700" cy="145400"/>
            </a:xfrm>
            <a:custGeom>
              <a:avLst/>
              <a:gdLst/>
              <a:ahLst/>
              <a:cxnLst/>
              <a:rect l="l" t="t" r="r" b="b"/>
              <a:pathLst>
                <a:path w="3788" h="5816" extrusionOk="0">
                  <a:moveTo>
                    <a:pt x="1910" y="0"/>
                  </a:moveTo>
                  <a:cubicBezTo>
                    <a:pt x="887" y="0"/>
                    <a:pt x="330" y="761"/>
                    <a:pt x="273" y="1147"/>
                  </a:cubicBezTo>
                  <a:cubicBezTo>
                    <a:pt x="189" y="1733"/>
                    <a:pt x="105" y="2340"/>
                    <a:pt x="84" y="2946"/>
                  </a:cubicBezTo>
                  <a:cubicBezTo>
                    <a:pt x="1" y="4411"/>
                    <a:pt x="670" y="5792"/>
                    <a:pt x="1549" y="5813"/>
                  </a:cubicBezTo>
                  <a:cubicBezTo>
                    <a:pt x="1582" y="5815"/>
                    <a:pt x="1615" y="5816"/>
                    <a:pt x="1648" y="5816"/>
                  </a:cubicBezTo>
                  <a:cubicBezTo>
                    <a:pt x="2773" y="5816"/>
                    <a:pt x="3312" y="4768"/>
                    <a:pt x="3516" y="3365"/>
                  </a:cubicBezTo>
                  <a:cubicBezTo>
                    <a:pt x="3599" y="2800"/>
                    <a:pt x="3683" y="2235"/>
                    <a:pt x="3746" y="1503"/>
                  </a:cubicBezTo>
                  <a:cubicBezTo>
                    <a:pt x="3788" y="1084"/>
                    <a:pt x="3369" y="164"/>
                    <a:pt x="2177" y="17"/>
                  </a:cubicBezTo>
                  <a:cubicBezTo>
                    <a:pt x="2085" y="6"/>
                    <a:pt x="1996" y="0"/>
                    <a:pt x="19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5" name="Google Shape;2575;p60"/>
            <p:cNvSpPr/>
            <p:nvPr/>
          </p:nvSpPr>
          <p:spPr>
            <a:xfrm>
              <a:off x="5596600" y="2695650"/>
              <a:ext cx="102550" cy="111600"/>
            </a:xfrm>
            <a:custGeom>
              <a:avLst/>
              <a:gdLst/>
              <a:ahLst/>
              <a:cxnLst/>
              <a:rect l="l" t="t" r="r" b="b"/>
              <a:pathLst>
                <a:path w="4102" h="4464" extrusionOk="0">
                  <a:moveTo>
                    <a:pt x="3795" y="1"/>
                  </a:moveTo>
                  <a:cubicBezTo>
                    <a:pt x="3678" y="1"/>
                    <a:pt x="3505" y="118"/>
                    <a:pt x="3286" y="354"/>
                  </a:cubicBezTo>
                  <a:cubicBezTo>
                    <a:pt x="2742" y="919"/>
                    <a:pt x="2072" y="1609"/>
                    <a:pt x="1716" y="1986"/>
                  </a:cubicBezTo>
                  <a:cubicBezTo>
                    <a:pt x="733" y="3074"/>
                    <a:pt x="1" y="4225"/>
                    <a:pt x="189" y="4413"/>
                  </a:cubicBezTo>
                  <a:cubicBezTo>
                    <a:pt x="226" y="4447"/>
                    <a:pt x="274" y="4464"/>
                    <a:pt x="332" y="4464"/>
                  </a:cubicBezTo>
                  <a:cubicBezTo>
                    <a:pt x="698" y="4464"/>
                    <a:pt x="1456" y="3810"/>
                    <a:pt x="2323" y="2907"/>
                  </a:cubicBezTo>
                  <a:cubicBezTo>
                    <a:pt x="2721" y="2488"/>
                    <a:pt x="3286" y="1902"/>
                    <a:pt x="3788" y="1358"/>
                  </a:cubicBezTo>
                  <a:cubicBezTo>
                    <a:pt x="4102" y="1044"/>
                    <a:pt x="3892" y="40"/>
                    <a:pt x="3892" y="40"/>
                  </a:cubicBezTo>
                  <a:cubicBezTo>
                    <a:pt x="3866" y="14"/>
                    <a:pt x="3834" y="1"/>
                    <a:pt x="3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6" name="Google Shape;2576;p60"/>
            <p:cNvSpPr/>
            <p:nvPr/>
          </p:nvSpPr>
          <p:spPr>
            <a:xfrm>
              <a:off x="5547425" y="4067650"/>
              <a:ext cx="586425" cy="39275"/>
            </a:xfrm>
            <a:custGeom>
              <a:avLst/>
              <a:gdLst/>
              <a:ahLst/>
              <a:cxnLst/>
              <a:rect l="l" t="t" r="r" b="b"/>
              <a:pathLst>
                <a:path w="23457" h="1571" extrusionOk="0">
                  <a:moveTo>
                    <a:pt x="1" y="1"/>
                  </a:moveTo>
                  <a:lnTo>
                    <a:pt x="1" y="1570"/>
                  </a:lnTo>
                  <a:lnTo>
                    <a:pt x="23456" y="1570"/>
                  </a:lnTo>
                  <a:lnTo>
                    <a:pt x="234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7" name="Google Shape;2577;p60"/>
            <p:cNvSpPr/>
            <p:nvPr/>
          </p:nvSpPr>
          <p:spPr>
            <a:xfrm>
              <a:off x="5547425" y="4145600"/>
              <a:ext cx="586425" cy="110925"/>
            </a:xfrm>
            <a:custGeom>
              <a:avLst/>
              <a:gdLst/>
              <a:ahLst/>
              <a:cxnLst/>
              <a:rect l="l" t="t" r="r" b="b"/>
              <a:pathLst>
                <a:path w="23457" h="4437" extrusionOk="0">
                  <a:moveTo>
                    <a:pt x="1" y="0"/>
                  </a:moveTo>
                  <a:lnTo>
                    <a:pt x="1" y="4436"/>
                  </a:lnTo>
                  <a:lnTo>
                    <a:pt x="23456" y="4436"/>
                  </a:lnTo>
                  <a:lnTo>
                    <a:pt x="234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8" name="Google Shape;2578;p60"/>
            <p:cNvSpPr/>
            <p:nvPr/>
          </p:nvSpPr>
          <p:spPr>
            <a:xfrm>
              <a:off x="5551625" y="4175900"/>
              <a:ext cx="59125" cy="50275"/>
            </a:xfrm>
            <a:custGeom>
              <a:avLst/>
              <a:gdLst/>
              <a:ahLst/>
              <a:cxnLst/>
              <a:rect l="l" t="t" r="r" b="b"/>
              <a:pathLst>
                <a:path w="2365" h="2011" extrusionOk="0">
                  <a:moveTo>
                    <a:pt x="1019" y="0"/>
                  </a:moveTo>
                  <a:cubicBezTo>
                    <a:pt x="509" y="0"/>
                    <a:pt x="21" y="398"/>
                    <a:pt x="21" y="1006"/>
                  </a:cubicBezTo>
                  <a:cubicBezTo>
                    <a:pt x="0" y="1550"/>
                    <a:pt x="461" y="2011"/>
                    <a:pt x="1005" y="2011"/>
                  </a:cubicBezTo>
                  <a:cubicBezTo>
                    <a:pt x="1904" y="2011"/>
                    <a:pt x="2365" y="923"/>
                    <a:pt x="1716" y="295"/>
                  </a:cubicBezTo>
                  <a:cubicBezTo>
                    <a:pt x="1513" y="92"/>
                    <a:pt x="1263" y="0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9" name="Google Shape;2579;p60"/>
            <p:cNvSpPr/>
            <p:nvPr/>
          </p:nvSpPr>
          <p:spPr>
            <a:xfrm>
              <a:off x="5682400" y="4175900"/>
              <a:ext cx="59125" cy="50275"/>
            </a:xfrm>
            <a:custGeom>
              <a:avLst/>
              <a:gdLst/>
              <a:ahLst/>
              <a:cxnLst/>
              <a:rect l="l" t="t" r="r" b="b"/>
              <a:pathLst>
                <a:path w="2365" h="2011" extrusionOk="0">
                  <a:moveTo>
                    <a:pt x="1019" y="0"/>
                  </a:moveTo>
                  <a:cubicBezTo>
                    <a:pt x="509" y="0"/>
                    <a:pt x="21" y="398"/>
                    <a:pt x="21" y="1006"/>
                  </a:cubicBezTo>
                  <a:cubicBezTo>
                    <a:pt x="0" y="1550"/>
                    <a:pt x="460" y="2011"/>
                    <a:pt x="1004" y="2011"/>
                  </a:cubicBezTo>
                  <a:cubicBezTo>
                    <a:pt x="1904" y="2011"/>
                    <a:pt x="2364" y="923"/>
                    <a:pt x="1716" y="295"/>
                  </a:cubicBezTo>
                  <a:cubicBezTo>
                    <a:pt x="1512" y="92"/>
                    <a:pt x="1263" y="0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0" name="Google Shape;2580;p60"/>
            <p:cNvSpPr/>
            <p:nvPr/>
          </p:nvSpPr>
          <p:spPr>
            <a:xfrm>
              <a:off x="5813150" y="4175900"/>
              <a:ext cx="59150" cy="50275"/>
            </a:xfrm>
            <a:custGeom>
              <a:avLst/>
              <a:gdLst/>
              <a:ahLst/>
              <a:cxnLst/>
              <a:rect l="l" t="t" r="r" b="b"/>
              <a:pathLst>
                <a:path w="2366" h="2011" extrusionOk="0">
                  <a:moveTo>
                    <a:pt x="1020" y="0"/>
                  </a:moveTo>
                  <a:cubicBezTo>
                    <a:pt x="510" y="0"/>
                    <a:pt x="22" y="398"/>
                    <a:pt x="22" y="1006"/>
                  </a:cubicBezTo>
                  <a:cubicBezTo>
                    <a:pt x="1" y="1550"/>
                    <a:pt x="461" y="2011"/>
                    <a:pt x="1005" y="2011"/>
                  </a:cubicBezTo>
                  <a:cubicBezTo>
                    <a:pt x="1905" y="2011"/>
                    <a:pt x="2365" y="923"/>
                    <a:pt x="1717" y="295"/>
                  </a:cubicBezTo>
                  <a:cubicBezTo>
                    <a:pt x="1513" y="92"/>
                    <a:pt x="1264" y="0"/>
                    <a:pt x="10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1" name="Google Shape;2581;p60"/>
            <p:cNvSpPr/>
            <p:nvPr/>
          </p:nvSpPr>
          <p:spPr>
            <a:xfrm>
              <a:off x="5943925" y="4175900"/>
              <a:ext cx="59150" cy="50275"/>
            </a:xfrm>
            <a:custGeom>
              <a:avLst/>
              <a:gdLst/>
              <a:ahLst/>
              <a:cxnLst/>
              <a:rect l="l" t="t" r="r" b="b"/>
              <a:pathLst>
                <a:path w="2366" h="2011" extrusionOk="0">
                  <a:moveTo>
                    <a:pt x="1019" y="0"/>
                  </a:moveTo>
                  <a:cubicBezTo>
                    <a:pt x="510" y="0"/>
                    <a:pt x="22" y="398"/>
                    <a:pt x="22" y="1006"/>
                  </a:cubicBezTo>
                  <a:cubicBezTo>
                    <a:pt x="1" y="1550"/>
                    <a:pt x="461" y="2011"/>
                    <a:pt x="1005" y="2011"/>
                  </a:cubicBezTo>
                  <a:cubicBezTo>
                    <a:pt x="1905" y="2011"/>
                    <a:pt x="2365" y="923"/>
                    <a:pt x="1717" y="295"/>
                  </a:cubicBezTo>
                  <a:cubicBezTo>
                    <a:pt x="1513" y="92"/>
                    <a:pt x="1264" y="0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2" name="Google Shape;2582;p60"/>
            <p:cNvSpPr/>
            <p:nvPr/>
          </p:nvSpPr>
          <p:spPr>
            <a:xfrm>
              <a:off x="6074700" y="4175900"/>
              <a:ext cx="59150" cy="50275"/>
            </a:xfrm>
            <a:custGeom>
              <a:avLst/>
              <a:gdLst/>
              <a:ahLst/>
              <a:cxnLst/>
              <a:rect l="l" t="t" r="r" b="b"/>
              <a:pathLst>
                <a:path w="2366" h="2011" extrusionOk="0">
                  <a:moveTo>
                    <a:pt x="1019" y="0"/>
                  </a:moveTo>
                  <a:cubicBezTo>
                    <a:pt x="509" y="0"/>
                    <a:pt x="22" y="398"/>
                    <a:pt x="22" y="1006"/>
                  </a:cubicBezTo>
                  <a:cubicBezTo>
                    <a:pt x="1" y="1550"/>
                    <a:pt x="461" y="2011"/>
                    <a:pt x="1005" y="2011"/>
                  </a:cubicBezTo>
                  <a:cubicBezTo>
                    <a:pt x="1905" y="2011"/>
                    <a:pt x="2365" y="923"/>
                    <a:pt x="1717" y="295"/>
                  </a:cubicBezTo>
                  <a:cubicBezTo>
                    <a:pt x="1513" y="92"/>
                    <a:pt x="1264" y="0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3" name="Google Shape;2583;p60"/>
            <p:cNvSpPr/>
            <p:nvPr/>
          </p:nvSpPr>
          <p:spPr>
            <a:xfrm>
              <a:off x="5465825" y="2971250"/>
              <a:ext cx="198275" cy="41350"/>
            </a:xfrm>
            <a:custGeom>
              <a:avLst/>
              <a:gdLst/>
              <a:ahLst/>
              <a:cxnLst/>
              <a:rect l="l" t="t" r="r" b="b"/>
              <a:pathLst>
                <a:path w="7931" h="1654" extrusionOk="0">
                  <a:moveTo>
                    <a:pt x="377" y="1"/>
                  </a:moveTo>
                  <a:cubicBezTo>
                    <a:pt x="168" y="1"/>
                    <a:pt x="1" y="168"/>
                    <a:pt x="1" y="378"/>
                  </a:cubicBezTo>
                  <a:lnTo>
                    <a:pt x="1" y="1277"/>
                  </a:lnTo>
                  <a:cubicBezTo>
                    <a:pt x="1" y="1486"/>
                    <a:pt x="168" y="1654"/>
                    <a:pt x="377" y="1654"/>
                  </a:cubicBezTo>
                  <a:lnTo>
                    <a:pt x="7554" y="1654"/>
                  </a:lnTo>
                  <a:cubicBezTo>
                    <a:pt x="7763" y="1654"/>
                    <a:pt x="7931" y="378"/>
                    <a:pt x="7931" y="378"/>
                  </a:cubicBezTo>
                  <a:cubicBezTo>
                    <a:pt x="7931" y="168"/>
                    <a:pt x="7763" y="1"/>
                    <a:pt x="7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8" name="Google Shape;2588;p61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89" name="Google Shape;2589;p61"/>
          <p:cNvSpPr txBox="1">
            <a:spLocks noGrp="1"/>
          </p:cNvSpPr>
          <p:nvPr>
            <p:ph type="body" idx="1"/>
          </p:nvPr>
        </p:nvSpPr>
        <p:spPr>
          <a:xfrm>
            <a:off x="623975" y="1365325"/>
            <a:ext cx="37098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cs typeface="B Nazanin" panose="00000700000000000000" pitchFamily="2" charset="-78"/>
              </a:rPr>
              <a:t>Did you like the resources on this template? Get them for free at our other websites.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Vectors</a:t>
            </a:r>
            <a:endParaRPr>
              <a:solidFill>
                <a:schemeClr val="accent2"/>
              </a:solidFill>
              <a:latin typeface="Lemonada"/>
              <a:ea typeface="Lemonada"/>
              <a:cs typeface="B Nazanin" panose="00000700000000000000" pitchFamily="2" charset="-78"/>
              <a:sym typeface="Lemonada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Karla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3"/>
              </a:rPr>
              <a:t>People from different races and cultures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4"/>
              </a:rPr>
              <a:t>Human hands of different races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5"/>
              </a:rPr>
              <a:t>Group of people from different races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6"/>
              </a:rPr>
              <a:t>People from different races and cultures 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7"/>
              </a:rPr>
              <a:t>Flat design of youngsters holding blank banner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8"/>
              </a:rPr>
              <a:t>Colorful pattern of young people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9"/>
              </a:rPr>
              <a:t>Young people communicating in different languages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0"/>
              </a:rPr>
              <a:t>Girl power background</a:t>
            </a:r>
            <a:endParaRPr sz="1200">
              <a:cs typeface="B Nazanin" panose="00000700000000000000" pitchFamily="2" charset="-78"/>
            </a:endParaRPr>
          </a:p>
        </p:txBody>
      </p:sp>
      <p:sp>
        <p:nvSpPr>
          <p:cNvPr id="2590" name="Google Shape;2590;p61"/>
          <p:cNvSpPr txBox="1">
            <a:spLocks noGrp="1"/>
          </p:cNvSpPr>
          <p:nvPr>
            <p:ph type="body" idx="2"/>
          </p:nvPr>
        </p:nvSpPr>
        <p:spPr>
          <a:xfrm>
            <a:off x="4809375" y="1365325"/>
            <a:ext cx="3614700" cy="29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1"/>
              </a:rPr>
              <a:t>Heart shape of world for food day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2"/>
              </a:rPr>
              <a:t>Hand drawn abstract pattern collection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Photos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3"/>
              </a:rPr>
              <a:t>An african young woman hugging her blonde female friend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4"/>
              </a:rPr>
              <a:t>Black and fair skinned hands sitting back to back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Lemonada"/>
                <a:ea typeface="Lemonada"/>
                <a:cs typeface="B Nazanin" panose="00000700000000000000" pitchFamily="2" charset="-78"/>
                <a:sym typeface="Lemonada"/>
              </a:rPr>
              <a:t>Icons</a:t>
            </a:r>
            <a:endParaRPr sz="1200">
              <a:cs typeface="B Nazanin" panose="00000700000000000000" pitchFamily="2" charset="-78"/>
            </a:endParaRPr>
          </a:p>
          <a:p>
            <a:pPr marL="241300" lvl="0" indent="-20320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unito Light"/>
              <a:buChar char="●"/>
            </a:pPr>
            <a:r>
              <a:rPr lang="en" sz="1200">
                <a:uFill>
                  <a:noFill/>
                </a:uFill>
                <a:cs typeface="B Nazanin" panose="00000700000000000000" pitchFamily="2" charset="-78"/>
                <a:hlinkClick r:id="rId15"/>
              </a:rPr>
              <a:t>Peace and Human RIghts 9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31"/>
          <p:cNvSpPr/>
          <p:nvPr/>
        </p:nvSpPr>
        <p:spPr>
          <a:xfrm>
            <a:off x="1520250" y="2905688"/>
            <a:ext cx="398800" cy="332325"/>
          </a:xfrm>
          <a:custGeom>
            <a:avLst/>
            <a:gdLst/>
            <a:ahLst/>
            <a:cxnLst/>
            <a:rect l="l" t="t" r="r" b="b"/>
            <a:pathLst>
              <a:path w="15952" h="13293" extrusionOk="0">
                <a:moveTo>
                  <a:pt x="1965" y="4136"/>
                </a:moveTo>
                <a:cubicBezTo>
                  <a:pt x="1969" y="4136"/>
                  <a:pt x="1973" y="4139"/>
                  <a:pt x="1976" y="4147"/>
                </a:cubicBezTo>
                <a:lnTo>
                  <a:pt x="1853" y="4285"/>
                </a:lnTo>
                <a:lnTo>
                  <a:pt x="1853" y="4285"/>
                </a:lnTo>
                <a:cubicBezTo>
                  <a:pt x="1921" y="4199"/>
                  <a:pt x="1947" y="4136"/>
                  <a:pt x="1965" y="4136"/>
                </a:cubicBezTo>
                <a:close/>
                <a:moveTo>
                  <a:pt x="4077" y="7219"/>
                </a:moveTo>
                <a:lnTo>
                  <a:pt x="4077" y="7219"/>
                </a:lnTo>
                <a:cubicBezTo>
                  <a:pt x="4076" y="7219"/>
                  <a:pt x="4075" y="7219"/>
                  <a:pt x="4074" y="7220"/>
                </a:cubicBezTo>
                <a:cubicBezTo>
                  <a:pt x="4076" y="7220"/>
                  <a:pt x="4077" y="7219"/>
                  <a:pt x="4077" y="7219"/>
                </a:cubicBezTo>
                <a:close/>
                <a:moveTo>
                  <a:pt x="10333" y="9981"/>
                </a:moveTo>
                <a:lnTo>
                  <a:pt x="10293" y="10000"/>
                </a:lnTo>
                <a:cubicBezTo>
                  <a:pt x="10305" y="10000"/>
                  <a:pt x="10318" y="9993"/>
                  <a:pt x="10333" y="9981"/>
                </a:cubicBezTo>
                <a:close/>
                <a:moveTo>
                  <a:pt x="3928" y="0"/>
                </a:moveTo>
                <a:lnTo>
                  <a:pt x="3684" y="195"/>
                </a:lnTo>
                <a:lnTo>
                  <a:pt x="3708" y="122"/>
                </a:lnTo>
                <a:lnTo>
                  <a:pt x="3708" y="122"/>
                </a:lnTo>
                <a:cubicBezTo>
                  <a:pt x="3464" y="293"/>
                  <a:pt x="3171" y="537"/>
                  <a:pt x="2879" y="756"/>
                </a:cubicBezTo>
                <a:cubicBezTo>
                  <a:pt x="2732" y="854"/>
                  <a:pt x="2586" y="976"/>
                  <a:pt x="2464" y="1098"/>
                </a:cubicBezTo>
                <a:lnTo>
                  <a:pt x="2147" y="1366"/>
                </a:lnTo>
                <a:cubicBezTo>
                  <a:pt x="2074" y="1464"/>
                  <a:pt x="1976" y="1537"/>
                  <a:pt x="1879" y="1610"/>
                </a:cubicBezTo>
                <a:cubicBezTo>
                  <a:pt x="1757" y="1708"/>
                  <a:pt x="1806" y="1683"/>
                  <a:pt x="1757" y="1732"/>
                </a:cubicBezTo>
                <a:lnTo>
                  <a:pt x="1659" y="1830"/>
                </a:lnTo>
                <a:cubicBezTo>
                  <a:pt x="1513" y="1951"/>
                  <a:pt x="1367" y="2098"/>
                  <a:pt x="1220" y="2244"/>
                </a:cubicBezTo>
                <a:cubicBezTo>
                  <a:pt x="1074" y="2390"/>
                  <a:pt x="952" y="2561"/>
                  <a:pt x="806" y="2732"/>
                </a:cubicBezTo>
                <a:cubicBezTo>
                  <a:pt x="684" y="2903"/>
                  <a:pt x="562" y="3073"/>
                  <a:pt x="440" y="3269"/>
                </a:cubicBezTo>
                <a:lnTo>
                  <a:pt x="391" y="3317"/>
                </a:lnTo>
                <a:cubicBezTo>
                  <a:pt x="342" y="3366"/>
                  <a:pt x="293" y="3415"/>
                  <a:pt x="245" y="3464"/>
                </a:cubicBezTo>
                <a:lnTo>
                  <a:pt x="50" y="3659"/>
                </a:lnTo>
                <a:lnTo>
                  <a:pt x="1" y="3732"/>
                </a:lnTo>
                <a:cubicBezTo>
                  <a:pt x="50" y="3829"/>
                  <a:pt x="98" y="3903"/>
                  <a:pt x="147" y="3976"/>
                </a:cubicBezTo>
                <a:cubicBezTo>
                  <a:pt x="269" y="4122"/>
                  <a:pt x="391" y="4268"/>
                  <a:pt x="537" y="4390"/>
                </a:cubicBezTo>
                <a:cubicBezTo>
                  <a:pt x="731" y="4539"/>
                  <a:pt x="970" y="4661"/>
                  <a:pt x="1210" y="4661"/>
                </a:cubicBezTo>
                <a:cubicBezTo>
                  <a:pt x="1363" y="4661"/>
                  <a:pt x="1517" y="4611"/>
                  <a:pt x="1659" y="4488"/>
                </a:cubicBezTo>
                <a:lnTo>
                  <a:pt x="1684" y="4537"/>
                </a:lnTo>
                <a:cubicBezTo>
                  <a:pt x="1684" y="4537"/>
                  <a:pt x="1781" y="4366"/>
                  <a:pt x="1781" y="4366"/>
                </a:cubicBezTo>
                <a:cubicBezTo>
                  <a:pt x="1794" y="4351"/>
                  <a:pt x="1806" y="4338"/>
                  <a:pt x="1816" y="4327"/>
                </a:cubicBezTo>
                <a:lnTo>
                  <a:pt x="1816" y="4327"/>
                </a:lnTo>
                <a:lnTo>
                  <a:pt x="1781" y="4366"/>
                </a:lnTo>
                <a:cubicBezTo>
                  <a:pt x="1801" y="4346"/>
                  <a:pt x="1819" y="4327"/>
                  <a:pt x="1835" y="4308"/>
                </a:cubicBezTo>
                <a:lnTo>
                  <a:pt x="1835" y="4308"/>
                </a:lnTo>
                <a:cubicBezTo>
                  <a:pt x="1850" y="4293"/>
                  <a:pt x="1860" y="4287"/>
                  <a:pt x="1865" y="4287"/>
                </a:cubicBezTo>
                <a:cubicBezTo>
                  <a:pt x="1883" y="4287"/>
                  <a:pt x="1846" y="4367"/>
                  <a:pt x="1830" y="4415"/>
                </a:cubicBezTo>
                <a:cubicBezTo>
                  <a:pt x="1879" y="4366"/>
                  <a:pt x="1928" y="4293"/>
                  <a:pt x="2001" y="4244"/>
                </a:cubicBezTo>
                <a:cubicBezTo>
                  <a:pt x="2001" y="4229"/>
                  <a:pt x="1996" y="4223"/>
                  <a:pt x="1989" y="4223"/>
                </a:cubicBezTo>
                <a:cubicBezTo>
                  <a:pt x="1973" y="4223"/>
                  <a:pt x="1944" y="4252"/>
                  <a:pt x="1928" y="4268"/>
                </a:cubicBezTo>
                <a:cubicBezTo>
                  <a:pt x="2001" y="4147"/>
                  <a:pt x="2074" y="4025"/>
                  <a:pt x="2147" y="3903"/>
                </a:cubicBezTo>
                <a:cubicBezTo>
                  <a:pt x="2205" y="3836"/>
                  <a:pt x="2228" y="3825"/>
                  <a:pt x="2246" y="3825"/>
                </a:cubicBezTo>
                <a:cubicBezTo>
                  <a:pt x="2254" y="3825"/>
                  <a:pt x="2261" y="3827"/>
                  <a:pt x="2270" y="3827"/>
                </a:cubicBezTo>
                <a:cubicBezTo>
                  <a:pt x="2290" y="3827"/>
                  <a:pt x="2318" y="3815"/>
                  <a:pt x="2391" y="3732"/>
                </a:cubicBezTo>
                <a:cubicBezTo>
                  <a:pt x="2562" y="3537"/>
                  <a:pt x="2684" y="3390"/>
                  <a:pt x="2830" y="3244"/>
                </a:cubicBezTo>
                <a:lnTo>
                  <a:pt x="3074" y="3000"/>
                </a:lnTo>
                <a:lnTo>
                  <a:pt x="3123" y="2951"/>
                </a:lnTo>
                <a:lnTo>
                  <a:pt x="3147" y="2951"/>
                </a:lnTo>
                <a:cubicBezTo>
                  <a:pt x="3171" y="2927"/>
                  <a:pt x="3196" y="2903"/>
                  <a:pt x="3245" y="2903"/>
                </a:cubicBezTo>
                <a:lnTo>
                  <a:pt x="3293" y="2903"/>
                </a:lnTo>
                <a:cubicBezTo>
                  <a:pt x="3293" y="2903"/>
                  <a:pt x="3293" y="2927"/>
                  <a:pt x="3293" y="2927"/>
                </a:cubicBezTo>
                <a:cubicBezTo>
                  <a:pt x="3269" y="2951"/>
                  <a:pt x="3269" y="2951"/>
                  <a:pt x="3269" y="2976"/>
                </a:cubicBezTo>
                <a:cubicBezTo>
                  <a:pt x="3245" y="3000"/>
                  <a:pt x="3220" y="3025"/>
                  <a:pt x="3196" y="3025"/>
                </a:cubicBezTo>
                <a:lnTo>
                  <a:pt x="3220" y="3025"/>
                </a:lnTo>
                <a:lnTo>
                  <a:pt x="3220" y="3122"/>
                </a:lnTo>
                <a:cubicBezTo>
                  <a:pt x="3220" y="3269"/>
                  <a:pt x="3196" y="3439"/>
                  <a:pt x="3196" y="3586"/>
                </a:cubicBezTo>
                <a:lnTo>
                  <a:pt x="3196" y="3829"/>
                </a:lnTo>
                <a:lnTo>
                  <a:pt x="3196" y="4122"/>
                </a:lnTo>
                <a:lnTo>
                  <a:pt x="3196" y="4903"/>
                </a:lnTo>
                <a:cubicBezTo>
                  <a:pt x="3171" y="5268"/>
                  <a:pt x="3220" y="5561"/>
                  <a:pt x="3196" y="5586"/>
                </a:cubicBezTo>
                <a:lnTo>
                  <a:pt x="3293" y="5586"/>
                </a:lnTo>
                <a:cubicBezTo>
                  <a:pt x="3318" y="5756"/>
                  <a:pt x="3318" y="5951"/>
                  <a:pt x="3293" y="6122"/>
                </a:cubicBezTo>
                <a:cubicBezTo>
                  <a:pt x="3269" y="6171"/>
                  <a:pt x="3269" y="6220"/>
                  <a:pt x="3293" y="6268"/>
                </a:cubicBezTo>
                <a:lnTo>
                  <a:pt x="3293" y="6415"/>
                </a:lnTo>
                <a:cubicBezTo>
                  <a:pt x="3293" y="6464"/>
                  <a:pt x="3318" y="6537"/>
                  <a:pt x="3318" y="6610"/>
                </a:cubicBezTo>
                <a:cubicBezTo>
                  <a:pt x="3415" y="6756"/>
                  <a:pt x="3464" y="6927"/>
                  <a:pt x="3489" y="7122"/>
                </a:cubicBezTo>
                <a:lnTo>
                  <a:pt x="3781" y="7171"/>
                </a:lnTo>
                <a:lnTo>
                  <a:pt x="3952" y="7171"/>
                </a:lnTo>
                <a:cubicBezTo>
                  <a:pt x="3952" y="7171"/>
                  <a:pt x="4076" y="7212"/>
                  <a:pt x="4077" y="7219"/>
                </a:cubicBezTo>
                <a:lnTo>
                  <a:pt x="4077" y="7219"/>
                </a:lnTo>
                <a:cubicBezTo>
                  <a:pt x="4097" y="7212"/>
                  <a:pt x="4120" y="7210"/>
                  <a:pt x="4144" y="7210"/>
                </a:cubicBezTo>
                <a:cubicBezTo>
                  <a:pt x="4204" y="7210"/>
                  <a:pt x="4273" y="7227"/>
                  <a:pt x="4342" y="7244"/>
                </a:cubicBezTo>
                <a:cubicBezTo>
                  <a:pt x="4391" y="7244"/>
                  <a:pt x="4318" y="7244"/>
                  <a:pt x="4293" y="7220"/>
                </a:cubicBezTo>
                <a:lnTo>
                  <a:pt x="4293" y="7220"/>
                </a:lnTo>
                <a:lnTo>
                  <a:pt x="4415" y="7244"/>
                </a:lnTo>
                <a:lnTo>
                  <a:pt x="4464" y="7244"/>
                </a:lnTo>
                <a:cubicBezTo>
                  <a:pt x="4489" y="7244"/>
                  <a:pt x="4489" y="7268"/>
                  <a:pt x="4464" y="7268"/>
                </a:cubicBezTo>
                <a:lnTo>
                  <a:pt x="4513" y="7268"/>
                </a:lnTo>
                <a:cubicBezTo>
                  <a:pt x="4635" y="7268"/>
                  <a:pt x="4830" y="7268"/>
                  <a:pt x="5610" y="7342"/>
                </a:cubicBezTo>
                <a:lnTo>
                  <a:pt x="5806" y="7025"/>
                </a:lnTo>
                <a:lnTo>
                  <a:pt x="5903" y="6878"/>
                </a:lnTo>
                <a:cubicBezTo>
                  <a:pt x="5928" y="6829"/>
                  <a:pt x="5952" y="6781"/>
                  <a:pt x="6001" y="6732"/>
                </a:cubicBezTo>
                <a:lnTo>
                  <a:pt x="6391" y="6317"/>
                </a:lnTo>
                <a:cubicBezTo>
                  <a:pt x="6464" y="6244"/>
                  <a:pt x="6537" y="6171"/>
                  <a:pt x="6586" y="6098"/>
                </a:cubicBezTo>
                <a:lnTo>
                  <a:pt x="6806" y="5927"/>
                </a:lnTo>
                <a:lnTo>
                  <a:pt x="6927" y="5829"/>
                </a:lnTo>
                <a:lnTo>
                  <a:pt x="6976" y="5805"/>
                </a:lnTo>
                <a:lnTo>
                  <a:pt x="7074" y="5732"/>
                </a:lnTo>
                <a:cubicBezTo>
                  <a:pt x="7342" y="5537"/>
                  <a:pt x="7610" y="5342"/>
                  <a:pt x="7903" y="5195"/>
                </a:cubicBezTo>
                <a:cubicBezTo>
                  <a:pt x="8025" y="5098"/>
                  <a:pt x="8171" y="5025"/>
                  <a:pt x="8293" y="4951"/>
                </a:cubicBezTo>
                <a:lnTo>
                  <a:pt x="8342" y="4951"/>
                </a:lnTo>
                <a:lnTo>
                  <a:pt x="8342" y="4854"/>
                </a:lnTo>
                <a:cubicBezTo>
                  <a:pt x="8342" y="4825"/>
                  <a:pt x="8346" y="4819"/>
                  <a:pt x="8352" y="4819"/>
                </a:cubicBezTo>
                <a:cubicBezTo>
                  <a:pt x="8356" y="4819"/>
                  <a:pt x="8363" y="4823"/>
                  <a:pt x="8370" y="4823"/>
                </a:cubicBezTo>
                <a:cubicBezTo>
                  <a:pt x="8376" y="4823"/>
                  <a:pt x="8384" y="4820"/>
                  <a:pt x="8391" y="4805"/>
                </a:cubicBezTo>
                <a:lnTo>
                  <a:pt x="8391" y="4878"/>
                </a:lnTo>
                <a:cubicBezTo>
                  <a:pt x="8391" y="4878"/>
                  <a:pt x="8391" y="4878"/>
                  <a:pt x="8366" y="4927"/>
                </a:cubicBezTo>
                <a:lnTo>
                  <a:pt x="8366" y="4927"/>
                </a:lnTo>
                <a:lnTo>
                  <a:pt x="8391" y="4903"/>
                </a:lnTo>
                <a:cubicBezTo>
                  <a:pt x="8405" y="4895"/>
                  <a:pt x="8413" y="4893"/>
                  <a:pt x="8417" y="4893"/>
                </a:cubicBezTo>
                <a:cubicBezTo>
                  <a:pt x="8425" y="4893"/>
                  <a:pt x="8408" y="4910"/>
                  <a:pt x="8391" y="4927"/>
                </a:cubicBezTo>
                <a:lnTo>
                  <a:pt x="8440" y="4927"/>
                </a:lnTo>
                <a:cubicBezTo>
                  <a:pt x="8464" y="4927"/>
                  <a:pt x="8464" y="4951"/>
                  <a:pt x="8440" y="4976"/>
                </a:cubicBezTo>
                <a:lnTo>
                  <a:pt x="8464" y="4976"/>
                </a:lnTo>
                <a:cubicBezTo>
                  <a:pt x="8464" y="5000"/>
                  <a:pt x="8464" y="5049"/>
                  <a:pt x="8464" y="5098"/>
                </a:cubicBezTo>
                <a:cubicBezTo>
                  <a:pt x="8464" y="5171"/>
                  <a:pt x="8464" y="5244"/>
                  <a:pt x="8415" y="5293"/>
                </a:cubicBezTo>
                <a:cubicBezTo>
                  <a:pt x="8415" y="5399"/>
                  <a:pt x="8342" y="5706"/>
                  <a:pt x="8386" y="5706"/>
                </a:cubicBezTo>
                <a:cubicBezTo>
                  <a:pt x="8393" y="5706"/>
                  <a:pt x="8402" y="5699"/>
                  <a:pt x="8415" y="5683"/>
                </a:cubicBezTo>
                <a:lnTo>
                  <a:pt x="8415" y="5683"/>
                </a:lnTo>
                <a:cubicBezTo>
                  <a:pt x="8378" y="5739"/>
                  <a:pt x="8327" y="5951"/>
                  <a:pt x="8304" y="5951"/>
                </a:cubicBezTo>
                <a:cubicBezTo>
                  <a:pt x="8297" y="5951"/>
                  <a:pt x="8293" y="5930"/>
                  <a:pt x="8293" y="5878"/>
                </a:cubicBezTo>
                <a:cubicBezTo>
                  <a:pt x="8269" y="5976"/>
                  <a:pt x="8245" y="6098"/>
                  <a:pt x="8245" y="6195"/>
                </a:cubicBezTo>
                <a:lnTo>
                  <a:pt x="8293" y="6049"/>
                </a:lnTo>
                <a:lnTo>
                  <a:pt x="8293" y="6049"/>
                </a:lnTo>
                <a:cubicBezTo>
                  <a:pt x="8196" y="6342"/>
                  <a:pt x="8147" y="6659"/>
                  <a:pt x="8098" y="6951"/>
                </a:cubicBezTo>
                <a:lnTo>
                  <a:pt x="8171" y="6805"/>
                </a:lnTo>
                <a:lnTo>
                  <a:pt x="8171" y="6805"/>
                </a:lnTo>
                <a:cubicBezTo>
                  <a:pt x="8147" y="7000"/>
                  <a:pt x="8074" y="7195"/>
                  <a:pt x="7976" y="7366"/>
                </a:cubicBezTo>
                <a:lnTo>
                  <a:pt x="8025" y="7098"/>
                </a:lnTo>
                <a:lnTo>
                  <a:pt x="8025" y="7098"/>
                </a:lnTo>
                <a:cubicBezTo>
                  <a:pt x="8001" y="7195"/>
                  <a:pt x="7976" y="7293"/>
                  <a:pt x="7952" y="7390"/>
                </a:cubicBezTo>
                <a:cubicBezTo>
                  <a:pt x="7927" y="7561"/>
                  <a:pt x="7903" y="7707"/>
                  <a:pt x="7879" y="7854"/>
                </a:cubicBezTo>
                <a:cubicBezTo>
                  <a:pt x="7806" y="8146"/>
                  <a:pt x="7781" y="8439"/>
                  <a:pt x="7757" y="8732"/>
                </a:cubicBezTo>
                <a:lnTo>
                  <a:pt x="7781" y="8512"/>
                </a:lnTo>
                <a:lnTo>
                  <a:pt x="7781" y="8512"/>
                </a:lnTo>
                <a:cubicBezTo>
                  <a:pt x="7781" y="8683"/>
                  <a:pt x="7732" y="8976"/>
                  <a:pt x="7684" y="9366"/>
                </a:cubicBezTo>
                <a:cubicBezTo>
                  <a:pt x="7830" y="9512"/>
                  <a:pt x="7903" y="9585"/>
                  <a:pt x="8001" y="9707"/>
                </a:cubicBezTo>
                <a:cubicBezTo>
                  <a:pt x="8098" y="9805"/>
                  <a:pt x="8196" y="9927"/>
                  <a:pt x="8269" y="10049"/>
                </a:cubicBezTo>
                <a:cubicBezTo>
                  <a:pt x="8391" y="10122"/>
                  <a:pt x="8537" y="10171"/>
                  <a:pt x="8659" y="10244"/>
                </a:cubicBezTo>
                <a:lnTo>
                  <a:pt x="8854" y="10342"/>
                </a:lnTo>
                <a:lnTo>
                  <a:pt x="9049" y="10415"/>
                </a:lnTo>
                <a:cubicBezTo>
                  <a:pt x="9488" y="10268"/>
                  <a:pt x="9927" y="10098"/>
                  <a:pt x="10366" y="9902"/>
                </a:cubicBezTo>
                <a:lnTo>
                  <a:pt x="10366" y="9902"/>
                </a:lnTo>
                <a:lnTo>
                  <a:pt x="10220" y="9927"/>
                </a:lnTo>
                <a:lnTo>
                  <a:pt x="10074" y="9951"/>
                </a:lnTo>
                <a:lnTo>
                  <a:pt x="10074" y="9951"/>
                </a:lnTo>
                <a:lnTo>
                  <a:pt x="10147" y="9902"/>
                </a:lnTo>
                <a:cubicBezTo>
                  <a:pt x="10220" y="9878"/>
                  <a:pt x="10269" y="9854"/>
                  <a:pt x="10342" y="9829"/>
                </a:cubicBezTo>
                <a:lnTo>
                  <a:pt x="10582" y="9685"/>
                </a:lnTo>
                <a:lnTo>
                  <a:pt x="10582" y="9685"/>
                </a:lnTo>
                <a:cubicBezTo>
                  <a:pt x="10537" y="9716"/>
                  <a:pt x="10414" y="9918"/>
                  <a:pt x="10333" y="9981"/>
                </a:cubicBezTo>
                <a:lnTo>
                  <a:pt x="10333" y="9981"/>
                </a:lnTo>
                <a:lnTo>
                  <a:pt x="10708" y="9805"/>
                </a:lnTo>
                <a:lnTo>
                  <a:pt x="10976" y="9707"/>
                </a:lnTo>
                <a:lnTo>
                  <a:pt x="11147" y="9610"/>
                </a:lnTo>
                <a:cubicBezTo>
                  <a:pt x="11415" y="9488"/>
                  <a:pt x="11732" y="9317"/>
                  <a:pt x="12074" y="9171"/>
                </a:cubicBezTo>
                <a:lnTo>
                  <a:pt x="12781" y="8805"/>
                </a:lnTo>
                <a:cubicBezTo>
                  <a:pt x="12879" y="8756"/>
                  <a:pt x="13001" y="8707"/>
                  <a:pt x="13074" y="8659"/>
                </a:cubicBezTo>
                <a:cubicBezTo>
                  <a:pt x="13171" y="8610"/>
                  <a:pt x="13244" y="8585"/>
                  <a:pt x="13342" y="8561"/>
                </a:cubicBezTo>
                <a:lnTo>
                  <a:pt x="13415" y="8537"/>
                </a:lnTo>
                <a:lnTo>
                  <a:pt x="13415" y="8537"/>
                </a:lnTo>
                <a:cubicBezTo>
                  <a:pt x="13415" y="8561"/>
                  <a:pt x="13391" y="8585"/>
                  <a:pt x="13391" y="8610"/>
                </a:cubicBezTo>
                <a:cubicBezTo>
                  <a:pt x="13342" y="8683"/>
                  <a:pt x="13269" y="8732"/>
                  <a:pt x="13220" y="8781"/>
                </a:cubicBezTo>
                <a:cubicBezTo>
                  <a:pt x="13220" y="8791"/>
                  <a:pt x="13223" y="8795"/>
                  <a:pt x="13228" y="8795"/>
                </a:cubicBezTo>
                <a:cubicBezTo>
                  <a:pt x="13242" y="8795"/>
                  <a:pt x="13267" y="8766"/>
                  <a:pt x="13273" y="8766"/>
                </a:cubicBezTo>
                <a:cubicBezTo>
                  <a:pt x="13275" y="8766"/>
                  <a:pt x="13274" y="8770"/>
                  <a:pt x="13269" y="8781"/>
                </a:cubicBezTo>
                <a:cubicBezTo>
                  <a:pt x="13244" y="8805"/>
                  <a:pt x="13220" y="8829"/>
                  <a:pt x="13196" y="8829"/>
                </a:cubicBezTo>
                <a:cubicBezTo>
                  <a:pt x="13196" y="8829"/>
                  <a:pt x="13160" y="8883"/>
                  <a:pt x="13180" y="8883"/>
                </a:cubicBezTo>
                <a:cubicBezTo>
                  <a:pt x="13184" y="8883"/>
                  <a:pt x="13189" y="8882"/>
                  <a:pt x="13196" y="8878"/>
                </a:cubicBezTo>
                <a:cubicBezTo>
                  <a:pt x="13220" y="8854"/>
                  <a:pt x="13342" y="8756"/>
                  <a:pt x="13415" y="8683"/>
                </a:cubicBezTo>
                <a:lnTo>
                  <a:pt x="13415" y="8683"/>
                </a:lnTo>
                <a:lnTo>
                  <a:pt x="13366" y="8781"/>
                </a:lnTo>
                <a:lnTo>
                  <a:pt x="13293" y="8829"/>
                </a:lnTo>
                <a:cubicBezTo>
                  <a:pt x="13293" y="8829"/>
                  <a:pt x="13311" y="8823"/>
                  <a:pt x="13333" y="8823"/>
                </a:cubicBezTo>
                <a:cubicBezTo>
                  <a:pt x="13354" y="8823"/>
                  <a:pt x="13379" y="8829"/>
                  <a:pt x="13391" y="8854"/>
                </a:cubicBezTo>
                <a:cubicBezTo>
                  <a:pt x="13391" y="8878"/>
                  <a:pt x="13366" y="8903"/>
                  <a:pt x="13342" y="8927"/>
                </a:cubicBezTo>
                <a:cubicBezTo>
                  <a:pt x="13293" y="9049"/>
                  <a:pt x="13244" y="9146"/>
                  <a:pt x="13220" y="9244"/>
                </a:cubicBezTo>
                <a:lnTo>
                  <a:pt x="12879" y="10024"/>
                </a:lnTo>
                <a:cubicBezTo>
                  <a:pt x="12879" y="9927"/>
                  <a:pt x="12903" y="9829"/>
                  <a:pt x="12927" y="9756"/>
                </a:cubicBezTo>
                <a:lnTo>
                  <a:pt x="12927" y="9756"/>
                </a:lnTo>
                <a:cubicBezTo>
                  <a:pt x="12903" y="9829"/>
                  <a:pt x="12854" y="9927"/>
                  <a:pt x="12805" y="10000"/>
                </a:cubicBezTo>
                <a:cubicBezTo>
                  <a:pt x="12819" y="9983"/>
                  <a:pt x="12827" y="9976"/>
                  <a:pt x="12832" y="9976"/>
                </a:cubicBezTo>
                <a:cubicBezTo>
                  <a:pt x="12857" y="9976"/>
                  <a:pt x="12771" y="10187"/>
                  <a:pt x="12789" y="10187"/>
                </a:cubicBezTo>
                <a:cubicBezTo>
                  <a:pt x="12792" y="10187"/>
                  <a:pt x="12797" y="10182"/>
                  <a:pt x="12805" y="10171"/>
                </a:cubicBezTo>
                <a:lnTo>
                  <a:pt x="12805" y="10171"/>
                </a:lnTo>
                <a:cubicBezTo>
                  <a:pt x="12732" y="10634"/>
                  <a:pt x="12415" y="11122"/>
                  <a:pt x="12318" y="11537"/>
                </a:cubicBezTo>
                <a:cubicBezTo>
                  <a:pt x="12391" y="11610"/>
                  <a:pt x="13488" y="12976"/>
                  <a:pt x="13586" y="13024"/>
                </a:cubicBezTo>
                <a:cubicBezTo>
                  <a:pt x="13570" y="13088"/>
                  <a:pt x="13543" y="13152"/>
                  <a:pt x="13513" y="13209"/>
                </a:cubicBezTo>
                <a:lnTo>
                  <a:pt x="13513" y="13209"/>
                </a:lnTo>
                <a:cubicBezTo>
                  <a:pt x="13568" y="13115"/>
                  <a:pt x="13616" y="13021"/>
                  <a:pt x="13635" y="12927"/>
                </a:cubicBezTo>
                <a:lnTo>
                  <a:pt x="13586" y="12878"/>
                </a:lnTo>
                <a:cubicBezTo>
                  <a:pt x="13683" y="12585"/>
                  <a:pt x="13659" y="12829"/>
                  <a:pt x="13757" y="12561"/>
                </a:cubicBezTo>
                <a:cubicBezTo>
                  <a:pt x="13805" y="12561"/>
                  <a:pt x="13732" y="12805"/>
                  <a:pt x="13635" y="13024"/>
                </a:cubicBezTo>
                <a:cubicBezTo>
                  <a:pt x="13732" y="12878"/>
                  <a:pt x="13781" y="12732"/>
                  <a:pt x="13830" y="12561"/>
                </a:cubicBezTo>
                <a:cubicBezTo>
                  <a:pt x="13869" y="12483"/>
                  <a:pt x="13884" y="12471"/>
                  <a:pt x="13895" y="12471"/>
                </a:cubicBezTo>
                <a:cubicBezTo>
                  <a:pt x="13900" y="12471"/>
                  <a:pt x="13904" y="12473"/>
                  <a:pt x="13908" y="12473"/>
                </a:cubicBezTo>
                <a:cubicBezTo>
                  <a:pt x="13919" y="12473"/>
                  <a:pt x="13934" y="12460"/>
                  <a:pt x="13976" y="12366"/>
                </a:cubicBezTo>
                <a:cubicBezTo>
                  <a:pt x="14025" y="12171"/>
                  <a:pt x="14098" y="12000"/>
                  <a:pt x="14196" y="11805"/>
                </a:cubicBezTo>
                <a:cubicBezTo>
                  <a:pt x="14415" y="11366"/>
                  <a:pt x="14415" y="11098"/>
                  <a:pt x="14635" y="10707"/>
                </a:cubicBezTo>
                <a:lnTo>
                  <a:pt x="14635" y="10756"/>
                </a:lnTo>
                <a:cubicBezTo>
                  <a:pt x="14708" y="10610"/>
                  <a:pt x="14805" y="10317"/>
                  <a:pt x="14927" y="10073"/>
                </a:cubicBezTo>
                <a:lnTo>
                  <a:pt x="14927" y="10073"/>
                </a:lnTo>
                <a:cubicBezTo>
                  <a:pt x="14903" y="10110"/>
                  <a:pt x="14879" y="10140"/>
                  <a:pt x="14866" y="10140"/>
                </a:cubicBezTo>
                <a:cubicBezTo>
                  <a:pt x="14854" y="10140"/>
                  <a:pt x="14854" y="10110"/>
                  <a:pt x="14879" y="10024"/>
                </a:cubicBezTo>
                <a:cubicBezTo>
                  <a:pt x="15171" y="9439"/>
                  <a:pt x="15293" y="9049"/>
                  <a:pt x="15537" y="8610"/>
                </a:cubicBezTo>
                <a:lnTo>
                  <a:pt x="15635" y="8220"/>
                </a:lnTo>
                <a:lnTo>
                  <a:pt x="15952" y="7488"/>
                </a:lnTo>
                <a:lnTo>
                  <a:pt x="15439" y="6829"/>
                </a:lnTo>
                <a:cubicBezTo>
                  <a:pt x="15391" y="6756"/>
                  <a:pt x="15342" y="6683"/>
                  <a:pt x="15269" y="6634"/>
                </a:cubicBezTo>
                <a:lnTo>
                  <a:pt x="15074" y="6439"/>
                </a:lnTo>
                <a:lnTo>
                  <a:pt x="14879" y="6268"/>
                </a:lnTo>
                <a:lnTo>
                  <a:pt x="14561" y="6000"/>
                </a:lnTo>
                <a:lnTo>
                  <a:pt x="14122" y="6146"/>
                </a:lnTo>
                <a:cubicBezTo>
                  <a:pt x="13976" y="6195"/>
                  <a:pt x="13830" y="6244"/>
                  <a:pt x="13683" y="6317"/>
                </a:cubicBezTo>
                <a:lnTo>
                  <a:pt x="12757" y="6707"/>
                </a:lnTo>
                <a:cubicBezTo>
                  <a:pt x="12610" y="6781"/>
                  <a:pt x="12464" y="6854"/>
                  <a:pt x="12318" y="6927"/>
                </a:cubicBezTo>
                <a:lnTo>
                  <a:pt x="11854" y="7146"/>
                </a:lnTo>
                <a:lnTo>
                  <a:pt x="11366" y="7390"/>
                </a:lnTo>
                <a:lnTo>
                  <a:pt x="10610" y="7781"/>
                </a:lnTo>
                <a:cubicBezTo>
                  <a:pt x="10488" y="7829"/>
                  <a:pt x="10391" y="7878"/>
                  <a:pt x="10293" y="7927"/>
                </a:cubicBezTo>
                <a:lnTo>
                  <a:pt x="10196" y="7976"/>
                </a:lnTo>
                <a:cubicBezTo>
                  <a:pt x="10147" y="8000"/>
                  <a:pt x="10098" y="8024"/>
                  <a:pt x="10049" y="8049"/>
                </a:cubicBezTo>
                <a:cubicBezTo>
                  <a:pt x="10025" y="8049"/>
                  <a:pt x="9976" y="8073"/>
                  <a:pt x="9952" y="8073"/>
                </a:cubicBezTo>
                <a:lnTo>
                  <a:pt x="9952" y="7951"/>
                </a:lnTo>
                <a:cubicBezTo>
                  <a:pt x="9952" y="7927"/>
                  <a:pt x="9952" y="7854"/>
                  <a:pt x="9976" y="7805"/>
                </a:cubicBezTo>
                <a:cubicBezTo>
                  <a:pt x="10049" y="7439"/>
                  <a:pt x="10123" y="7098"/>
                  <a:pt x="10196" y="6732"/>
                </a:cubicBezTo>
                <a:cubicBezTo>
                  <a:pt x="10269" y="6390"/>
                  <a:pt x="10342" y="6049"/>
                  <a:pt x="10391" y="5732"/>
                </a:cubicBezTo>
                <a:cubicBezTo>
                  <a:pt x="10415" y="5537"/>
                  <a:pt x="10440" y="5366"/>
                  <a:pt x="10488" y="5195"/>
                </a:cubicBezTo>
                <a:cubicBezTo>
                  <a:pt x="10513" y="4951"/>
                  <a:pt x="10562" y="4708"/>
                  <a:pt x="10562" y="4488"/>
                </a:cubicBezTo>
                <a:cubicBezTo>
                  <a:pt x="10635" y="4147"/>
                  <a:pt x="10684" y="3732"/>
                  <a:pt x="10708" y="3317"/>
                </a:cubicBezTo>
                <a:lnTo>
                  <a:pt x="10610" y="3195"/>
                </a:lnTo>
                <a:lnTo>
                  <a:pt x="10513" y="3098"/>
                </a:lnTo>
                <a:lnTo>
                  <a:pt x="10513" y="3098"/>
                </a:lnTo>
                <a:cubicBezTo>
                  <a:pt x="10564" y="3162"/>
                  <a:pt x="10568" y="3193"/>
                  <a:pt x="10546" y="3193"/>
                </a:cubicBezTo>
                <a:cubicBezTo>
                  <a:pt x="10526" y="3193"/>
                  <a:pt x="10486" y="3168"/>
                  <a:pt x="10440" y="3122"/>
                </a:cubicBezTo>
                <a:cubicBezTo>
                  <a:pt x="10049" y="2659"/>
                  <a:pt x="10171" y="2830"/>
                  <a:pt x="10098" y="2756"/>
                </a:cubicBezTo>
                <a:cubicBezTo>
                  <a:pt x="10098" y="2756"/>
                  <a:pt x="10049" y="2732"/>
                  <a:pt x="10001" y="2683"/>
                </a:cubicBezTo>
                <a:cubicBezTo>
                  <a:pt x="9952" y="2659"/>
                  <a:pt x="9879" y="2634"/>
                  <a:pt x="9757" y="2586"/>
                </a:cubicBezTo>
                <a:cubicBezTo>
                  <a:pt x="9635" y="2512"/>
                  <a:pt x="9537" y="2464"/>
                  <a:pt x="9366" y="2366"/>
                </a:cubicBezTo>
                <a:cubicBezTo>
                  <a:pt x="9171" y="2439"/>
                  <a:pt x="8976" y="2488"/>
                  <a:pt x="8757" y="2561"/>
                </a:cubicBezTo>
                <a:lnTo>
                  <a:pt x="8391" y="2683"/>
                </a:lnTo>
                <a:cubicBezTo>
                  <a:pt x="8269" y="2732"/>
                  <a:pt x="8147" y="2781"/>
                  <a:pt x="8025" y="2830"/>
                </a:cubicBezTo>
                <a:lnTo>
                  <a:pt x="7635" y="3025"/>
                </a:lnTo>
                <a:cubicBezTo>
                  <a:pt x="7562" y="3049"/>
                  <a:pt x="7513" y="3073"/>
                  <a:pt x="7440" y="3098"/>
                </a:cubicBezTo>
                <a:lnTo>
                  <a:pt x="7318" y="3195"/>
                </a:lnTo>
                <a:cubicBezTo>
                  <a:pt x="7147" y="3269"/>
                  <a:pt x="6976" y="3366"/>
                  <a:pt x="6806" y="3464"/>
                </a:cubicBezTo>
                <a:cubicBezTo>
                  <a:pt x="6440" y="3683"/>
                  <a:pt x="6123" y="3903"/>
                  <a:pt x="5806" y="4147"/>
                </a:cubicBezTo>
                <a:lnTo>
                  <a:pt x="5684" y="4220"/>
                </a:lnTo>
                <a:lnTo>
                  <a:pt x="5635" y="4244"/>
                </a:lnTo>
                <a:lnTo>
                  <a:pt x="5586" y="4293"/>
                </a:lnTo>
                <a:cubicBezTo>
                  <a:pt x="5562" y="4317"/>
                  <a:pt x="5537" y="4342"/>
                  <a:pt x="5513" y="4366"/>
                </a:cubicBezTo>
                <a:cubicBezTo>
                  <a:pt x="5440" y="4415"/>
                  <a:pt x="5391" y="4464"/>
                  <a:pt x="5342" y="4512"/>
                </a:cubicBezTo>
                <a:lnTo>
                  <a:pt x="5318" y="4610"/>
                </a:lnTo>
                <a:lnTo>
                  <a:pt x="5318" y="4634"/>
                </a:lnTo>
                <a:cubicBezTo>
                  <a:pt x="5293" y="4610"/>
                  <a:pt x="5293" y="4586"/>
                  <a:pt x="5293" y="4561"/>
                </a:cubicBezTo>
                <a:cubicBezTo>
                  <a:pt x="5269" y="4512"/>
                  <a:pt x="5269" y="4464"/>
                  <a:pt x="5245" y="4415"/>
                </a:cubicBezTo>
                <a:lnTo>
                  <a:pt x="5269" y="4415"/>
                </a:lnTo>
                <a:cubicBezTo>
                  <a:pt x="5245" y="4366"/>
                  <a:pt x="5245" y="4317"/>
                  <a:pt x="5245" y="4244"/>
                </a:cubicBezTo>
                <a:lnTo>
                  <a:pt x="5245" y="4122"/>
                </a:lnTo>
                <a:cubicBezTo>
                  <a:pt x="5245" y="4098"/>
                  <a:pt x="5245" y="4049"/>
                  <a:pt x="5245" y="4049"/>
                </a:cubicBezTo>
                <a:lnTo>
                  <a:pt x="5245" y="4025"/>
                </a:lnTo>
                <a:lnTo>
                  <a:pt x="5245" y="3951"/>
                </a:lnTo>
                <a:lnTo>
                  <a:pt x="5245" y="3805"/>
                </a:lnTo>
                <a:cubicBezTo>
                  <a:pt x="5245" y="3586"/>
                  <a:pt x="5293" y="3390"/>
                  <a:pt x="5293" y="3195"/>
                </a:cubicBezTo>
                <a:cubicBezTo>
                  <a:pt x="5342" y="2830"/>
                  <a:pt x="5367" y="2488"/>
                  <a:pt x="5391" y="2171"/>
                </a:cubicBezTo>
                <a:cubicBezTo>
                  <a:pt x="5440" y="1854"/>
                  <a:pt x="5464" y="1561"/>
                  <a:pt x="5488" y="1317"/>
                </a:cubicBezTo>
                <a:cubicBezTo>
                  <a:pt x="5513" y="1073"/>
                  <a:pt x="5513" y="903"/>
                  <a:pt x="5513" y="756"/>
                </a:cubicBezTo>
                <a:lnTo>
                  <a:pt x="5513" y="756"/>
                </a:lnTo>
                <a:lnTo>
                  <a:pt x="5488" y="903"/>
                </a:lnTo>
                <a:lnTo>
                  <a:pt x="5488" y="781"/>
                </a:lnTo>
                <a:cubicBezTo>
                  <a:pt x="5196" y="537"/>
                  <a:pt x="5220" y="464"/>
                  <a:pt x="5074" y="269"/>
                </a:cubicBezTo>
                <a:cubicBezTo>
                  <a:pt x="5069" y="278"/>
                  <a:pt x="5062" y="282"/>
                  <a:pt x="5051" y="282"/>
                </a:cubicBezTo>
                <a:cubicBezTo>
                  <a:pt x="5006" y="282"/>
                  <a:pt x="4914" y="202"/>
                  <a:pt x="4854" y="122"/>
                </a:cubicBezTo>
                <a:lnTo>
                  <a:pt x="4830" y="73"/>
                </a:lnTo>
                <a:lnTo>
                  <a:pt x="4781" y="73"/>
                </a:lnTo>
                <a:cubicBezTo>
                  <a:pt x="4659" y="49"/>
                  <a:pt x="4562" y="49"/>
                  <a:pt x="4440" y="49"/>
                </a:cubicBezTo>
                <a:lnTo>
                  <a:pt x="4196" y="49"/>
                </a:lnTo>
                <a:lnTo>
                  <a:pt x="3928" y="0"/>
                </a:lnTo>
                <a:close/>
                <a:moveTo>
                  <a:pt x="13513" y="13209"/>
                </a:moveTo>
                <a:cubicBezTo>
                  <a:pt x="13497" y="13237"/>
                  <a:pt x="13481" y="13265"/>
                  <a:pt x="13464" y="13293"/>
                </a:cubicBezTo>
                <a:cubicBezTo>
                  <a:pt x="13481" y="13267"/>
                  <a:pt x="13498" y="13239"/>
                  <a:pt x="13513" y="13209"/>
                </a:cubicBezTo>
                <a:close/>
              </a:path>
            </a:pathLst>
          </a:custGeom>
          <a:solidFill>
            <a:srgbClr val="F8A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56" name="Google Shape;856;p31"/>
          <p:cNvGrpSpPr/>
          <p:nvPr/>
        </p:nvGrpSpPr>
        <p:grpSpPr>
          <a:xfrm>
            <a:off x="3916185" y="813355"/>
            <a:ext cx="1305871" cy="693059"/>
            <a:chOff x="238125" y="2760550"/>
            <a:chExt cx="528650" cy="280500"/>
          </a:xfrm>
        </p:grpSpPr>
        <p:sp>
          <p:nvSpPr>
            <p:cNvPr id="857" name="Google Shape;857;p31"/>
            <p:cNvSpPr/>
            <p:nvPr/>
          </p:nvSpPr>
          <p:spPr>
            <a:xfrm>
              <a:off x="274700" y="3020300"/>
              <a:ext cx="1850" cy="9150"/>
            </a:xfrm>
            <a:custGeom>
              <a:avLst/>
              <a:gdLst/>
              <a:ahLst/>
              <a:cxnLst/>
              <a:rect l="l" t="t" r="r" b="b"/>
              <a:pathLst>
                <a:path w="74" h="366" extrusionOk="0">
                  <a:moveTo>
                    <a:pt x="74" y="0"/>
                  </a:moveTo>
                  <a:cubicBezTo>
                    <a:pt x="25" y="122"/>
                    <a:pt x="0" y="244"/>
                    <a:pt x="0" y="366"/>
                  </a:cubicBezTo>
                  <a:cubicBezTo>
                    <a:pt x="49" y="244"/>
                    <a:pt x="74" y="122"/>
                    <a:pt x="74" y="0"/>
                  </a:cubicBez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31"/>
            <p:cNvSpPr/>
            <p:nvPr/>
          </p:nvSpPr>
          <p:spPr>
            <a:xfrm>
              <a:off x="277125" y="302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44A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859" name="Google Shape;859;p31"/>
            <p:cNvGrpSpPr/>
            <p:nvPr/>
          </p:nvGrpSpPr>
          <p:grpSpPr>
            <a:xfrm>
              <a:off x="238125" y="2760550"/>
              <a:ext cx="528650" cy="279275"/>
              <a:chOff x="238125" y="2760550"/>
              <a:chExt cx="528650" cy="279275"/>
            </a:xfrm>
          </p:grpSpPr>
          <p:sp>
            <p:nvSpPr>
              <p:cNvPr id="860" name="Google Shape;860;p31"/>
              <p:cNvSpPr/>
              <p:nvPr/>
            </p:nvSpPr>
            <p:spPr>
              <a:xfrm>
                <a:off x="238125" y="2760550"/>
                <a:ext cx="528650" cy="278050"/>
              </a:xfrm>
              <a:custGeom>
                <a:avLst/>
                <a:gdLst/>
                <a:ahLst/>
                <a:cxnLst/>
                <a:rect l="l" t="t" r="r" b="b"/>
                <a:pathLst>
                  <a:path w="21146" h="11122" extrusionOk="0">
                    <a:moveTo>
                      <a:pt x="11622" y="1778"/>
                    </a:moveTo>
                    <a:lnTo>
                      <a:pt x="11622" y="1778"/>
                    </a:lnTo>
                    <a:cubicBezTo>
                      <a:pt x="11627" y="1780"/>
                      <a:pt x="11631" y="1781"/>
                      <a:pt x="11634" y="1781"/>
                    </a:cubicBezTo>
                    <a:cubicBezTo>
                      <a:pt x="11630" y="1780"/>
                      <a:pt x="11626" y="1779"/>
                      <a:pt x="11622" y="1778"/>
                    </a:cubicBezTo>
                    <a:close/>
                    <a:moveTo>
                      <a:pt x="15975" y="3512"/>
                    </a:moveTo>
                    <a:cubicBezTo>
                      <a:pt x="15975" y="3515"/>
                      <a:pt x="15978" y="3517"/>
                      <a:pt x="15983" y="3518"/>
                    </a:cubicBezTo>
                    <a:lnTo>
                      <a:pt x="15983" y="3518"/>
                    </a:lnTo>
                    <a:cubicBezTo>
                      <a:pt x="15980" y="3516"/>
                      <a:pt x="15978" y="3514"/>
                      <a:pt x="15975" y="3512"/>
                    </a:cubicBezTo>
                    <a:close/>
                    <a:moveTo>
                      <a:pt x="1524" y="10118"/>
                    </a:moveTo>
                    <a:cubicBezTo>
                      <a:pt x="1528" y="10118"/>
                      <a:pt x="1532" y="10119"/>
                      <a:pt x="1537" y="10122"/>
                    </a:cubicBezTo>
                    <a:lnTo>
                      <a:pt x="1508" y="10266"/>
                    </a:lnTo>
                    <a:lnTo>
                      <a:pt x="1508" y="10266"/>
                    </a:lnTo>
                    <a:cubicBezTo>
                      <a:pt x="1519" y="10173"/>
                      <a:pt x="1503" y="10118"/>
                      <a:pt x="1524" y="10118"/>
                    </a:cubicBezTo>
                    <a:close/>
                    <a:moveTo>
                      <a:pt x="10756" y="0"/>
                    </a:moveTo>
                    <a:lnTo>
                      <a:pt x="10756" y="0"/>
                    </a:lnTo>
                    <a:cubicBezTo>
                      <a:pt x="10902" y="24"/>
                      <a:pt x="10853" y="49"/>
                      <a:pt x="10731" y="49"/>
                    </a:cubicBezTo>
                    <a:cubicBezTo>
                      <a:pt x="10549" y="24"/>
                      <a:pt x="10451" y="18"/>
                      <a:pt x="10399" y="18"/>
                    </a:cubicBezTo>
                    <a:cubicBezTo>
                      <a:pt x="10347" y="18"/>
                      <a:pt x="10341" y="24"/>
                      <a:pt x="10341" y="24"/>
                    </a:cubicBezTo>
                    <a:lnTo>
                      <a:pt x="9927" y="24"/>
                    </a:lnTo>
                    <a:cubicBezTo>
                      <a:pt x="9024" y="24"/>
                      <a:pt x="8146" y="171"/>
                      <a:pt x="7317" y="463"/>
                    </a:cubicBezTo>
                    <a:cubicBezTo>
                      <a:pt x="6512" y="756"/>
                      <a:pt x="5756" y="1146"/>
                      <a:pt x="5073" y="1634"/>
                    </a:cubicBezTo>
                    <a:cubicBezTo>
                      <a:pt x="4757" y="1926"/>
                      <a:pt x="4319" y="2243"/>
                      <a:pt x="4050" y="2535"/>
                    </a:cubicBezTo>
                    <a:lnTo>
                      <a:pt x="4050" y="2535"/>
                    </a:lnTo>
                    <a:cubicBezTo>
                      <a:pt x="3877" y="2706"/>
                      <a:pt x="3369" y="3198"/>
                      <a:pt x="2927" y="3756"/>
                    </a:cubicBezTo>
                    <a:cubicBezTo>
                      <a:pt x="2537" y="4195"/>
                      <a:pt x="2195" y="4658"/>
                      <a:pt x="1902" y="5171"/>
                    </a:cubicBezTo>
                    <a:lnTo>
                      <a:pt x="1951" y="5097"/>
                    </a:lnTo>
                    <a:lnTo>
                      <a:pt x="1951" y="5097"/>
                    </a:lnTo>
                    <a:cubicBezTo>
                      <a:pt x="1829" y="5317"/>
                      <a:pt x="1683" y="5536"/>
                      <a:pt x="1512" y="5707"/>
                    </a:cubicBezTo>
                    <a:cubicBezTo>
                      <a:pt x="1610" y="5707"/>
                      <a:pt x="1463" y="6049"/>
                      <a:pt x="1390" y="6171"/>
                    </a:cubicBezTo>
                    <a:cubicBezTo>
                      <a:pt x="1341" y="6268"/>
                      <a:pt x="1268" y="6439"/>
                      <a:pt x="1219" y="6634"/>
                    </a:cubicBezTo>
                    <a:cubicBezTo>
                      <a:pt x="1146" y="6805"/>
                      <a:pt x="1073" y="7024"/>
                      <a:pt x="1000" y="7171"/>
                    </a:cubicBezTo>
                    <a:lnTo>
                      <a:pt x="976" y="7146"/>
                    </a:lnTo>
                    <a:cubicBezTo>
                      <a:pt x="902" y="7439"/>
                      <a:pt x="683" y="7975"/>
                      <a:pt x="634" y="8171"/>
                    </a:cubicBezTo>
                    <a:cubicBezTo>
                      <a:pt x="390" y="8780"/>
                      <a:pt x="220" y="9390"/>
                      <a:pt x="146" y="10049"/>
                    </a:cubicBezTo>
                    <a:cubicBezTo>
                      <a:pt x="146" y="10049"/>
                      <a:pt x="98" y="10146"/>
                      <a:pt x="73" y="10244"/>
                    </a:cubicBezTo>
                    <a:lnTo>
                      <a:pt x="24" y="10390"/>
                    </a:lnTo>
                    <a:lnTo>
                      <a:pt x="0" y="10463"/>
                    </a:lnTo>
                    <a:lnTo>
                      <a:pt x="0" y="10536"/>
                    </a:lnTo>
                    <a:cubicBezTo>
                      <a:pt x="195" y="10658"/>
                      <a:pt x="390" y="10756"/>
                      <a:pt x="610" y="10805"/>
                    </a:cubicBezTo>
                    <a:cubicBezTo>
                      <a:pt x="691" y="10836"/>
                      <a:pt x="776" y="10851"/>
                      <a:pt x="859" y="10851"/>
                    </a:cubicBezTo>
                    <a:cubicBezTo>
                      <a:pt x="1102" y="10851"/>
                      <a:pt x="1336" y="10723"/>
                      <a:pt x="1463" y="10488"/>
                    </a:cubicBezTo>
                    <a:lnTo>
                      <a:pt x="1488" y="10512"/>
                    </a:lnTo>
                    <a:cubicBezTo>
                      <a:pt x="1488" y="10488"/>
                      <a:pt x="1488" y="10463"/>
                      <a:pt x="1488" y="10439"/>
                    </a:cubicBezTo>
                    <a:lnTo>
                      <a:pt x="1488" y="10366"/>
                    </a:lnTo>
                    <a:cubicBezTo>
                      <a:pt x="1491" y="10356"/>
                      <a:pt x="1493" y="10346"/>
                      <a:pt x="1495" y="10337"/>
                    </a:cubicBezTo>
                    <a:lnTo>
                      <a:pt x="1495" y="10337"/>
                    </a:lnTo>
                    <a:cubicBezTo>
                      <a:pt x="1509" y="10287"/>
                      <a:pt x="1518" y="10268"/>
                      <a:pt x="1524" y="10268"/>
                    </a:cubicBezTo>
                    <a:cubicBezTo>
                      <a:pt x="1537" y="10268"/>
                      <a:pt x="1537" y="10344"/>
                      <a:pt x="1537" y="10390"/>
                    </a:cubicBezTo>
                    <a:cubicBezTo>
                      <a:pt x="1561" y="10317"/>
                      <a:pt x="1561" y="10244"/>
                      <a:pt x="1585" y="10171"/>
                    </a:cubicBezTo>
                    <a:cubicBezTo>
                      <a:pt x="1585" y="10166"/>
                      <a:pt x="1584" y="10164"/>
                      <a:pt x="1583" y="10164"/>
                    </a:cubicBezTo>
                    <a:cubicBezTo>
                      <a:pt x="1577" y="10164"/>
                      <a:pt x="1561" y="10200"/>
                      <a:pt x="1561" y="10219"/>
                    </a:cubicBezTo>
                    <a:cubicBezTo>
                      <a:pt x="1537" y="10097"/>
                      <a:pt x="1561" y="10000"/>
                      <a:pt x="1585" y="9878"/>
                    </a:cubicBezTo>
                    <a:cubicBezTo>
                      <a:pt x="1634" y="9683"/>
                      <a:pt x="1634" y="9878"/>
                      <a:pt x="1683" y="9658"/>
                    </a:cubicBezTo>
                    <a:cubicBezTo>
                      <a:pt x="1976" y="8536"/>
                      <a:pt x="2415" y="7463"/>
                      <a:pt x="3000" y="6488"/>
                    </a:cubicBezTo>
                    <a:cubicBezTo>
                      <a:pt x="3024" y="6488"/>
                      <a:pt x="3000" y="6488"/>
                      <a:pt x="3000" y="6512"/>
                    </a:cubicBezTo>
                    <a:cubicBezTo>
                      <a:pt x="3073" y="6366"/>
                      <a:pt x="3146" y="6219"/>
                      <a:pt x="3244" y="6073"/>
                    </a:cubicBezTo>
                    <a:cubicBezTo>
                      <a:pt x="3317" y="5927"/>
                      <a:pt x="3415" y="5805"/>
                      <a:pt x="3488" y="5658"/>
                    </a:cubicBezTo>
                    <a:cubicBezTo>
                      <a:pt x="3512" y="5610"/>
                      <a:pt x="3561" y="5585"/>
                      <a:pt x="3610" y="5561"/>
                    </a:cubicBezTo>
                    <a:cubicBezTo>
                      <a:pt x="3585" y="5561"/>
                      <a:pt x="3658" y="5488"/>
                      <a:pt x="3732" y="5341"/>
                    </a:cubicBezTo>
                    <a:cubicBezTo>
                      <a:pt x="3829" y="5219"/>
                      <a:pt x="3951" y="5024"/>
                      <a:pt x="4097" y="4854"/>
                    </a:cubicBezTo>
                    <a:cubicBezTo>
                      <a:pt x="4244" y="4683"/>
                      <a:pt x="4390" y="4512"/>
                      <a:pt x="4512" y="4366"/>
                    </a:cubicBezTo>
                    <a:cubicBezTo>
                      <a:pt x="4610" y="4244"/>
                      <a:pt x="4707" y="4171"/>
                      <a:pt x="4707" y="4146"/>
                    </a:cubicBezTo>
                    <a:lnTo>
                      <a:pt x="4683" y="4098"/>
                    </a:lnTo>
                    <a:cubicBezTo>
                      <a:pt x="4927" y="3854"/>
                      <a:pt x="4805" y="4073"/>
                      <a:pt x="5000" y="3829"/>
                    </a:cubicBezTo>
                    <a:cubicBezTo>
                      <a:pt x="5049" y="3732"/>
                      <a:pt x="5122" y="3658"/>
                      <a:pt x="5219" y="3585"/>
                    </a:cubicBezTo>
                    <a:cubicBezTo>
                      <a:pt x="5317" y="3537"/>
                      <a:pt x="5390" y="3463"/>
                      <a:pt x="5463" y="3366"/>
                    </a:cubicBezTo>
                    <a:cubicBezTo>
                      <a:pt x="5463" y="3366"/>
                      <a:pt x="5553" y="3312"/>
                      <a:pt x="5578" y="3312"/>
                    </a:cubicBezTo>
                    <a:cubicBezTo>
                      <a:pt x="5583" y="3312"/>
                      <a:pt x="5585" y="3314"/>
                      <a:pt x="5585" y="3317"/>
                    </a:cubicBezTo>
                    <a:cubicBezTo>
                      <a:pt x="5585" y="3244"/>
                      <a:pt x="5707" y="3195"/>
                      <a:pt x="5780" y="3122"/>
                    </a:cubicBezTo>
                    <a:cubicBezTo>
                      <a:pt x="5780" y="3114"/>
                      <a:pt x="5775" y="3111"/>
                      <a:pt x="5767" y="3111"/>
                    </a:cubicBezTo>
                    <a:cubicBezTo>
                      <a:pt x="5751" y="3111"/>
                      <a:pt x="5723" y="3122"/>
                      <a:pt x="5707" y="3122"/>
                    </a:cubicBezTo>
                    <a:lnTo>
                      <a:pt x="5780" y="3049"/>
                    </a:lnTo>
                    <a:lnTo>
                      <a:pt x="5878" y="2976"/>
                    </a:lnTo>
                    <a:cubicBezTo>
                      <a:pt x="5905" y="2967"/>
                      <a:pt x="5925" y="2961"/>
                      <a:pt x="5937" y="2961"/>
                    </a:cubicBezTo>
                    <a:cubicBezTo>
                      <a:pt x="5959" y="2961"/>
                      <a:pt x="5958" y="2978"/>
                      <a:pt x="5927" y="3024"/>
                    </a:cubicBezTo>
                    <a:lnTo>
                      <a:pt x="6171" y="2829"/>
                    </a:lnTo>
                    <a:lnTo>
                      <a:pt x="6561" y="2585"/>
                    </a:lnTo>
                    <a:cubicBezTo>
                      <a:pt x="6902" y="2390"/>
                      <a:pt x="7268" y="2220"/>
                      <a:pt x="7634" y="2073"/>
                    </a:cubicBezTo>
                    <a:cubicBezTo>
                      <a:pt x="7975" y="1927"/>
                      <a:pt x="8341" y="1829"/>
                      <a:pt x="8732" y="1756"/>
                    </a:cubicBezTo>
                    <a:cubicBezTo>
                      <a:pt x="8878" y="1707"/>
                      <a:pt x="9024" y="1707"/>
                      <a:pt x="9171" y="1683"/>
                    </a:cubicBezTo>
                    <a:lnTo>
                      <a:pt x="9463" y="1659"/>
                    </a:lnTo>
                    <a:cubicBezTo>
                      <a:pt x="9390" y="1634"/>
                      <a:pt x="9219" y="1659"/>
                      <a:pt x="9146" y="1610"/>
                    </a:cubicBezTo>
                    <a:cubicBezTo>
                      <a:pt x="9219" y="1585"/>
                      <a:pt x="9274" y="1585"/>
                      <a:pt x="9320" y="1585"/>
                    </a:cubicBezTo>
                    <a:cubicBezTo>
                      <a:pt x="9366" y="1585"/>
                      <a:pt x="9402" y="1585"/>
                      <a:pt x="9439" y="1561"/>
                    </a:cubicBezTo>
                    <a:cubicBezTo>
                      <a:pt x="9488" y="1610"/>
                      <a:pt x="9561" y="1610"/>
                      <a:pt x="9658" y="1610"/>
                    </a:cubicBezTo>
                    <a:cubicBezTo>
                      <a:pt x="9732" y="1610"/>
                      <a:pt x="9829" y="1634"/>
                      <a:pt x="9902" y="1659"/>
                    </a:cubicBezTo>
                    <a:lnTo>
                      <a:pt x="9951" y="1610"/>
                    </a:lnTo>
                    <a:lnTo>
                      <a:pt x="10024" y="1659"/>
                    </a:lnTo>
                    <a:lnTo>
                      <a:pt x="10488" y="1659"/>
                    </a:lnTo>
                    <a:lnTo>
                      <a:pt x="10853" y="1707"/>
                    </a:lnTo>
                    <a:cubicBezTo>
                      <a:pt x="11117" y="1707"/>
                      <a:pt x="11381" y="1731"/>
                      <a:pt x="11622" y="1778"/>
                    </a:cubicBezTo>
                    <a:lnTo>
                      <a:pt x="11622" y="1778"/>
                    </a:lnTo>
                    <a:cubicBezTo>
                      <a:pt x="11593" y="1769"/>
                      <a:pt x="11549" y="1732"/>
                      <a:pt x="11634" y="1732"/>
                    </a:cubicBezTo>
                    <a:cubicBezTo>
                      <a:pt x="11634" y="1781"/>
                      <a:pt x="11902" y="1732"/>
                      <a:pt x="11951" y="1805"/>
                    </a:cubicBezTo>
                    <a:cubicBezTo>
                      <a:pt x="12016" y="1805"/>
                      <a:pt x="12168" y="1848"/>
                      <a:pt x="12233" y="1848"/>
                    </a:cubicBezTo>
                    <a:cubicBezTo>
                      <a:pt x="12265" y="1848"/>
                      <a:pt x="12276" y="1837"/>
                      <a:pt x="12244" y="1805"/>
                    </a:cubicBezTo>
                    <a:lnTo>
                      <a:pt x="12244" y="1805"/>
                    </a:lnTo>
                    <a:cubicBezTo>
                      <a:pt x="12292" y="1829"/>
                      <a:pt x="12366" y="1854"/>
                      <a:pt x="12414" y="1878"/>
                    </a:cubicBezTo>
                    <a:cubicBezTo>
                      <a:pt x="12463" y="1902"/>
                      <a:pt x="12488" y="1902"/>
                      <a:pt x="12414" y="1902"/>
                    </a:cubicBezTo>
                    <a:cubicBezTo>
                      <a:pt x="12488" y="1927"/>
                      <a:pt x="12561" y="1951"/>
                      <a:pt x="12658" y="1976"/>
                    </a:cubicBezTo>
                    <a:lnTo>
                      <a:pt x="12536" y="1927"/>
                    </a:lnTo>
                    <a:lnTo>
                      <a:pt x="12536" y="1927"/>
                    </a:lnTo>
                    <a:cubicBezTo>
                      <a:pt x="12683" y="1951"/>
                      <a:pt x="12805" y="2000"/>
                      <a:pt x="12902" y="2024"/>
                    </a:cubicBezTo>
                    <a:cubicBezTo>
                      <a:pt x="13024" y="2073"/>
                      <a:pt x="13122" y="2098"/>
                      <a:pt x="13219" y="2098"/>
                    </a:cubicBezTo>
                    <a:lnTo>
                      <a:pt x="13122" y="2049"/>
                    </a:lnTo>
                    <a:lnTo>
                      <a:pt x="13122" y="2049"/>
                    </a:lnTo>
                    <a:cubicBezTo>
                      <a:pt x="13292" y="2098"/>
                      <a:pt x="13439" y="2146"/>
                      <a:pt x="13488" y="2220"/>
                    </a:cubicBezTo>
                    <a:lnTo>
                      <a:pt x="13414" y="2195"/>
                    </a:lnTo>
                    <a:lnTo>
                      <a:pt x="13317" y="2195"/>
                    </a:lnTo>
                    <a:cubicBezTo>
                      <a:pt x="13463" y="2220"/>
                      <a:pt x="13561" y="2268"/>
                      <a:pt x="13683" y="2317"/>
                    </a:cubicBezTo>
                    <a:cubicBezTo>
                      <a:pt x="13805" y="2366"/>
                      <a:pt x="13902" y="2390"/>
                      <a:pt x="14024" y="2439"/>
                    </a:cubicBezTo>
                    <a:lnTo>
                      <a:pt x="13902" y="2415"/>
                    </a:lnTo>
                    <a:lnTo>
                      <a:pt x="13902" y="2415"/>
                    </a:lnTo>
                    <a:cubicBezTo>
                      <a:pt x="13975" y="2439"/>
                      <a:pt x="14146" y="2488"/>
                      <a:pt x="14341" y="2585"/>
                    </a:cubicBezTo>
                    <a:cubicBezTo>
                      <a:pt x="14439" y="2610"/>
                      <a:pt x="14561" y="2683"/>
                      <a:pt x="14658" y="2732"/>
                    </a:cubicBezTo>
                    <a:cubicBezTo>
                      <a:pt x="14780" y="2780"/>
                      <a:pt x="14878" y="2829"/>
                      <a:pt x="15000" y="2902"/>
                    </a:cubicBezTo>
                    <a:cubicBezTo>
                      <a:pt x="15219" y="3024"/>
                      <a:pt x="15439" y="3146"/>
                      <a:pt x="15634" y="3268"/>
                    </a:cubicBezTo>
                    <a:cubicBezTo>
                      <a:pt x="15805" y="3366"/>
                      <a:pt x="15926" y="3463"/>
                      <a:pt x="16024" y="3512"/>
                    </a:cubicBezTo>
                    <a:lnTo>
                      <a:pt x="15926" y="3390"/>
                    </a:lnTo>
                    <a:lnTo>
                      <a:pt x="16048" y="3439"/>
                    </a:lnTo>
                    <a:cubicBezTo>
                      <a:pt x="16094" y="3462"/>
                      <a:pt x="16118" y="3485"/>
                      <a:pt x="16161" y="3507"/>
                    </a:cubicBezTo>
                    <a:lnTo>
                      <a:pt x="16161" y="3507"/>
                    </a:lnTo>
                    <a:cubicBezTo>
                      <a:pt x="16155" y="3506"/>
                      <a:pt x="16147" y="3505"/>
                      <a:pt x="16138" y="3505"/>
                    </a:cubicBezTo>
                    <a:cubicBezTo>
                      <a:pt x="16097" y="3505"/>
                      <a:pt x="16029" y="3519"/>
                      <a:pt x="15995" y="3519"/>
                    </a:cubicBezTo>
                    <a:cubicBezTo>
                      <a:pt x="15990" y="3519"/>
                      <a:pt x="15986" y="3519"/>
                      <a:pt x="15983" y="3518"/>
                    </a:cubicBezTo>
                    <a:lnTo>
                      <a:pt x="15983" y="3518"/>
                    </a:lnTo>
                    <a:cubicBezTo>
                      <a:pt x="16516" y="3956"/>
                      <a:pt x="16977" y="4441"/>
                      <a:pt x="17390" y="4976"/>
                    </a:cubicBezTo>
                    <a:cubicBezTo>
                      <a:pt x="17804" y="5488"/>
                      <a:pt x="18170" y="6073"/>
                      <a:pt x="18439" y="6683"/>
                    </a:cubicBezTo>
                    <a:cubicBezTo>
                      <a:pt x="18471" y="6770"/>
                      <a:pt x="18470" y="6794"/>
                      <a:pt x="18456" y="6794"/>
                    </a:cubicBezTo>
                    <a:cubicBezTo>
                      <a:pt x="18440" y="6794"/>
                      <a:pt x="18403" y="6756"/>
                      <a:pt x="18390" y="6756"/>
                    </a:cubicBezTo>
                    <a:cubicBezTo>
                      <a:pt x="18512" y="6975"/>
                      <a:pt x="18487" y="6829"/>
                      <a:pt x="18561" y="7024"/>
                    </a:cubicBezTo>
                    <a:cubicBezTo>
                      <a:pt x="18568" y="7047"/>
                      <a:pt x="18569" y="7056"/>
                      <a:pt x="18565" y="7056"/>
                    </a:cubicBezTo>
                    <a:cubicBezTo>
                      <a:pt x="18556" y="7056"/>
                      <a:pt x="18528" y="7017"/>
                      <a:pt x="18512" y="7000"/>
                    </a:cubicBezTo>
                    <a:lnTo>
                      <a:pt x="18512" y="7000"/>
                    </a:lnTo>
                    <a:cubicBezTo>
                      <a:pt x="18561" y="7097"/>
                      <a:pt x="18585" y="7171"/>
                      <a:pt x="18609" y="7171"/>
                    </a:cubicBezTo>
                    <a:cubicBezTo>
                      <a:pt x="18561" y="7049"/>
                      <a:pt x="18634" y="7097"/>
                      <a:pt x="18658" y="7024"/>
                    </a:cubicBezTo>
                    <a:lnTo>
                      <a:pt x="18707" y="7171"/>
                    </a:lnTo>
                    <a:cubicBezTo>
                      <a:pt x="18731" y="7219"/>
                      <a:pt x="18756" y="7293"/>
                      <a:pt x="18756" y="7293"/>
                    </a:cubicBezTo>
                    <a:lnTo>
                      <a:pt x="18731" y="7293"/>
                    </a:lnTo>
                    <a:cubicBezTo>
                      <a:pt x="18829" y="7414"/>
                      <a:pt x="18902" y="7536"/>
                      <a:pt x="18951" y="7683"/>
                    </a:cubicBezTo>
                    <a:cubicBezTo>
                      <a:pt x="19122" y="8146"/>
                      <a:pt x="19243" y="8634"/>
                      <a:pt x="19365" y="9122"/>
                    </a:cubicBezTo>
                    <a:cubicBezTo>
                      <a:pt x="19341" y="9122"/>
                      <a:pt x="19317" y="9024"/>
                      <a:pt x="19268" y="8927"/>
                    </a:cubicBezTo>
                    <a:lnTo>
                      <a:pt x="19268" y="8927"/>
                    </a:lnTo>
                    <a:cubicBezTo>
                      <a:pt x="19292" y="9000"/>
                      <a:pt x="19317" y="9073"/>
                      <a:pt x="19317" y="9146"/>
                    </a:cubicBezTo>
                    <a:cubicBezTo>
                      <a:pt x="19317" y="9126"/>
                      <a:pt x="19319" y="9118"/>
                      <a:pt x="19322" y="9118"/>
                    </a:cubicBezTo>
                    <a:cubicBezTo>
                      <a:pt x="19336" y="9118"/>
                      <a:pt x="19374" y="9263"/>
                      <a:pt x="19386" y="9263"/>
                    </a:cubicBezTo>
                    <a:cubicBezTo>
                      <a:pt x="19388" y="9263"/>
                      <a:pt x="19390" y="9257"/>
                      <a:pt x="19390" y="9244"/>
                    </a:cubicBezTo>
                    <a:cubicBezTo>
                      <a:pt x="19536" y="9585"/>
                      <a:pt x="19536" y="10049"/>
                      <a:pt x="19658" y="10341"/>
                    </a:cubicBezTo>
                    <a:cubicBezTo>
                      <a:pt x="19683" y="10341"/>
                      <a:pt x="20024" y="10488"/>
                      <a:pt x="20390" y="10610"/>
                    </a:cubicBezTo>
                    <a:cubicBezTo>
                      <a:pt x="20715" y="10749"/>
                      <a:pt x="21039" y="10866"/>
                      <a:pt x="21112" y="10877"/>
                    </a:cubicBezTo>
                    <a:lnTo>
                      <a:pt x="21112" y="10877"/>
                    </a:lnTo>
                    <a:cubicBezTo>
                      <a:pt x="21109" y="10846"/>
                      <a:pt x="21104" y="10814"/>
                      <a:pt x="21097" y="10780"/>
                    </a:cubicBezTo>
                    <a:lnTo>
                      <a:pt x="21048" y="10780"/>
                    </a:lnTo>
                    <a:cubicBezTo>
                      <a:pt x="21000" y="10536"/>
                      <a:pt x="21073" y="10707"/>
                      <a:pt x="21048" y="10463"/>
                    </a:cubicBezTo>
                    <a:cubicBezTo>
                      <a:pt x="21097" y="10463"/>
                      <a:pt x="21122" y="10683"/>
                      <a:pt x="21146" y="10878"/>
                    </a:cubicBezTo>
                    <a:cubicBezTo>
                      <a:pt x="21146" y="10731"/>
                      <a:pt x="21146" y="10585"/>
                      <a:pt x="21097" y="10439"/>
                    </a:cubicBezTo>
                    <a:cubicBezTo>
                      <a:pt x="21097" y="10268"/>
                      <a:pt x="21146" y="10439"/>
                      <a:pt x="21122" y="10244"/>
                    </a:cubicBezTo>
                    <a:cubicBezTo>
                      <a:pt x="21073" y="10073"/>
                      <a:pt x="21048" y="9902"/>
                      <a:pt x="21048" y="9732"/>
                    </a:cubicBezTo>
                    <a:cubicBezTo>
                      <a:pt x="21000" y="9317"/>
                      <a:pt x="20853" y="9122"/>
                      <a:pt x="20804" y="8732"/>
                    </a:cubicBezTo>
                    <a:lnTo>
                      <a:pt x="20804" y="8732"/>
                    </a:lnTo>
                    <a:lnTo>
                      <a:pt x="20829" y="8780"/>
                    </a:lnTo>
                    <a:cubicBezTo>
                      <a:pt x="20829" y="8634"/>
                      <a:pt x="20731" y="8390"/>
                      <a:pt x="20682" y="8146"/>
                    </a:cubicBezTo>
                    <a:cubicBezTo>
                      <a:pt x="20682" y="8188"/>
                      <a:pt x="20682" y="8231"/>
                      <a:pt x="20673" y="8231"/>
                    </a:cubicBezTo>
                    <a:cubicBezTo>
                      <a:pt x="20666" y="8231"/>
                      <a:pt x="20654" y="8208"/>
                      <a:pt x="20634" y="8146"/>
                    </a:cubicBezTo>
                    <a:cubicBezTo>
                      <a:pt x="20585" y="7878"/>
                      <a:pt x="20512" y="7707"/>
                      <a:pt x="20463" y="7488"/>
                    </a:cubicBezTo>
                    <a:lnTo>
                      <a:pt x="20414" y="7414"/>
                    </a:lnTo>
                    <a:cubicBezTo>
                      <a:pt x="20390" y="7366"/>
                      <a:pt x="20365" y="7317"/>
                      <a:pt x="20365" y="7317"/>
                    </a:cubicBezTo>
                    <a:cubicBezTo>
                      <a:pt x="20048" y="6390"/>
                      <a:pt x="19609" y="5512"/>
                      <a:pt x="19073" y="4707"/>
                    </a:cubicBezTo>
                    <a:cubicBezTo>
                      <a:pt x="18756" y="4219"/>
                      <a:pt x="18390" y="3756"/>
                      <a:pt x="18000" y="3341"/>
                    </a:cubicBezTo>
                    <a:cubicBezTo>
                      <a:pt x="17707" y="3024"/>
                      <a:pt x="17414" y="2756"/>
                      <a:pt x="17122" y="2512"/>
                    </a:cubicBezTo>
                    <a:lnTo>
                      <a:pt x="17146" y="2512"/>
                    </a:lnTo>
                    <a:cubicBezTo>
                      <a:pt x="16780" y="2220"/>
                      <a:pt x="16414" y="1951"/>
                      <a:pt x="16024" y="1707"/>
                    </a:cubicBezTo>
                    <a:cubicBezTo>
                      <a:pt x="15536" y="1390"/>
                      <a:pt x="15048" y="1146"/>
                      <a:pt x="14512" y="927"/>
                    </a:cubicBezTo>
                    <a:cubicBezTo>
                      <a:pt x="13561" y="512"/>
                      <a:pt x="12561" y="268"/>
                      <a:pt x="11561" y="146"/>
                    </a:cubicBezTo>
                    <a:cubicBezTo>
                      <a:pt x="11292" y="73"/>
                      <a:pt x="11024" y="24"/>
                      <a:pt x="10756" y="0"/>
                    </a:cubicBezTo>
                    <a:close/>
                    <a:moveTo>
                      <a:pt x="21112" y="10877"/>
                    </a:moveTo>
                    <a:cubicBezTo>
                      <a:pt x="21122" y="10958"/>
                      <a:pt x="21122" y="11034"/>
                      <a:pt x="21122" y="11122"/>
                    </a:cubicBezTo>
                    <a:cubicBezTo>
                      <a:pt x="21122" y="11049"/>
                      <a:pt x="21122" y="10951"/>
                      <a:pt x="21122" y="10878"/>
                    </a:cubicBezTo>
                    <a:cubicBezTo>
                      <a:pt x="21119" y="10878"/>
                      <a:pt x="21116" y="10878"/>
                      <a:pt x="21112" y="10877"/>
                    </a:cubicBezTo>
                    <a:close/>
                  </a:path>
                </a:pathLst>
              </a:custGeom>
              <a:solidFill>
                <a:srgbClr val="E765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61" name="Google Shape;861;p31"/>
              <p:cNvSpPr/>
              <p:nvPr/>
            </p:nvSpPr>
            <p:spPr>
              <a:xfrm>
                <a:off x="338100" y="3028825"/>
                <a:ext cx="24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269" extrusionOk="0">
                    <a:moveTo>
                      <a:pt x="98" y="0"/>
                    </a:moveTo>
                    <a:cubicBezTo>
                      <a:pt x="50" y="74"/>
                      <a:pt x="1" y="171"/>
                      <a:pt x="1" y="269"/>
                    </a:cubicBezTo>
                    <a:cubicBezTo>
                      <a:pt x="50" y="196"/>
                      <a:pt x="74" y="98"/>
                      <a:pt x="98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62" name="Google Shape;862;p31"/>
              <p:cNvSpPr/>
              <p:nvPr/>
            </p:nvSpPr>
            <p:spPr>
              <a:xfrm>
                <a:off x="340550" y="30288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863" name="Google Shape;863;p31"/>
              <p:cNvSpPr/>
              <p:nvPr/>
            </p:nvSpPr>
            <p:spPr>
              <a:xfrm>
                <a:off x="302750" y="2832500"/>
                <a:ext cx="398800" cy="207325"/>
              </a:xfrm>
              <a:custGeom>
                <a:avLst/>
                <a:gdLst/>
                <a:ahLst/>
                <a:cxnLst/>
                <a:rect l="l" t="t" r="r" b="b"/>
                <a:pathLst>
                  <a:path w="15952" h="8293" extrusionOk="0">
                    <a:moveTo>
                      <a:pt x="8594" y="1702"/>
                    </a:moveTo>
                    <a:cubicBezTo>
                      <a:pt x="8599" y="1705"/>
                      <a:pt x="8605" y="1707"/>
                      <a:pt x="8610" y="1707"/>
                    </a:cubicBezTo>
                    <a:cubicBezTo>
                      <a:pt x="8604" y="1705"/>
                      <a:pt x="8599" y="1704"/>
                      <a:pt x="8594" y="1702"/>
                    </a:cubicBezTo>
                    <a:close/>
                    <a:moveTo>
                      <a:pt x="4624" y="2600"/>
                    </a:moveTo>
                    <a:cubicBezTo>
                      <a:pt x="4619" y="2604"/>
                      <a:pt x="4614" y="2607"/>
                      <a:pt x="4610" y="2610"/>
                    </a:cubicBezTo>
                    <a:cubicBezTo>
                      <a:pt x="4616" y="2607"/>
                      <a:pt x="4621" y="2603"/>
                      <a:pt x="4624" y="2600"/>
                    </a:cubicBezTo>
                    <a:close/>
                    <a:moveTo>
                      <a:pt x="11683" y="2951"/>
                    </a:moveTo>
                    <a:cubicBezTo>
                      <a:pt x="11683" y="2954"/>
                      <a:pt x="11685" y="2956"/>
                      <a:pt x="11690" y="2956"/>
                    </a:cubicBezTo>
                    <a:lnTo>
                      <a:pt x="11690" y="2956"/>
                    </a:lnTo>
                    <a:cubicBezTo>
                      <a:pt x="11687" y="2954"/>
                      <a:pt x="11685" y="2953"/>
                      <a:pt x="11683" y="2951"/>
                    </a:cubicBezTo>
                    <a:close/>
                    <a:moveTo>
                      <a:pt x="1415" y="3829"/>
                    </a:moveTo>
                    <a:lnTo>
                      <a:pt x="1391" y="3878"/>
                    </a:lnTo>
                    <a:lnTo>
                      <a:pt x="1391" y="3878"/>
                    </a:lnTo>
                    <a:cubicBezTo>
                      <a:pt x="1398" y="3862"/>
                      <a:pt x="1406" y="3847"/>
                      <a:pt x="1414" y="3831"/>
                    </a:cubicBezTo>
                    <a:lnTo>
                      <a:pt x="1414" y="3831"/>
                    </a:lnTo>
                    <a:cubicBezTo>
                      <a:pt x="1414" y="3830"/>
                      <a:pt x="1415" y="3830"/>
                      <a:pt x="1415" y="3829"/>
                    </a:cubicBezTo>
                    <a:close/>
                    <a:moveTo>
                      <a:pt x="2596" y="5025"/>
                    </a:moveTo>
                    <a:cubicBezTo>
                      <a:pt x="2595" y="5026"/>
                      <a:pt x="2595" y="5027"/>
                      <a:pt x="2594" y="5028"/>
                    </a:cubicBezTo>
                    <a:lnTo>
                      <a:pt x="2594" y="5028"/>
                    </a:lnTo>
                    <a:cubicBezTo>
                      <a:pt x="2596" y="5026"/>
                      <a:pt x="2597" y="5025"/>
                      <a:pt x="2596" y="5025"/>
                    </a:cubicBezTo>
                    <a:close/>
                    <a:moveTo>
                      <a:pt x="2594" y="5028"/>
                    </a:moveTo>
                    <a:cubicBezTo>
                      <a:pt x="2591" y="5031"/>
                      <a:pt x="2586" y="5037"/>
                      <a:pt x="2586" y="5049"/>
                    </a:cubicBezTo>
                    <a:cubicBezTo>
                      <a:pt x="2588" y="5042"/>
                      <a:pt x="2591" y="5035"/>
                      <a:pt x="2594" y="5028"/>
                    </a:cubicBezTo>
                    <a:close/>
                    <a:moveTo>
                      <a:pt x="1505" y="7629"/>
                    </a:moveTo>
                    <a:cubicBezTo>
                      <a:pt x="1507" y="7629"/>
                      <a:pt x="1509" y="7631"/>
                      <a:pt x="1512" y="7634"/>
                    </a:cubicBezTo>
                    <a:lnTo>
                      <a:pt x="1499" y="7728"/>
                    </a:lnTo>
                    <a:lnTo>
                      <a:pt x="1499" y="7728"/>
                    </a:lnTo>
                    <a:cubicBezTo>
                      <a:pt x="1502" y="7664"/>
                      <a:pt x="1497" y="7629"/>
                      <a:pt x="1505" y="7629"/>
                    </a:cubicBezTo>
                    <a:close/>
                    <a:moveTo>
                      <a:pt x="8000" y="0"/>
                    </a:moveTo>
                    <a:cubicBezTo>
                      <a:pt x="8098" y="0"/>
                      <a:pt x="8049" y="24"/>
                      <a:pt x="7976" y="24"/>
                    </a:cubicBezTo>
                    <a:cubicBezTo>
                      <a:pt x="7878" y="16"/>
                      <a:pt x="7813" y="14"/>
                      <a:pt x="7770" y="14"/>
                    </a:cubicBezTo>
                    <a:cubicBezTo>
                      <a:pt x="7683" y="14"/>
                      <a:pt x="7683" y="24"/>
                      <a:pt x="7683" y="24"/>
                    </a:cubicBezTo>
                    <a:cubicBezTo>
                      <a:pt x="7683" y="24"/>
                      <a:pt x="7659" y="49"/>
                      <a:pt x="7366" y="73"/>
                    </a:cubicBezTo>
                    <a:cubicBezTo>
                      <a:pt x="7195" y="73"/>
                      <a:pt x="6927" y="98"/>
                      <a:pt x="6586" y="146"/>
                    </a:cubicBezTo>
                    <a:cubicBezTo>
                      <a:pt x="6415" y="171"/>
                      <a:pt x="6220" y="220"/>
                      <a:pt x="6025" y="244"/>
                    </a:cubicBezTo>
                    <a:lnTo>
                      <a:pt x="5439" y="415"/>
                    </a:lnTo>
                    <a:lnTo>
                      <a:pt x="4903" y="634"/>
                    </a:lnTo>
                    <a:cubicBezTo>
                      <a:pt x="4708" y="707"/>
                      <a:pt x="4561" y="780"/>
                      <a:pt x="4415" y="854"/>
                    </a:cubicBezTo>
                    <a:cubicBezTo>
                      <a:pt x="4269" y="927"/>
                      <a:pt x="4147" y="1000"/>
                      <a:pt x="4025" y="1073"/>
                    </a:cubicBezTo>
                    <a:lnTo>
                      <a:pt x="3756" y="1244"/>
                    </a:lnTo>
                    <a:cubicBezTo>
                      <a:pt x="3515" y="1485"/>
                      <a:pt x="3178" y="1679"/>
                      <a:pt x="2982" y="1920"/>
                    </a:cubicBezTo>
                    <a:lnTo>
                      <a:pt x="2982" y="1920"/>
                    </a:lnTo>
                    <a:cubicBezTo>
                      <a:pt x="2672" y="2207"/>
                      <a:pt x="2385" y="2494"/>
                      <a:pt x="2122" y="2805"/>
                    </a:cubicBezTo>
                    <a:cubicBezTo>
                      <a:pt x="2049" y="2927"/>
                      <a:pt x="1951" y="3024"/>
                      <a:pt x="1878" y="3122"/>
                    </a:cubicBezTo>
                    <a:cubicBezTo>
                      <a:pt x="1781" y="3244"/>
                      <a:pt x="1708" y="3341"/>
                      <a:pt x="1659" y="3439"/>
                    </a:cubicBezTo>
                    <a:cubicBezTo>
                      <a:pt x="1550" y="3570"/>
                      <a:pt x="1480" y="3700"/>
                      <a:pt x="1414" y="3831"/>
                    </a:cubicBezTo>
                    <a:lnTo>
                      <a:pt x="1414" y="3831"/>
                    </a:lnTo>
                    <a:cubicBezTo>
                      <a:pt x="1268" y="4146"/>
                      <a:pt x="1244" y="4073"/>
                      <a:pt x="1098" y="4293"/>
                    </a:cubicBezTo>
                    <a:cubicBezTo>
                      <a:pt x="1171" y="4293"/>
                      <a:pt x="1073" y="4561"/>
                      <a:pt x="1049" y="4658"/>
                    </a:cubicBezTo>
                    <a:cubicBezTo>
                      <a:pt x="976" y="4805"/>
                      <a:pt x="878" y="5146"/>
                      <a:pt x="781" y="5390"/>
                    </a:cubicBezTo>
                    <a:lnTo>
                      <a:pt x="756" y="5390"/>
                    </a:lnTo>
                    <a:cubicBezTo>
                      <a:pt x="708" y="5585"/>
                      <a:pt x="561" y="6000"/>
                      <a:pt x="512" y="6122"/>
                    </a:cubicBezTo>
                    <a:cubicBezTo>
                      <a:pt x="464" y="6268"/>
                      <a:pt x="366" y="6512"/>
                      <a:pt x="293" y="6732"/>
                    </a:cubicBezTo>
                    <a:cubicBezTo>
                      <a:pt x="220" y="6975"/>
                      <a:pt x="171" y="7219"/>
                      <a:pt x="147" y="7463"/>
                    </a:cubicBezTo>
                    <a:lnTo>
                      <a:pt x="0" y="7780"/>
                    </a:lnTo>
                    <a:lnTo>
                      <a:pt x="0" y="7829"/>
                    </a:lnTo>
                    <a:cubicBezTo>
                      <a:pt x="171" y="7951"/>
                      <a:pt x="366" y="8024"/>
                      <a:pt x="586" y="8073"/>
                    </a:cubicBezTo>
                    <a:cubicBezTo>
                      <a:pt x="706" y="8113"/>
                      <a:pt x="843" y="8141"/>
                      <a:pt x="975" y="8141"/>
                    </a:cubicBezTo>
                    <a:cubicBezTo>
                      <a:pt x="1163" y="8141"/>
                      <a:pt x="1339" y="8084"/>
                      <a:pt x="1439" y="7927"/>
                    </a:cubicBezTo>
                    <a:lnTo>
                      <a:pt x="1464" y="7927"/>
                    </a:lnTo>
                    <a:lnTo>
                      <a:pt x="1488" y="7829"/>
                    </a:lnTo>
                    <a:cubicBezTo>
                      <a:pt x="1492" y="7808"/>
                      <a:pt x="1494" y="7788"/>
                      <a:pt x="1496" y="7770"/>
                    </a:cubicBezTo>
                    <a:lnTo>
                      <a:pt x="1496" y="7770"/>
                    </a:lnTo>
                    <a:cubicBezTo>
                      <a:pt x="1500" y="7753"/>
                      <a:pt x="1504" y="7746"/>
                      <a:pt x="1507" y="7746"/>
                    </a:cubicBezTo>
                    <a:cubicBezTo>
                      <a:pt x="1516" y="7746"/>
                      <a:pt x="1521" y="7798"/>
                      <a:pt x="1537" y="7829"/>
                    </a:cubicBezTo>
                    <a:cubicBezTo>
                      <a:pt x="1537" y="7780"/>
                      <a:pt x="1561" y="7732"/>
                      <a:pt x="1586" y="7683"/>
                    </a:cubicBezTo>
                    <a:cubicBezTo>
                      <a:pt x="1586" y="7678"/>
                      <a:pt x="1585" y="7676"/>
                      <a:pt x="1583" y="7676"/>
                    </a:cubicBezTo>
                    <a:cubicBezTo>
                      <a:pt x="1576" y="7676"/>
                      <a:pt x="1557" y="7712"/>
                      <a:pt x="1537" y="7732"/>
                    </a:cubicBezTo>
                    <a:cubicBezTo>
                      <a:pt x="1537" y="7634"/>
                      <a:pt x="1537" y="7536"/>
                      <a:pt x="1561" y="7463"/>
                    </a:cubicBezTo>
                    <a:cubicBezTo>
                      <a:pt x="1610" y="7341"/>
                      <a:pt x="1634" y="7463"/>
                      <a:pt x="1659" y="7317"/>
                    </a:cubicBezTo>
                    <a:cubicBezTo>
                      <a:pt x="1878" y="6512"/>
                      <a:pt x="2195" y="5756"/>
                      <a:pt x="2586" y="5024"/>
                    </a:cubicBezTo>
                    <a:cubicBezTo>
                      <a:pt x="2591" y="5024"/>
                      <a:pt x="2594" y="5024"/>
                      <a:pt x="2596" y="5025"/>
                    </a:cubicBezTo>
                    <a:lnTo>
                      <a:pt x="2596" y="5025"/>
                    </a:lnTo>
                    <a:cubicBezTo>
                      <a:pt x="2644" y="4914"/>
                      <a:pt x="2711" y="4824"/>
                      <a:pt x="2756" y="4756"/>
                    </a:cubicBezTo>
                    <a:cubicBezTo>
                      <a:pt x="2805" y="4658"/>
                      <a:pt x="2854" y="4536"/>
                      <a:pt x="2927" y="4439"/>
                    </a:cubicBezTo>
                    <a:cubicBezTo>
                      <a:pt x="2951" y="4415"/>
                      <a:pt x="2976" y="4390"/>
                      <a:pt x="3025" y="4390"/>
                    </a:cubicBezTo>
                    <a:cubicBezTo>
                      <a:pt x="3025" y="4341"/>
                      <a:pt x="3073" y="4268"/>
                      <a:pt x="3098" y="4219"/>
                    </a:cubicBezTo>
                    <a:lnTo>
                      <a:pt x="3220" y="4073"/>
                    </a:lnTo>
                    <a:cubicBezTo>
                      <a:pt x="3244" y="4000"/>
                      <a:pt x="3293" y="3951"/>
                      <a:pt x="3342" y="3878"/>
                    </a:cubicBezTo>
                    <a:cubicBezTo>
                      <a:pt x="3439" y="3756"/>
                      <a:pt x="3537" y="3658"/>
                      <a:pt x="3634" y="3537"/>
                    </a:cubicBezTo>
                    <a:cubicBezTo>
                      <a:pt x="3683" y="3463"/>
                      <a:pt x="3756" y="3415"/>
                      <a:pt x="3756" y="3390"/>
                    </a:cubicBezTo>
                    <a:lnTo>
                      <a:pt x="3732" y="3341"/>
                    </a:lnTo>
                    <a:cubicBezTo>
                      <a:pt x="3805" y="3256"/>
                      <a:pt x="3823" y="3256"/>
                      <a:pt x="3845" y="3256"/>
                    </a:cubicBezTo>
                    <a:cubicBezTo>
                      <a:pt x="3866" y="3256"/>
                      <a:pt x="3890" y="3256"/>
                      <a:pt x="3976" y="3171"/>
                    </a:cubicBezTo>
                    <a:cubicBezTo>
                      <a:pt x="3976" y="3049"/>
                      <a:pt x="4244" y="2927"/>
                      <a:pt x="4269" y="2854"/>
                    </a:cubicBezTo>
                    <a:cubicBezTo>
                      <a:pt x="4269" y="2854"/>
                      <a:pt x="4331" y="2822"/>
                      <a:pt x="4356" y="2822"/>
                    </a:cubicBezTo>
                    <a:cubicBezTo>
                      <a:pt x="4362" y="2822"/>
                      <a:pt x="4366" y="2824"/>
                      <a:pt x="4366" y="2829"/>
                    </a:cubicBezTo>
                    <a:cubicBezTo>
                      <a:pt x="4366" y="2756"/>
                      <a:pt x="4464" y="2732"/>
                      <a:pt x="4488" y="2683"/>
                    </a:cubicBezTo>
                    <a:cubicBezTo>
                      <a:pt x="4504" y="2667"/>
                      <a:pt x="4507" y="2661"/>
                      <a:pt x="4503" y="2661"/>
                    </a:cubicBezTo>
                    <a:cubicBezTo>
                      <a:pt x="4496" y="2661"/>
                      <a:pt x="4464" y="2683"/>
                      <a:pt x="4464" y="2683"/>
                    </a:cubicBezTo>
                    <a:lnTo>
                      <a:pt x="4561" y="2585"/>
                    </a:lnTo>
                    <a:cubicBezTo>
                      <a:pt x="4575" y="2578"/>
                      <a:pt x="4590" y="2575"/>
                      <a:pt x="4602" y="2575"/>
                    </a:cubicBezTo>
                    <a:cubicBezTo>
                      <a:pt x="4625" y="2575"/>
                      <a:pt x="4639" y="2587"/>
                      <a:pt x="4624" y="2600"/>
                    </a:cubicBezTo>
                    <a:lnTo>
                      <a:pt x="4624" y="2600"/>
                    </a:lnTo>
                    <a:cubicBezTo>
                      <a:pt x="4704" y="2549"/>
                      <a:pt x="4866" y="2456"/>
                      <a:pt x="5049" y="2341"/>
                    </a:cubicBezTo>
                    <a:cubicBezTo>
                      <a:pt x="5293" y="2219"/>
                      <a:pt x="5537" y="2098"/>
                      <a:pt x="5805" y="2000"/>
                    </a:cubicBezTo>
                    <a:cubicBezTo>
                      <a:pt x="5878" y="1976"/>
                      <a:pt x="5927" y="1951"/>
                      <a:pt x="6000" y="1927"/>
                    </a:cubicBezTo>
                    <a:lnTo>
                      <a:pt x="6195" y="1878"/>
                    </a:lnTo>
                    <a:cubicBezTo>
                      <a:pt x="6317" y="1829"/>
                      <a:pt x="6464" y="1805"/>
                      <a:pt x="6586" y="1780"/>
                    </a:cubicBezTo>
                    <a:lnTo>
                      <a:pt x="6756" y="1756"/>
                    </a:lnTo>
                    <a:lnTo>
                      <a:pt x="6903" y="1732"/>
                    </a:lnTo>
                    <a:cubicBezTo>
                      <a:pt x="7000" y="1732"/>
                      <a:pt x="7073" y="1707"/>
                      <a:pt x="7122" y="1707"/>
                    </a:cubicBezTo>
                    <a:cubicBezTo>
                      <a:pt x="7098" y="1683"/>
                      <a:pt x="7049" y="1683"/>
                      <a:pt x="7000" y="1683"/>
                    </a:cubicBezTo>
                    <a:cubicBezTo>
                      <a:pt x="6951" y="1683"/>
                      <a:pt x="6903" y="1683"/>
                      <a:pt x="6878" y="1659"/>
                    </a:cubicBezTo>
                    <a:cubicBezTo>
                      <a:pt x="6939" y="1634"/>
                      <a:pt x="6982" y="1634"/>
                      <a:pt x="7015" y="1634"/>
                    </a:cubicBezTo>
                    <a:cubicBezTo>
                      <a:pt x="7049" y="1634"/>
                      <a:pt x="7073" y="1634"/>
                      <a:pt x="7098" y="1610"/>
                    </a:cubicBezTo>
                    <a:cubicBezTo>
                      <a:pt x="7122" y="1646"/>
                      <a:pt x="7183" y="1646"/>
                      <a:pt x="7250" y="1646"/>
                    </a:cubicBezTo>
                    <a:cubicBezTo>
                      <a:pt x="7317" y="1646"/>
                      <a:pt x="7390" y="1646"/>
                      <a:pt x="7439" y="1683"/>
                    </a:cubicBezTo>
                    <a:lnTo>
                      <a:pt x="7464" y="1659"/>
                    </a:lnTo>
                    <a:lnTo>
                      <a:pt x="7537" y="1683"/>
                    </a:lnTo>
                    <a:cubicBezTo>
                      <a:pt x="7634" y="1659"/>
                      <a:pt x="7732" y="1659"/>
                      <a:pt x="7829" y="1659"/>
                    </a:cubicBezTo>
                    <a:cubicBezTo>
                      <a:pt x="7903" y="1659"/>
                      <a:pt x="8000" y="1683"/>
                      <a:pt x="8098" y="1683"/>
                    </a:cubicBezTo>
                    <a:lnTo>
                      <a:pt x="8390" y="1683"/>
                    </a:lnTo>
                    <a:cubicBezTo>
                      <a:pt x="8458" y="1683"/>
                      <a:pt x="8526" y="1683"/>
                      <a:pt x="8594" y="1702"/>
                    </a:cubicBezTo>
                    <a:lnTo>
                      <a:pt x="8594" y="1702"/>
                    </a:lnTo>
                    <a:cubicBezTo>
                      <a:pt x="8571" y="1690"/>
                      <a:pt x="8551" y="1659"/>
                      <a:pt x="8610" y="1659"/>
                    </a:cubicBezTo>
                    <a:cubicBezTo>
                      <a:pt x="8610" y="1683"/>
                      <a:pt x="8659" y="1683"/>
                      <a:pt x="8707" y="1683"/>
                    </a:cubicBezTo>
                    <a:cubicBezTo>
                      <a:pt x="8756" y="1683"/>
                      <a:pt x="8805" y="1683"/>
                      <a:pt x="8829" y="1707"/>
                    </a:cubicBezTo>
                    <a:cubicBezTo>
                      <a:pt x="8878" y="1707"/>
                      <a:pt x="8981" y="1740"/>
                      <a:pt x="9030" y="1740"/>
                    </a:cubicBezTo>
                    <a:cubicBezTo>
                      <a:pt x="9053" y="1740"/>
                      <a:pt x="9064" y="1733"/>
                      <a:pt x="9052" y="1712"/>
                    </a:cubicBezTo>
                    <a:lnTo>
                      <a:pt x="9052" y="1712"/>
                    </a:lnTo>
                    <a:cubicBezTo>
                      <a:pt x="9086" y="1759"/>
                      <a:pt x="9264" y="1805"/>
                      <a:pt x="9146" y="1805"/>
                    </a:cubicBezTo>
                    <a:cubicBezTo>
                      <a:pt x="9195" y="1829"/>
                      <a:pt x="9244" y="1854"/>
                      <a:pt x="9317" y="1854"/>
                    </a:cubicBezTo>
                    <a:lnTo>
                      <a:pt x="9244" y="1805"/>
                    </a:lnTo>
                    <a:lnTo>
                      <a:pt x="9244" y="1805"/>
                    </a:lnTo>
                    <a:cubicBezTo>
                      <a:pt x="9439" y="1854"/>
                      <a:pt x="9537" y="1951"/>
                      <a:pt x="9707" y="1951"/>
                    </a:cubicBezTo>
                    <a:lnTo>
                      <a:pt x="9634" y="1902"/>
                    </a:lnTo>
                    <a:lnTo>
                      <a:pt x="9634" y="1902"/>
                    </a:lnTo>
                    <a:cubicBezTo>
                      <a:pt x="9756" y="1927"/>
                      <a:pt x="9854" y="1976"/>
                      <a:pt x="9903" y="2049"/>
                    </a:cubicBezTo>
                    <a:lnTo>
                      <a:pt x="9756" y="2024"/>
                    </a:lnTo>
                    <a:lnTo>
                      <a:pt x="9756" y="2024"/>
                    </a:lnTo>
                    <a:lnTo>
                      <a:pt x="10024" y="2122"/>
                    </a:lnTo>
                    <a:cubicBezTo>
                      <a:pt x="10098" y="2146"/>
                      <a:pt x="10171" y="2171"/>
                      <a:pt x="10268" y="2195"/>
                    </a:cubicBezTo>
                    <a:lnTo>
                      <a:pt x="10195" y="2171"/>
                    </a:lnTo>
                    <a:lnTo>
                      <a:pt x="10195" y="2171"/>
                    </a:lnTo>
                    <a:cubicBezTo>
                      <a:pt x="10488" y="2244"/>
                      <a:pt x="10732" y="2366"/>
                      <a:pt x="11000" y="2488"/>
                    </a:cubicBezTo>
                    <a:cubicBezTo>
                      <a:pt x="11317" y="2683"/>
                      <a:pt x="11634" y="2878"/>
                      <a:pt x="11732" y="2927"/>
                    </a:cubicBezTo>
                    <a:lnTo>
                      <a:pt x="11683" y="2829"/>
                    </a:lnTo>
                    <a:lnTo>
                      <a:pt x="11854" y="2902"/>
                    </a:lnTo>
                    <a:cubicBezTo>
                      <a:pt x="11833" y="2902"/>
                      <a:pt x="11722" y="2956"/>
                      <a:pt x="11691" y="2956"/>
                    </a:cubicBezTo>
                    <a:cubicBezTo>
                      <a:pt x="11691" y="2956"/>
                      <a:pt x="11690" y="2956"/>
                      <a:pt x="11690" y="2956"/>
                    </a:cubicBezTo>
                    <a:lnTo>
                      <a:pt x="11690" y="2956"/>
                    </a:lnTo>
                    <a:cubicBezTo>
                      <a:pt x="12077" y="3248"/>
                      <a:pt x="12416" y="3587"/>
                      <a:pt x="12732" y="3951"/>
                    </a:cubicBezTo>
                    <a:cubicBezTo>
                      <a:pt x="13049" y="4341"/>
                      <a:pt x="13317" y="4756"/>
                      <a:pt x="13537" y="5171"/>
                    </a:cubicBezTo>
                    <a:cubicBezTo>
                      <a:pt x="13561" y="5244"/>
                      <a:pt x="13549" y="5262"/>
                      <a:pt x="13531" y="5262"/>
                    </a:cubicBezTo>
                    <a:cubicBezTo>
                      <a:pt x="13512" y="5262"/>
                      <a:pt x="13488" y="5244"/>
                      <a:pt x="13488" y="5244"/>
                    </a:cubicBezTo>
                    <a:lnTo>
                      <a:pt x="13488" y="5244"/>
                    </a:lnTo>
                    <a:cubicBezTo>
                      <a:pt x="13561" y="5390"/>
                      <a:pt x="13561" y="5293"/>
                      <a:pt x="13610" y="5439"/>
                    </a:cubicBezTo>
                    <a:cubicBezTo>
                      <a:pt x="13610" y="5447"/>
                      <a:pt x="13607" y="5450"/>
                      <a:pt x="13603" y="5450"/>
                    </a:cubicBezTo>
                    <a:cubicBezTo>
                      <a:pt x="13594" y="5450"/>
                      <a:pt x="13577" y="5439"/>
                      <a:pt x="13561" y="5439"/>
                    </a:cubicBezTo>
                    <a:cubicBezTo>
                      <a:pt x="13610" y="5488"/>
                      <a:pt x="13610" y="5561"/>
                      <a:pt x="13634" y="5561"/>
                    </a:cubicBezTo>
                    <a:cubicBezTo>
                      <a:pt x="13610" y="5463"/>
                      <a:pt x="13683" y="5488"/>
                      <a:pt x="13707" y="5439"/>
                    </a:cubicBezTo>
                    <a:lnTo>
                      <a:pt x="13732" y="5512"/>
                    </a:lnTo>
                    <a:cubicBezTo>
                      <a:pt x="13756" y="5561"/>
                      <a:pt x="13781" y="5610"/>
                      <a:pt x="13781" y="5610"/>
                    </a:cubicBezTo>
                    <a:lnTo>
                      <a:pt x="13732" y="5610"/>
                    </a:lnTo>
                    <a:cubicBezTo>
                      <a:pt x="13756" y="5658"/>
                      <a:pt x="13878" y="5683"/>
                      <a:pt x="13927" y="5878"/>
                    </a:cubicBezTo>
                    <a:cubicBezTo>
                      <a:pt x="14049" y="6195"/>
                      <a:pt x="14146" y="6536"/>
                      <a:pt x="14244" y="6878"/>
                    </a:cubicBezTo>
                    <a:cubicBezTo>
                      <a:pt x="14220" y="6878"/>
                      <a:pt x="14195" y="6805"/>
                      <a:pt x="14171" y="6756"/>
                    </a:cubicBezTo>
                    <a:lnTo>
                      <a:pt x="14171" y="6756"/>
                    </a:lnTo>
                    <a:cubicBezTo>
                      <a:pt x="14171" y="6805"/>
                      <a:pt x="14195" y="6854"/>
                      <a:pt x="14195" y="6902"/>
                    </a:cubicBezTo>
                    <a:cubicBezTo>
                      <a:pt x="14195" y="6886"/>
                      <a:pt x="14197" y="6879"/>
                      <a:pt x="14199" y="6879"/>
                    </a:cubicBezTo>
                    <a:cubicBezTo>
                      <a:pt x="14209" y="6879"/>
                      <a:pt x="14234" y="6989"/>
                      <a:pt x="14242" y="6989"/>
                    </a:cubicBezTo>
                    <a:cubicBezTo>
                      <a:pt x="14243" y="6989"/>
                      <a:pt x="14244" y="6985"/>
                      <a:pt x="14244" y="6975"/>
                    </a:cubicBezTo>
                    <a:cubicBezTo>
                      <a:pt x="14341" y="7219"/>
                      <a:pt x="14415" y="7488"/>
                      <a:pt x="14463" y="7756"/>
                    </a:cubicBezTo>
                    <a:cubicBezTo>
                      <a:pt x="14488" y="7756"/>
                      <a:pt x="14854" y="7829"/>
                      <a:pt x="15171" y="7902"/>
                    </a:cubicBezTo>
                    <a:cubicBezTo>
                      <a:pt x="15512" y="8000"/>
                      <a:pt x="15854" y="8097"/>
                      <a:pt x="15902" y="8097"/>
                    </a:cubicBezTo>
                    <a:cubicBezTo>
                      <a:pt x="15902" y="8171"/>
                      <a:pt x="15902" y="8219"/>
                      <a:pt x="15902" y="8292"/>
                    </a:cubicBezTo>
                    <a:cubicBezTo>
                      <a:pt x="15927" y="8195"/>
                      <a:pt x="15927" y="8122"/>
                      <a:pt x="15902" y="8024"/>
                    </a:cubicBezTo>
                    <a:lnTo>
                      <a:pt x="15854" y="8024"/>
                    </a:lnTo>
                    <a:cubicBezTo>
                      <a:pt x="15805" y="7829"/>
                      <a:pt x="15878" y="7975"/>
                      <a:pt x="15854" y="7780"/>
                    </a:cubicBezTo>
                    <a:cubicBezTo>
                      <a:pt x="15878" y="7780"/>
                      <a:pt x="15902" y="7951"/>
                      <a:pt x="15927" y="8097"/>
                    </a:cubicBezTo>
                    <a:cubicBezTo>
                      <a:pt x="15927" y="7951"/>
                      <a:pt x="15927" y="7805"/>
                      <a:pt x="15902" y="7756"/>
                    </a:cubicBezTo>
                    <a:cubicBezTo>
                      <a:pt x="15902" y="7634"/>
                      <a:pt x="15951" y="7756"/>
                      <a:pt x="15927" y="7610"/>
                    </a:cubicBezTo>
                    <a:cubicBezTo>
                      <a:pt x="15878" y="7488"/>
                      <a:pt x="15854" y="7366"/>
                      <a:pt x="15854" y="7219"/>
                    </a:cubicBezTo>
                    <a:cubicBezTo>
                      <a:pt x="15829" y="6927"/>
                      <a:pt x="15707" y="6780"/>
                      <a:pt x="15659" y="6488"/>
                    </a:cubicBezTo>
                    <a:lnTo>
                      <a:pt x="15659" y="6488"/>
                    </a:lnTo>
                    <a:lnTo>
                      <a:pt x="15683" y="6512"/>
                    </a:lnTo>
                    <a:cubicBezTo>
                      <a:pt x="15683" y="6414"/>
                      <a:pt x="15610" y="6195"/>
                      <a:pt x="15561" y="6049"/>
                    </a:cubicBezTo>
                    <a:cubicBezTo>
                      <a:pt x="15561" y="6077"/>
                      <a:pt x="15561" y="6105"/>
                      <a:pt x="15556" y="6105"/>
                    </a:cubicBezTo>
                    <a:cubicBezTo>
                      <a:pt x="15553" y="6105"/>
                      <a:pt x="15547" y="6090"/>
                      <a:pt x="15537" y="6049"/>
                    </a:cubicBezTo>
                    <a:cubicBezTo>
                      <a:pt x="15512" y="5951"/>
                      <a:pt x="15488" y="5854"/>
                      <a:pt x="15463" y="5780"/>
                    </a:cubicBezTo>
                    <a:cubicBezTo>
                      <a:pt x="15439" y="5707"/>
                      <a:pt x="15415" y="5634"/>
                      <a:pt x="15390" y="5536"/>
                    </a:cubicBezTo>
                    <a:lnTo>
                      <a:pt x="15317" y="5415"/>
                    </a:lnTo>
                    <a:cubicBezTo>
                      <a:pt x="15024" y="4732"/>
                      <a:pt x="14683" y="4097"/>
                      <a:pt x="14244" y="3512"/>
                    </a:cubicBezTo>
                    <a:cubicBezTo>
                      <a:pt x="13805" y="2927"/>
                      <a:pt x="13317" y="2390"/>
                      <a:pt x="12756" y="1927"/>
                    </a:cubicBezTo>
                    <a:lnTo>
                      <a:pt x="12781" y="1927"/>
                    </a:lnTo>
                    <a:cubicBezTo>
                      <a:pt x="12195" y="1415"/>
                      <a:pt x="11537" y="1024"/>
                      <a:pt x="10829" y="707"/>
                    </a:cubicBezTo>
                    <a:cubicBezTo>
                      <a:pt x="10122" y="366"/>
                      <a:pt x="9366" y="171"/>
                      <a:pt x="8610" y="98"/>
                    </a:cubicBezTo>
                    <a:cubicBezTo>
                      <a:pt x="8415" y="24"/>
                      <a:pt x="8195" y="0"/>
                      <a:pt x="8000" y="0"/>
                    </a:cubicBezTo>
                    <a:close/>
                  </a:path>
                </a:pathLst>
              </a:custGeom>
              <a:solidFill>
                <a:srgbClr val="F7A2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64" name="Google Shape;864;p31"/>
            <p:cNvSpPr/>
            <p:nvPr/>
          </p:nvSpPr>
          <p:spPr>
            <a:xfrm>
              <a:off x="400925" y="3037350"/>
              <a:ext cx="2450" cy="3700"/>
            </a:xfrm>
            <a:custGeom>
              <a:avLst/>
              <a:gdLst/>
              <a:ahLst/>
              <a:cxnLst/>
              <a:rect l="l" t="t" r="r" b="b"/>
              <a:pathLst>
                <a:path w="98" h="148" extrusionOk="0">
                  <a:moveTo>
                    <a:pt x="98" y="1"/>
                  </a:moveTo>
                  <a:lnTo>
                    <a:pt x="98" y="1"/>
                  </a:lnTo>
                  <a:cubicBezTo>
                    <a:pt x="49" y="25"/>
                    <a:pt x="0" y="74"/>
                    <a:pt x="0" y="147"/>
                  </a:cubicBezTo>
                  <a:cubicBezTo>
                    <a:pt x="49" y="98"/>
                    <a:pt x="73" y="50"/>
                    <a:pt x="9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31"/>
            <p:cNvSpPr/>
            <p:nvPr/>
          </p:nvSpPr>
          <p:spPr>
            <a:xfrm>
              <a:off x="403350" y="3037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31"/>
            <p:cNvSpPr/>
            <p:nvPr/>
          </p:nvSpPr>
          <p:spPr>
            <a:xfrm>
              <a:off x="365550" y="2914800"/>
              <a:ext cx="267700" cy="124800"/>
            </a:xfrm>
            <a:custGeom>
              <a:avLst/>
              <a:gdLst/>
              <a:ahLst/>
              <a:cxnLst/>
              <a:rect l="l" t="t" r="r" b="b"/>
              <a:pathLst>
                <a:path w="10708" h="4992" extrusionOk="0">
                  <a:moveTo>
                    <a:pt x="2206" y="3416"/>
                  </a:moveTo>
                  <a:lnTo>
                    <a:pt x="2206" y="3416"/>
                  </a:lnTo>
                  <a:cubicBezTo>
                    <a:pt x="2205" y="3416"/>
                    <a:pt x="2205" y="3417"/>
                    <a:pt x="2205" y="3418"/>
                  </a:cubicBezTo>
                  <a:lnTo>
                    <a:pt x="2205" y="3418"/>
                  </a:lnTo>
                  <a:cubicBezTo>
                    <a:pt x="2206" y="3417"/>
                    <a:pt x="2207" y="3416"/>
                    <a:pt x="2206" y="3416"/>
                  </a:cubicBezTo>
                  <a:close/>
                  <a:moveTo>
                    <a:pt x="2205" y="3418"/>
                  </a:moveTo>
                  <a:cubicBezTo>
                    <a:pt x="2202" y="3421"/>
                    <a:pt x="2196" y="3427"/>
                    <a:pt x="2196" y="3440"/>
                  </a:cubicBezTo>
                  <a:cubicBezTo>
                    <a:pt x="2198" y="3432"/>
                    <a:pt x="2201" y="3425"/>
                    <a:pt x="2205" y="3418"/>
                  </a:cubicBezTo>
                  <a:close/>
                  <a:moveTo>
                    <a:pt x="1464" y="4757"/>
                  </a:moveTo>
                  <a:lnTo>
                    <a:pt x="1451" y="4807"/>
                  </a:lnTo>
                  <a:lnTo>
                    <a:pt x="1451" y="4807"/>
                  </a:lnTo>
                  <a:cubicBezTo>
                    <a:pt x="1453" y="4778"/>
                    <a:pt x="1448" y="4757"/>
                    <a:pt x="1464" y="4757"/>
                  </a:cubicBezTo>
                  <a:close/>
                  <a:moveTo>
                    <a:pt x="5171" y="1"/>
                  </a:moveTo>
                  <a:cubicBezTo>
                    <a:pt x="5244" y="1"/>
                    <a:pt x="5220" y="25"/>
                    <a:pt x="5171" y="49"/>
                  </a:cubicBezTo>
                  <a:cubicBezTo>
                    <a:pt x="4830" y="74"/>
                    <a:pt x="5147" y="74"/>
                    <a:pt x="4805" y="123"/>
                  </a:cubicBezTo>
                  <a:lnTo>
                    <a:pt x="4610" y="147"/>
                  </a:lnTo>
                  <a:lnTo>
                    <a:pt x="4366" y="220"/>
                  </a:lnTo>
                  <a:cubicBezTo>
                    <a:pt x="4147" y="245"/>
                    <a:pt x="3927" y="318"/>
                    <a:pt x="3683" y="391"/>
                  </a:cubicBezTo>
                  <a:cubicBezTo>
                    <a:pt x="3586" y="415"/>
                    <a:pt x="3464" y="464"/>
                    <a:pt x="3366" y="488"/>
                  </a:cubicBezTo>
                  <a:cubicBezTo>
                    <a:pt x="3244" y="537"/>
                    <a:pt x="3147" y="562"/>
                    <a:pt x="3049" y="610"/>
                  </a:cubicBezTo>
                  <a:cubicBezTo>
                    <a:pt x="2878" y="708"/>
                    <a:pt x="2708" y="781"/>
                    <a:pt x="2635" y="805"/>
                  </a:cubicBezTo>
                  <a:cubicBezTo>
                    <a:pt x="2513" y="952"/>
                    <a:pt x="2269" y="1049"/>
                    <a:pt x="2147" y="1196"/>
                  </a:cubicBezTo>
                  <a:lnTo>
                    <a:pt x="2147" y="1171"/>
                  </a:lnTo>
                  <a:cubicBezTo>
                    <a:pt x="2098" y="1220"/>
                    <a:pt x="2025" y="1293"/>
                    <a:pt x="1903" y="1366"/>
                  </a:cubicBezTo>
                  <a:lnTo>
                    <a:pt x="1561" y="1708"/>
                  </a:lnTo>
                  <a:lnTo>
                    <a:pt x="1220" y="2049"/>
                  </a:lnTo>
                  <a:cubicBezTo>
                    <a:pt x="1147" y="2147"/>
                    <a:pt x="1098" y="2220"/>
                    <a:pt x="1049" y="2318"/>
                  </a:cubicBezTo>
                  <a:lnTo>
                    <a:pt x="1074" y="2293"/>
                  </a:lnTo>
                  <a:lnTo>
                    <a:pt x="1074" y="2293"/>
                  </a:lnTo>
                  <a:cubicBezTo>
                    <a:pt x="976" y="2488"/>
                    <a:pt x="927" y="2415"/>
                    <a:pt x="830" y="2537"/>
                  </a:cubicBezTo>
                  <a:cubicBezTo>
                    <a:pt x="903" y="2562"/>
                    <a:pt x="830" y="2732"/>
                    <a:pt x="805" y="2781"/>
                  </a:cubicBezTo>
                  <a:cubicBezTo>
                    <a:pt x="757" y="2879"/>
                    <a:pt x="708" y="3074"/>
                    <a:pt x="635" y="3244"/>
                  </a:cubicBezTo>
                  <a:lnTo>
                    <a:pt x="610" y="3220"/>
                  </a:lnTo>
                  <a:cubicBezTo>
                    <a:pt x="586" y="3342"/>
                    <a:pt x="464" y="3586"/>
                    <a:pt x="439" y="3659"/>
                  </a:cubicBezTo>
                  <a:cubicBezTo>
                    <a:pt x="391" y="3757"/>
                    <a:pt x="318" y="3879"/>
                    <a:pt x="269" y="4025"/>
                  </a:cubicBezTo>
                  <a:cubicBezTo>
                    <a:pt x="196" y="4171"/>
                    <a:pt x="147" y="4318"/>
                    <a:pt x="147" y="4464"/>
                  </a:cubicBezTo>
                  <a:lnTo>
                    <a:pt x="0" y="4610"/>
                  </a:lnTo>
                  <a:lnTo>
                    <a:pt x="0" y="4635"/>
                  </a:lnTo>
                  <a:cubicBezTo>
                    <a:pt x="171" y="4732"/>
                    <a:pt x="366" y="4830"/>
                    <a:pt x="586" y="4879"/>
                  </a:cubicBezTo>
                  <a:cubicBezTo>
                    <a:pt x="769" y="4940"/>
                    <a:pt x="981" y="4991"/>
                    <a:pt x="1156" y="4991"/>
                  </a:cubicBezTo>
                  <a:cubicBezTo>
                    <a:pt x="1260" y="4991"/>
                    <a:pt x="1351" y="4973"/>
                    <a:pt x="1415" y="4927"/>
                  </a:cubicBezTo>
                  <a:lnTo>
                    <a:pt x="1439" y="4927"/>
                  </a:lnTo>
                  <a:lnTo>
                    <a:pt x="1439" y="4854"/>
                  </a:lnTo>
                  <a:cubicBezTo>
                    <a:pt x="1447" y="4839"/>
                    <a:pt x="1455" y="4833"/>
                    <a:pt x="1461" y="4833"/>
                  </a:cubicBezTo>
                  <a:cubicBezTo>
                    <a:pt x="1477" y="4833"/>
                    <a:pt x="1488" y="4862"/>
                    <a:pt x="1488" y="4879"/>
                  </a:cubicBezTo>
                  <a:cubicBezTo>
                    <a:pt x="1488" y="4854"/>
                    <a:pt x="1513" y="4830"/>
                    <a:pt x="1537" y="4805"/>
                  </a:cubicBezTo>
                  <a:cubicBezTo>
                    <a:pt x="1537" y="4798"/>
                    <a:pt x="1535" y="4795"/>
                    <a:pt x="1531" y="4795"/>
                  </a:cubicBezTo>
                  <a:cubicBezTo>
                    <a:pt x="1523" y="4795"/>
                    <a:pt x="1505" y="4813"/>
                    <a:pt x="1488" y="4830"/>
                  </a:cubicBezTo>
                  <a:cubicBezTo>
                    <a:pt x="1488" y="4781"/>
                    <a:pt x="1488" y="4708"/>
                    <a:pt x="1488" y="4659"/>
                  </a:cubicBezTo>
                  <a:cubicBezTo>
                    <a:pt x="1513" y="4635"/>
                    <a:pt x="1531" y="4635"/>
                    <a:pt x="1546" y="4635"/>
                  </a:cubicBezTo>
                  <a:cubicBezTo>
                    <a:pt x="1561" y="4635"/>
                    <a:pt x="1574" y="4635"/>
                    <a:pt x="1586" y="4610"/>
                  </a:cubicBezTo>
                  <a:cubicBezTo>
                    <a:pt x="1757" y="4196"/>
                    <a:pt x="1952" y="3781"/>
                    <a:pt x="2196" y="3415"/>
                  </a:cubicBezTo>
                  <a:cubicBezTo>
                    <a:pt x="2202" y="3415"/>
                    <a:pt x="2205" y="3415"/>
                    <a:pt x="2206" y="3416"/>
                  </a:cubicBezTo>
                  <a:lnTo>
                    <a:pt x="2206" y="3416"/>
                  </a:lnTo>
                  <a:cubicBezTo>
                    <a:pt x="2257" y="3305"/>
                    <a:pt x="2345" y="3214"/>
                    <a:pt x="2391" y="3122"/>
                  </a:cubicBezTo>
                  <a:lnTo>
                    <a:pt x="2464" y="3122"/>
                  </a:lnTo>
                  <a:cubicBezTo>
                    <a:pt x="2439" y="3122"/>
                    <a:pt x="2561" y="3001"/>
                    <a:pt x="2659" y="2879"/>
                  </a:cubicBezTo>
                  <a:cubicBezTo>
                    <a:pt x="2708" y="2805"/>
                    <a:pt x="2781" y="2757"/>
                    <a:pt x="2830" y="2708"/>
                  </a:cubicBezTo>
                  <a:lnTo>
                    <a:pt x="2952" y="2635"/>
                  </a:lnTo>
                  <a:lnTo>
                    <a:pt x="2927" y="2586"/>
                  </a:lnTo>
                  <a:cubicBezTo>
                    <a:pt x="2960" y="2553"/>
                    <a:pt x="2979" y="2545"/>
                    <a:pt x="2992" y="2545"/>
                  </a:cubicBezTo>
                  <a:cubicBezTo>
                    <a:pt x="3006" y="2545"/>
                    <a:pt x="3014" y="2553"/>
                    <a:pt x="3025" y="2553"/>
                  </a:cubicBezTo>
                  <a:cubicBezTo>
                    <a:pt x="3036" y="2553"/>
                    <a:pt x="3049" y="2545"/>
                    <a:pt x="3074" y="2513"/>
                  </a:cubicBezTo>
                  <a:cubicBezTo>
                    <a:pt x="3049" y="2415"/>
                    <a:pt x="3244" y="2391"/>
                    <a:pt x="3244" y="2342"/>
                  </a:cubicBezTo>
                  <a:cubicBezTo>
                    <a:pt x="3244" y="2342"/>
                    <a:pt x="3266" y="2331"/>
                    <a:pt x="3288" y="2331"/>
                  </a:cubicBezTo>
                  <a:cubicBezTo>
                    <a:pt x="3298" y="2331"/>
                    <a:pt x="3309" y="2334"/>
                    <a:pt x="3317" y="2342"/>
                  </a:cubicBezTo>
                  <a:cubicBezTo>
                    <a:pt x="3317" y="2293"/>
                    <a:pt x="3342" y="2293"/>
                    <a:pt x="3366" y="2269"/>
                  </a:cubicBezTo>
                  <a:cubicBezTo>
                    <a:pt x="3374" y="2261"/>
                    <a:pt x="3377" y="2258"/>
                    <a:pt x="3376" y="2258"/>
                  </a:cubicBezTo>
                  <a:cubicBezTo>
                    <a:pt x="3374" y="2258"/>
                    <a:pt x="3358" y="2269"/>
                    <a:pt x="3342" y="2269"/>
                  </a:cubicBezTo>
                  <a:lnTo>
                    <a:pt x="3415" y="2220"/>
                  </a:lnTo>
                  <a:cubicBezTo>
                    <a:pt x="3439" y="2220"/>
                    <a:pt x="3464" y="2220"/>
                    <a:pt x="3439" y="2244"/>
                  </a:cubicBezTo>
                  <a:cubicBezTo>
                    <a:pt x="3513" y="2196"/>
                    <a:pt x="3610" y="2171"/>
                    <a:pt x="3708" y="2123"/>
                  </a:cubicBezTo>
                  <a:cubicBezTo>
                    <a:pt x="3830" y="2049"/>
                    <a:pt x="3976" y="2001"/>
                    <a:pt x="4122" y="1952"/>
                  </a:cubicBezTo>
                  <a:cubicBezTo>
                    <a:pt x="4195" y="1927"/>
                    <a:pt x="4269" y="1927"/>
                    <a:pt x="4342" y="1903"/>
                  </a:cubicBezTo>
                  <a:cubicBezTo>
                    <a:pt x="4415" y="1879"/>
                    <a:pt x="4488" y="1854"/>
                    <a:pt x="4561" y="1830"/>
                  </a:cubicBezTo>
                  <a:cubicBezTo>
                    <a:pt x="4708" y="1805"/>
                    <a:pt x="4805" y="1781"/>
                    <a:pt x="4878" y="1781"/>
                  </a:cubicBezTo>
                  <a:cubicBezTo>
                    <a:pt x="4854" y="1757"/>
                    <a:pt x="4824" y="1757"/>
                    <a:pt x="4796" y="1757"/>
                  </a:cubicBezTo>
                  <a:cubicBezTo>
                    <a:pt x="4769" y="1757"/>
                    <a:pt x="4744" y="1757"/>
                    <a:pt x="4732" y="1732"/>
                  </a:cubicBezTo>
                  <a:cubicBezTo>
                    <a:pt x="4756" y="1708"/>
                    <a:pt x="4781" y="1708"/>
                    <a:pt x="4799" y="1708"/>
                  </a:cubicBezTo>
                  <a:cubicBezTo>
                    <a:pt x="4817" y="1708"/>
                    <a:pt x="4830" y="1708"/>
                    <a:pt x="4830" y="1684"/>
                  </a:cubicBezTo>
                  <a:cubicBezTo>
                    <a:pt x="4854" y="1720"/>
                    <a:pt x="4891" y="1720"/>
                    <a:pt x="4930" y="1720"/>
                  </a:cubicBezTo>
                  <a:cubicBezTo>
                    <a:pt x="4970" y="1720"/>
                    <a:pt x="5013" y="1720"/>
                    <a:pt x="5049" y="1757"/>
                  </a:cubicBezTo>
                  <a:lnTo>
                    <a:pt x="5049" y="1708"/>
                  </a:lnTo>
                  <a:lnTo>
                    <a:pt x="5074" y="1732"/>
                  </a:lnTo>
                  <a:cubicBezTo>
                    <a:pt x="5220" y="1684"/>
                    <a:pt x="5244" y="1684"/>
                    <a:pt x="5244" y="1684"/>
                  </a:cubicBezTo>
                  <a:lnTo>
                    <a:pt x="5415" y="1684"/>
                  </a:lnTo>
                  <a:cubicBezTo>
                    <a:pt x="5519" y="1684"/>
                    <a:pt x="5588" y="1630"/>
                    <a:pt x="5667" y="1630"/>
                  </a:cubicBezTo>
                  <a:cubicBezTo>
                    <a:pt x="5680" y="1630"/>
                    <a:pt x="5694" y="1631"/>
                    <a:pt x="5708" y="1635"/>
                  </a:cubicBezTo>
                  <a:cubicBezTo>
                    <a:pt x="5708" y="1635"/>
                    <a:pt x="5659" y="1586"/>
                    <a:pt x="5708" y="1586"/>
                  </a:cubicBezTo>
                  <a:cubicBezTo>
                    <a:pt x="5708" y="1591"/>
                    <a:pt x="5713" y="1593"/>
                    <a:pt x="5720" y="1593"/>
                  </a:cubicBezTo>
                  <a:cubicBezTo>
                    <a:pt x="5734" y="1593"/>
                    <a:pt x="5757" y="1588"/>
                    <a:pt x="5775" y="1588"/>
                  </a:cubicBezTo>
                  <a:cubicBezTo>
                    <a:pt x="5792" y="1588"/>
                    <a:pt x="5805" y="1592"/>
                    <a:pt x="5805" y="1610"/>
                  </a:cubicBezTo>
                  <a:cubicBezTo>
                    <a:pt x="5812" y="1617"/>
                    <a:pt x="5824" y="1620"/>
                    <a:pt x="5837" y="1620"/>
                  </a:cubicBezTo>
                  <a:cubicBezTo>
                    <a:pt x="5871" y="1620"/>
                    <a:pt x="5915" y="1600"/>
                    <a:pt x="5905" y="1568"/>
                  </a:cubicBezTo>
                  <a:lnTo>
                    <a:pt x="5905" y="1568"/>
                  </a:lnTo>
                  <a:cubicBezTo>
                    <a:pt x="5921" y="1586"/>
                    <a:pt x="5996" y="1588"/>
                    <a:pt x="5952" y="1610"/>
                  </a:cubicBezTo>
                  <a:cubicBezTo>
                    <a:pt x="5968" y="1610"/>
                    <a:pt x="5995" y="1621"/>
                    <a:pt x="6011" y="1621"/>
                  </a:cubicBezTo>
                  <a:cubicBezTo>
                    <a:pt x="6019" y="1621"/>
                    <a:pt x="6025" y="1618"/>
                    <a:pt x="6025" y="1610"/>
                  </a:cubicBezTo>
                  <a:lnTo>
                    <a:pt x="6000" y="1586"/>
                  </a:lnTo>
                  <a:cubicBezTo>
                    <a:pt x="6084" y="1586"/>
                    <a:pt x="6132" y="1640"/>
                    <a:pt x="6205" y="1640"/>
                  </a:cubicBezTo>
                  <a:cubicBezTo>
                    <a:pt x="6217" y="1640"/>
                    <a:pt x="6230" y="1638"/>
                    <a:pt x="6244" y="1635"/>
                  </a:cubicBezTo>
                  <a:lnTo>
                    <a:pt x="6195" y="1586"/>
                  </a:lnTo>
                  <a:cubicBezTo>
                    <a:pt x="6269" y="1586"/>
                    <a:pt x="6317" y="1635"/>
                    <a:pt x="6317" y="1684"/>
                  </a:cubicBezTo>
                  <a:lnTo>
                    <a:pt x="6269" y="1684"/>
                  </a:lnTo>
                  <a:cubicBezTo>
                    <a:pt x="6342" y="1708"/>
                    <a:pt x="6439" y="1732"/>
                    <a:pt x="6537" y="1732"/>
                  </a:cubicBezTo>
                  <a:lnTo>
                    <a:pt x="6488" y="1732"/>
                  </a:lnTo>
                  <a:cubicBezTo>
                    <a:pt x="6561" y="1732"/>
                    <a:pt x="6610" y="1757"/>
                    <a:pt x="6683" y="1757"/>
                  </a:cubicBezTo>
                  <a:cubicBezTo>
                    <a:pt x="6756" y="1781"/>
                    <a:pt x="6854" y="1805"/>
                    <a:pt x="6952" y="1854"/>
                  </a:cubicBezTo>
                  <a:cubicBezTo>
                    <a:pt x="7147" y="1903"/>
                    <a:pt x="7317" y="2001"/>
                    <a:pt x="7391" y="2025"/>
                  </a:cubicBezTo>
                  <a:lnTo>
                    <a:pt x="7366" y="1952"/>
                  </a:lnTo>
                  <a:lnTo>
                    <a:pt x="7488" y="1976"/>
                  </a:lnTo>
                  <a:cubicBezTo>
                    <a:pt x="7488" y="1976"/>
                    <a:pt x="7395" y="2051"/>
                    <a:pt x="7371" y="2053"/>
                  </a:cubicBezTo>
                  <a:lnTo>
                    <a:pt x="7371" y="2053"/>
                  </a:lnTo>
                  <a:lnTo>
                    <a:pt x="7366" y="2049"/>
                  </a:lnTo>
                  <a:lnTo>
                    <a:pt x="7366" y="2049"/>
                  </a:lnTo>
                  <a:cubicBezTo>
                    <a:pt x="7366" y="2052"/>
                    <a:pt x="7368" y="2053"/>
                    <a:pt x="7370" y="2053"/>
                  </a:cubicBezTo>
                  <a:cubicBezTo>
                    <a:pt x="7371" y="2053"/>
                    <a:pt x="7371" y="2053"/>
                    <a:pt x="7371" y="2053"/>
                  </a:cubicBezTo>
                  <a:lnTo>
                    <a:pt x="7371" y="2053"/>
                  </a:lnTo>
                  <a:lnTo>
                    <a:pt x="7464" y="2123"/>
                  </a:lnTo>
                  <a:lnTo>
                    <a:pt x="7610" y="2220"/>
                  </a:lnTo>
                  <a:cubicBezTo>
                    <a:pt x="7756" y="2318"/>
                    <a:pt x="7878" y="2415"/>
                    <a:pt x="8000" y="2537"/>
                  </a:cubicBezTo>
                  <a:cubicBezTo>
                    <a:pt x="8195" y="2708"/>
                    <a:pt x="8391" y="2927"/>
                    <a:pt x="8537" y="3147"/>
                  </a:cubicBezTo>
                  <a:cubicBezTo>
                    <a:pt x="8551" y="3191"/>
                    <a:pt x="8531" y="3200"/>
                    <a:pt x="8512" y="3200"/>
                  </a:cubicBezTo>
                  <a:cubicBezTo>
                    <a:pt x="8500" y="3200"/>
                    <a:pt x="8488" y="3196"/>
                    <a:pt x="8488" y="3196"/>
                  </a:cubicBezTo>
                  <a:lnTo>
                    <a:pt x="8488" y="3196"/>
                  </a:lnTo>
                  <a:cubicBezTo>
                    <a:pt x="8512" y="3232"/>
                    <a:pt x="8525" y="3232"/>
                    <a:pt x="8537" y="3232"/>
                  </a:cubicBezTo>
                  <a:cubicBezTo>
                    <a:pt x="8549" y="3232"/>
                    <a:pt x="8561" y="3232"/>
                    <a:pt x="8586" y="3269"/>
                  </a:cubicBezTo>
                  <a:cubicBezTo>
                    <a:pt x="8586" y="3277"/>
                    <a:pt x="8583" y="3280"/>
                    <a:pt x="8578" y="3280"/>
                  </a:cubicBezTo>
                  <a:cubicBezTo>
                    <a:pt x="8569" y="3280"/>
                    <a:pt x="8553" y="3269"/>
                    <a:pt x="8537" y="3269"/>
                  </a:cubicBezTo>
                  <a:cubicBezTo>
                    <a:pt x="8537" y="3269"/>
                    <a:pt x="8586" y="3342"/>
                    <a:pt x="8586" y="3342"/>
                  </a:cubicBezTo>
                  <a:cubicBezTo>
                    <a:pt x="8610" y="3318"/>
                    <a:pt x="8634" y="3269"/>
                    <a:pt x="8659" y="3244"/>
                  </a:cubicBezTo>
                  <a:lnTo>
                    <a:pt x="8708" y="3318"/>
                  </a:lnTo>
                  <a:lnTo>
                    <a:pt x="8683" y="3342"/>
                  </a:lnTo>
                  <a:cubicBezTo>
                    <a:pt x="8683" y="3366"/>
                    <a:pt x="8805" y="3342"/>
                    <a:pt x="8830" y="3440"/>
                  </a:cubicBezTo>
                  <a:cubicBezTo>
                    <a:pt x="8878" y="3562"/>
                    <a:pt x="8927" y="3610"/>
                    <a:pt x="8951" y="3708"/>
                  </a:cubicBezTo>
                  <a:cubicBezTo>
                    <a:pt x="9000" y="3781"/>
                    <a:pt x="9025" y="3854"/>
                    <a:pt x="9049" y="3952"/>
                  </a:cubicBezTo>
                  <a:cubicBezTo>
                    <a:pt x="9049" y="3952"/>
                    <a:pt x="9025" y="3927"/>
                    <a:pt x="9000" y="3903"/>
                  </a:cubicBezTo>
                  <a:cubicBezTo>
                    <a:pt x="9000" y="3927"/>
                    <a:pt x="9000" y="3952"/>
                    <a:pt x="9000" y="3976"/>
                  </a:cubicBezTo>
                  <a:cubicBezTo>
                    <a:pt x="9005" y="3966"/>
                    <a:pt x="9010" y="3962"/>
                    <a:pt x="9015" y="3962"/>
                  </a:cubicBezTo>
                  <a:cubicBezTo>
                    <a:pt x="9031" y="3962"/>
                    <a:pt x="9045" y="4004"/>
                    <a:pt x="9048" y="4004"/>
                  </a:cubicBezTo>
                  <a:cubicBezTo>
                    <a:pt x="9049" y="4004"/>
                    <a:pt x="9049" y="4003"/>
                    <a:pt x="9049" y="4001"/>
                  </a:cubicBezTo>
                  <a:cubicBezTo>
                    <a:pt x="9098" y="4049"/>
                    <a:pt x="9147" y="4098"/>
                    <a:pt x="9147" y="4171"/>
                  </a:cubicBezTo>
                  <a:cubicBezTo>
                    <a:pt x="9147" y="4244"/>
                    <a:pt x="9171" y="4318"/>
                    <a:pt x="9220" y="4366"/>
                  </a:cubicBezTo>
                  <a:cubicBezTo>
                    <a:pt x="9439" y="4366"/>
                    <a:pt x="9683" y="4391"/>
                    <a:pt x="9903" y="4440"/>
                  </a:cubicBezTo>
                  <a:cubicBezTo>
                    <a:pt x="10244" y="4488"/>
                    <a:pt x="10561" y="4586"/>
                    <a:pt x="10610" y="4586"/>
                  </a:cubicBezTo>
                  <a:cubicBezTo>
                    <a:pt x="10610" y="4635"/>
                    <a:pt x="10610" y="4683"/>
                    <a:pt x="10610" y="4732"/>
                  </a:cubicBezTo>
                  <a:cubicBezTo>
                    <a:pt x="10634" y="4683"/>
                    <a:pt x="10634" y="4610"/>
                    <a:pt x="10634" y="4537"/>
                  </a:cubicBezTo>
                  <a:lnTo>
                    <a:pt x="10586" y="4537"/>
                  </a:lnTo>
                  <a:cubicBezTo>
                    <a:pt x="10561" y="4391"/>
                    <a:pt x="10610" y="4513"/>
                    <a:pt x="10610" y="4366"/>
                  </a:cubicBezTo>
                  <a:cubicBezTo>
                    <a:pt x="10634" y="4366"/>
                    <a:pt x="10659" y="4488"/>
                    <a:pt x="10659" y="4610"/>
                  </a:cubicBezTo>
                  <a:cubicBezTo>
                    <a:pt x="10659" y="4488"/>
                    <a:pt x="10683" y="4391"/>
                    <a:pt x="10634" y="4342"/>
                  </a:cubicBezTo>
                  <a:cubicBezTo>
                    <a:pt x="10634" y="4293"/>
                    <a:pt x="10647" y="4293"/>
                    <a:pt x="10662" y="4293"/>
                  </a:cubicBezTo>
                  <a:cubicBezTo>
                    <a:pt x="10677" y="4293"/>
                    <a:pt x="10695" y="4293"/>
                    <a:pt x="10708" y="4244"/>
                  </a:cubicBezTo>
                  <a:cubicBezTo>
                    <a:pt x="10659" y="4147"/>
                    <a:pt x="10634" y="4049"/>
                    <a:pt x="10634" y="3952"/>
                  </a:cubicBezTo>
                  <a:cubicBezTo>
                    <a:pt x="10634" y="3903"/>
                    <a:pt x="10610" y="3854"/>
                    <a:pt x="10610" y="3805"/>
                  </a:cubicBezTo>
                  <a:cubicBezTo>
                    <a:pt x="10586" y="3757"/>
                    <a:pt x="10561" y="3732"/>
                    <a:pt x="10561" y="3683"/>
                  </a:cubicBezTo>
                  <a:cubicBezTo>
                    <a:pt x="10512" y="3610"/>
                    <a:pt x="10464" y="3537"/>
                    <a:pt x="10464" y="3440"/>
                  </a:cubicBezTo>
                  <a:lnTo>
                    <a:pt x="10464" y="3440"/>
                  </a:lnTo>
                  <a:lnTo>
                    <a:pt x="10488" y="3464"/>
                  </a:lnTo>
                  <a:cubicBezTo>
                    <a:pt x="10488" y="3391"/>
                    <a:pt x="10390" y="3269"/>
                    <a:pt x="10366" y="3147"/>
                  </a:cubicBezTo>
                  <a:cubicBezTo>
                    <a:pt x="10366" y="3174"/>
                    <a:pt x="10366" y="3193"/>
                    <a:pt x="10362" y="3193"/>
                  </a:cubicBezTo>
                  <a:cubicBezTo>
                    <a:pt x="10359" y="3193"/>
                    <a:pt x="10353" y="3180"/>
                    <a:pt x="10342" y="3147"/>
                  </a:cubicBezTo>
                  <a:cubicBezTo>
                    <a:pt x="10293" y="3025"/>
                    <a:pt x="10244" y="2952"/>
                    <a:pt x="10220" y="2854"/>
                  </a:cubicBezTo>
                  <a:lnTo>
                    <a:pt x="10122" y="2781"/>
                  </a:lnTo>
                  <a:cubicBezTo>
                    <a:pt x="9903" y="2391"/>
                    <a:pt x="9634" y="2025"/>
                    <a:pt x="9317" y="1708"/>
                  </a:cubicBezTo>
                  <a:cubicBezTo>
                    <a:pt x="9220" y="1610"/>
                    <a:pt x="9122" y="1513"/>
                    <a:pt x="9000" y="1415"/>
                  </a:cubicBezTo>
                  <a:lnTo>
                    <a:pt x="8708" y="1171"/>
                  </a:lnTo>
                  <a:cubicBezTo>
                    <a:pt x="8537" y="1049"/>
                    <a:pt x="8366" y="927"/>
                    <a:pt x="8293" y="854"/>
                  </a:cubicBezTo>
                  <a:cubicBezTo>
                    <a:pt x="7878" y="586"/>
                    <a:pt x="7464" y="391"/>
                    <a:pt x="7025" y="220"/>
                  </a:cubicBezTo>
                  <a:lnTo>
                    <a:pt x="6634" y="98"/>
                  </a:lnTo>
                  <a:lnTo>
                    <a:pt x="6220" y="25"/>
                  </a:lnTo>
                  <a:cubicBezTo>
                    <a:pt x="6110" y="13"/>
                    <a:pt x="5994" y="7"/>
                    <a:pt x="5878" y="7"/>
                  </a:cubicBezTo>
                  <a:cubicBezTo>
                    <a:pt x="5763" y="7"/>
                    <a:pt x="5647" y="13"/>
                    <a:pt x="5537" y="25"/>
                  </a:cubicBezTo>
                  <a:cubicBezTo>
                    <a:pt x="5415" y="1"/>
                    <a:pt x="5293" y="1"/>
                    <a:pt x="517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7" name="Google Shape;867;p31"/>
          <p:cNvSpPr txBox="1">
            <a:spLocks noGrp="1"/>
          </p:cNvSpPr>
          <p:nvPr>
            <p:ph type="ctrTitle"/>
          </p:nvPr>
        </p:nvSpPr>
        <p:spPr>
          <a:xfrm>
            <a:off x="2285850" y="1224625"/>
            <a:ext cx="4572000" cy="10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شرکت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8" name="Google Shape;868;p31"/>
          <p:cNvSpPr txBox="1">
            <a:spLocks noGrp="1"/>
          </p:cNvSpPr>
          <p:nvPr>
            <p:ph type="subTitle" idx="1"/>
          </p:nvPr>
        </p:nvSpPr>
        <p:spPr>
          <a:xfrm>
            <a:off x="2459400" y="2190400"/>
            <a:ext cx="42249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869" name="Google Shape;869;p31"/>
          <p:cNvGrpSpPr/>
          <p:nvPr/>
        </p:nvGrpSpPr>
        <p:grpSpPr>
          <a:xfrm>
            <a:off x="259482" y="1099487"/>
            <a:ext cx="2127927" cy="5526898"/>
            <a:chOff x="259482" y="1099487"/>
            <a:chExt cx="2127927" cy="5526898"/>
          </a:xfrm>
        </p:grpSpPr>
        <p:sp>
          <p:nvSpPr>
            <p:cNvPr id="870" name="Google Shape;870;p31"/>
            <p:cNvSpPr/>
            <p:nvPr/>
          </p:nvSpPr>
          <p:spPr>
            <a:xfrm>
              <a:off x="882961" y="5756024"/>
              <a:ext cx="324083" cy="730238"/>
            </a:xfrm>
            <a:custGeom>
              <a:avLst/>
              <a:gdLst/>
              <a:ahLst/>
              <a:cxnLst/>
              <a:rect l="l" t="t" r="r" b="b"/>
              <a:pathLst>
                <a:path w="4857" h="10944" extrusionOk="0">
                  <a:moveTo>
                    <a:pt x="3367" y="0"/>
                  </a:moveTo>
                  <a:lnTo>
                    <a:pt x="18" y="246"/>
                  </a:lnTo>
                  <a:lnTo>
                    <a:pt x="1" y="9222"/>
                  </a:lnTo>
                  <a:lnTo>
                    <a:pt x="895" y="10852"/>
                  </a:lnTo>
                  <a:lnTo>
                    <a:pt x="2595" y="10940"/>
                  </a:lnTo>
                  <a:cubicBezTo>
                    <a:pt x="2637" y="10942"/>
                    <a:pt x="2678" y="10943"/>
                    <a:pt x="2719" y="10943"/>
                  </a:cubicBezTo>
                  <a:cubicBezTo>
                    <a:pt x="3653" y="10943"/>
                    <a:pt x="4504" y="10375"/>
                    <a:pt x="4857" y="9485"/>
                  </a:cubicBezTo>
                  <a:cubicBezTo>
                    <a:pt x="3226" y="8679"/>
                    <a:pt x="3367" y="0"/>
                    <a:pt x="3367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" name="Google Shape;871;p31"/>
            <p:cNvSpPr/>
            <p:nvPr/>
          </p:nvSpPr>
          <p:spPr>
            <a:xfrm>
              <a:off x="867747" y="6356016"/>
              <a:ext cx="631752" cy="270370"/>
            </a:xfrm>
            <a:custGeom>
              <a:avLst/>
              <a:gdLst/>
              <a:ahLst/>
              <a:cxnLst/>
              <a:rect l="l" t="t" r="r" b="b"/>
              <a:pathLst>
                <a:path w="9468" h="4052" extrusionOk="0">
                  <a:moveTo>
                    <a:pt x="177" y="0"/>
                  </a:moveTo>
                  <a:cubicBezTo>
                    <a:pt x="118" y="0"/>
                    <a:pt x="88" y="2"/>
                    <a:pt x="88" y="2"/>
                  </a:cubicBezTo>
                  <a:lnTo>
                    <a:pt x="1" y="4017"/>
                  </a:lnTo>
                  <a:lnTo>
                    <a:pt x="9380" y="4052"/>
                  </a:lnTo>
                  <a:cubicBezTo>
                    <a:pt x="9468" y="3684"/>
                    <a:pt x="9292" y="2509"/>
                    <a:pt x="8942" y="2334"/>
                  </a:cubicBezTo>
                  <a:lnTo>
                    <a:pt x="4997" y="370"/>
                  </a:lnTo>
                  <a:cubicBezTo>
                    <a:pt x="4997" y="370"/>
                    <a:pt x="4720" y="770"/>
                    <a:pt x="4026" y="770"/>
                  </a:cubicBezTo>
                  <a:cubicBezTo>
                    <a:pt x="3812" y="770"/>
                    <a:pt x="3559" y="732"/>
                    <a:pt x="3262" y="633"/>
                  </a:cubicBezTo>
                  <a:cubicBezTo>
                    <a:pt x="1508" y="49"/>
                    <a:pt x="474" y="0"/>
                    <a:pt x="177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31"/>
            <p:cNvSpPr/>
            <p:nvPr/>
          </p:nvSpPr>
          <p:spPr>
            <a:xfrm>
              <a:off x="864278" y="6507014"/>
              <a:ext cx="614204" cy="12945"/>
            </a:xfrm>
            <a:custGeom>
              <a:avLst/>
              <a:gdLst/>
              <a:ahLst/>
              <a:cxnLst/>
              <a:rect l="l" t="t" r="r" b="b"/>
              <a:pathLst>
                <a:path w="9205" h="194" fill="none" extrusionOk="0">
                  <a:moveTo>
                    <a:pt x="9204" y="194"/>
                  </a:moveTo>
                  <a:lnTo>
                    <a:pt x="0" y="1"/>
                  </a:lnTo>
                </a:path>
              </a:pathLst>
            </a:custGeom>
            <a:noFill/>
            <a:ln w="1750" cap="rnd" cmpd="sng">
              <a:solidFill>
                <a:srgbClr val="623D35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31"/>
            <p:cNvSpPr/>
            <p:nvPr/>
          </p:nvSpPr>
          <p:spPr>
            <a:xfrm>
              <a:off x="874754" y="6364289"/>
              <a:ext cx="79603" cy="145127"/>
            </a:xfrm>
            <a:custGeom>
              <a:avLst/>
              <a:gdLst/>
              <a:ahLst/>
              <a:cxnLst/>
              <a:rect l="l" t="t" r="r" b="b"/>
              <a:pathLst>
                <a:path w="1193" h="2175" fill="none" extrusionOk="0">
                  <a:moveTo>
                    <a:pt x="1" y="1"/>
                  </a:moveTo>
                  <a:cubicBezTo>
                    <a:pt x="1" y="1"/>
                    <a:pt x="1193" y="1140"/>
                    <a:pt x="1070" y="2175"/>
                  </a:cubicBezTo>
                </a:path>
              </a:pathLst>
            </a:custGeom>
            <a:noFill/>
            <a:ln w="1750" cap="rnd" cmpd="sng">
              <a:solidFill>
                <a:srgbClr val="623D35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31"/>
            <p:cNvSpPr/>
            <p:nvPr/>
          </p:nvSpPr>
          <p:spPr>
            <a:xfrm>
              <a:off x="1759127" y="5751354"/>
              <a:ext cx="347504" cy="734776"/>
            </a:xfrm>
            <a:custGeom>
              <a:avLst/>
              <a:gdLst/>
              <a:ahLst/>
              <a:cxnLst/>
              <a:rect l="l" t="t" r="r" b="b"/>
              <a:pathLst>
                <a:path w="5208" h="11012" extrusionOk="0">
                  <a:moveTo>
                    <a:pt x="3612" y="0"/>
                  </a:moveTo>
                  <a:lnTo>
                    <a:pt x="1" y="35"/>
                  </a:lnTo>
                  <a:lnTo>
                    <a:pt x="334" y="9257"/>
                  </a:lnTo>
                  <a:lnTo>
                    <a:pt x="1228" y="10922"/>
                  </a:lnTo>
                  <a:lnTo>
                    <a:pt x="2929" y="11010"/>
                  </a:lnTo>
                  <a:cubicBezTo>
                    <a:pt x="2945" y="11011"/>
                    <a:pt x="2962" y="11011"/>
                    <a:pt x="2979" y="11011"/>
                  </a:cubicBezTo>
                  <a:cubicBezTo>
                    <a:pt x="3955" y="11011"/>
                    <a:pt x="5208" y="9555"/>
                    <a:pt x="5208" y="9555"/>
                  </a:cubicBezTo>
                  <a:cubicBezTo>
                    <a:pt x="3542" y="8959"/>
                    <a:pt x="3612" y="0"/>
                    <a:pt x="3612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31"/>
            <p:cNvSpPr/>
            <p:nvPr/>
          </p:nvSpPr>
          <p:spPr>
            <a:xfrm>
              <a:off x="1763798" y="6356016"/>
              <a:ext cx="623612" cy="270370"/>
            </a:xfrm>
            <a:custGeom>
              <a:avLst/>
              <a:gdLst/>
              <a:ahLst/>
              <a:cxnLst/>
              <a:rect l="l" t="t" r="r" b="b"/>
              <a:pathLst>
                <a:path w="9346" h="4052" extrusionOk="0">
                  <a:moveTo>
                    <a:pt x="230" y="0"/>
                  </a:moveTo>
                  <a:cubicBezTo>
                    <a:pt x="171" y="0"/>
                    <a:pt x="141" y="2"/>
                    <a:pt x="141" y="2"/>
                  </a:cubicBezTo>
                  <a:lnTo>
                    <a:pt x="1" y="4017"/>
                  </a:lnTo>
                  <a:lnTo>
                    <a:pt x="9153" y="4052"/>
                  </a:lnTo>
                  <a:cubicBezTo>
                    <a:pt x="9240" y="3684"/>
                    <a:pt x="9345" y="2509"/>
                    <a:pt x="8995" y="2334"/>
                  </a:cubicBezTo>
                  <a:lnTo>
                    <a:pt x="5050" y="370"/>
                  </a:lnTo>
                  <a:cubicBezTo>
                    <a:pt x="5050" y="370"/>
                    <a:pt x="4763" y="770"/>
                    <a:pt x="4063" y="770"/>
                  </a:cubicBezTo>
                  <a:cubicBezTo>
                    <a:pt x="3848" y="770"/>
                    <a:pt x="3594" y="732"/>
                    <a:pt x="3297" y="633"/>
                  </a:cubicBezTo>
                  <a:cubicBezTo>
                    <a:pt x="1558" y="49"/>
                    <a:pt x="526" y="0"/>
                    <a:pt x="230" y="0"/>
                  </a:cubicBezTo>
                  <a:close/>
                </a:path>
              </a:pathLst>
            </a:custGeom>
            <a:solidFill>
              <a:srgbClr val="F3D5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31"/>
            <p:cNvSpPr/>
            <p:nvPr/>
          </p:nvSpPr>
          <p:spPr>
            <a:xfrm>
              <a:off x="1777876" y="6507014"/>
              <a:ext cx="600191" cy="12945"/>
            </a:xfrm>
            <a:custGeom>
              <a:avLst/>
              <a:gdLst/>
              <a:ahLst/>
              <a:cxnLst/>
              <a:rect l="l" t="t" r="r" b="b"/>
              <a:pathLst>
                <a:path w="8995" h="194" fill="none" extrusionOk="0">
                  <a:moveTo>
                    <a:pt x="8994" y="194"/>
                  </a:moveTo>
                  <a:lnTo>
                    <a:pt x="0" y="1"/>
                  </a:lnTo>
                </a:path>
              </a:pathLst>
            </a:custGeom>
            <a:noFill/>
            <a:ln w="1750" cap="rnd" cmpd="sng">
              <a:solidFill>
                <a:srgbClr val="623D35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31"/>
            <p:cNvSpPr/>
            <p:nvPr/>
          </p:nvSpPr>
          <p:spPr>
            <a:xfrm>
              <a:off x="1774340" y="6364289"/>
              <a:ext cx="78469" cy="145127"/>
            </a:xfrm>
            <a:custGeom>
              <a:avLst/>
              <a:gdLst/>
              <a:ahLst/>
              <a:cxnLst/>
              <a:rect l="l" t="t" r="r" b="b"/>
              <a:pathLst>
                <a:path w="1176" h="2175" fill="none" extrusionOk="0">
                  <a:moveTo>
                    <a:pt x="1" y="1"/>
                  </a:moveTo>
                  <a:cubicBezTo>
                    <a:pt x="1" y="1"/>
                    <a:pt x="1175" y="1140"/>
                    <a:pt x="1053" y="2175"/>
                  </a:cubicBezTo>
                </a:path>
              </a:pathLst>
            </a:custGeom>
            <a:noFill/>
            <a:ln w="1750" cap="rnd" cmpd="sng">
              <a:solidFill>
                <a:srgbClr val="623D35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31"/>
            <p:cNvSpPr/>
            <p:nvPr/>
          </p:nvSpPr>
          <p:spPr>
            <a:xfrm>
              <a:off x="1739243" y="5950194"/>
              <a:ext cx="349839" cy="233070"/>
            </a:xfrm>
            <a:custGeom>
              <a:avLst/>
              <a:gdLst/>
              <a:ahLst/>
              <a:cxnLst/>
              <a:rect l="l" t="t" r="r" b="b"/>
              <a:pathLst>
                <a:path w="5243" h="3493" extrusionOk="0">
                  <a:moveTo>
                    <a:pt x="5050" y="1"/>
                  </a:moveTo>
                  <a:cubicBezTo>
                    <a:pt x="5050" y="1"/>
                    <a:pt x="3308" y="300"/>
                    <a:pt x="1732" y="300"/>
                  </a:cubicBezTo>
                  <a:cubicBezTo>
                    <a:pt x="1082" y="300"/>
                    <a:pt x="461" y="249"/>
                    <a:pt x="1" y="106"/>
                  </a:cubicBezTo>
                  <a:lnTo>
                    <a:pt x="1" y="106"/>
                  </a:lnTo>
                  <a:cubicBezTo>
                    <a:pt x="35" y="1496"/>
                    <a:pt x="137" y="3492"/>
                    <a:pt x="454" y="3492"/>
                  </a:cubicBezTo>
                  <a:cubicBezTo>
                    <a:pt x="460" y="3492"/>
                    <a:pt x="467" y="3491"/>
                    <a:pt x="474" y="3489"/>
                  </a:cubicBezTo>
                  <a:cubicBezTo>
                    <a:pt x="1441" y="3275"/>
                    <a:pt x="2195" y="3212"/>
                    <a:pt x="2787" y="3212"/>
                  </a:cubicBezTo>
                  <a:cubicBezTo>
                    <a:pt x="3611" y="3212"/>
                    <a:pt x="4124" y="3333"/>
                    <a:pt x="4468" y="3333"/>
                  </a:cubicBezTo>
                  <a:cubicBezTo>
                    <a:pt x="4604" y="3333"/>
                    <a:pt x="4713" y="3314"/>
                    <a:pt x="4804" y="3261"/>
                  </a:cubicBezTo>
                  <a:cubicBezTo>
                    <a:pt x="5243" y="2981"/>
                    <a:pt x="5155" y="1193"/>
                    <a:pt x="5050" y="1"/>
                  </a:cubicBezTo>
                  <a:close/>
                </a:path>
              </a:pathLst>
            </a:custGeom>
            <a:solidFill>
              <a:srgbClr val="0B1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31"/>
            <p:cNvSpPr/>
            <p:nvPr/>
          </p:nvSpPr>
          <p:spPr>
            <a:xfrm>
              <a:off x="854870" y="6044944"/>
              <a:ext cx="345168" cy="177956"/>
            </a:xfrm>
            <a:custGeom>
              <a:avLst/>
              <a:gdLst/>
              <a:ahLst/>
              <a:cxnLst/>
              <a:rect l="l" t="t" r="r" b="b"/>
              <a:pathLst>
                <a:path w="5173" h="2667" extrusionOk="0">
                  <a:moveTo>
                    <a:pt x="351" y="1"/>
                  </a:moveTo>
                  <a:lnTo>
                    <a:pt x="351" y="1"/>
                  </a:lnTo>
                  <a:cubicBezTo>
                    <a:pt x="124" y="860"/>
                    <a:pt x="1" y="2210"/>
                    <a:pt x="527" y="2297"/>
                  </a:cubicBezTo>
                  <a:cubicBezTo>
                    <a:pt x="1735" y="2477"/>
                    <a:pt x="2745" y="2666"/>
                    <a:pt x="3496" y="2666"/>
                  </a:cubicBezTo>
                  <a:cubicBezTo>
                    <a:pt x="4141" y="2666"/>
                    <a:pt x="4595" y="2527"/>
                    <a:pt x="4822" y="2122"/>
                  </a:cubicBezTo>
                  <a:cubicBezTo>
                    <a:pt x="5015" y="1701"/>
                    <a:pt x="5138" y="1228"/>
                    <a:pt x="5173" y="755"/>
                  </a:cubicBezTo>
                  <a:cubicBezTo>
                    <a:pt x="5067" y="755"/>
                    <a:pt x="1000" y="246"/>
                    <a:pt x="351" y="1"/>
                  </a:cubicBezTo>
                  <a:close/>
                </a:path>
              </a:pathLst>
            </a:custGeom>
            <a:solidFill>
              <a:srgbClr val="0B12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31"/>
            <p:cNvSpPr/>
            <p:nvPr/>
          </p:nvSpPr>
          <p:spPr>
            <a:xfrm>
              <a:off x="716882" y="3285264"/>
              <a:ext cx="1485699" cy="2937635"/>
            </a:xfrm>
            <a:custGeom>
              <a:avLst/>
              <a:gdLst/>
              <a:ahLst/>
              <a:cxnLst/>
              <a:rect l="l" t="t" r="r" b="b"/>
              <a:pathLst>
                <a:path w="22266" h="44026" extrusionOk="0">
                  <a:moveTo>
                    <a:pt x="11026" y="1"/>
                  </a:moveTo>
                  <a:cubicBezTo>
                    <a:pt x="6979" y="1"/>
                    <a:pt x="1425" y="1067"/>
                    <a:pt x="596" y="3579"/>
                  </a:cubicBezTo>
                  <a:cubicBezTo>
                    <a:pt x="596" y="3579"/>
                    <a:pt x="2034" y="19463"/>
                    <a:pt x="1613" y="22986"/>
                  </a:cubicBezTo>
                  <a:cubicBezTo>
                    <a:pt x="1227" y="26475"/>
                    <a:pt x="0" y="40606"/>
                    <a:pt x="2156" y="41360"/>
                  </a:cubicBezTo>
                  <a:cubicBezTo>
                    <a:pt x="1929" y="42219"/>
                    <a:pt x="1806" y="43569"/>
                    <a:pt x="2332" y="43656"/>
                  </a:cubicBezTo>
                  <a:cubicBezTo>
                    <a:pt x="3540" y="43836"/>
                    <a:pt x="4550" y="44025"/>
                    <a:pt x="5304" y="44025"/>
                  </a:cubicBezTo>
                  <a:cubicBezTo>
                    <a:pt x="5951" y="44025"/>
                    <a:pt x="6410" y="43886"/>
                    <a:pt x="6645" y="43481"/>
                  </a:cubicBezTo>
                  <a:cubicBezTo>
                    <a:pt x="6837" y="43060"/>
                    <a:pt x="6943" y="42587"/>
                    <a:pt x="6978" y="42114"/>
                  </a:cubicBezTo>
                  <a:cubicBezTo>
                    <a:pt x="7451" y="41938"/>
                    <a:pt x="7784" y="41570"/>
                    <a:pt x="7889" y="40904"/>
                  </a:cubicBezTo>
                  <a:cubicBezTo>
                    <a:pt x="8310" y="38449"/>
                    <a:pt x="9169" y="36258"/>
                    <a:pt x="8766" y="33383"/>
                  </a:cubicBezTo>
                  <a:cubicBezTo>
                    <a:pt x="8345" y="30508"/>
                    <a:pt x="8065" y="26388"/>
                    <a:pt x="9309" y="21882"/>
                  </a:cubicBezTo>
                  <a:cubicBezTo>
                    <a:pt x="10451" y="17674"/>
                    <a:pt x="9302" y="14392"/>
                    <a:pt x="10350" y="14392"/>
                  </a:cubicBezTo>
                  <a:cubicBezTo>
                    <a:pt x="10428" y="14392"/>
                    <a:pt x="10519" y="14411"/>
                    <a:pt x="10624" y="14448"/>
                  </a:cubicBezTo>
                  <a:cubicBezTo>
                    <a:pt x="12114" y="15009"/>
                    <a:pt x="13237" y="20672"/>
                    <a:pt x="13780" y="22583"/>
                  </a:cubicBezTo>
                  <a:cubicBezTo>
                    <a:pt x="14288" y="24354"/>
                    <a:pt x="12185" y="35714"/>
                    <a:pt x="14201" y="39045"/>
                  </a:cubicBezTo>
                  <a:cubicBezTo>
                    <a:pt x="14429" y="39431"/>
                    <a:pt x="14727" y="39764"/>
                    <a:pt x="15077" y="40045"/>
                  </a:cubicBezTo>
                  <a:cubicBezTo>
                    <a:pt x="15112" y="41435"/>
                    <a:pt x="15213" y="43431"/>
                    <a:pt x="15530" y="43431"/>
                  </a:cubicBezTo>
                  <a:cubicBezTo>
                    <a:pt x="15537" y="43431"/>
                    <a:pt x="15544" y="43430"/>
                    <a:pt x="15551" y="43428"/>
                  </a:cubicBezTo>
                  <a:cubicBezTo>
                    <a:pt x="16518" y="43214"/>
                    <a:pt x="17273" y="43151"/>
                    <a:pt x="17868" y="43151"/>
                  </a:cubicBezTo>
                  <a:cubicBezTo>
                    <a:pt x="18694" y="43151"/>
                    <a:pt x="19210" y="43272"/>
                    <a:pt x="19551" y="43272"/>
                  </a:cubicBezTo>
                  <a:cubicBezTo>
                    <a:pt x="19685" y="43272"/>
                    <a:pt x="19793" y="43253"/>
                    <a:pt x="19881" y="43200"/>
                  </a:cubicBezTo>
                  <a:cubicBezTo>
                    <a:pt x="20319" y="42920"/>
                    <a:pt x="20232" y="41132"/>
                    <a:pt x="20126" y="39940"/>
                  </a:cubicBezTo>
                  <a:cubicBezTo>
                    <a:pt x="20652" y="39466"/>
                    <a:pt x="20968" y="38782"/>
                    <a:pt x="21003" y="38081"/>
                  </a:cubicBezTo>
                  <a:cubicBezTo>
                    <a:pt x="21284" y="35206"/>
                    <a:pt x="21301" y="34750"/>
                    <a:pt x="21038" y="28597"/>
                  </a:cubicBezTo>
                  <a:cubicBezTo>
                    <a:pt x="20758" y="22460"/>
                    <a:pt x="22265" y="20672"/>
                    <a:pt x="20354" y="15886"/>
                  </a:cubicBezTo>
                  <a:cubicBezTo>
                    <a:pt x="18426" y="11082"/>
                    <a:pt x="17444" y="1124"/>
                    <a:pt x="14183" y="300"/>
                  </a:cubicBezTo>
                  <a:cubicBezTo>
                    <a:pt x="13404" y="104"/>
                    <a:pt x="12288" y="1"/>
                    <a:pt x="1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31"/>
            <p:cNvSpPr/>
            <p:nvPr/>
          </p:nvSpPr>
          <p:spPr>
            <a:xfrm>
              <a:off x="864278" y="3829340"/>
              <a:ext cx="223462" cy="2229749"/>
            </a:xfrm>
            <a:custGeom>
              <a:avLst/>
              <a:gdLst/>
              <a:ahLst/>
              <a:cxnLst/>
              <a:rect l="l" t="t" r="r" b="b"/>
              <a:pathLst>
                <a:path w="3349" h="33417" fill="none" extrusionOk="0">
                  <a:moveTo>
                    <a:pt x="1736" y="33416"/>
                  </a:moveTo>
                  <a:cubicBezTo>
                    <a:pt x="1736" y="33416"/>
                    <a:pt x="3349" y="30295"/>
                    <a:pt x="2297" y="27297"/>
                  </a:cubicBezTo>
                  <a:cubicBezTo>
                    <a:pt x="1262" y="24317"/>
                    <a:pt x="0" y="17971"/>
                    <a:pt x="807" y="14412"/>
                  </a:cubicBezTo>
                  <a:cubicBezTo>
                    <a:pt x="1613" y="10835"/>
                    <a:pt x="1490" y="2192"/>
                    <a:pt x="456" y="1"/>
                  </a:cubicBezTo>
                </a:path>
              </a:pathLst>
            </a:custGeom>
            <a:noFill/>
            <a:ln w="4825" cap="rnd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31"/>
            <p:cNvSpPr/>
            <p:nvPr/>
          </p:nvSpPr>
          <p:spPr>
            <a:xfrm>
              <a:off x="881826" y="1357446"/>
              <a:ext cx="524125" cy="998873"/>
            </a:xfrm>
            <a:custGeom>
              <a:avLst/>
              <a:gdLst/>
              <a:ahLst/>
              <a:cxnLst/>
              <a:rect l="l" t="t" r="r" b="b"/>
              <a:pathLst>
                <a:path w="7855" h="14970" extrusionOk="0">
                  <a:moveTo>
                    <a:pt x="3616" y="1"/>
                  </a:moveTo>
                  <a:cubicBezTo>
                    <a:pt x="2412" y="1"/>
                    <a:pt x="1479" y="747"/>
                    <a:pt x="999" y="1878"/>
                  </a:cubicBezTo>
                  <a:cubicBezTo>
                    <a:pt x="859" y="2264"/>
                    <a:pt x="754" y="2667"/>
                    <a:pt x="736" y="3088"/>
                  </a:cubicBezTo>
                  <a:cubicBezTo>
                    <a:pt x="684" y="3631"/>
                    <a:pt x="684" y="4175"/>
                    <a:pt x="701" y="4718"/>
                  </a:cubicBezTo>
                  <a:cubicBezTo>
                    <a:pt x="526" y="4736"/>
                    <a:pt x="351" y="4841"/>
                    <a:pt x="245" y="4999"/>
                  </a:cubicBezTo>
                  <a:cubicBezTo>
                    <a:pt x="0" y="5437"/>
                    <a:pt x="263" y="5980"/>
                    <a:pt x="771" y="6033"/>
                  </a:cubicBezTo>
                  <a:lnTo>
                    <a:pt x="877" y="6051"/>
                  </a:lnTo>
                  <a:cubicBezTo>
                    <a:pt x="1192" y="7506"/>
                    <a:pt x="1753" y="8207"/>
                    <a:pt x="1753" y="8207"/>
                  </a:cubicBezTo>
                  <a:lnTo>
                    <a:pt x="1578" y="11608"/>
                  </a:lnTo>
                  <a:cubicBezTo>
                    <a:pt x="2287" y="13924"/>
                    <a:pt x="3197" y="14970"/>
                    <a:pt x="4018" y="14970"/>
                  </a:cubicBezTo>
                  <a:cubicBezTo>
                    <a:pt x="4881" y="14970"/>
                    <a:pt x="5646" y="13814"/>
                    <a:pt x="5978" y="11766"/>
                  </a:cubicBezTo>
                  <a:lnTo>
                    <a:pt x="5943" y="8312"/>
                  </a:lnTo>
                  <a:cubicBezTo>
                    <a:pt x="6347" y="7874"/>
                    <a:pt x="6697" y="7085"/>
                    <a:pt x="6908" y="6208"/>
                  </a:cubicBezTo>
                  <a:lnTo>
                    <a:pt x="7065" y="6208"/>
                  </a:lnTo>
                  <a:cubicBezTo>
                    <a:pt x="7556" y="6156"/>
                    <a:pt x="7854" y="5612"/>
                    <a:pt x="7609" y="5174"/>
                  </a:cubicBezTo>
                  <a:cubicBezTo>
                    <a:pt x="7504" y="4999"/>
                    <a:pt x="7311" y="4876"/>
                    <a:pt x="7118" y="4858"/>
                  </a:cubicBezTo>
                  <a:cubicBezTo>
                    <a:pt x="7171" y="4210"/>
                    <a:pt x="7100" y="3561"/>
                    <a:pt x="6943" y="2912"/>
                  </a:cubicBezTo>
                  <a:cubicBezTo>
                    <a:pt x="6452" y="1019"/>
                    <a:pt x="5417" y="37"/>
                    <a:pt x="3699" y="2"/>
                  </a:cubicBezTo>
                  <a:cubicBezTo>
                    <a:pt x="3671" y="1"/>
                    <a:pt x="3644" y="1"/>
                    <a:pt x="36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31"/>
            <p:cNvSpPr/>
            <p:nvPr/>
          </p:nvSpPr>
          <p:spPr>
            <a:xfrm>
              <a:off x="999930" y="1904991"/>
              <a:ext cx="279644" cy="117703"/>
            </a:xfrm>
            <a:custGeom>
              <a:avLst/>
              <a:gdLst/>
              <a:ahLst/>
              <a:cxnLst/>
              <a:rect l="l" t="t" r="r" b="b"/>
              <a:pathLst>
                <a:path w="4191" h="176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38" y="1763"/>
                    <a:pt x="3101" y="1763"/>
                  </a:cubicBezTo>
                  <a:cubicBezTo>
                    <a:pt x="3444" y="1763"/>
                    <a:pt x="3809" y="1703"/>
                    <a:pt x="4191" y="1561"/>
                  </a:cubicBezTo>
                  <a:lnTo>
                    <a:pt x="4173" y="106"/>
                  </a:lnTo>
                  <a:cubicBezTo>
                    <a:pt x="3564" y="622"/>
                    <a:pt x="2940" y="992"/>
                    <a:pt x="2210" y="992"/>
                  </a:cubicBezTo>
                  <a:cubicBezTo>
                    <a:pt x="1574" y="992"/>
                    <a:pt x="858" y="711"/>
                    <a:pt x="1" y="1"/>
                  </a:cubicBezTo>
                  <a:close/>
                </a:path>
              </a:pathLst>
            </a:custGeom>
            <a:solidFill>
              <a:srgbClr val="0F1C4D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31"/>
            <p:cNvSpPr/>
            <p:nvPr/>
          </p:nvSpPr>
          <p:spPr>
            <a:xfrm>
              <a:off x="909851" y="1695608"/>
              <a:ext cx="24622" cy="39835"/>
            </a:xfrm>
            <a:custGeom>
              <a:avLst/>
              <a:gdLst/>
              <a:ahLst/>
              <a:cxnLst/>
              <a:rect l="l" t="t" r="r" b="b"/>
              <a:pathLst>
                <a:path w="369" h="597" fill="none" extrusionOk="0">
                  <a:moveTo>
                    <a:pt x="334" y="1"/>
                  </a:moveTo>
                  <a:cubicBezTo>
                    <a:pt x="334" y="1"/>
                    <a:pt x="1" y="18"/>
                    <a:pt x="36" y="299"/>
                  </a:cubicBezTo>
                  <a:cubicBezTo>
                    <a:pt x="71" y="597"/>
                    <a:pt x="369" y="474"/>
                    <a:pt x="369" y="474"/>
                  </a:cubicBezTo>
                </a:path>
              </a:pathLst>
            </a:custGeom>
            <a:noFill/>
            <a:ln w="3500" cap="rnd" cmpd="sng">
              <a:solidFill>
                <a:schemeClr val="dk1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31"/>
            <p:cNvSpPr/>
            <p:nvPr/>
          </p:nvSpPr>
          <p:spPr>
            <a:xfrm>
              <a:off x="853335" y="1099487"/>
              <a:ext cx="646165" cy="364118"/>
            </a:xfrm>
            <a:custGeom>
              <a:avLst/>
              <a:gdLst/>
              <a:ahLst/>
              <a:cxnLst/>
              <a:rect l="l" t="t" r="r" b="b"/>
              <a:pathLst>
                <a:path w="9684" h="5457" extrusionOk="0">
                  <a:moveTo>
                    <a:pt x="3534" y="0"/>
                  </a:moveTo>
                  <a:cubicBezTo>
                    <a:pt x="3183" y="0"/>
                    <a:pt x="3352" y="1707"/>
                    <a:pt x="2934" y="2062"/>
                  </a:cubicBezTo>
                  <a:cubicBezTo>
                    <a:pt x="2875" y="2113"/>
                    <a:pt x="2828" y="2136"/>
                    <a:pt x="2792" y="2136"/>
                  </a:cubicBezTo>
                  <a:cubicBezTo>
                    <a:pt x="2525" y="2136"/>
                    <a:pt x="2782" y="931"/>
                    <a:pt x="2443" y="607"/>
                  </a:cubicBezTo>
                  <a:cubicBezTo>
                    <a:pt x="2394" y="565"/>
                    <a:pt x="2356" y="545"/>
                    <a:pt x="2326" y="545"/>
                  </a:cubicBezTo>
                  <a:cubicBezTo>
                    <a:pt x="2108" y="545"/>
                    <a:pt x="2338" y="1566"/>
                    <a:pt x="2338" y="2168"/>
                  </a:cubicBezTo>
                  <a:cubicBezTo>
                    <a:pt x="2338" y="2455"/>
                    <a:pt x="2270" y="2575"/>
                    <a:pt x="2169" y="2575"/>
                  </a:cubicBezTo>
                  <a:cubicBezTo>
                    <a:pt x="2030" y="2575"/>
                    <a:pt x="1827" y="2345"/>
                    <a:pt x="1654" y="2010"/>
                  </a:cubicBezTo>
                  <a:cubicBezTo>
                    <a:pt x="1531" y="1763"/>
                    <a:pt x="1367" y="1655"/>
                    <a:pt x="1226" y="1655"/>
                  </a:cubicBezTo>
                  <a:cubicBezTo>
                    <a:pt x="1047" y="1655"/>
                    <a:pt x="906" y="1830"/>
                    <a:pt x="935" y="2115"/>
                  </a:cubicBezTo>
                  <a:cubicBezTo>
                    <a:pt x="965" y="2541"/>
                    <a:pt x="1659" y="3053"/>
                    <a:pt x="1450" y="3053"/>
                  </a:cubicBezTo>
                  <a:cubicBezTo>
                    <a:pt x="1409" y="3053"/>
                    <a:pt x="1335" y="3034"/>
                    <a:pt x="1216" y="2992"/>
                  </a:cubicBezTo>
                  <a:cubicBezTo>
                    <a:pt x="982" y="2906"/>
                    <a:pt x="746" y="2865"/>
                    <a:pt x="559" y="2865"/>
                  </a:cubicBezTo>
                  <a:cubicBezTo>
                    <a:pt x="174" y="2865"/>
                    <a:pt x="1" y="3041"/>
                    <a:pt x="497" y="3360"/>
                  </a:cubicBezTo>
                  <a:cubicBezTo>
                    <a:pt x="788" y="3544"/>
                    <a:pt x="1009" y="3571"/>
                    <a:pt x="1120" y="3571"/>
                  </a:cubicBezTo>
                  <a:cubicBezTo>
                    <a:pt x="1165" y="3571"/>
                    <a:pt x="1191" y="3566"/>
                    <a:pt x="1196" y="3566"/>
                  </a:cubicBezTo>
                  <a:cubicBezTo>
                    <a:pt x="1209" y="3566"/>
                    <a:pt x="1075" y="3597"/>
                    <a:pt x="743" y="3816"/>
                  </a:cubicBezTo>
                  <a:cubicBezTo>
                    <a:pt x="184" y="4188"/>
                    <a:pt x="293" y="4402"/>
                    <a:pt x="648" y="4402"/>
                  </a:cubicBezTo>
                  <a:cubicBezTo>
                    <a:pt x="794" y="4402"/>
                    <a:pt x="981" y="4366"/>
                    <a:pt x="1181" y="4289"/>
                  </a:cubicBezTo>
                  <a:cubicBezTo>
                    <a:pt x="1332" y="4224"/>
                    <a:pt x="1494" y="4192"/>
                    <a:pt x="1657" y="4192"/>
                  </a:cubicBezTo>
                  <a:cubicBezTo>
                    <a:pt x="1893" y="4192"/>
                    <a:pt x="2131" y="4259"/>
                    <a:pt x="2338" y="4394"/>
                  </a:cubicBezTo>
                  <a:cubicBezTo>
                    <a:pt x="2338" y="4394"/>
                    <a:pt x="6914" y="5025"/>
                    <a:pt x="8088" y="5271"/>
                  </a:cubicBezTo>
                  <a:cubicBezTo>
                    <a:pt x="8583" y="5383"/>
                    <a:pt x="8786" y="5457"/>
                    <a:pt x="8891" y="5457"/>
                  </a:cubicBezTo>
                  <a:cubicBezTo>
                    <a:pt x="9031" y="5457"/>
                    <a:pt x="8994" y="5324"/>
                    <a:pt x="9245" y="4973"/>
                  </a:cubicBezTo>
                  <a:cubicBezTo>
                    <a:pt x="9684" y="4341"/>
                    <a:pt x="7983" y="4236"/>
                    <a:pt x="8527" y="4236"/>
                  </a:cubicBezTo>
                  <a:cubicBezTo>
                    <a:pt x="9053" y="4236"/>
                    <a:pt x="9438" y="4026"/>
                    <a:pt x="8965" y="3675"/>
                  </a:cubicBezTo>
                  <a:cubicBezTo>
                    <a:pt x="8474" y="3307"/>
                    <a:pt x="7650" y="3465"/>
                    <a:pt x="8422" y="3202"/>
                  </a:cubicBezTo>
                  <a:cubicBezTo>
                    <a:pt x="9009" y="3002"/>
                    <a:pt x="9098" y="2506"/>
                    <a:pt x="8743" y="2506"/>
                  </a:cubicBezTo>
                  <a:cubicBezTo>
                    <a:pt x="8632" y="2506"/>
                    <a:pt x="8478" y="2555"/>
                    <a:pt x="8281" y="2676"/>
                  </a:cubicBezTo>
                  <a:cubicBezTo>
                    <a:pt x="8061" y="2817"/>
                    <a:pt x="7864" y="2871"/>
                    <a:pt x="7708" y="2871"/>
                  </a:cubicBezTo>
                  <a:cubicBezTo>
                    <a:pt x="7281" y="2871"/>
                    <a:pt x="7159" y="2467"/>
                    <a:pt x="7685" y="2325"/>
                  </a:cubicBezTo>
                  <a:cubicBezTo>
                    <a:pt x="8271" y="2158"/>
                    <a:pt x="8113" y="1490"/>
                    <a:pt x="7777" y="1490"/>
                  </a:cubicBezTo>
                  <a:cubicBezTo>
                    <a:pt x="7690" y="1490"/>
                    <a:pt x="7592" y="1534"/>
                    <a:pt x="7492" y="1642"/>
                  </a:cubicBezTo>
                  <a:cubicBezTo>
                    <a:pt x="7173" y="1997"/>
                    <a:pt x="6285" y="2296"/>
                    <a:pt x="6012" y="2296"/>
                  </a:cubicBezTo>
                  <a:cubicBezTo>
                    <a:pt x="5882" y="2296"/>
                    <a:pt x="5893" y="2227"/>
                    <a:pt x="6177" y="2062"/>
                  </a:cubicBezTo>
                  <a:cubicBezTo>
                    <a:pt x="6852" y="1657"/>
                    <a:pt x="6841" y="359"/>
                    <a:pt x="6576" y="359"/>
                  </a:cubicBezTo>
                  <a:cubicBezTo>
                    <a:pt x="6497" y="359"/>
                    <a:pt x="6396" y="475"/>
                    <a:pt x="6283" y="765"/>
                  </a:cubicBezTo>
                  <a:cubicBezTo>
                    <a:pt x="5891" y="1758"/>
                    <a:pt x="5444" y="1858"/>
                    <a:pt x="5003" y="1858"/>
                  </a:cubicBezTo>
                  <a:cubicBezTo>
                    <a:pt x="4891" y="1858"/>
                    <a:pt x="4780" y="1852"/>
                    <a:pt x="4670" y="1852"/>
                  </a:cubicBezTo>
                  <a:cubicBezTo>
                    <a:pt x="4144" y="1852"/>
                    <a:pt x="5739" y="765"/>
                    <a:pt x="5546" y="151"/>
                  </a:cubicBezTo>
                  <a:cubicBezTo>
                    <a:pt x="5518" y="59"/>
                    <a:pt x="5475" y="19"/>
                    <a:pt x="5421" y="19"/>
                  </a:cubicBezTo>
                  <a:cubicBezTo>
                    <a:pt x="5103" y="19"/>
                    <a:pt x="4392" y="1388"/>
                    <a:pt x="3898" y="1747"/>
                  </a:cubicBezTo>
                  <a:cubicBezTo>
                    <a:pt x="3829" y="1797"/>
                    <a:pt x="3782" y="1820"/>
                    <a:pt x="3752" y="1820"/>
                  </a:cubicBezTo>
                  <a:cubicBezTo>
                    <a:pt x="3529" y="1820"/>
                    <a:pt x="4215" y="593"/>
                    <a:pt x="3705" y="99"/>
                  </a:cubicBezTo>
                  <a:cubicBezTo>
                    <a:pt x="3637" y="31"/>
                    <a:pt x="3581" y="0"/>
                    <a:pt x="35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31"/>
            <p:cNvSpPr/>
            <p:nvPr/>
          </p:nvSpPr>
          <p:spPr>
            <a:xfrm>
              <a:off x="886497" y="1288852"/>
              <a:ext cx="554551" cy="381066"/>
            </a:xfrm>
            <a:custGeom>
              <a:avLst/>
              <a:gdLst/>
              <a:ahLst/>
              <a:cxnLst/>
              <a:rect l="l" t="t" r="r" b="b"/>
              <a:pathLst>
                <a:path w="8311" h="5711" extrusionOk="0">
                  <a:moveTo>
                    <a:pt x="5298" y="0"/>
                  </a:moveTo>
                  <a:cubicBezTo>
                    <a:pt x="5218" y="0"/>
                    <a:pt x="5135" y="4"/>
                    <a:pt x="5049" y="13"/>
                  </a:cubicBezTo>
                  <a:cubicBezTo>
                    <a:pt x="3753" y="165"/>
                    <a:pt x="3782" y="559"/>
                    <a:pt x="3010" y="559"/>
                  </a:cubicBezTo>
                  <a:cubicBezTo>
                    <a:pt x="2979" y="559"/>
                    <a:pt x="2945" y="558"/>
                    <a:pt x="2910" y="557"/>
                  </a:cubicBezTo>
                  <a:cubicBezTo>
                    <a:pt x="2420" y="627"/>
                    <a:pt x="1946" y="820"/>
                    <a:pt x="1560" y="1135"/>
                  </a:cubicBezTo>
                  <a:cubicBezTo>
                    <a:pt x="824" y="1679"/>
                    <a:pt x="824" y="1679"/>
                    <a:pt x="772" y="2152"/>
                  </a:cubicBezTo>
                  <a:cubicBezTo>
                    <a:pt x="719" y="2643"/>
                    <a:pt x="0" y="3958"/>
                    <a:pt x="333" y="4501"/>
                  </a:cubicBezTo>
                  <a:cubicBezTo>
                    <a:pt x="333" y="4501"/>
                    <a:pt x="294" y="5616"/>
                    <a:pt x="596" y="5616"/>
                  </a:cubicBezTo>
                  <a:cubicBezTo>
                    <a:pt x="645" y="5616"/>
                    <a:pt x="703" y="5587"/>
                    <a:pt x="772" y="5518"/>
                  </a:cubicBezTo>
                  <a:cubicBezTo>
                    <a:pt x="1262" y="5027"/>
                    <a:pt x="1350" y="3625"/>
                    <a:pt x="2279" y="3222"/>
                  </a:cubicBezTo>
                  <a:cubicBezTo>
                    <a:pt x="2772" y="3017"/>
                    <a:pt x="3398" y="2852"/>
                    <a:pt x="4017" y="2852"/>
                  </a:cubicBezTo>
                  <a:cubicBezTo>
                    <a:pt x="4563" y="2852"/>
                    <a:pt x="5104" y="2981"/>
                    <a:pt x="5540" y="3327"/>
                  </a:cubicBezTo>
                  <a:cubicBezTo>
                    <a:pt x="6469" y="4063"/>
                    <a:pt x="6522" y="4834"/>
                    <a:pt x="6469" y="5220"/>
                  </a:cubicBezTo>
                  <a:cubicBezTo>
                    <a:pt x="6437" y="5455"/>
                    <a:pt x="6659" y="5710"/>
                    <a:pt x="6862" y="5710"/>
                  </a:cubicBezTo>
                  <a:cubicBezTo>
                    <a:pt x="6991" y="5710"/>
                    <a:pt x="7112" y="5606"/>
                    <a:pt x="7153" y="5325"/>
                  </a:cubicBezTo>
                  <a:cubicBezTo>
                    <a:pt x="7241" y="4589"/>
                    <a:pt x="7048" y="4449"/>
                    <a:pt x="7451" y="3765"/>
                  </a:cubicBezTo>
                  <a:cubicBezTo>
                    <a:pt x="7837" y="3081"/>
                    <a:pt x="7293" y="3029"/>
                    <a:pt x="7486" y="2696"/>
                  </a:cubicBezTo>
                  <a:cubicBezTo>
                    <a:pt x="7679" y="2345"/>
                    <a:pt x="8310" y="2555"/>
                    <a:pt x="7644" y="1714"/>
                  </a:cubicBezTo>
                  <a:cubicBezTo>
                    <a:pt x="7003" y="942"/>
                    <a:pt x="6486" y="0"/>
                    <a:pt x="5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31"/>
            <p:cNvSpPr/>
            <p:nvPr/>
          </p:nvSpPr>
          <p:spPr>
            <a:xfrm>
              <a:off x="1155532" y="1335293"/>
              <a:ext cx="168547" cy="129980"/>
            </a:xfrm>
            <a:custGeom>
              <a:avLst/>
              <a:gdLst/>
              <a:ahLst/>
              <a:cxnLst/>
              <a:rect l="l" t="t" r="r" b="b"/>
              <a:pathLst>
                <a:path w="2526" h="1948" fill="none" extrusionOk="0">
                  <a:moveTo>
                    <a:pt x="0" y="1"/>
                  </a:moveTo>
                  <a:cubicBezTo>
                    <a:pt x="0" y="1"/>
                    <a:pt x="1070" y="1702"/>
                    <a:pt x="2525" y="1947"/>
                  </a:cubicBezTo>
                </a:path>
              </a:pathLst>
            </a:custGeom>
            <a:noFill/>
            <a:ln w="2200" cap="rnd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31"/>
            <p:cNvSpPr/>
            <p:nvPr/>
          </p:nvSpPr>
          <p:spPr>
            <a:xfrm>
              <a:off x="970704" y="1416030"/>
              <a:ext cx="133450" cy="58585"/>
            </a:xfrm>
            <a:custGeom>
              <a:avLst/>
              <a:gdLst/>
              <a:ahLst/>
              <a:cxnLst/>
              <a:rect l="l" t="t" r="r" b="b"/>
              <a:pathLst>
                <a:path w="2000" h="878" fill="none" extrusionOk="0">
                  <a:moveTo>
                    <a:pt x="1999" y="1"/>
                  </a:moveTo>
                  <a:cubicBezTo>
                    <a:pt x="1631" y="176"/>
                    <a:pt x="1228" y="281"/>
                    <a:pt x="824" y="299"/>
                  </a:cubicBezTo>
                  <a:cubicBezTo>
                    <a:pt x="456" y="316"/>
                    <a:pt x="141" y="544"/>
                    <a:pt x="0" y="877"/>
                  </a:cubicBezTo>
                </a:path>
              </a:pathLst>
            </a:custGeom>
            <a:noFill/>
            <a:ln w="2200" cap="rnd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31"/>
            <p:cNvSpPr/>
            <p:nvPr/>
          </p:nvSpPr>
          <p:spPr>
            <a:xfrm>
              <a:off x="935607" y="1503774"/>
              <a:ext cx="55048" cy="39835"/>
            </a:xfrm>
            <a:custGeom>
              <a:avLst/>
              <a:gdLst/>
              <a:ahLst/>
              <a:cxnLst/>
              <a:rect l="l" t="t" r="r" b="b"/>
              <a:pathLst>
                <a:path w="825" h="597" fill="none" extrusionOk="0">
                  <a:moveTo>
                    <a:pt x="0" y="597"/>
                  </a:moveTo>
                  <a:cubicBezTo>
                    <a:pt x="0" y="597"/>
                    <a:pt x="439" y="106"/>
                    <a:pt x="824" y="1"/>
                  </a:cubicBezTo>
                </a:path>
              </a:pathLst>
            </a:custGeom>
            <a:noFill/>
            <a:ln w="2200" cap="rnd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31"/>
            <p:cNvSpPr/>
            <p:nvPr/>
          </p:nvSpPr>
          <p:spPr>
            <a:xfrm>
              <a:off x="1710017" y="3142406"/>
              <a:ext cx="606464" cy="1315283"/>
            </a:xfrm>
            <a:custGeom>
              <a:avLst/>
              <a:gdLst/>
              <a:ahLst/>
              <a:cxnLst/>
              <a:rect l="l" t="t" r="r" b="b"/>
              <a:pathLst>
                <a:path w="9089" h="19712" extrusionOk="0">
                  <a:moveTo>
                    <a:pt x="2938" y="1"/>
                  </a:moveTo>
                  <a:cubicBezTo>
                    <a:pt x="2133" y="1"/>
                    <a:pt x="932" y="764"/>
                    <a:pt x="120" y="764"/>
                  </a:cubicBezTo>
                  <a:cubicBezTo>
                    <a:pt x="79" y="764"/>
                    <a:pt x="39" y="762"/>
                    <a:pt x="1" y="758"/>
                  </a:cubicBezTo>
                  <a:lnTo>
                    <a:pt x="1" y="758"/>
                  </a:lnTo>
                  <a:lnTo>
                    <a:pt x="6031" y="15713"/>
                  </a:lnTo>
                  <a:cubicBezTo>
                    <a:pt x="6172" y="16099"/>
                    <a:pt x="6382" y="16467"/>
                    <a:pt x="6628" y="16800"/>
                  </a:cubicBezTo>
                  <a:cubicBezTo>
                    <a:pt x="7113" y="17470"/>
                    <a:pt x="7936" y="18525"/>
                    <a:pt x="8222" y="18525"/>
                  </a:cubicBezTo>
                  <a:cubicBezTo>
                    <a:pt x="8235" y="18525"/>
                    <a:pt x="8247" y="18523"/>
                    <a:pt x="8258" y="18518"/>
                  </a:cubicBezTo>
                  <a:cubicBezTo>
                    <a:pt x="8332" y="18485"/>
                    <a:pt x="8361" y="18396"/>
                    <a:pt x="8361" y="18280"/>
                  </a:cubicBezTo>
                  <a:lnTo>
                    <a:pt x="8361" y="18280"/>
                  </a:lnTo>
                  <a:cubicBezTo>
                    <a:pt x="8482" y="18703"/>
                    <a:pt x="8609" y="19145"/>
                    <a:pt x="8679" y="19377"/>
                  </a:cubicBezTo>
                  <a:cubicBezTo>
                    <a:pt x="8748" y="19609"/>
                    <a:pt x="8810" y="19711"/>
                    <a:pt x="8856" y="19711"/>
                  </a:cubicBezTo>
                  <a:cubicBezTo>
                    <a:pt x="9089" y="19711"/>
                    <a:pt x="8933" y="17095"/>
                    <a:pt x="7469" y="15310"/>
                  </a:cubicBezTo>
                  <a:cubicBezTo>
                    <a:pt x="6522" y="14170"/>
                    <a:pt x="3104" y="1425"/>
                    <a:pt x="3033" y="4"/>
                  </a:cubicBezTo>
                  <a:cubicBezTo>
                    <a:pt x="3002" y="2"/>
                    <a:pt x="2970" y="1"/>
                    <a:pt x="29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31"/>
            <p:cNvSpPr/>
            <p:nvPr/>
          </p:nvSpPr>
          <p:spPr>
            <a:xfrm>
              <a:off x="1148526" y="4131137"/>
              <a:ext cx="145127" cy="180157"/>
            </a:xfrm>
            <a:custGeom>
              <a:avLst/>
              <a:gdLst/>
              <a:ahLst/>
              <a:cxnLst/>
              <a:rect l="l" t="t" r="r" b="b"/>
              <a:pathLst>
                <a:path w="2175" h="270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16" y="2700"/>
                    <a:pt x="1502" y="2700"/>
                  </a:cubicBezTo>
                  <a:cubicBezTo>
                    <a:pt x="1528" y="2700"/>
                    <a:pt x="1553" y="2694"/>
                    <a:pt x="1578" y="2683"/>
                  </a:cubicBezTo>
                  <a:cubicBezTo>
                    <a:pt x="2174" y="2420"/>
                    <a:pt x="1631" y="877"/>
                    <a:pt x="1578" y="649"/>
                  </a:cubicBezTo>
                  <a:cubicBezTo>
                    <a:pt x="1526" y="43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31"/>
            <p:cNvSpPr/>
            <p:nvPr/>
          </p:nvSpPr>
          <p:spPr>
            <a:xfrm>
              <a:off x="259482" y="2070135"/>
              <a:ext cx="1847148" cy="1592259"/>
            </a:xfrm>
            <a:custGeom>
              <a:avLst/>
              <a:gdLst/>
              <a:ahLst/>
              <a:cxnLst/>
              <a:rect l="l" t="t" r="r" b="b"/>
              <a:pathLst>
                <a:path w="27683" h="23863" extrusionOk="0">
                  <a:moveTo>
                    <a:pt x="10319" y="1"/>
                  </a:moveTo>
                  <a:cubicBezTo>
                    <a:pt x="9072" y="1"/>
                    <a:pt x="6271" y="1276"/>
                    <a:pt x="4032" y="10745"/>
                  </a:cubicBezTo>
                  <a:cubicBezTo>
                    <a:pt x="3524" y="12971"/>
                    <a:pt x="0" y="18687"/>
                    <a:pt x="5417" y="21650"/>
                  </a:cubicBezTo>
                  <a:cubicBezTo>
                    <a:pt x="5585" y="21740"/>
                    <a:pt x="5910" y="21769"/>
                    <a:pt x="6254" y="21769"/>
                  </a:cubicBezTo>
                  <a:cubicBezTo>
                    <a:pt x="6843" y="21769"/>
                    <a:pt x="7486" y="21685"/>
                    <a:pt x="7486" y="21685"/>
                  </a:cubicBezTo>
                  <a:lnTo>
                    <a:pt x="7486" y="21685"/>
                  </a:lnTo>
                  <a:cubicBezTo>
                    <a:pt x="7469" y="21772"/>
                    <a:pt x="7469" y="23070"/>
                    <a:pt x="8047" y="23508"/>
                  </a:cubicBezTo>
                  <a:cubicBezTo>
                    <a:pt x="9404" y="23508"/>
                    <a:pt x="10615" y="23349"/>
                    <a:pt x="12398" y="23349"/>
                  </a:cubicBezTo>
                  <a:cubicBezTo>
                    <a:pt x="13632" y="23349"/>
                    <a:pt x="15141" y="23425"/>
                    <a:pt x="17164" y="23683"/>
                  </a:cubicBezTo>
                  <a:cubicBezTo>
                    <a:pt x="18079" y="23802"/>
                    <a:pt x="18838" y="23863"/>
                    <a:pt x="19496" y="23863"/>
                  </a:cubicBezTo>
                  <a:cubicBezTo>
                    <a:pt x="21358" y="23863"/>
                    <a:pt x="22411" y="23379"/>
                    <a:pt x="23913" y="22368"/>
                  </a:cubicBezTo>
                  <a:cubicBezTo>
                    <a:pt x="24071" y="22263"/>
                    <a:pt x="23335" y="20089"/>
                    <a:pt x="22178" y="17582"/>
                  </a:cubicBezTo>
                  <a:lnTo>
                    <a:pt x="22178" y="17582"/>
                  </a:lnTo>
                  <a:cubicBezTo>
                    <a:pt x="22178" y="17582"/>
                    <a:pt x="22757" y="17641"/>
                    <a:pt x="23427" y="17641"/>
                  </a:cubicBezTo>
                  <a:cubicBezTo>
                    <a:pt x="24223" y="17641"/>
                    <a:pt x="25148" y="17558"/>
                    <a:pt x="25386" y="17197"/>
                  </a:cubicBezTo>
                  <a:cubicBezTo>
                    <a:pt x="27683" y="13690"/>
                    <a:pt x="21406" y="3697"/>
                    <a:pt x="18777" y="1839"/>
                  </a:cubicBezTo>
                  <a:cubicBezTo>
                    <a:pt x="17830" y="1173"/>
                    <a:pt x="17111" y="752"/>
                    <a:pt x="15323" y="436"/>
                  </a:cubicBezTo>
                  <a:cubicBezTo>
                    <a:pt x="15309" y="962"/>
                    <a:pt x="15214" y="1452"/>
                    <a:pt x="13809" y="1452"/>
                  </a:cubicBezTo>
                  <a:cubicBezTo>
                    <a:pt x="13480" y="1452"/>
                    <a:pt x="13078" y="1425"/>
                    <a:pt x="12588" y="1365"/>
                  </a:cubicBezTo>
                  <a:cubicBezTo>
                    <a:pt x="11168" y="1190"/>
                    <a:pt x="10940" y="138"/>
                    <a:pt x="10940" y="138"/>
                  </a:cubicBezTo>
                  <a:cubicBezTo>
                    <a:pt x="10864" y="87"/>
                    <a:pt x="10644" y="1"/>
                    <a:pt x="10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31"/>
            <p:cNvSpPr/>
            <p:nvPr/>
          </p:nvSpPr>
          <p:spPr>
            <a:xfrm>
              <a:off x="1582506" y="2729712"/>
              <a:ext cx="159139" cy="514783"/>
            </a:xfrm>
            <a:custGeom>
              <a:avLst/>
              <a:gdLst/>
              <a:ahLst/>
              <a:cxnLst/>
              <a:rect l="l" t="t" r="r" b="b"/>
              <a:pathLst>
                <a:path w="2385" h="7715" fill="none" extrusionOk="0">
                  <a:moveTo>
                    <a:pt x="1" y="1"/>
                  </a:moveTo>
                  <a:lnTo>
                    <a:pt x="2385" y="7715"/>
                  </a:lnTo>
                </a:path>
              </a:pathLst>
            </a:custGeom>
            <a:noFill/>
            <a:ln w="5250" cap="flat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31"/>
            <p:cNvSpPr/>
            <p:nvPr/>
          </p:nvSpPr>
          <p:spPr>
            <a:xfrm>
              <a:off x="982381" y="2073472"/>
              <a:ext cx="333492" cy="112365"/>
            </a:xfrm>
            <a:custGeom>
              <a:avLst/>
              <a:gdLst/>
              <a:ahLst/>
              <a:cxnLst/>
              <a:rect l="l" t="t" r="r" b="b"/>
              <a:pathLst>
                <a:path w="4998" h="1684" fill="none" extrusionOk="0">
                  <a:moveTo>
                    <a:pt x="4612" y="404"/>
                  </a:moveTo>
                  <a:cubicBezTo>
                    <a:pt x="4612" y="404"/>
                    <a:pt x="4997" y="1684"/>
                    <a:pt x="2052" y="1350"/>
                  </a:cubicBezTo>
                  <a:cubicBezTo>
                    <a:pt x="246" y="1123"/>
                    <a:pt x="1" y="1"/>
                    <a:pt x="1" y="1"/>
                  </a:cubicBezTo>
                </a:path>
              </a:pathLst>
            </a:custGeom>
            <a:noFill/>
            <a:ln w="5250" cap="rnd" cmpd="sng">
              <a:solidFill>
                <a:srgbClr val="FEF0E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31"/>
            <p:cNvSpPr/>
            <p:nvPr/>
          </p:nvSpPr>
          <p:spPr>
            <a:xfrm>
              <a:off x="691126" y="3488909"/>
              <a:ext cx="660110" cy="886975"/>
            </a:xfrm>
            <a:custGeom>
              <a:avLst/>
              <a:gdLst/>
              <a:ahLst/>
              <a:cxnLst/>
              <a:rect l="l" t="t" r="r" b="b"/>
              <a:pathLst>
                <a:path w="9893" h="13293" extrusionOk="0">
                  <a:moveTo>
                    <a:pt x="3454" y="1"/>
                  </a:moveTo>
                  <a:lnTo>
                    <a:pt x="0" y="544"/>
                  </a:lnTo>
                  <a:cubicBezTo>
                    <a:pt x="1876" y="4121"/>
                    <a:pt x="4822" y="6908"/>
                    <a:pt x="6855" y="9626"/>
                  </a:cubicBezTo>
                  <a:cubicBezTo>
                    <a:pt x="6855" y="9626"/>
                    <a:pt x="9116" y="13293"/>
                    <a:pt x="9725" y="13293"/>
                  </a:cubicBezTo>
                  <a:cubicBezTo>
                    <a:pt x="9836" y="13293"/>
                    <a:pt x="9892" y="13172"/>
                    <a:pt x="9871" y="12887"/>
                  </a:cubicBezTo>
                  <a:cubicBezTo>
                    <a:pt x="9643" y="9906"/>
                    <a:pt x="9099" y="10257"/>
                    <a:pt x="8258" y="8925"/>
                  </a:cubicBezTo>
                  <a:cubicBezTo>
                    <a:pt x="7083" y="7049"/>
                    <a:pt x="4418" y="2035"/>
                    <a:pt x="34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31"/>
            <p:cNvSpPr/>
            <p:nvPr/>
          </p:nvSpPr>
          <p:spPr>
            <a:xfrm>
              <a:off x="819772" y="2787029"/>
              <a:ext cx="101889" cy="701947"/>
            </a:xfrm>
            <a:custGeom>
              <a:avLst/>
              <a:gdLst/>
              <a:ahLst/>
              <a:cxnLst/>
              <a:rect l="l" t="t" r="r" b="b"/>
              <a:pathLst>
                <a:path w="1527" h="10520" fill="none" extrusionOk="0">
                  <a:moveTo>
                    <a:pt x="1526" y="10520"/>
                  </a:moveTo>
                  <a:cubicBezTo>
                    <a:pt x="1526" y="10520"/>
                    <a:pt x="1" y="7820"/>
                    <a:pt x="53" y="4980"/>
                  </a:cubicBezTo>
                  <a:cubicBezTo>
                    <a:pt x="71" y="3683"/>
                    <a:pt x="1386" y="1"/>
                    <a:pt x="1386" y="1"/>
                  </a:cubicBezTo>
                </a:path>
              </a:pathLst>
            </a:custGeom>
            <a:noFill/>
            <a:ln w="5250" cap="flat" cmpd="sng">
              <a:solidFill>
                <a:schemeClr val="lt2"/>
              </a:solidFill>
              <a:prstDash val="solid"/>
              <a:miter lim="175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" name="Google Shape;897;p31"/>
          <p:cNvGrpSpPr/>
          <p:nvPr/>
        </p:nvGrpSpPr>
        <p:grpSpPr>
          <a:xfrm>
            <a:off x="6608258" y="1224636"/>
            <a:ext cx="2490165" cy="5021083"/>
            <a:chOff x="6608258" y="1224636"/>
            <a:chExt cx="2490165" cy="5021083"/>
          </a:xfrm>
        </p:grpSpPr>
        <p:sp>
          <p:nvSpPr>
            <p:cNvPr id="898" name="Google Shape;898;p31"/>
            <p:cNvSpPr/>
            <p:nvPr/>
          </p:nvSpPr>
          <p:spPr>
            <a:xfrm>
              <a:off x="7597688" y="6084713"/>
              <a:ext cx="359683" cy="161006"/>
            </a:xfrm>
            <a:custGeom>
              <a:avLst/>
              <a:gdLst/>
              <a:ahLst/>
              <a:cxnLst/>
              <a:rect l="l" t="t" r="r" b="b"/>
              <a:pathLst>
                <a:path w="5366" h="2402" extrusionOk="0">
                  <a:moveTo>
                    <a:pt x="3166" y="1"/>
                  </a:moveTo>
                  <a:cubicBezTo>
                    <a:pt x="3076" y="1"/>
                    <a:pt x="2985" y="15"/>
                    <a:pt x="2893" y="43"/>
                  </a:cubicBezTo>
                  <a:cubicBezTo>
                    <a:pt x="1982" y="288"/>
                    <a:pt x="1000" y="1147"/>
                    <a:pt x="194" y="1638"/>
                  </a:cubicBezTo>
                  <a:cubicBezTo>
                    <a:pt x="1" y="1761"/>
                    <a:pt x="36" y="2059"/>
                    <a:pt x="264" y="2112"/>
                  </a:cubicBezTo>
                  <a:cubicBezTo>
                    <a:pt x="398" y="2165"/>
                    <a:pt x="552" y="2188"/>
                    <a:pt x="703" y="2188"/>
                  </a:cubicBezTo>
                  <a:cubicBezTo>
                    <a:pt x="750" y="2188"/>
                    <a:pt x="797" y="2186"/>
                    <a:pt x="842" y="2182"/>
                  </a:cubicBezTo>
                  <a:cubicBezTo>
                    <a:pt x="860" y="2199"/>
                    <a:pt x="895" y="2199"/>
                    <a:pt x="930" y="2199"/>
                  </a:cubicBezTo>
                  <a:lnTo>
                    <a:pt x="983" y="2199"/>
                  </a:lnTo>
                  <a:cubicBezTo>
                    <a:pt x="1000" y="2287"/>
                    <a:pt x="1070" y="2357"/>
                    <a:pt x="1158" y="2375"/>
                  </a:cubicBezTo>
                  <a:cubicBezTo>
                    <a:pt x="1236" y="2393"/>
                    <a:pt x="1316" y="2402"/>
                    <a:pt x="1395" y="2402"/>
                  </a:cubicBezTo>
                  <a:cubicBezTo>
                    <a:pt x="1618" y="2402"/>
                    <a:pt x="1841" y="2333"/>
                    <a:pt x="2034" y="2217"/>
                  </a:cubicBezTo>
                  <a:lnTo>
                    <a:pt x="2087" y="2217"/>
                  </a:lnTo>
                  <a:cubicBezTo>
                    <a:pt x="3104" y="1901"/>
                    <a:pt x="4086" y="1551"/>
                    <a:pt x="5067" y="1147"/>
                  </a:cubicBezTo>
                  <a:cubicBezTo>
                    <a:pt x="5313" y="1077"/>
                    <a:pt x="5365" y="744"/>
                    <a:pt x="5138" y="621"/>
                  </a:cubicBezTo>
                  <a:lnTo>
                    <a:pt x="4804" y="376"/>
                  </a:lnTo>
                  <a:cubicBezTo>
                    <a:pt x="4752" y="341"/>
                    <a:pt x="4699" y="323"/>
                    <a:pt x="4647" y="323"/>
                  </a:cubicBezTo>
                  <a:cubicBezTo>
                    <a:pt x="4506" y="253"/>
                    <a:pt x="4349" y="183"/>
                    <a:pt x="4191" y="166"/>
                  </a:cubicBezTo>
                  <a:cubicBezTo>
                    <a:pt x="4076" y="82"/>
                    <a:pt x="3948" y="42"/>
                    <a:pt x="3819" y="42"/>
                  </a:cubicBezTo>
                  <a:cubicBezTo>
                    <a:pt x="3732" y="42"/>
                    <a:pt x="3644" y="60"/>
                    <a:pt x="3560" y="95"/>
                  </a:cubicBezTo>
                  <a:cubicBezTo>
                    <a:pt x="3433" y="32"/>
                    <a:pt x="3301" y="1"/>
                    <a:pt x="3166" y="1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31"/>
            <p:cNvSpPr/>
            <p:nvPr/>
          </p:nvSpPr>
          <p:spPr>
            <a:xfrm>
              <a:off x="8379191" y="6085450"/>
              <a:ext cx="356130" cy="159800"/>
            </a:xfrm>
            <a:custGeom>
              <a:avLst/>
              <a:gdLst/>
              <a:ahLst/>
              <a:cxnLst/>
              <a:rect l="l" t="t" r="r" b="b"/>
              <a:pathLst>
                <a:path w="5313" h="2384" extrusionOk="0">
                  <a:moveTo>
                    <a:pt x="2133" y="0"/>
                  </a:moveTo>
                  <a:cubicBezTo>
                    <a:pt x="2012" y="0"/>
                    <a:pt x="1895" y="27"/>
                    <a:pt x="1789" y="84"/>
                  </a:cubicBezTo>
                  <a:cubicBezTo>
                    <a:pt x="1709" y="51"/>
                    <a:pt x="1625" y="36"/>
                    <a:pt x="1541" y="36"/>
                  </a:cubicBezTo>
                  <a:cubicBezTo>
                    <a:pt x="1403" y="36"/>
                    <a:pt x="1267" y="78"/>
                    <a:pt x="1157" y="155"/>
                  </a:cubicBezTo>
                  <a:cubicBezTo>
                    <a:pt x="982" y="190"/>
                    <a:pt x="842" y="242"/>
                    <a:pt x="702" y="312"/>
                  </a:cubicBezTo>
                  <a:cubicBezTo>
                    <a:pt x="631" y="312"/>
                    <a:pt x="579" y="330"/>
                    <a:pt x="544" y="365"/>
                  </a:cubicBezTo>
                  <a:lnTo>
                    <a:pt x="193" y="610"/>
                  </a:lnTo>
                  <a:cubicBezTo>
                    <a:pt x="0" y="733"/>
                    <a:pt x="35" y="1049"/>
                    <a:pt x="263" y="1119"/>
                  </a:cubicBezTo>
                  <a:cubicBezTo>
                    <a:pt x="1228" y="1522"/>
                    <a:pt x="2227" y="1890"/>
                    <a:pt x="3226" y="2188"/>
                  </a:cubicBezTo>
                  <a:lnTo>
                    <a:pt x="3296" y="2188"/>
                  </a:lnTo>
                  <a:cubicBezTo>
                    <a:pt x="3482" y="2321"/>
                    <a:pt x="3707" y="2383"/>
                    <a:pt x="3942" y="2383"/>
                  </a:cubicBezTo>
                  <a:cubicBezTo>
                    <a:pt x="4018" y="2383"/>
                    <a:pt x="4096" y="2376"/>
                    <a:pt x="4173" y="2364"/>
                  </a:cubicBezTo>
                  <a:cubicBezTo>
                    <a:pt x="4261" y="2346"/>
                    <a:pt x="4331" y="2276"/>
                    <a:pt x="4348" y="2188"/>
                  </a:cubicBezTo>
                  <a:lnTo>
                    <a:pt x="4401" y="2188"/>
                  </a:lnTo>
                  <a:cubicBezTo>
                    <a:pt x="4418" y="2188"/>
                    <a:pt x="4453" y="2171"/>
                    <a:pt x="4488" y="2171"/>
                  </a:cubicBezTo>
                  <a:cubicBezTo>
                    <a:pt x="4523" y="2174"/>
                    <a:pt x="4557" y="2175"/>
                    <a:pt x="4591" y="2175"/>
                  </a:cubicBezTo>
                  <a:cubicBezTo>
                    <a:pt x="4750" y="2175"/>
                    <a:pt x="4908" y="2144"/>
                    <a:pt x="5067" y="2101"/>
                  </a:cubicBezTo>
                  <a:cubicBezTo>
                    <a:pt x="5260" y="2030"/>
                    <a:pt x="5312" y="1750"/>
                    <a:pt x="5137" y="1627"/>
                  </a:cubicBezTo>
                  <a:cubicBezTo>
                    <a:pt x="4331" y="1136"/>
                    <a:pt x="3349" y="277"/>
                    <a:pt x="2437" y="49"/>
                  </a:cubicBezTo>
                  <a:cubicBezTo>
                    <a:pt x="2335" y="18"/>
                    <a:pt x="2232" y="0"/>
                    <a:pt x="2133" y="0"/>
                  </a:cubicBezTo>
                  <a:close/>
                </a:path>
              </a:pathLst>
            </a:custGeom>
            <a:solidFill>
              <a:srgbClr val="F7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31"/>
            <p:cNvSpPr/>
            <p:nvPr/>
          </p:nvSpPr>
          <p:spPr>
            <a:xfrm>
              <a:off x="7520134" y="2779128"/>
              <a:ext cx="1098823" cy="3445007"/>
            </a:xfrm>
            <a:custGeom>
              <a:avLst/>
              <a:gdLst/>
              <a:ahLst/>
              <a:cxnLst/>
              <a:rect l="l" t="t" r="r" b="b"/>
              <a:pathLst>
                <a:path w="16393" h="51395" extrusionOk="0">
                  <a:moveTo>
                    <a:pt x="10289" y="0"/>
                  </a:moveTo>
                  <a:cubicBezTo>
                    <a:pt x="10099" y="0"/>
                    <a:pt x="9906" y="146"/>
                    <a:pt x="9748" y="304"/>
                  </a:cubicBezTo>
                  <a:lnTo>
                    <a:pt x="5278" y="4775"/>
                  </a:lnTo>
                  <a:cubicBezTo>
                    <a:pt x="4138" y="5914"/>
                    <a:pt x="2210" y="7229"/>
                    <a:pt x="1578" y="8754"/>
                  </a:cubicBezTo>
                  <a:cubicBezTo>
                    <a:pt x="1070" y="9999"/>
                    <a:pt x="982" y="11735"/>
                    <a:pt x="719" y="13050"/>
                  </a:cubicBezTo>
                  <a:cubicBezTo>
                    <a:pt x="281" y="15066"/>
                    <a:pt x="36" y="17135"/>
                    <a:pt x="1" y="19186"/>
                  </a:cubicBezTo>
                  <a:cubicBezTo>
                    <a:pt x="36" y="21009"/>
                    <a:pt x="176" y="22815"/>
                    <a:pt x="439" y="24621"/>
                  </a:cubicBezTo>
                  <a:cubicBezTo>
                    <a:pt x="965" y="28846"/>
                    <a:pt x="1491" y="33088"/>
                    <a:pt x="2490" y="37243"/>
                  </a:cubicBezTo>
                  <a:cubicBezTo>
                    <a:pt x="3489" y="41328"/>
                    <a:pt x="4945" y="45676"/>
                    <a:pt x="3542" y="49638"/>
                  </a:cubicBezTo>
                  <a:cubicBezTo>
                    <a:pt x="3770" y="49527"/>
                    <a:pt x="4012" y="49480"/>
                    <a:pt x="4257" y="49480"/>
                  </a:cubicBezTo>
                  <a:cubicBezTo>
                    <a:pt x="4788" y="49480"/>
                    <a:pt x="5337" y="49702"/>
                    <a:pt x="5804" y="49989"/>
                  </a:cubicBezTo>
                  <a:cubicBezTo>
                    <a:pt x="6487" y="50410"/>
                    <a:pt x="7083" y="50971"/>
                    <a:pt x="7837" y="51251"/>
                  </a:cubicBezTo>
                  <a:cubicBezTo>
                    <a:pt x="8105" y="51352"/>
                    <a:pt x="8444" y="51395"/>
                    <a:pt x="8826" y="51395"/>
                  </a:cubicBezTo>
                  <a:cubicBezTo>
                    <a:pt x="10699" y="51395"/>
                    <a:pt x="13598" y="50371"/>
                    <a:pt x="14079" y="50182"/>
                  </a:cubicBezTo>
                  <a:cubicBezTo>
                    <a:pt x="14522" y="50007"/>
                    <a:pt x="15172" y="49513"/>
                    <a:pt x="15625" y="49513"/>
                  </a:cubicBezTo>
                  <a:cubicBezTo>
                    <a:pt x="15762" y="49513"/>
                    <a:pt x="15882" y="49559"/>
                    <a:pt x="15972" y="49673"/>
                  </a:cubicBezTo>
                  <a:cubicBezTo>
                    <a:pt x="15446" y="47692"/>
                    <a:pt x="14833" y="45290"/>
                    <a:pt x="14587" y="43257"/>
                  </a:cubicBezTo>
                  <a:cubicBezTo>
                    <a:pt x="13272" y="32142"/>
                    <a:pt x="16393" y="20711"/>
                    <a:pt x="13921" y="9806"/>
                  </a:cubicBezTo>
                  <a:cubicBezTo>
                    <a:pt x="13430" y="7773"/>
                    <a:pt x="12816" y="5774"/>
                    <a:pt x="12062" y="3828"/>
                  </a:cubicBezTo>
                  <a:cubicBezTo>
                    <a:pt x="11642" y="2671"/>
                    <a:pt x="11186" y="1531"/>
                    <a:pt x="10713" y="409"/>
                  </a:cubicBezTo>
                  <a:cubicBezTo>
                    <a:pt x="10660" y="252"/>
                    <a:pt x="10555" y="111"/>
                    <a:pt x="10415" y="24"/>
                  </a:cubicBezTo>
                  <a:cubicBezTo>
                    <a:pt x="10373" y="8"/>
                    <a:pt x="10331" y="0"/>
                    <a:pt x="10289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31"/>
            <p:cNvSpPr/>
            <p:nvPr/>
          </p:nvSpPr>
          <p:spPr>
            <a:xfrm>
              <a:off x="7891480" y="3453450"/>
              <a:ext cx="647778" cy="869111"/>
            </a:xfrm>
            <a:custGeom>
              <a:avLst/>
              <a:gdLst/>
              <a:ahLst/>
              <a:cxnLst/>
              <a:rect l="l" t="t" r="r" b="b"/>
              <a:pathLst>
                <a:path w="9664" h="12966" extrusionOk="0">
                  <a:moveTo>
                    <a:pt x="220" y="1"/>
                  </a:moveTo>
                  <a:cubicBezTo>
                    <a:pt x="185" y="1"/>
                    <a:pt x="150" y="27"/>
                    <a:pt x="141" y="79"/>
                  </a:cubicBezTo>
                  <a:cubicBezTo>
                    <a:pt x="141" y="430"/>
                    <a:pt x="158" y="798"/>
                    <a:pt x="176" y="1166"/>
                  </a:cubicBezTo>
                  <a:cubicBezTo>
                    <a:pt x="1" y="4532"/>
                    <a:pt x="930" y="7881"/>
                    <a:pt x="2823" y="10669"/>
                  </a:cubicBezTo>
                  <a:cubicBezTo>
                    <a:pt x="3560" y="11738"/>
                    <a:pt x="4576" y="12790"/>
                    <a:pt x="5926" y="12948"/>
                  </a:cubicBezTo>
                  <a:cubicBezTo>
                    <a:pt x="6044" y="12960"/>
                    <a:pt x="6162" y="12966"/>
                    <a:pt x="6280" y="12966"/>
                  </a:cubicBezTo>
                  <a:cubicBezTo>
                    <a:pt x="7203" y="12966"/>
                    <a:pt x="8121" y="12595"/>
                    <a:pt x="8556" y="11756"/>
                  </a:cubicBezTo>
                  <a:cubicBezTo>
                    <a:pt x="8594" y="11681"/>
                    <a:pt x="8524" y="11614"/>
                    <a:pt x="8456" y="11614"/>
                  </a:cubicBezTo>
                  <a:cubicBezTo>
                    <a:pt x="8428" y="11614"/>
                    <a:pt x="8401" y="11625"/>
                    <a:pt x="8381" y="11650"/>
                  </a:cubicBezTo>
                  <a:cubicBezTo>
                    <a:pt x="7854" y="12353"/>
                    <a:pt x="7128" y="12665"/>
                    <a:pt x="6376" y="12665"/>
                  </a:cubicBezTo>
                  <a:cubicBezTo>
                    <a:pt x="5702" y="12665"/>
                    <a:pt x="5007" y="12414"/>
                    <a:pt x="4419" y="11966"/>
                  </a:cubicBezTo>
                  <a:cubicBezTo>
                    <a:pt x="3314" y="11142"/>
                    <a:pt x="2595" y="9862"/>
                    <a:pt x="2017" y="8652"/>
                  </a:cubicBezTo>
                  <a:cubicBezTo>
                    <a:pt x="1386" y="7302"/>
                    <a:pt x="947" y="5865"/>
                    <a:pt x="719" y="4392"/>
                  </a:cubicBezTo>
                  <a:lnTo>
                    <a:pt x="719" y="4392"/>
                  </a:lnTo>
                  <a:cubicBezTo>
                    <a:pt x="1105" y="5742"/>
                    <a:pt x="1789" y="7004"/>
                    <a:pt x="2718" y="8056"/>
                  </a:cubicBezTo>
                  <a:cubicBezTo>
                    <a:pt x="3864" y="9319"/>
                    <a:pt x="5469" y="9997"/>
                    <a:pt x="7102" y="9997"/>
                  </a:cubicBezTo>
                  <a:cubicBezTo>
                    <a:pt x="7919" y="9997"/>
                    <a:pt x="8743" y="9827"/>
                    <a:pt x="9520" y="9476"/>
                  </a:cubicBezTo>
                  <a:cubicBezTo>
                    <a:pt x="9664" y="9429"/>
                    <a:pt x="9590" y="9207"/>
                    <a:pt x="9456" y="9207"/>
                  </a:cubicBezTo>
                  <a:cubicBezTo>
                    <a:pt x="9443" y="9207"/>
                    <a:pt x="9429" y="9209"/>
                    <a:pt x="9415" y="9213"/>
                  </a:cubicBezTo>
                  <a:cubicBezTo>
                    <a:pt x="8643" y="9518"/>
                    <a:pt x="7858" y="9668"/>
                    <a:pt x="7093" y="9668"/>
                  </a:cubicBezTo>
                  <a:cubicBezTo>
                    <a:pt x="5304" y="9668"/>
                    <a:pt x="3622" y="8846"/>
                    <a:pt x="2455" y="7250"/>
                  </a:cubicBezTo>
                  <a:cubicBezTo>
                    <a:pt x="1368" y="5760"/>
                    <a:pt x="790" y="3954"/>
                    <a:pt x="509" y="2113"/>
                  </a:cubicBezTo>
                  <a:cubicBezTo>
                    <a:pt x="492" y="1587"/>
                    <a:pt x="474" y="1061"/>
                    <a:pt x="474" y="518"/>
                  </a:cubicBezTo>
                  <a:cubicBezTo>
                    <a:pt x="474" y="445"/>
                    <a:pt x="425" y="408"/>
                    <a:pt x="358" y="408"/>
                  </a:cubicBezTo>
                  <a:cubicBezTo>
                    <a:pt x="345" y="408"/>
                    <a:pt x="331" y="410"/>
                    <a:pt x="316" y="413"/>
                  </a:cubicBezTo>
                  <a:cubicBezTo>
                    <a:pt x="316" y="307"/>
                    <a:pt x="299" y="185"/>
                    <a:pt x="299" y="79"/>
                  </a:cubicBezTo>
                  <a:cubicBezTo>
                    <a:pt x="290" y="27"/>
                    <a:pt x="255" y="1"/>
                    <a:pt x="220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31"/>
            <p:cNvSpPr/>
            <p:nvPr/>
          </p:nvSpPr>
          <p:spPr>
            <a:xfrm>
              <a:off x="7565312" y="3499902"/>
              <a:ext cx="561309" cy="2732277"/>
            </a:xfrm>
            <a:custGeom>
              <a:avLst/>
              <a:gdLst/>
              <a:ahLst/>
              <a:cxnLst/>
              <a:rect l="l" t="t" r="r" b="b"/>
              <a:pathLst>
                <a:path w="8374" h="40762" extrusionOk="0">
                  <a:moveTo>
                    <a:pt x="4623" y="0"/>
                  </a:moveTo>
                  <a:cubicBezTo>
                    <a:pt x="4595" y="0"/>
                    <a:pt x="4569" y="18"/>
                    <a:pt x="4569" y="53"/>
                  </a:cubicBezTo>
                  <a:cubicBezTo>
                    <a:pt x="4551" y="544"/>
                    <a:pt x="4516" y="1034"/>
                    <a:pt x="4463" y="1525"/>
                  </a:cubicBezTo>
                  <a:cubicBezTo>
                    <a:pt x="4446" y="1543"/>
                    <a:pt x="4428" y="1560"/>
                    <a:pt x="4428" y="1578"/>
                  </a:cubicBezTo>
                  <a:lnTo>
                    <a:pt x="4428" y="1736"/>
                  </a:lnTo>
                  <a:cubicBezTo>
                    <a:pt x="4271" y="3243"/>
                    <a:pt x="3920" y="4716"/>
                    <a:pt x="3359" y="6119"/>
                  </a:cubicBezTo>
                  <a:cubicBezTo>
                    <a:pt x="2973" y="7083"/>
                    <a:pt x="2500" y="7994"/>
                    <a:pt x="1939" y="8854"/>
                  </a:cubicBezTo>
                  <a:cubicBezTo>
                    <a:pt x="1378" y="9730"/>
                    <a:pt x="589" y="10431"/>
                    <a:pt x="28" y="11308"/>
                  </a:cubicBezTo>
                  <a:cubicBezTo>
                    <a:pt x="0" y="11363"/>
                    <a:pt x="49" y="11429"/>
                    <a:pt x="105" y="11429"/>
                  </a:cubicBezTo>
                  <a:cubicBezTo>
                    <a:pt x="120" y="11429"/>
                    <a:pt x="136" y="11424"/>
                    <a:pt x="151" y="11413"/>
                  </a:cubicBezTo>
                  <a:cubicBezTo>
                    <a:pt x="1676" y="10379"/>
                    <a:pt x="2798" y="8170"/>
                    <a:pt x="3499" y="6504"/>
                  </a:cubicBezTo>
                  <a:cubicBezTo>
                    <a:pt x="3920" y="5487"/>
                    <a:pt x="4253" y="4436"/>
                    <a:pt x="4463" y="3349"/>
                  </a:cubicBezTo>
                  <a:cubicBezTo>
                    <a:pt x="4656" y="15866"/>
                    <a:pt x="5989" y="28384"/>
                    <a:pt x="8022" y="40726"/>
                  </a:cubicBezTo>
                  <a:cubicBezTo>
                    <a:pt x="8128" y="40726"/>
                    <a:pt x="8250" y="40744"/>
                    <a:pt x="8373" y="40761"/>
                  </a:cubicBezTo>
                  <a:cubicBezTo>
                    <a:pt x="6287" y="28103"/>
                    <a:pt x="5182" y="15358"/>
                    <a:pt x="4586" y="2542"/>
                  </a:cubicBezTo>
                  <a:cubicBezTo>
                    <a:pt x="4691" y="1718"/>
                    <a:pt x="4726" y="894"/>
                    <a:pt x="4691" y="53"/>
                  </a:cubicBezTo>
                  <a:cubicBezTo>
                    <a:pt x="4683" y="18"/>
                    <a:pt x="4652" y="0"/>
                    <a:pt x="4623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31"/>
            <p:cNvSpPr/>
            <p:nvPr/>
          </p:nvSpPr>
          <p:spPr>
            <a:xfrm>
              <a:off x="7618869" y="1414532"/>
              <a:ext cx="562985" cy="1202987"/>
            </a:xfrm>
            <a:custGeom>
              <a:avLst/>
              <a:gdLst/>
              <a:ahLst/>
              <a:cxnLst/>
              <a:rect l="l" t="t" r="r" b="b"/>
              <a:pathLst>
                <a:path w="8399" h="17947" extrusionOk="0">
                  <a:moveTo>
                    <a:pt x="4973" y="1"/>
                  </a:moveTo>
                  <a:cubicBezTo>
                    <a:pt x="4304" y="1"/>
                    <a:pt x="3586" y="170"/>
                    <a:pt x="2946" y="360"/>
                  </a:cubicBezTo>
                  <a:lnTo>
                    <a:pt x="1981" y="1500"/>
                  </a:lnTo>
                  <a:cubicBezTo>
                    <a:pt x="2472" y="5059"/>
                    <a:pt x="1789" y="8688"/>
                    <a:pt x="0" y="11809"/>
                  </a:cubicBezTo>
                  <a:cubicBezTo>
                    <a:pt x="877" y="12598"/>
                    <a:pt x="1420" y="13667"/>
                    <a:pt x="1999" y="14701"/>
                  </a:cubicBezTo>
                  <a:cubicBezTo>
                    <a:pt x="2560" y="15718"/>
                    <a:pt x="3209" y="16753"/>
                    <a:pt x="4190" y="17401"/>
                  </a:cubicBezTo>
                  <a:cubicBezTo>
                    <a:pt x="4702" y="17746"/>
                    <a:pt x="5343" y="17947"/>
                    <a:pt x="5965" y="17947"/>
                  </a:cubicBezTo>
                  <a:cubicBezTo>
                    <a:pt x="6514" y="17947"/>
                    <a:pt x="7049" y="17790"/>
                    <a:pt x="7469" y="17436"/>
                  </a:cubicBezTo>
                  <a:cubicBezTo>
                    <a:pt x="8153" y="16893"/>
                    <a:pt x="8398" y="15946"/>
                    <a:pt x="8380" y="15070"/>
                  </a:cubicBezTo>
                  <a:cubicBezTo>
                    <a:pt x="8345" y="14193"/>
                    <a:pt x="8065" y="13351"/>
                    <a:pt x="7855" y="12492"/>
                  </a:cubicBezTo>
                  <a:cubicBezTo>
                    <a:pt x="7399" y="10634"/>
                    <a:pt x="7188" y="8706"/>
                    <a:pt x="7276" y="6795"/>
                  </a:cubicBezTo>
                  <a:cubicBezTo>
                    <a:pt x="7346" y="5252"/>
                    <a:pt x="7592" y="3726"/>
                    <a:pt x="7364" y="2219"/>
                  </a:cubicBezTo>
                  <a:cubicBezTo>
                    <a:pt x="7311" y="1658"/>
                    <a:pt x="7101" y="1132"/>
                    <a:pt x="6750" y="694"/>
                  </a:cubicBezTo>
                  <a:cubicBezTo>
                    <a:pt x="6297" y="179"/>
                    <a:pt x="5660" y="1"/>
                    <a:pt x="4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31"/>
            <p:cNvSpPr/>
            <p:nvPr/>
          </p:nvSpPr>
          <p:spPr>
            <a:xfrm>
              <a:off x="7349744" y="2030537"/>
              <a:ext cx="975421" cy="987218"/>
            </a:xfrm>
            <a:custGeom>
              <a:avLst/>
              <a:gdLst/>
              <a:ahLst/>
              <a:cxnLst/>
              <a:rect l="l" t="t" r="r" b="b"/>
              <a:pathLst>
                <a:path w="14552" h="14728" extrusionOk="0">
                  <a:moveTo>
                    <a:pt x="9298" y="0"/>
                  </a:moveTo>
                  <a:cubicBezTo>
                    <a:pt x="9185" y="0"/>
                    <a:pt x="9072" y="3"/>
                    <a:pt x="8959" y="6"/>
                  </a:cubicBezTo>
                  <a:cubicBezTo>
                    <a:pt x="6575" y="94"/>
                    <a:pt x="4068" y="1163"/>
                    <a:pt x="2069" y="2461"/>
                  </a:cubicBezTo>
                  <a:cubicBezTo>
                    <a:pt x="1596" y="3741"/>
                    <a:pt x="895" y="4915"/>
                    <a:pt x="1" y="5932"/>
                  </a:cubicBezTo>
                  <a:cubicBezTo>
                    <a:pt x="614" y="6914"/>
                    <a:pt x="1263" y="7861"/>
                    <a:pt x="1982" y="8790"/>
                  </a:cubicBezTo>
                  <a:cubicBezTo>
                    <a:pt x="2245" y="8439"/>
                    <a:pt x="2525" y="8106"/>
                    <a:pt x="2788" y="7755"/>
                  </a:cubicBezTo>
                  <a:cubicBezTo>
                    <a:pt x="2981" y="8246"/>
                    <a:pt x="3086" y="8772"/>
                    <a:pt x="3279" y="9263"/>
                  </a:cubicBezTo>
                  <a:cubicBezTo>
                    <a:pt x="3472" y="9736"/>
                    <a:pt x="3647" y="10227"/>
                    <a:pt x="3787" y="10718"/>
                  </a:cubicBezTo>
                  <a:cubicBezTo>
                    <a:pt x="4085" y="11858"/>
                    <a:pt x="4085" y="13085"/>
                    <a:pt x="4085" y="14277"/>
                  </a:cubicBezTo>
                  <a:cubicBezTo>
                    <a:pt x="4162" y="14275"/>
                    <a:pt x="4238" y="14275"/>
                    <a:pt x="4315" y="14275"/>
                  </a:cubicBezTo>
                  <a:cubicBezTo>
                    <a:pt x="5009" y="14275"/>
                    <a:pt x="5703" y="14347"/>
                    <a:pt x="6382" y="14505"/>
                  </a:cubicBezTo>
                  <a:cubicBezTo>
                    <a:pt x="7252" y="14674"/>
                    <a:pt x="8138" y="14727"/>
                    <a:pt x="9024" y="14727"/>
                  </a:cubicBezTo>
                  <a:cubicBezTo>
                    <a:pt x="9799" y="14727"/>
                    <a:pt x="10575" y="14686"/>
                    <a:pt x="11344" y="14645"/>
                  </a:cubicBezTo>
                  <a:lnTo>
                    <a:pt x="13553" y="14505"/>
                  </a:lnTo>
                  <a:cubicBezTo>
                    <a:pt x="13588" y="12454"/>
                    <a:pt x="13903" y="10420"/>
                    <a:pt x="14096" y="8369"/>
                  </a:cubicBezTo>
                  <a:cubicBezTo>
                    <a:pt x="14184" y="7317"/>
                    <a:pt x="14552" y="6370"/>
                    <a:pt x="14412" y="5301"/>
                  </a:cubicBezTo>
                  <a:cubicBezTo>
                    <a:pt x="14289" y="4530"/>
                    <a:pt x="14026" y="3776"/>
                    <a:pt x="13658" y="3092"/>
                  </a:cubicBezTo>
                  <a:cubicBezTo>
                    <a:pt x="13219" y="2163"/>
                    <a:pt x="12729" y="1234"/>
                    <a:pt x="11905" y="655"/>
                  </a:cubicBezTo>
                  <a:cubicBezTo>
                    <a:pt x="11156" y="140"/>
                    <a:pt x="10213" y="0"/>
                    <a:pt x="9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31"/>
            <p:cNvSpPr/>
            <p:nvPr/>
          </p:nvSpPr>
          <p:spPr>
            <a:xfrm>
              <a:off x="6608258" y="2002720"/>
              <a:ext cx="869647" cy="833250"/>
            </a:xfrm>
            <a:custGeom>
              <a:avLst/>
              <a:gdLst/>
              <a:ahLst/>
              <a:cxnLst/>
              <a:rect l="l" t="t" r="r" b="b"/>
              <a:pathLst>
                <a:path w="12974" h="12431" extrusionOk="0">
                  <a:moveTo>
                    <a:pt x="1788" y="1"/>
                  </a:moveTo>
                  <a:cubicBezTo>
                    <a:pt x="1788" y="579"/>
                    <a:pt x="2086" y="1123"/>
                    <a:pt x="2595" y="1403"/>
                  </a:cubicBezTo>
                  <a:lnTo>
                    <a:pt x="0" y="456"/>
                  </a:lnTo>
                  <a:lnTo>
                    <a:pt x="0" y="456"/>
                  </a:lnTo>
                  <a:cubicBezTo>
                    <a:pt x="70" y="1421"/>
                    <a:pt x="806" y="2227"/>
                    <a:pt x="1666" y="2648"/>
                  </a:cubicBezTo>
                  <a:cubicBezTo>
                    <a:pt x="2525" y="3069"/>
                    <a:pt x="3506" y="3174"/>
                    <a:pt x="4453" y="3279"/>
                  </a:cubicBezTo>
                  <a:cubicBezTo>
                    <a:pt x="5856" y="6277"/>
                    <a:pt x="6960" y="9433"/>
                    <a:pt x="8363" y="12431"/>
                  </a:cubicBezTo>
                  <a:cubicBezTo>
                    <a:pt x="9958" y="11186"/>
                    <a:pt x="11483" y="9889"/>
                    <a:pt x="12973" y="8521"/>
                  </a:cubicBezTo>
                  <a:lnTo>
                    <a:pt x="11659" y="6435"/>
                  </a:lnTo>
                  <a:cubicBezTo>
                    <a:pt x="10800" y="7329"/>
                    <a:pt x="9958" y="8241"/>
                    <a:pt x="9099" y="9152"/>
                  </a:cubicBezTo>
                  <a:cubicBezTo>
                    <a:pt x="8643" y="7872"/>
                    <a:pt x="6119" y="4050"/>
                    <a:pt x="5628" y="3244"/>
                  </a:cubicBezTo>
                  <a:cubicBezTo>
                    <a:pt x="4751" y="1789"/>
                    <a:pt x="3278" y="825"/>
                    <a:pt x="17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31"/>
            <p:cNvSpPr/>
            <p:nvPr/>
          </p:nvSpPr>
          <p:spPr>
            <a:xfrm>
              <a:off x="6875105" y="2147438"/>
              <a:ext cx="108052" cy="140830"/>
            </a:xfrm>
            <a:custGeom>
              <a:avLst/>
              <a:gdLst/>
              <a:ahLst/>
              <a:cxnLst/>
              <a:rect l="l" t="t" r="r" b="b"/>
              <a:pathLst>
                <a:path w="1612" h="2101" extrusionOk="0">
                  <a:moveTo>
                    <a:pt x="1311" y="0"/>
                  </a:moveTo>
                  <a:cubicBezTo>
                    <a:pt x="1161" y="0"/>
                    <a:pt x="1007" y="97"/>
                    <a:pt x="998" y="296"/>
                  </a:cubicBezTo>
                  <a:cubicBezTo>
                    <a:pt x="945" y="910"/>
                    <a:pt x="577" y="1348"/>
                    <a:pt x="139" y="1751"/>
                  </a:cubicBezTo>
                  <a:cubicBezTo>
                    <a:pt x="1" y="1859"/>
                    <a:pt x="104" y="2100"/>
                    <a:pt x="262" y="2100"/>
                  </a:cubicBezTo>
                  <a:cubicBezTo>
                    <a:pt x="284" y="2100"/>
                    <a:pt x="308" y="2095"/>
                    <a:pt x="332" y="2084"/>
                  </a:cubicBezTo>
                  <a:cubicBezTo>
                    <a:pt x="1086" y="1821"/>
                    <a:pt x="1489" y="1050"/>
                    <a:pt x="1594" y="296"/>
                  </a:cubicBezTo>
                  <a:cubicBezTo>
                    <a:pt x="1612" y="101"/>
                    <a:pt x="1464" y="0"/>
                    <a:pt x="1311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31"/>
            <p:cNvSpPr/>
            <p:nvPr/>
          </p:nvSpPr>
          <p:spPr>
            <a:xfrm>
              <a:off x="6909089" y="2168686"/>
              <a:ext cx="102288" cy="162816"/>
            </a:xfrm>
            <a:custGeom>
              <a:avLst/>
              <a:gdLst/>
              <a:ahLst/>
              <a:cxnLst/>
              <a:rect l="l" t="t" r="r" b="b"/>
              <a:pathLst>
                <a:path w="1526" h="2429" extrusionOk="0">
                  <a:moveTo>
                    <a:pt x="1341" y="1"/>
                  </a:moveTo>
                  <a:cubicBezTo>
                    <a:pt x="1301" y="1"/>
                    <a:pt x="1260" y="16"/>
                    <a:pt x="1227" y="49"/>
                  </a:cubicBezTo>
                  <a:cubicBezTo>
                    <a:pt x="1017" y="330"/>
                    <a:pt x="842" y="645"/>
                    <a:pt x="719" y="978"/>
                  </a:cubicBezTo>
                  <a:cubicBezTo>
                    <a:pt x="544" y="1311"/>
                    <a:pt x="281" y="1574"/>
                    <a:pt x="105" y="1890"/>
                  </a:cubicBezTo>
                  <a:cubicBezTo>
                    <a:pt x="0" y="2065"/>
                    <a:pt x="70" y="2276"/>
                    <a:pt x="228" y="2381"/>
                  </a:cubicBezTo>
                  <a:lnTo>
                    <a:pt x="263" y="2398"/>
                  </a:lnTo>
                  <a:cubicBezTo>
                    <a:pt x="303" y="2418"/>
                    <a:pt x="349" y="2428"/>
                    <a:pt x="398" y="2428"/>
                  </a:cubicBezTo>
                  <a:cubicBezTo>
                    <a:pt x="479" y="2428"/>
                    <a:pt x="566" y="2401"/>
                    <a:pt x="631" y="2346"/>
                  </a:cubicBezTo>
                  <a:lnTo>
                    <a:pt x="649" y="2346"/>
                  </a:lnTo>
                  <a:cubicBezTo>
                    <a:pt x="649" y="2346"/>
                    <a:pt x="649" y="2328"/>
                    <a:pt x="649" y="2328"/>
                  </a:cubicBezTo>
                  <a:cubicBezTo>
                    <a:pt x="754" y="2206"/>
                    <a:pt x="842" y="2065"/>
                    <a:pt x="912" y="1925"/>
                  </a:cubicBezTo>
                  <a:cubicBezTo>
                    <a:pt x="1035" y="1732"/>
                    <a:pt x="1157" y="1504"/>
                    <a:pt x="1245" y="1294"/>
                  </a:cubicBezTo>
                  <a:cubicBezTo>
                    <a:pt x="1455" y="943"/>
                    <a:pt x="1525" y="523"/>
                    <a:pt x="1490" y="119"/>
                  </a:cubicBezTo>
                  <a:cubicBezTo>
                    <a:pt x="1469" y="43"/>
                    <a:pt x="1406" y="1"/>
                    <a:pt x="1341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31"/>
            <p:cNvSpPr/>
            <p:nvPr/>
          </p:nvSpPr>
          <p:spPr>
            <a:xfrm>
              <a:off x="6919948" y="2225394"/>
              <a:ext cx="129033" cy="176088"/>
            </a:xfrm>
            <a:custGeom>
              <a:avLst/>
              <a:gdLst/>
              <a:ahLst/>
              <a:cxnLst/>
              <a:rect l="l" t="t" r="r" b="b"/>
              <a:pathLst>
                <a:path w="1925" h="2627" extrusionOk="0">
                  <a:moveTo>
                    <a:pt x="1565" y="1"/>
                  </a:moveTo>
                  <a:cubicBezTo>
                    <a:pt x="1495" y="1"/>
                    <a:pt x="1425" y="45"/>
                    <a:pt x="1398" y="132"/>
                  </a:cubicBezTo>
                  <a:cubicBezTo>
                    <a:pt x="1223" y="816"/>
                    <a:pt x="960" y="1552"/>
                    <a:pt x="347" y="1956"/>
                  </a:cubicBezTo>
                  <a:cubicBezTo>
                    <a:pt x="1" y="2177"/>
                    <a:pt x="233" y="2627"/>
                    <a:pt x="536" y="2627"/>
                  </a:cubicBezTo>
                  <a:cubicBezTo>
                    <a:pt x="617" y="2627"/>
                    <a:pt x="703" y="2595"/>
                    <a:pt x="785" y="2517"/>
                  </a:cubicBezTo>
                  <a:cubicBezTo>
                    <a:pt x="1434" y="1886"/>
                    <a:pt x="1924" y="1062"/>
                    <a:pt x="1732" y="132"/>
                  </a:cubicBezTo>
                  <a:cubicBezTo>
                    <a:pt x="1705" y="45"/>
                    <a:pt x="1635" y="1"/>
                    <a:pt x="1565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31"/>
            <p:cNvSpPr/>
            <p:nvPr/>
          </p:nvSpPr>
          <p:spPr>
            <a:xfrm>
              <a:off x="7497813" y="2004061"/>
              <a:ext cx="1073016" cy="1948294"/>
            </a:xfrm>
            <a:custGeom>
              <a:avLst/>
              <a:gdLst/>
              <a:ahLst/>
              <a:cxnLst/>
              <a:rect l="l" t="t" r="r" b="b"/>
              <a:pathLst>
                <a:path w="16008" h="29066" extrusionOk="0">
                  <a:moveTo>
                    <a:pt x="9016" y="0"/>
                  </a:moveTo>
                  <a:cubicBezTo>
                    <a:pt x="8792" y="0"/>
                    <a:pt x="8795" y="460"/>
                    <a:pt x="8784" y="1138"/>
                  </a:cubicBezTo>
                  <a:cubicBezTo>
                    <a:pt x="8766" y="2803"/>
                    <a:pt x="8223" y="4258"/>
                    <a:pt x="7557" y="5766"/>
                  </a:cubicBezTo>
                  <a:cubicBezTo>
                    <a:pt x="6645" y="7870"/>
                    <a:pt x="5470" y="9816"/>
                    <a:pt x="4348" y="11797"/>
                  </a:cubicBezTo>
                  <a:cubicBezTo>
                    <a:pt x="3752" y="12831"/>
                    <a:pt x="3086" y="13918"/>
                    <a:pt x="1999" y="14444"/>
                  </a:cubicBezTo>
                  <a:cubicBezTo>
                    <a:pt x="1631" y="14620"/>
                    <a:pt x="1193" y="14742"/>
                    <a:pt x="1017" y="15110"/>
                  </a:cubicBezTo>
                  <a:cubicBezTo>
                    <a:pt x="947" y="15268"/>
                    <a:pt x="912" y="15426"/>
                    <a:pt x="912" y="15584"/>
                  </a:cubicBezTo>
                  <a:lnTo>
                    <a:pt x="474" y="20668"/>
                  </a:lnTo>
                  <a:cubicBezTo>
                    <a:pt x="228" y="23456"/>
                    <a:pt x="1" y="26296"/>
                    <a:pt x="421" y="29066"/>
                  </a:cubicBezTo>
                  <a:cubicBezTo>
                    <a:pt x="4103" y="24052"/>
                    <a:pt x="8644" y="19739"/>
                    <a:pt x="13816" y="16303"/>
                  </a:cubicBezTo>
                  <a:cubicBezTo>
                    <a:pt x="14815" y="15654"/>
                    <a:pt x="15954" y="14830"/>
                    <a:pt x="16007" y="13620"/>
                  </a:cubicBezTo>
                  <a:cubicBezTo>
                    <a:pt x="16007" y="13322"/>
                    <a:pt x="15972" y="13007"/>
                    <a:pt x="15884" y="12709"/>
                  </a:cubicBezTo>
                  <a:cubicBezTo>
                    <a:pt x="15078" y="9115"/>
                    <a:pt x="13553" y="5713"/>
                    <a:pt x="11414" y="2698"/>
                  </a:cubicBezTo>
                  <a:cubicBezTo>
                    <a:pt x="10888" y="1944"/>
                    <a:pt x="10309" y="1208"/>
                    <a:pt x="9678" y="507"/>
                  </a:cubicBezTo>
                  <a:cubicBezTo>
                    <a:pt x="9351" y="154"/>
                    <a:pt x="9146" y="0"/>
                    <a:pt x="90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" name="Google Shape;910;p31"/>
            <p:cNvSpPr/>
            <p:nvPr/>
          </p:nvSpPr>
          <p:spPr>
            <a:xfrm>
              <a:off x="7542857" y="2063516"/>
              <a:ext cx="630752" cy="1010008"/>
            </a:xfrm>
            <a:custGeom>
              <a:avLst/>
              <a:gdLst/>
              <a:ahLst/>
              <a:cxnLst/>
              <a:rect l="l" t="t" r="r" b="b"/>
              <a:pathLst>
                <a:path w="9410" h="15068" extrusionOk="0">
                  <a:moveTo>
                    <a:pt x="9164" y="1"/>
                  </a:moveTo>
                  <a:cubicBezTo>
                    <a:pt x="9037" y="1"/>
                    <a:pt x="8901" y="84"/>
                    <a:pt x="8883" y="251"/>
                  </a:cubicBezTo>
                  <a:cubicBezTo>
                    <a:pt x="8585" y="3319"/>
                    <a:pt x="7744" y="6247"/>
                    <a:pt x="6043" y="8859"/>
                  </a:cubicBezTo>
                  <a:cubicBezTo>
                    <a:pt x="4395" y="11383"/>
                    <a:pt x="2309" y="13014"/>
                    <a:pt x="65" y="14942"/>
                  </a:cubicBezTo>
                  <a:cubicBezTo>
                    <a:pt x="1" y="14990"/>
                    <a:pt x="68" y="15067"/>
                    <a:pt x="134" y="15067"/>
                  </a:cubicBezTo>
                  <a:cubicBezTo>
                    <a:pt x="140" y="15067"/>
                    <a:pt x="146" y="15067"/>
                    <a:pt x="153" y="15065"/>
                  </a:cubicBezTo>
                  <a:cubicBezTo>
                    <a:pt x="5517" y="12646"/>
                    <a:pt x="8883" y="5826"/>
                    <a:pt x="9392" y="251"/>
                  </a:cubicBezTo>
                  <a:cubicBezTo>
                    <a:pt x="9409" y="84"/>
                    <a:pt x="9291" y="1"/>
                    <a:pt x="9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31"/>
            <p:cNvSpPr/>
            <p:nvPr/>
          </p:nvSpPr>
          <p:spPr>
            <a:xfrm>
              <a:off x="7541115" y="3067559"/>
              <a:ext cx="156716" cy="119112"/>
            </a:xfrm>
            <a:custGeom>
              <a:avLst/>
              <a:gdLst/>
              <a:ahLst/>
              <a:cxnLst/>
              <a:rect l="l" t="t" r="r" b="b"/>
              <a:pathLst>
                <a:path w="2338" h="1777" extrusionOk="0">
                  <a:moveTo>
                    <a:pt x="2166" y="0"/>
                  </a:moveTo>
                  <a:cubicBezTo>
                    <a:pt x="2134" y="0"/>
                    <a:pt x="2105" y="15"/>
                    <a:pt x="2089" y="51"/>
                  </a:cubicBezTo>
                  <a:cubicBezTo>
                    <a:pt x="1827" y="507"/>
                    <a:pt x="1634" y="980"/>
                    <a:pt x="1476" y="1489"/>
                  </a:cubicBezTo>
                  <a:lnTo>
                    <a:pt x="231" y="892"/>
                  </a:lnTo>
                  <a:cubicBezTo>
                    <a:pt x="217" y="886"/>
                    <a:pt x="202" y="884"/>
                    <a:pt x="188" y="884"/>
                  </a:cubicBezTo>
                  <a:cubicBezTo>
                    <a:pt x="83" y="884"/>
                    <a:pt x="0" y="1041"/>
                    <a:pt x="108" y="1103"/>
                  </a:cubicBezTo>
                  <a:lnTo>
                    <a:pt x="1493" y="1752"/>
                  </a:lnTo>
                  <a:cubicBezTo>
                    <a:pt x="1516" y="1768"/>
                    <a:pt x="1540" y="1776"/>
                    <a:pt x="1563" y="1776"/>
                  </a:cubicBezTo>
                  <a:cubicBezTo>
                    <a:pt x="1613" y="1776"/>
                    <a:pt x="1657" y="1741"/>
                    <a:pt x="1669" y="1681"/>
                  </a:cubicBezTo>
                  <a:cubicBezTo>
                    <a:pt x="1827" y="1155"/>
                    <a:pt x="2037" y="647"/>
                    <a:pt x="2300" y="174"/>
                  </a:cubicBezTo>
                  <a:cubicBezTo>
                    <a:pt x="2337" y="87"/>
                    <a:pt x="2243" y="0"/>
                    <a:pt x="2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31"/>
            <p:cNvSpPr/>
            <p:nvPr/>
          </p:nvSpPr>
          <p:spPr>
            <a:xfrm>
              <a:off x="7681140" y="2872032"/>
              <a:ext cx="239766" cy="236214"/>
            </a:xfrm>
            <a:custGeom>
              <a:avLst/>
              <a:gdLst/>
              <a:ahLst/>
              <a:cxnLst/>
              <a:rect l="l" t="t" r="r" b="b"/>
              <a:pathLst>
                <a:path w="3577" h="3524" extrusionOk="0">
                  <a:moveTo>
                    <a:pt x="3435" y="1"/>
                  </a:moveTo>
                  <a:cubicBezTo>
                    <a:pt x="3362" y="1"/>
                    <a:pt x="3288" y="49"/>
                    <a:pt x="3279" y="145"/>
                  </a:cubicBezTo>
                  <a:cubicBezTo>
                    <a:pt x="3226" y="671"/>
                    <a:pt x="3156" y="1197"/>
                    <a:pt x="3104" y="1723"/>
                  </a:cubicBezTo>
                  <a:cubicBezTo>
                    <a:pt x="2901" y="1671"/>
                    <a:pt x="2680" y="1625"/>
                    <a:pt x="2467" y="1625"/>
                  </a:cubicBezTo>
                  <a:cubicBezTo>
                    <a:pt x="2181" y="1625"/>
                    <a:pt x="1909" y="1708"/>
                    <a:pt x="1719" y="1969"/>
                  </a:cubicBezTo>
                  <a:cubicBezTo>
                    <a:pt x="1648" y="2056"/>
                    <a:pt x="1596" y="2161"/>
                    <a:pt x="1578" y="2267"/>
                  </a:cubicBezTo>
                  <a:cubicBezTo>
                    <a:pt x="1508" y="2582"/>
                    <a:pt x="1596" y="2617"/>
                    <a:pt x="1315" y="2880"/>
                  </a:cubicBezTo>
                  <a:cubicBezTo>
                    <a:pt x="1178" y="3009"/>
                    <a:pt x="1113" y="3053"/>
                    <a:pt x="1044" y="3053"/>
                  </a:cubicBezTo>
                  <a:cubicBezTo>
                    <a:pt x="973" y="3053"/>
                    <a:pt x="898" y="3004"/>
                    <a:pt x="737" y="2950"/>
                  </a:cubicBezTo>
                  <a:cubicBezTo>
                    <a:pt x="544" y="2880"/>
                    <a:pt x="334" y="2828"/>
                    <a:pt x="141" y="2828"/>
                  </a:cubicBezTo>
                  <a:cubicBezTo>
                    <a:pt x="18" y="2828"/>
                    <a:pt x="0" y="3003"/>
                    <a:pt x="106" y="3021"/>
                  </a:cubicBezTo>
                  <a:cubicBezTo>
                    <a:pt x="491" y="3143"/>
                    <a:pt x="842" y="3424"/>
                    <a:pt x="1210" y="3494"/>
                  </a:cubicBezTo>
                  <a:cubicBezTo>
                    <a:pt x="1256" y="3514"/>
                    <a:pt x="1305" y="3523"/>
                    <a:pt x="1354" y="3523"/>
                  </a:cubicBezTo>
                  <a:cubicBezTo>
                    <a:pt x="1436" y="3523"/>
                    <a:pt x="1519" y="3496"/>
                    <a:pt x="1596" y="3441"/>
                  </a:cubicBezTo>
                  <a:cubicBezTo>
                    <a:pt x="1754" y="3319"/>
                    <a:pt x="1841" y="3126"/>
                    <a:pt x="1859" y="2933"/>
                  </a:cubicBezTo>
                  <a:cubicBezTo>
                    <a:pt x="1929" y="2565"/>
                    <a:pt x="1684" y="2214"/>
                    <a:pt x="2297" y="1969"/>
                  </a:cubicBezTo>
                  <a:cubicBezTo>
                    <a:pt x="2360" y="1942"/>
                    <a:pt x="2435" y="1931"/>
                    <a:pt x="2515" y="1931"/>
                  </a:cubicBezTo>
                  <a:cubicBezTo>
                    <a:pt x="2747" y="1931"/>
                    <a:pt x="3026" y="2022"/>
                    <a:pt x="3209" y="2074"/>
                  </a:cubicBezTo>
                  <a:cubicBezTo>
                    <a:pt x="3222" y="2079"/>
                    <a:pt x="3236" y="2082"/>
                    <a:pt x="3250" y="2082"/>
                  </a:cubicBezTo>
                  <a:cubicBezTo>
                    <a:pt x="3326" y="2082"/>
                    <a:pt x="3402" y="2005"/>
                    <a:pt x="3402" y="1916"/>
                  </a:cubicBezTo>
                  <a:lnTo>
                    <a:pt x="3577" y="145"/>
                  </a:lnTo>
                  <a:cubicBezTo>
                    <a:pt x="3577" y="49"/>
                    <a:pt x="3507" y="1"/>
                    <a:pt x="3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31"/>
            <p:cNvSpPr/>
            <p:nvPr/>
          </p:nvSpPr>
          <p:spPr>
            <a:xfrm>
              <a:off x="7890006" y="2241414"/>
              <a:ext cx="411698" cy="693828"/>
            </a:xfrm>
            <a:custGeom>
              <a:avLst/>
              <a:gdLst/>
              <a:ahLst/>
              <a:cxnLst/>
              <a:rect l="l" t="t" r="r" b="b"/>
              <a:pathLst>
                <a:path w="6142" h="10351" extrusionOk="0">
                  <a:moveTo>
                    <a:pt x="5984" y="0"/>
                  </a:moveTo>
                  <a:cubicBezTo>
                    <a:pt x="5901" y="0"/>
                    <a:pt x="5816" y="62"/>
                    <a:pt x="5826" y="174"/>
                  </a:cubicBezTo>
                  <a:cubicBezTo>
                    <a:pt x="5826" y="489"/>
                    <a:pt x="5948" y="1366"/>
                    <a:pt x="5773" y="1629"/>
                  </a:cubicBezTo>
                  <a:cubicBezTo>
                    <a:pt x="5528" y="1997"/>
                    <a:pt x="4984" y="1910"/>
                    <a:pt x="4563" y="1962"/>
                  </a:cubicBezTo>
                  <a:cubicBezTo>
                    <a:pt x="4441" y="1962"/>
                    <a:pt x="4371" y="2067"/>
                    <a:pt x="4388" y="2172"/>
                  </a:cubicBezTo>
                  <a:cubicBezTo>
                    <a:pt x="4528" y="2558"/>
                    <a:pt x="4774" y="3049"/>
                    <a:pt x="4791" y="3470"/>
                  </a:cubicBezTo>
                  <a:cubicBezTo>
                    <a:pt x="4809" y="4048"/>
                    <a:pt x="4353" y="3943"/>
                    <a:pt x="3810" y="3996"/>
                  </a:cubicBezTo>
                  <a:cubicBezTo>
                    <a:pt x="3704" y="4013"/>
                    <a:pt x="3617" y="4119"/>
                    <a:pt x="3652" y="4224"/>
                  </a:cubicBezTo>
                  <a:cubicBezTo>
                    <a:pt x="3722" y="4469"/>
                    <a:pt x="4020" y="5118"/>
                    <a:pt x="3985" y="5381"/>
                  </a:cubicBezTo>
                  <a:cubicBezTo>
                    <a:pt x="3897" y="5977"/>
                    <a:pt x="3266" y="6047"/>
                    <a:pt x="2810" y="6065"/>
                  </a:cubicBezTo>
                  <a:cubicBezTo>
                    <a:pt x="2723" y="6065"/>
                    <a:pt x="2652" y="6152"/>
                    <a:pt x="2652" y="6240"/>
                  </a:cubicBezTo>
                  <a:cubicBezTo>
                    <a:pt x="2670" y="6433"/>
                    <a:pt x="2933" y="7555"/>
                    <a:pt x="2845" y="7713"/>
                  </a:cubicBezTo>
                  <a:cubicBezTo>
                    <a:pt x="2687" y="7993"/>
                    <a:pt x="1828" y="7940"/>
                    <a:pt x="1513" y="8011"/>
                  </a:cubicBezTo>
                  <a:cubicBezTo>
                    <a:pt x="1425" y="8028"/>
                    <a:pt x="1390" y="8081"/>
                    <a:pt x="1390" y="8168"/>
                  </a:cubicBezTo>
                  <a:cubicBezTo>
                    <a:pt x="1390" y="8396"/>
                    <a:pt x="1530" y="9641"/>
                    <a:pt x="1390" y="9781"/>
                  </a:cubicBezTo>
                  <a:cubicBezTo>
                    <a:pt x="1314" y="9853"/>
                    <a:pt x="1220" y="9881"/>
                    <a:pt x="1117" y="9881"/>
                  </a:cubicBezTo>
                  <a:cubicBezTo>
                    <a:pt x="818" y="9881"/>
                    <a:pt x="441" y="9645"/>
                    <a:pt x="180" y="9553"/>
                  </a:cubicBezTo>
                  <a:cubicBezTo>
                    <a:pt x="166" y="9547"/>
                    <a:pt x="152" y="9544"/>
                    <a:pt x="139" y="9544"/>
                  </a:cubicBezTo>
                  <a:cubicBezTo>
                    <a:pt x="44" y="9544"/>
                    <a:pt x="0" y="9700"/>
                    <a:pt x="93" y="9746"/>
                  </a:cubicBezTo>
                  <a:cubicBezTo>
                    <a:pt x="549" y="9992"/>
                    <a:pt x="1004" y="10184"/>
                    <a:pt x="1495" y="10342"/>
                  </a:cubicBezTo>
                  <a:cubicBezTo>
                    <a:pt x="1511" y="10348"/>
                    <a:pt x="1527" y="10350"/>
                    <a:pt x="1542" y="10350"/>
                  </a:cubicBezTo>
                  <a:cubicBezTo>
                    <a:pt x="1626" y="10350"/>
                    <a:pt x="1691" y="10274"/>
                    <a:pt x="1706" y="10184"/>
                  </a:cubicBezTo>
                  <a:cubicBezTo>
                    <a:pt x="1706" y="9781"/>
                    <a:pt x="1601" y="9168"/>
                    <a:pt x="1723" y="8764"/>
                  </a:cubicBezTo>
                  <a:cubicBezTo>
                    <a:pt x="1896" y="8214"/>
                    <a:pt x="2394" y="8186"/>
                    <a:pt x="2900" y="8186"/>
                  </a:cubicBezTo>
                  <a:cubicBezTo>
                    <a:pt x="2958" y="8186"/>
                    <a:pt x="3016" y="8186"/>
                    <a:pt x="3073" y="8186"/>
                  </a:cubicBezTo>
                  <a:cubicBezTo>
                    <a:pt x="3196" y="8186"/>
                    <a:pt x="3266" y="8081"/>
                    <a:pt x="3249" y="7975"/>
                  </a:cubicBezTo>
                  <a:cubicBezTo>
                    <a:pt x="3161" y="7625"/>
                    <a:pt x="3091" y="7274"/>
                    <a:pt x="3073" y="6924"/>
                  </a:cubicBezTo>
                  <a:cubicBezTo>
                    <a:pt x="3073" y="6398"/>
                    <a:pt x="3038" y="6468"/>
                    <a:pt x="3494" y="6363"/>
                  </a:cubicBezTo>
                  <a:cubicBezTo>
                    <a:pt x="3774" y="6292"/>
                    <a:pt x="4090" y="6415"/>
                    <a:pt x="4318" y="6152"/>
                  </a:cubicBezTo>
                  <a:cubicBezTo>
                    <a:pt x="4634" y="5749"/>
                    <a:pt x="4248" y="4802"/>
                    <a:pt x="4055" y="4294"/>
                  </a:cubicBezTo>
                  <a:cubicBezTo>
                    <a:pt x="4423" y="4241"/>
                    <a:pt x="4791" y="4189"/>
                    <a:pt x="5159" y="4119"/>
                  </a:cubicBezTo>
                  <a:cubicBezTo>
                    <a:pt x="5247" y="4101"/>
                    <a:pt x="5300" y="3996"/>
                    <a:pt x="5282" y="3908"/>
                  </a:cubicBezTo>
                  <a:cubicBezTo>
                    <a:pt x="5159" y="3347"/>
                    <a:pt x="5002" y="2786"/>
                    <a:pt x="4809" y="2260"/>
                  </a:cubicBezTo>
                  <a:lnTo>
                    <a:pt x="5966" y="2137"/>
                  </a:lnTo>
                  <a:cubicBezTo>
                    <a:pt x="6071" y="2120"/>
                    <a:pt x="6141" y="2050"/>
                    <a:pt x="6141" y="1962"/>
                  </a:cubicBezTo>
                  <a:lnTo>
                    <a:pt x="6141" y="156"/>
                  </a:lnTo>
                  <a:cubicBezTo>
                    <a:pt x="6133" y="49"/>
                    <a:pt x="6059" y="0"/>
                    <a:pt x="5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31"/>
            <p:cNvSpPr/>
            <p:nvPr/>
          </p:nvSpPr>
          <p:spPr>
            <a:xfrm>
              <a:off x="7595342" y="3068162"/>
              <a:ext cx="36531" cy="32510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271" y="0"/>
                  </a:moveTo>
                  <a:cubicBezTo>
                    <a:pt x="206" y="0"/>
                    <a:pt x="139" y="26"/>
                    <a:pt x="88" y="77"/>
                  </a:cubicBezTo>
                  <a:cubicBezTo>
                    <a:pt x="53" y="112"/>
                    <a:pt x="36" y="147"/>
                    <a:pt x="18" y="200"/>
                  </a:cubicBezTo>
                  <a:cubicBezTo>
                    <a:pt x="1" y="270"/>
                    <a:pt x="18" y="340"/>
                    <a:pt x="71" y="393"/>
                  </a:cubicBezTo>
                  <a:cubicBezTo>
                    <a:pt x="123" y="454"/>
                    <a:pt x="194" y="485"/>
                    <a:pt x="264" y="485"/>
                  </a:cubicBezTo>
                  <a:cubicBezTo>
                    <a:pt x="334" y="485"/>
                    <a:pt x="404" y="454"/>
                    <a:pt x="456" y="393"/>
                  </a:cubicBezTo>
                  <a:cubicBezTo>
                    <a:pt x="456" y="393"/>
                    <a:pt x="456" y="393"/>
                    <a:pt x="474" y="375"/>
                  </a:cubicBezTo>
                  <a:cubicBezTo>
                    <a:pt x="544" y="305"/>
                    <a:pt x="544" y="182"/>
                    <a:pt x="474" y="112"/>
                  </a:cubicBezTo>
                  <a:lnTo>
                    <a:pt x="456" y="95"/>
                  </a:lnTo>
                  <a:cubicBezTo>
                    <a:pt x="411" y="31"/>
                    <a:pt x="342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31"/>
            <p:cNvSpPr/>
            <p:nvPr/>
          </p:nvSpPr>
          <p:spPr>
            <a:xfrm>
              <a:off x="7713918" y="3002539"/>
              <a:ext cx="42497" cy="33448"/>
            </a:xfrm>
            <a:custGeom>
              <a:avLst/>
              <a:gdLst/>
              <a:ahLst/>
              <a:cxnLst/>
              <a:rect l="l" t="t" r="r" b="b"/>
              <a:pathLst>
                <a:path w="634" h="499" extrusionOk="0">
                  <a:moveTo>
                    <a:pt x="255" y="0"/>
                  </a:moveTo>
                  <a:cubicBezTo>
                    <a:pt x="0" y="0"/>
                    <a:pt x="0" y="499"/>
                    <a:pt x="255" y="499"/>
                  </a:cubicBezTo>
                  <a:cubicBezTo>
                    <a:pt x="284" y="499"/>
                    <a:pt x="317" y="492"/>
                    <a:pt x="353" y="477"/>
                  </a:cubicBezTo>
                  <a:lnTo>
                    <a:pt x="406" y="460"/>
                  </a:lnTo>
                  <a:cubicBezTo>
                    <a:pt x="634" y="407"/>
                    <a:pt x="634" y="92"/>
                    <a:pt x="406" y="39"/>
                  </a:cubicBezTo>
                  <a:lnTo>
                    <a:pt x="353" y="22"/>
                  </a:lnTo>
                  <a:cubicBezTo>
                    <a:pt x="317" y="7"/>
                    <a:pt x="284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31"/>
            <p:cNvSpPr/>
            <p:nvPr/>
          </p:nvSpPr>
          <p:spPr>
            <a:xfrm>
              <a:off x="7812787" y="2932292"/>
              <a:ext cx="29426" cy="29426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228" y="0"/>
                  </a:moveTo>
                  <a:cubicBezTo>
                    <a:pt x="0" y="53"/>
                    <a:pt x="0" y="386"/>
                    <a:pt x="228" y="439"/>
                  </a:cubicBezTo>
                  <a:cubicBezTo>
                    <a:pt x="438" y="386"/>
                    <a:pt x="438" y="53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31"/>
            <p:cNvSpPr/>
            <p:nvPr/>
          </p:nvSpPr>
          <p:spPr>
            <a:xfrm>
              <a:off x="7903211" y="2832417"/>
              <a:ext cx="35325" cy="27080"/>
            </a:xfrm>
            <a:custGeom>
              <a:avLst/>
              <a:gdLst/>
              <a:ahLst/>
              <a:cxnLst/>
              <a:rect l="l" t="t" r="r" b="b"/>
              <a:pathLst>
                <a:path w="527" h="404" extrusionOk="0">
                  <a:moveTo>
                    <a:pt x="264" y="0"/>
                  </a:moveTo>
                  <a:cubicBezTo>
                    <a:pt x="1" y="0"/>
                    <a:pt x="1" y="403"/>
                    <a:pt x="264" y="403"/>
                  </a:cubicBezTo>
                  <a:cubicBezTo>
                    <a:pt x="527" y="403"/>
                    <a:pt x="52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31"/>
            <p:cNvSpPr/>
            <p:nvPr/>
          </p:nvSpPr>
          <p:spPr>
            <a:xfrm>
              <a:off x="7995377" y="2716522"/>
              <a:ext cx="36598" cy="27348"/>
            </a:xfrm>
            <a:custGeom>
              <a:avLst/>
              <a:gdLst/>
              <a:ahLst/>
              <a:cxnLst/>
              <a:rect l="l" t="t" r="r" b="b"/>
              <a:pathLst>
                <a:path w="546" h="408" extrusionOk="0">
                  <a:moveTo>
                    <a:pt x="290" y="1"/>
                  </a:moveTo>
                  <a:cubicBezTo>
                    <a:pt x="244" y="1"/>
                    <a:pt x="195" y="19"/>
                    <a:pt x="151" y="64"/>
                  </a:cubicBezTo>
                  <a:cubicBezTo>
                    <a:pt x="1" y="227"/>
                    <a:pt x="164" y="407"/>
                    <a:pt x="314" y="407"/>
                  </a:cubicBezTo>
                  <a:cubicBezTo>
                    <a:pt x="374" y="407"/>
                    <a:pt x="432" y="379"/>
                    <a:pt x="467" y="309"/>
                  </a:cubicBezTo>
                  <a:cubicBezTo>
                    <a:pt x="546" y="165"/>
                    <a:pt x="428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31"/>
            <p:cNvSpPr/>
            <p:nvPr/>
          </p:nvSpPr>
          <p:spPr>
            <a:xfrm>
              <a:off x="8109060" y="2550489"/>
              <a:ext cx="30432" cy="26812"/>
            </a:xfrm>
            <a:custGeom>
              <a:avLst/>
              <a:gdLst/>
              <a:ahLst/>
              <a:cxnLst/>
              <a:rect l="l" t="t" r="r" b="b"/>
              <a:pathLst>
                <a:path w="454" h="400" extrusionOk="0">
                  <a:moveTo>
                    <a:pt x="202" y="0"/>
                  </a:moveTo>
                  <a:cubicBezTo>
                    <a:pt x="0" y="0"/>
                    <a:pt x="0" y="400"/>
                    <a:pt x="202" y="400"/>
                  </a:cubicBezTo>
                  <a:cubicBezTo>
                    <a:pt x="234" y="400"/>
                    <a:pt x="271" y="390"/>
                    <a:pt x="314" y="367"/>
                  </a:cubicBezTo>
                  <a:lnTo>
                    <a:pt x="349" y="332"/>
                  </a:lnTo>
                  <a:cubicBezTo>
                    <a:pt x="454" y="279"/>
                    <a:pt x="454" y="121"/>
                    <a:pt x="349" y="69"/>
                  </a:cubicBezTo>
                  <a:lnTo>
                    <a:pt x="314" y="33"/>
                  </a:lnTo>
                  <a:cubicBezTo>
                    <a:pt x="271" y="10"/>
                    <a:pt x="234" y="0"/>
                    <a:pt x="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31"/>
            <p:cNvSpPr/>
            <p:nvPr/>
          </p:nvSpPr>
          <p:spPr>
            <a:xfrm>
              <a:off x="8142977" y="2442236"/>
              <a:ext cx="32979" cy="27080"/>
            </a:xfrm>
            <a:custGeom>
              <a:avLst/>
              <a:gdLst/>
              <a:ahLst/>
              <a:cxnLst/>
              <a:rect l="l" t="t" r="r" b="b"/>
              <a:pathLst>
                <a:path w="492" h="404" extrusionOk="0">
                  <a:moveTo>
                    <a:pt x="246" y="0"/>
                  </a:moveTo>
                  <a:cubicBezTo>
                    <a:pt x="0" y="18"/>
                    <a:pt x="0" y="369"/>
                    <a:pt x="246" y="404"/>
                  </a:cubicBezTo>
                  <a:cubicBezTo>
                    <a:pt x="491" y="369"/>
                    <a:pt x="491" y="18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31"/>
            <p:cNvSpPr/>
            <p:nvPr/>
          </p:nvSpPr>
          <p:spPr>
            <a:xfrm>
              <a:off x="8204108" y="2267153"/>
              <a:ext cx="40017" cy="29426"/>
            </a:xfrm>
            <a:custGeom>
              <a:avLst/>
              <a:gdLst/>
              <a:ahLst/>
              <a:cxnLst/>
              <a:rect l="l" t="t" r="r" b="b"/>
              <a:pathLst>
                <a:path w="597" h="439" extrusionOk="0">
                  <a:moveTo>
                    <a:pt x="298" y="0"/>
                  </a:moveTo>
                  <a:cubicBezTo>
                    <a:pt x="0" y="0"/>
                    <a:pt x="0" y="439"/>
                    <a:pt x="298" y="439"/>
                  </a:cubicBezTo>
                  <a:cubicBezTo>
                    <a:pt x="596" y="439"/>
                    <a:pt x="596" y="0"/>
                    <a:pt x="2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31"/>
            <p:cNvSpPr/>
            <p:nvPr/>
          </p:nvSpPr>
          <p:spPr>
            <a:xfrm>
              <a:off x="7513699" y="2918551"/>
              <a:ext cx="1076100" cy="979845"/>
            </a:xfrm>
            <a:custGeom>
              <a:avLst/>
              <a:gdLst/>
              <a:ahLst/>
              <a:cxnLst/>
              <a:rect l="l" t="t" r="r" b="b"/>
              <a:pathLst>
                <a:path w="16054" h="14618" extrusionOk="0">
                  <a:moveTo>
                    <a:pt x="15810" y="1"/>
                  </a:moveTo>
                  <a:cubicBezTo>
                    <a:pt x="15781" y="1"/>
                    <a:pt x="15749" y="10"/>
                    <a:pt x="15717" y="30"/>
                  </a:cubicBezTo>
                  <a:cubicBezTo>
                    <a:pt x="9739" y="3782"/>
                    <a:pt x="4059" y="8691"/>
                    <a:pt x="27" y="14529"/>
                  </a:cubicBezTo>
                  <a:cubicBezTo>
                    <a:pt x="0" y="14568"/>
                    <a:pt x="43" y="14617"/>
                    <a:pt x="88" y="14617"/>
                  </a:cubicBezTo>
                  <a:cubicBezTo>
                    <a:pt x="103" y="14617"/>
                    <a:pt x="119" y="14612"/>
                    <a:pt x="132" y="14599"/>
                  </a:cubicBezTo>
                  <a:cubicBezTo>
                    <a:pt x="2358" y="11864"/>
                    <a:pt x="4620" y="9234"/>
                    <a:pt x="7215" y="6832"/>
                  </a:cubicBezTo>
                  <a:cubicBezTo>
                    <a:pt x="9897" y="4395"/>
                    <a:pt x="12807" y="2221"/>
                    <a:pt x="15893" y="328"/>
                  </a:cubicBezTo>
                  <a:cubicBezTo>
                    <a:pt x="16054" y="225"/>
                    <a:pt x="15958" y="1"/>
                    <a:pt x="15810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31"/>
            <p:cNvSpPr/>
            <p:nvPr/>
          </p:nvSpPr>
          <p:spPr>
            <a:xfrm>
              <a:off x="8381537" y="2958099"/>
              <a:ext cx="716886" cy="370475"/>
            </a:xfrm>
            <a:custGeom>
              <a:avLst/>
              <a:gdLst/>
              <a:ahLst/>
              <a:cxnLst/>
              <a:rect l="l" t="t" r="r" b="b"/>
              <a:pathLst>
                <a:path w="10695" h="5527" extrusionOk="0">
                  <a:moveTo>
                    <a:pt x="53" y="1"/>
                  </a:moveTo>
                  <a:lnTo>
                    <a:pt x="53" y="1"/>
                  </a:lnTo>
                  <a:cubicBezTo>
                    <a:pt x="0" y="755"/>
                    <a:pt x="88" y="1526"/>
                    <a:pt x="334" y="2245"/>
                  </a:cubicBezTo>
                  <a:cubicBezTo>
                    <a:pt x="2350" y="3332"/>
                    <a:pt x="4506" y="3981"/>
                    <a:pt x="6592" y="4717"/>
                  </a:cubicBezTo>
                  <a:cubicBezTo>
                    <a:pt x="7837" y="5155"/>
                    <a:pt x="9152" y="5436"/>
                    <a:pt x="10484" y="5523"/>
                  </a:cubicBezTo>
                  <a:cubicBezTo>
                    <a:pt x="10495" y="5525"/>
                    <a:pt x="10506" y="5526"/>
                    <a:pt x="10516" y="5526"/>
                  </a:cubicBezTo>
                  <a:cubicBezTo>
                    <a:pt x="10607" y="5526"/>
                    <a:pt x="10679" y="5460"/>
                    <a:pt x="10695" y="5366"/>
                  </a:cubicBezTo>
                  <a:cubicBezTo>
                    <a:pt x="10695" y="5313"/>
                    <a:pt x="10695" y="5243"/>
                    <a:pt x="10660" y="5190"/>
                  </a:cubicBezTo>
                  <a:cubicBezTo>
                    <a:pt x="10256" y="4068"/>
                    <a:pt x="9520" y="3227"/>
                    <a:pt x="8696" y="2911"/>
                  </a:cubicBezTo>
                  <a:cubicBezTo>
                    <a:pt x="8457" y="2820"/>
                    <a:pt x="8212" y="2775"/>
                    <a:pt x="7966" y="2775"/>
                  </a:cubicBezTo>
                  <a:cubicBezTo>
                    <a:pt x="7368" y="2775"/>
                    <a:pt x="6769" y="3040"/>
                    <a:pt x="6259" y="3525"/>
                  </a:cubicBezTo>
                  <a:cubicBezTo>
                    <a:pt x="4278" y="2210"/>
                    <a:pt x="2192" y="1018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31"/>
            <p:cNvSpPr/>
            <p:nvPr/>
          </p:nvSpPr>
          <p:spPr>
            <a:xfrm>
              <a:off x="8687060" y="3119105"/>
              <a:ext cx="56506" cy="164693"/>
            </a:xfrm>
            <a:custGeom>
              <a:avLst/>
              <a:gdLst/>
              <a:ahLst/>
              <a:cxnLst/>
              <a:rect l="l" t="t" r="r" b="b"/>
              <a:pathLst>
                <a:path w="843" h="2457" extrusionOk="0">
                  <a:moveTo>
                    <a:pt x="649" y="1"/>
                  </a:moveTo>
                  <a:cubicBezTo>
                    <a:pt x="281" y="18"/>
                    <a:pt x="176" y="579"/>
                    <a:pt x="106" y="860"/>
                  </a:cubicBezTo>
                  <a:cubicBezTo>
                    <a:pt x="1" y="1333"/>
                    <a:pt x="1" y="1824"/>
                    <a:pt x="106" y="2297"/>
                  </a:cubicBezTo>
                  <a:cubicBezTo>
                    <a:pt x="127" y="2408"/>
                    <a:pt x="208" y="2456"/>
                    <a:pt x="295" y="2456"/>
                  </a:cubicBezTo>
                  <a:cubicBezTo>
                    <a:pt x="428" y="2456"/>
                    <a:pt x="576" y="2344"/>
                    <a:pt x="544" y="2175"/>
                  </a:cubicBezTo>
                  <a:cubicBezTo>
                    <a:pt x="421" y="1736"/>
                    <a:pt x="421" y="1281"/>
                    <a:pt x="544" y="842"/>
                  </a:cubicBezTo>
                  <a:cubicBezTo>
                    <a:pt x="614" y="579"/>
                    <a:pt x="842" y="299"/>
                    <a:pt x="702" y="36"/>
                  </a:cubicBezTo>
                  <a:cubicBezTo>
                    <a:pt x="684" y="18"/>
                    <a:pt x="667" y="1"/>
                    <a:pt x="6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31"/>
            <p:cNvSpPr/>
            <p:nvPr/>
          </p:nvSpPr>
          <p:spPr>
            <a:xfrm>
              <a:off x="8719971" y="3153290"/>
              <a:ext cx="54160" cy="140026"/>
            </a:xfrm>
            <a:custGeom>
              <a:avLst/>
              <a:gdLst/>
              <a:ahLst/>
              <a:cxnLst/>
              <a:rect l="l" t="t" r="r" b="b"/>
              <a:pathLst>
                <a:path w="808" h="2089" extrusionOk="0">
                  <a:moveTo>
                    <a:pt x="630" y="0"/>
                  </a:moveTo>
                  <a:cubicBezTo>
                    <a:pt x="304" y="0"/>
                    <a:pt x="138" y="685"/>
                    <a:pt x="106" y="911"/>
                  </a:cubicBezTo>
                  <a:cubicBezTo>
                    <a:pt x="53" y="1191"/>
                    <a:pt x="1" y="1998"/>
                    <a:pt x="404" y="2085"/>
                  </a:cubicBezTo>
                  <a:cubicBezTo>
                    <a:pt x="419" y="2088"/>
                    <a:pt x="434" y="2089"/>
                    <a:pt x="449" y="2089"/>
                  </a:cubicBezTo>
                  <a:cubicBezTo>
                    <a:pt x="552" y="2089"/>
                    <a:pt x="636" y="2035"/>
                    <a:pt x="667" y="1928"/>
                  </a:cubicBezTo>
                  <a:lnTo>
                    <a:pt x="667" y="1910"/>
                  </a:lnTo>
                  <a:cubicBezTo>
                    <a:pt x="684" y="1822"/>
                    <a:pt x="649" y="1735"/>
                    <a:pt x="579" y="1682"/>
                  </a:cubicBezTo>
                  <a:cubicBezTo>
                    <a:pt x="456" y="1507"/>
                    <a:pt x="509" y="1086"/>
                    <a:pt x="527" y="893"/>
                  </a:cubicBezTo>
                  <a:cubicBezTo>
                    <a:pt x="562" y="683"/>
                    <a:pt x="632" y="473"/>
                    <a:pt x="737" y="280"/>
                  </a:cubicBezTo>
                  <a:lnTo>
                    <a:pt x="754" y="262"/>
                  </a:lnTo>
                  <a:cubicBezTo>
                    <a:pt x="789" y="227"/>
                    <a:pt x="807" y="157"/>
                    <a:pt x="789" y="104"/>
                  </a:cubicBezTo>
                  <a:cubicBezTo>
                    <a:pt x="789" y="69"/>
                    <a:pt x="754" y="17"/>
                    <a:pt x="719" y="17"/>
                  </a:cubicBezTo>
                  <a:cubicBezTo>
                    <a:pt x="688" y="5"/>
                    <a:pt x="658" y="0"/>
                    <a:pt x="6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31"/>
            <p:cNvSpPr/>
            <p:nvPr/>
          </p:nvSpPr>
          <p:spPr>
            <a:xfrm>
              <a:off x="8748191" y="3151614"/>
              <a:ext cx="76615" cy="168446"/>
            </a:xfrm>
            <a:custGeom>
              <a:avLst/>
              <a:gdLst/>
              <a:ahLst/>
              <a:cxnLst/>
              <a:rect l="l" t="t" r="r" b="b"/>
              <a:pathLst>
                <a:path w="1143" h="2513" extrusionOk="0">
                  <a:moveTo>
                    <a:pt x="934" y="0"/>
                  </a:moveTo>
                  <a:cubicBezTo>
                    <a:pt x="887" y="0"/>
                    <a:pt x="839" y="23"/>
                    <a:pt x="807" y="77"/>
                  </a:cubicBezTo>
                  <a:cubicBezTo>
                    <a:pt x="404" y="690"/>
                    <a:pt x="0" y="1725"/>
                    <a:pt x="404" y="2426"/>
                  </a:cubicBezTo>
                  <a:cubicBezTo>
                    <a:pt x="443" y="2486"/>
                    <a:pt x="506" y="2513"/>
                    <a:pt x="568" y="2513"/>
                  </a:cubicBezTo>
                  <a:cubicBezTo>
                    <a:pt x="670" y="2513"/>
                    <a:pt x="772" y="2441"/>
                    <a:pt x="772" y="2321"/>
                  </a:cubicBezTo>
                  <a:cubicBezTo>
                    <a:pt x="807" y="1988"/>
                    <a:pt x="719" y="1655"/>
                    <a:pt x="754" y="1339"/>
                  </a:cubicBezTo>
                  <a:cubicBezTo>
                    <a:pt x="789" y="953"/>
                    <a:pt x="894" y="585"/>
                    <a:pt x="1070" y="235"/>
                  </a:cubicBezTo>
                  <a:cubicBezTo>
                    <a:pt x="1143" y="113"/>
                    <a:pt x="1039" y="0"/>
                    <a:pt x="9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31"/>
            <p:cNvSpPr/>
            <p:nvPr/>
          </p:nvSpPr>
          <p:spPr>
            <a:xfrm>
              <a:off x="7738719" y="1261435"/>
              <a:ext cx="360822" cy="1023079"/>
            </a:xfrm>
            <a:custGeom>
              <a:avLst/>
              <a:gdLst/>
              <a:ahLst/>
              <a:cxnLst/>
              <a:rect l="l" t="t" r="r" b="b"/>
              <a:pathLst>
                <a:path w="5383" h="15263" extrusionOk="0">
                  <a:moveTo>
                    <a:pt x="2782" y="0"/>
                  </a:moveTo>
                  <a:cubicBezTo>
                    <a:pt x="1752" y="0"/>
                    <a:pt x="829" y="842"/>
                    <a:pt x="421" y="1820"/>
                  </a:cubicBezTo>
                  <a:cubicBezTo>
                    <a:pt x="1" y="2872"/>
                    <a:pt x="281" y="4222"/>
                    <a:pt x="176" y="5344"/>
                  </a:cubicBezTo>
                  <a:cubicBezTo>
                    <a:pt x="123" y="5853"/>
                    <a:pt x="246" y="6379"/>
                    <a:pt x="526" y="6817"/>
                  </a:cubicBezTo>
                  <a:cubicBezTo>
                    <a:pt x="737" y="7097"/>
                    <a:pt x="930" y="7396"/>
                    <a:pt x="1105" y="7694"/>
                  </a:cubicBezTo>
                  <a:cubicBezTo>
                    <a:pt x="1193" y="7957"/>
                    <a:pt x="1263" y="8202"/>
                    <a:pt x="1280" y="8482"/>
                  </a:cubicBezTo>
                  <a:cubicBezTo>
                    <a:pt x="1403" y="9289"/>
                    <a:pt x="1491" y="10113"/>
                    <a:pt x="1543" y="10919"/>
                  </a:cubicBezTo>
                  <a:lnTo>
                    <a:pt x="772" y="11340"/>
                  </a:lnTo>
                  <a:cubicBezTo>
                    <a:pt x="702" y="11375"/>
                    <a:pt x="649" y="11428"/>
                    <a:pt x="614" y="11480"/>
                  </a:cubicBezTo>
                  <a:cubicBezTo>
                    <a:pt x="597" y="11533"/>
                    <a:pt x="579" y="11603"/>
                    <a:pt x="579" y="11656"/>
                  </a:cubicBezTo>
                  <a:lnTo>
                    <a:pt x="579" y="13286"/>
                  </a:lnTo>
                  <a:cubicBezTo>
                    <a:pt x="562" y="13619"/>
                    <a:pt x="614" y="13952"/>
                    <a:pt x="737" y="14268"/>
                  </a:cubicBezTo>
                  <a:cubicBezTo>
                    <a:pt x="982" y="14741"/>
                    <a:pt x="1543" y="14969"/>
                    <a:pt x="2069" y="15109"/>
                  </a:cubicBezTo>
                  <a:cubicBezTo>
                    <a:pt x="2431" y="15217"/>
                    <a:pt x="2803" y="15262"/>
                    <a:pt x="3177" y="15262"/>
                  </a:cubicBezTo>
                  <a:cubicBezTo>
                    <a:pt x="3293" y="15262"/>
                    <a:pt x="3409" y="15258"/>
                    <a:pt x="3524" y="15250"/>
                  </a:cubicBezTo>
                  <a:cubicBezTo>
                    <a:pt x="4015" y="15197"/>
                    <a:pt x="4471" y="14969"/>
                    <a:pt x="4787" y="14584"/>
                  </a:cubicBezTo>
                  <a:cubicBezTo>
                    <a:pt x="4997" y="14268"/>
                    <a:pt x="5155" y="13900"/>
                    <a:pt x="5207" y="13532"/>
                  </a:cubicBezTo>
                  <a:cubicBezTo>
                    <a:pt x="5348" y="12795"/>
                    <a:pt x="5383" y="12041"/>
                    <a:pt x="5330" y="11305"/>
                  </a:cubicBezTo>
                  <a:cubicBezTo>
                    <a:pt x="4909" y="11165"/>
                    <a:pt x="4436" y="10972"/>
                    <a:pt x="4015" y="10814"/>
                  </a:cubicBezTo>
                  <a:cubicBezTo>
                    <a:pt x="3700" y="9587"/>
                    <a:pt x="3454" y="8325"/>
                    <a:pt x="3998" y="7185"/>
                  </a:cubicBezTo>
                  <a:cubicBezTo>
                    <a:pt x="4208" y="6729"/>
                    <a:pt x="4541" y="6344"/>
                    <a:pt x="4717" y="5870"/>
                  </a:cubicBezTo>
                  <a:cubicBezTo>
                    <a:pt x="4874" y="5414"/>
                    <a:pt x="4944" y="4941"/>
                    <a:pt x="4944" y="4468"/>
                  </a:cubicBezTo>
                  <a:cubicBezTo>
                    <a:pt x="4997" y="3118"/>
                    <a:pt x="4962" y="1663"/>
                    <a:pt x="4103" y="628"/>
                  </a:cubicBezTo>
                  <a:cubicBezTo>
                    <a:pt x="3963" y="453"/>
                    <a:pt x="3805" y="313"/>
                    <a:pt x="3630" y="208"/>
                  </a:cubicBezTo>
                  <a:cubicBezTo>
                    <a:pt x="3437" y="102"/>
                    <a:pt x="3226" y="32"/>
                    <a:pt x="3016" y="15"/>
                  </a:cubicBezTo>
                  <a:cubicBezTo>
                    <a:pt x="2938" y="5"/>
                    <a:pt x="2860" y="0"/>
                    <a:pt x="27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31"/>
            <p:cNvSpPr/>
            <p:nvPr/>
          </p:nvSpPr>
          <p:spPr>
            <a:xfrm>
              <a:off x="7705807" y="1248230"/>
              <a:ext cx="424300" cy="456072"/>
            </a:xfrm>
            <a:custGeom>
              <a:avLst/>
              <a:gdLst/>
              <a:ahLst/>
              <a:cxnLst/>
              <a:rect l="l" t="t" r="r" b="b"/>
              <a:pathLst>
                <a:path w="6330" h="6804" extrusionOk="0">
                  <a:moveTo>
                    <a:pt x="3328" y="1"/>
                  </a:moveTo>
                  <a:cubicBezTo>
                    <a:pt x="3311" y="1"/>
                    <a:pt x="3295" y="1"/>
                    <a:pt x="3279" y="1"/>
                  </a:cubicBezTo>
                  <a:cubicBezTo>
                    <a:pt x="3069" y="1"/>
                    <a:pt x="2683" y="177"/>
                    <a:pt x="2718" y="352"/>
                  </a:cubicBezTo>
                  <a:cubicBezTo>
                    <a:pt x="2618" y="165"/>
                    <a:pt x="2467" y="91"/>
                    <a:pt x="2295" y="91"/>
                  </a:cubicBezTo>
                  <a:cubicBezTo>
                    <a:pt x="1838" y="91"/>
                    <a:pt x="1229" y="617"/>
                    <a:pt x="1000" y="948"/>
                  </a:cubicBezTo>
                  <a:cubicBezTo>
                    <a:pt x="719" y="1404"/>
                    <a:pt x="527" y="1895"/>
                    <a:pt x="404" y="2438"/>
                  </a:cubicBezTo>
                  <a:cubicBezTo>
                    <a:pt x="158" y="3157"/>
                    <a:pt x="36" y="3893"/>
                    <a:pt x="18" y="4647"/>
                  </a:cubicBezTo>
                  <a:cubicBezTo>
                    <a:pt x="1" y="5436"/>
                    <a:pt x="316" y="6172"/>
                    <a:pt x="860" y="6733"/>
                  </a:cubicBezTo>
                  <a:cubicBezTo>
                    <a:pt x="894" y="4893"/>
                    <a:pt x="1114" y="1347"/>
                    <a:pt x="2530" y="1347"/>
                  </a:cubicBezTo>
                  <a:cubicBezTo>
                    <a:pt x="2557" y="1347"/>
                    <a:pt x="2585" y="1349"/>
                    <a:pt x="2613" y="1351"/>
                  </a:cubicBezTo>
                  <a:cubicBezTo>
                    <a:pt x="4138" y="1702"/>
                    <a:pt x="4103" y="6523"/>
                    <a:pt x="4822" y="6804"/>
                  </a:cubicBezTo>
                  <a:cubicBezTo>
                    <a:pt x="5383" y="6611"/>
                    <a:pt x="5821" y="6190"/>
                    <a:pt x="6049" y="5629"/>
                  </a:cubicBezTo>
                  <a:cubicBezTo>
                    <a:pt x="6242" y="5138"/>
                    <a:pt x="6330" y="4595"/>
                    <a:pt x="6295" y="4051"/>
                  </a:cubicBezTo>
                  <a:cubicBezTo>
                    <a:pt x="6295" y="3139"/>
                    <a:pt x="6224" y="2193"/>
                    <a:pt x="5734" y="1386"/>
                  </a:cubicBezTo>
                  <a:cubicBezTo>
                    <a:pt x="5233" y="524"/>
                    <a:pt x="4309" y="1"/>
                    <a:pt x="3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31"/>
            <p:cNvSpPr/>
            <p:nvPr/>
          </p:nvSpPr>
          <p:spPr>
            <a:xfrm>
              <a:off x="7489569" y="1224636"/>
              <a:ext cx="679349" cy="1433839"/>
            </a:xfrm>
            <a:custGeom>
              <a:avLst/>
              <a:gdLst/>
              <a:ahLst/>
              <a:cxnLst/>
              <a:rect l="l" t="t" r="r" b="b"/>
              <a:pathLst>
                <a:path w="10135" h="21391" extrusionOk="0">
                  <a:moveTo>
                    <a:pt x="6722" y="1"/>
                  </a:moveTo>
                  <a:cubicBezTo>
                    <a:pt x="6696" y="1"/>
                    <a:pt x="6671" y="2"/>
                    <a:pt x="6645" y="3"/>
                  </a:cubicBezTo>
                  <a:cubicBezTo>
                    <a:pt x="6435" y="20"/>
                    <a:pt x="5506" y="388"/>
                    <a:pt x="5699" y="757"/>
                  </a:cubicBezTo>
                  <a:cubicBezTo>
                    <a:pt x="5733" y="820"/>
                    <a:pt x="5794" y="842"/>
                    <a:pt x="5866" y="842"/>
                  </a:cubicBezTo>
                  <a:cubicBezTo>
                    <a:pt x="6013" y="842"/>
                    <a:pt x="6206" y="751"/>
                    <a:pt x="6312" y="739"/>
                  </a:cubicBezTo>
                  <a:cubicBezTo>
                    <a:pt x="6357" y="735"/>
                    <a:pt x="6400" y="734"/>
                    <a:pt x="6442" y="734"/>
                  </a:cubicBezTo>
                  <a:cubicBezTo>
                    <a:pt x="7451" y="734"/>
                    <a:pt x="7652" y="1725"/>
                    <a:pt x="7838" y="2667"/>
                  </a:cubicBezTo>
                  <a:cubicBezTo>
                    <a:pt x="8346" y="5034"/>
                    <a:pt x="8223" y="7489"/>
                    <a:pt x="8083" y="9926"/>
                  </a:cubicBezTo>
                  <a:cubicBezTo>
                    <a:pt x="8030" y="10767"/>
                    <a:pt x="7995" y="11609"/>
                    <a:pt x="7943" y="12468"/>
                  </a:cubicBezTo>
                  <a:cubicBezTo>
                    <a:pt x="7908" y="13257"/>
                    <a:pt x="7855" y="14098"/>
                    <a:pt x="7539" y="14834"/>
                  </a:cubicBezTo>
                  <a:cubicBezTo>
                    <a:pt x="7224" y="15588"/>
                    <a:pt x="6593" y="16237"/>
                    <a:pt x="5804" y="16377"/>
                  </a:cubicBezTo>
                  <a:cubicBezTo>
                    <a:pt x="5752" y="16384"/>
                    <a:pt x="5701" y="16388"/>
                    <a:pt x="5651" y="16388"/>
                  </a:cubicBezTo>
                  <a:cubicBezTo>
                    <a:pt x="5563" y="16388"/>
                    <a:pt x="5478" y="16376"/>
                    <a:pt x="5401" y="16342"/>
                  </a:cubicBezTo>
                  <a:cubicBezTo>
                    <a:pt x="5208" y="16237"/>
                    <a:pt x="5067" y="16097"/>
                    <a:pt x="4997" y="15904"/>
                  </a:cubicBezTo>
                  <a:cubicBezTo>
                    <a:pt x="4401" y="14782"/>
                    <a:pt x="4173" y="13520"/>
                    <a:pt x="4296" y="12257"/>
                  </a:cubicBezTo>
                  <a:cubicBezTo>
                    <a:pt x="4314" y="12082"/>
                    <a:pt x="4331" y="11872"/>
                    <a:pt x="4173" y="11801"/>
                  </a:cubicBezTo>
                  <a:cubicBezTo>
                    <a:pt x="4132" y="11790"/>
                    <a:pt x="4094" y="11784"/>
                    <a:pt x="4056" y="11784"/>
                  </a:cubicBezTo>
                  <a:cubicBezTo>
                    <a:pt x="3981" y="11784"/>
                    <a:pt x="3910" y="11807"/>
                    <a:pt x="3840" y="11854"/>
                  </a:cubicBezTo>
                  <a:cubicBezTo>
                    <a:pt x="2666" y="12398"/>
                    <a:pt x="1579" y="13064"/>
                    <a:pt x="544" y="13853"/>
                  </a:cubicBezTo>
                  <a:cubicBezTo>
                    <a:pt x="299" y="14046"/>
                    <a:pt x="36" y="14291"/>
                    <a:pt x="1" y="14589"/>
                  </a:cubicBezTo>
                  <a:cubicBezTo>
                    <a:pt x="1" y="14817"/>
                    <a:pt x="53" y="15027"/>
                    <a:pt x="141" y="15220"/>
                  </a:cubicBezTo>
                  <a:cubicBezTo>
                    <a:pt x="807" y="16710"/>
                    <a:pt x="1509" y="18183"/>
                    <a:pt x="2262" y="19638"/>
                  </a:cubicBezTo>
                  <a:cubicBezTo>
                    <a:pt x="2473" y="20129"/>
                    <a:pt x="2771" y="20567"/>
                    <a:pt x="3139" y="20935"/>
                  </a:cubicBezTo>
                  <a:cubicBezTo>
                    <a:pt x="3428" y="21239"/>
                    <a:pt x="3837" y="21390"/>
                    <a:pt x="4245" y="21390"/>
                  </a:cubicBezTo>
                  <a:cubicBezTo>
                    <a:pt x="4356" y="21390"/>
                    <a:pt x="4468" y="21379"/>
                    <a:pt x="4577" y="21356"/>
                  </a:cubicBezTo>
                  <a:cubicBezTo>
                    <a:pt x="4875" y="21234"/>
                    <a:pt x="5138" y="21076"/>
                    <a:pt x="5366" y="20848"/>
                  </a:cubicBezTo>
                  <a:cubicBezTo>
                    <a:pt x="6715" y="19673"/>
                    <a:pt x="7873" y="18306"/>
                    <a:pt x="8854" y="16816"/>
                  </a:cubicBezTo>
                  <a:cubicBezTo>
                    <a:pt x="9240" y="16237"/>
                    <a:pt x="9556" y="15588"/>
                    <a:pt x="9748" y="14922"/>
                  </a:cubicBezTo>
                  <a:cubicBezTo>
                    <a:pt x="10134" y="13362"/>
                    <a:pt x="9521" y="11749"/>
                    <a:pt x="9380" y="10153"/>
                  </a:cubicBezTo>
                  <a:cubicBezTo>
                    <a:pt x="9240" y="8418"/>
                    <a:pt x="9678" y="6682"/>
                    <a:pt x="9713" y="4947"/>
                  </a:cubicBezTo>
                  <a:cubicBezTo>
                    <a:pt x="9748" y="3193"/>
                    <a:pt x="9258" y="1265"/>
                    <a:pt x="7785" y="336"/>
                  </a:cubicBezTo>
                  <a:cubicBezTo>
                    <a:pt x="7473" y="122"/>
                    <a:pt x="7099" y="1"/>
                    <a:pt x="67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31"/>
            <p:cNvSpPr/>
            <p:nvPr/>
          </p:nvSpPr>
          <p:spPr>
            <a:xfrm>
              <a:off x="7837454" y="1404544"/>
              <a:ext cx="38810" cy="32979"/>
            </a:xfrm>
            <a:custGeom>
              <a:avLst/>
              <a:gdLst/>
              <a:ahLst/>
              <a:cxnLst/>
              <a:rect l="l" t="t" r="r" b="b"/>
              <a:pathLst>
                <a:path w="579" h="492" extrusionOk="0">
                  <a:moveTo>
                    <a:pt x="298" y="1"/>
                  </a:moveTo>
                  <a:cubicBezTo>
                    <a:pt x="0" y="36"/>
                    <a:pt x="0" y="474"/>
                    <a:pt x="298" y="492"/>
                  </a:cubicBezTo>
                  <a:cubicBezTo>
                    <a:pt x="579" y="474"/>
                    <a:pt x="579" y="36"/>
                    <a:pt x="298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1" name="Google Shape;931;p31"/>
          <p:cNvSpPr/>
          <p:nvPr/>
        </p:nvSpPr>
        <p:spPr>
          <a:xfrm>
            <a:off x="8748875" y="1427863"/>
            <a:ext cx="395125" cy="270550"/>
          </a:xfrm>
          <a:custGeom>
            <a:avLst/>
            <a:gdLst/>
            <a:ahLst/>
            <a:cxnLst/>
            <a:rect l="l" t="t" r="r" b="b"/>
            <a:pathLst>
              <a:path w="15805" h="10822" extrusionOk="0">
                <a:moveTo>
                  <a:pt x="7854" y="2001"/>
                </a:moveTo>
                <a:cubicBezTo>
                  <a:pt x="7869" y="2001"/>
                  <a:pt x="7884" y="2001"/>
                  <a:pt x="7900" y="2002"/>
                </a:cubicBezTo>
                <a:lnTo>
                  <a:pt x="7900" y="2002"/>
                </a:lnTo>
                <a:cubicBezTo>
                  <a:pt x="7889" y="2001"/>
                  <a:pt x="7873" y="2001"/>
                  <a:pt x="7854" y="2001"/>
                </a:cubicBezTo>
                <a:close/>
                <a:moveTo>
                  <a:pt x="13171" y="2903"/>
                </a:moveTo>
                <a:lnTo>
                  <a:pt x="13171" y="2952"/>
                </a:lnTo>
                <a:lnTo>
                  <a:pt x="13171" y="3025"/>
                </a:lnTo>
                <a:lnTo>
                  <a:pt x="13154" y="3074"/>
                </a:lnTo>
                <a:lnTo>
                  <a:pt x="13154" y="3074"/>
                </a:lnTo>
                <a:cubicBezTo>
                  <a:pt x="13164" y="3017"/>
                  <a:pt x="13171" y="2954"/>
                  <a:pt x="13171" y="2903"/>
                </a:cubicBezTo>
                <a:close/>
                <a:moveTo>
                  <a:pt x="8153" y="5196"/>
                </a:moveTo>
                <a:lnTo>
                  <a:pt x="8153" y="5196"/>
                </a:lnTo>
                <a:cubicBezTo>
                  <a:pt x="8149" y="5204"/>
                  <a:pt x="8146" y="5212"/>
                  <a:pt x="8146" y="5220"/>
                </a:cubicBezTo>
                <a:lnTo>
                  <a:pt x="8146" y="5220"/>
                </a:lnTo>
                <a:cubicBezTo>
                  <a:pt x="8146" y="5198"/>
                  <a:pt x="8166" y="5196"/>
                  <a:pt x="8153" y="5196"/>
                </a:cubicBezTo>
                <a:close/>
                <a:moveTo>
                  <a:pt x="8121" y="5341"/>
                </a:moveTo>
                <a:cubicBezTo>
                  <a:pt x="8121" y="5342"/>
                  <a:pt x="8121" y="5343"/>
                  <a:pt x="8121" y="5344"/>
                </a:cubicBezTo>
                <a:lnTo>
                  <a:pt x="8121" y="5344"/>
                </a:lnTo>
                <a:lnTo>
                  <a:pt x="8122" y="5342"/>
                </a:lnTo>
                <a:cubicBezTo>
                  <a:pt x="8122" y="5342"/>
                  <a:pt x="8121" y="5341"/>
                  <a:pt x="8121" y="5341"/>
                </a:cubicBezTo>
                <a:close/>
                <a:moveTo>
                  <a:pt x="8121" y="5344"/>
                </a:moveTo>
                <a:lnTo>
                  <a:pt x="8118" y="5352"/>
                </a:lnTo>
                <a:lnTo>
                  <a:pt x="8122" y="5366"/>
                </a:lnTo>
                <a:cubicBezTo>
                  <a:pt x="8122" y="5359"/>
                  <a:pt x="8122" y="5351"/>
                  <a:pt x="8121" y="5344"/>
                </a:cubicBezTo>
                <a:close/>
                <a:moveTo>
                  <a:pt x="15778" y="6025"/>
                </a:moveTo>
                <a:cubicBezTo>
                  <a:pt x="15779" y="6032"/>
                  <a:pt x="15779" y="6039"/>
                  <a:pt x="15780" y="6047"/>
                </a:cubicBezTo>
                <a:lnTo>
                  <a:pt x="15780" y="6047"/>
                </a:lnTo>
                <a:cubicBezTo>
                  <a:pt x="15780" y="6039"/>
                  <a:pt x="15780" y="6032"/>
                  <a:pt x="15780" y="6025"/>
                </a:cubicBezTo>
                <a:cubicBezTo>
                  <a:pt x="15779" y="6025"/>
                  <a:pt x="15779" y="6025"/>
                  <a:pt x="15778" y="6025"/>
                </a:cubicBezTo>
                <a:close/>
                <a:moveTo>
                  <a:pt x="11988" y="6067"/>
                </a:moveTo>
                <a:cubicBezTo>
                  <a:pt x="11983" y="6078"/>
                  <a:pt x="11979" y="6088"/>
                  <a:pt x="11975" y="6098"/>
                </a:cubicBezTo>
                <a:cubicBezTo>
                  <a:pt x="11982" y="6092"/>
                  <a:pt x="11985" y="6081"/>
                  <a:pt x="11988" y="6067"/>
                </a:cubicBezTo>
                <a:close/>
                <a:moveTo>
                  <a:pt x="15780" y="6047"/>
                </a:moveTo>
                <a:cubicBezTo>
                  <a:pt x="15780" y="6137"/>
                  <a:pt x="15780" y="6229"/>
                  <a:pt x="15780" y="6342"/>
                </a:cubicBezTo>
                <a:cubicBezTo>
                  <a:pt x="15796" y="6249"/>
                  <a:pt x="15792" y="6147"/>
                  <a:pt x="15780" y="6047"/>
                </a:cubicBezTo>
                <a:close/>
                <a:moveTo>
                  <a:pt x="1965" y="9973"/>
                </a:moveTo>
                <a:cubicBezTo>
                  <a:pt x="1968" y="9973"/>
                  <a:pt x="1972" y="9974"/>
                  <a:pt x="1976" y="9976"/>
                </a:cubicBezTo>
                <a:cubicBezTo>
                  <a:pt x="2021" y="9998"/>
                  <a:pt x="1962" y="10063"/>
                  <a:pt x="1933" y="10130"/>
                </a:cubicBezTo>
                <a:lnTo>
                  <a:pt x="1933" y="10130"/>
                </a:lnTo>
                <a:cubicBezTo>
                  <a:pt x="1952" y="10027"/>
                  <a:pt x="1944" y="9973"/>
                  <a:pt x="1965" y="9973"/>
                </a:cubicBezTo>
                <a:close/>
                <a:moveTo>
                  <a:pt x="1925" y="10167"/>
                </a:moveTo>
                <a:cubicBezTo>
                  <a:pt x="1923" y="10190"/>
                  <a:pt x="1915" y="10213"/>
                  <a:pt x="1906" y="10239"/>
                </a:cubicBezTo>
                <a:lnTo>
                  <a:pt x="1906" y="10239"/>
                </a:lnTo>
                <a:cubicBezTo>
                  <a:pt x="1914" y="10214"/>
                  <a:pt x="1920" y="10190"/>
                  <a:pt x="1925" y="10167"/>
                </a:cubicBezTo>
                <a:close/>
                <a:moveTo>
                  <a:pt x="12610" y="1"/>
                </a:moveTo>
                <a:cubicBezTo>
                  <a:pt x="12414" y="171"/>
                  <a:pt x="12244" y="366"/>
                  <a:pt x="12097" y="562"/>
                </a:cubicBezTo>
                <a:lnTo>
                  <a:pt x="11951" y="732"/>
                </a:lnTo>
                <a:lnTo>
                  <a:pt x="11902" y="830"/>
                </a:lnTo>
                <a:cubicBezTo>
                  <a:pt x="11878" y="854"/>
                  <a:pt x="11853" y="879"/>
                  <a:pt x="11829" y="927"/>
                </a:cubicBezTo>
                <a:lnTo>
                  <a:pt x="11585" y="1342"/>
                </a:lnTo>
                <a:cubicBezTo>
                  <a:pt x="11488" y="1488"/>
                  <a:pt x="11414" y="1659"/>
                  <a:pt x="11366" y="1830"/>
                </a:cubicBezTo>
                <a:cubicBezTo>
                  <a:pt x="11293" y="1976"/>
                  <a:pt x="11195" y="2123"/>
                  <a:pt x="11146" y="2318"/>
                </a:cubicBezTo>
                <a:cubicBezTo>
                  <a:pt x="11097" y="2488"/>
                  <a:pt x="11024" y="2659"/>
                  <a:pt x="10975" y="2830"/>
                </a:cubicBezTo>
                <a:lnTo>
                  <a:pt x="10927" y="2952"/>
                </a:lnTo>
                <a:cubicBezTo>
                  <a:pt x="10927" y="3001"/>
                  <a:pt x="10902" y="3049"/>
                  <a:pt x="10878" y="3074"/>
                </a:cubicBezTo>
                <a:cubicBezTo>
                  <a:pt x="10878" y="3074"/>
                  <a:pt x="10853" y="3171"/>
                  <a:pt x="10853" y="3220"/>
                </a:cubicBezTo>
                <a:cubicBezTo>
                  <a:pt x="10732" y="3586"/>
                  <a:pt x="10658" y="3927"/>
                  <a:pt x="10561" y="4220"/>
                </a:cubicBezTo>
                <a:cubicBezTo>
                  <a:pt x="10536" y="4342"/>
                  <a:pt x="10512" y="4464"/>
                  <a:pt x="10488" y="4586"/>
                </a:cubicBezTo>
                <a:lnTo>
                  <a:pt x="10488" y="4610"/>
                </a:lnTo>
                <a:cubicBezTo>
                  <a:pt x="10463" y="4659"/>
                  <a:pt x="10463" y="4708"/>
                  <a:pt x="10439" y="4757"/>
                </a:cubicBezTo>
                <a:cubicBezTo>
                  <a:pt x="10414" y="4805"/>
                  <a:pt x="10414" y="4854"/>
                  <a:pt x="10390" y="4903"/>
                </a:cubicBezTo>
                <a:cubicBezTo>
                  <a:pt x="10366" y="4854"/>
                  <a:pt x="10341" y="4830"/>
                  <a:pt x="10317" y="4805"/>
                </a:cubicBezTo>
                <a:cubicBezTo>
                  <a:pt x="10293" y="4757"/>
                  <a:pt x="10268" y="4732"/>
                  <a:pt x="10244" y="4708"/>
                </a:cubicBezTo>
                <a:lnTo>
                  <a:pt x="10219" y="4635"/>
                </a:lnTo>
                <a:lnTo>
                  <a:pt x="10171" y="4561"/>
                </a:lnTo>
                <a:cubicBezTo>
                  <a:pt x="10122" y="4464"/>
                  <a:pt x="10097" y="4391"/>
                  <a:pt x="10049" y="4293"/>
                </a:cubicBezTo>
                <a:cubicBezTo>
                  <a:pt x="9927" y="4074"/>
                  <a:pt x="9829" y="3830"/>
                  <a:pt x="9707" y="3610"/>
                </a:cubicBezTo>
                <a:cubicBezTo>
                  <a:pt x="9658" y="3513"/>
                  <a:pt x="9610" y="3415"/>
                  <a:pt x="9536" y="3318"/>
                </a:cubicBezTo>
                <a:lnTo>
                  <a:pt x="9366" y="3025"/>
                </a:lnTo>
                <a:cubicBezTo>
                  <a:pt x="9268" y="2854"/>
                  <a:pt x="9146" y="2683"/>
                  <a:pt x="9049" y="2513"/>
                </a:cubicBezTo>
                <a:cubicBezTo>
                  <a:pt x="8951" y="2342"/>
                  <a:pt x="8829" y="2220"/>
                  <a:pt x="8732" y="2074"/>
                </a:cubicBezTo>
                <a:lnTo>
                  <a:pt x="8585" y="2074"/>
                </a:lnTo>
                <a:cubicBezTo>
                  <a:pt x="8512" y="2074"/>
                  <a:pt x="8439" y="2049"/>
                  <a:pt x="8366" y="2049"/>
                </a:cubicBezTo>
                <a:cubicBezTo>
                  <a:pt x="8317" y="2025"/>
                  <a:pt x="8244" y="2025"/>
                  <a:pt x="8195" y="2025"/>
                </a:cubicBezTo>
                <a:cubicBezTo>
                  <a:pt x="8092" y="2025"/>
                  <a:pt x="7989" y="2008"/>
                  <a:pt x="7900" y="2002"/>
                </a:cubicBezTo>
                <a:lnTo>
                  <a:pt x="7900" y="2002"/>
                </a:lnTo>
                <a:cubicBezTo>
                  <a:pt x="7918" y="2004"/>
                  <a:pt x="7927" y="2010"/>
                  <a:pt x="7927" y="2025"/>
                </a:cubicBezTo>
                <a:lnTo>
                  <a:pt x="7829" y="2025"/>
                </a:lnTo>
                <a:cubicBezTo>
                  <a:pt x="7561" y="2123"/>
                  <a:pt x="7536" y="2147"/>
                  <a:pt x="7536" y="2147"/>
                </a:cubicBezTo>
                <a:cubicBezTo>
                  <a:pt x="7536" y="2171"/>
                  <a:pt x="7536" y="2147"/>
                  <a:pt x="7488" y="2196"/>
                </a:cubicBezTo>
                <a:lnTo>
                  <a:pt x="7390" y="2244"/>
                </a:lnTo>
                <a:cubicBezTo>
                  <a:pt x="7341" y="2269"/>
                  <a:pt x="7268" y="2293"/>
                  <a:pt x="7195" y="2318"/>
                </a:cubicBezTo>
                <a:lnTo>
                  <a:pt x="7000" y="2415"/>
                </a:lnTo>
                <a:cubicBezTo>
                  <a:pt x="6927" y="2610"/>
                  <a:pt x="6829" y="2830"/>
                  <a:pt x="6732" y="3098"/>
                </a:cubicBezTo>
                <a:cubicBezTo>
                  <a:pt x="6683" y="3244"/>
                  <a:pt x="6634" y="3391"/>
                  <a:pt x="6585" y="3537"/>
                </a:cubicBezTo>
                <a:lnTo>
                  <a:pt x="6415" y="4025"/>
                </a:lnTo>
                <a:cubicBezTo>
                  <a:pt x="6366" y="4171"/>
                  <a:pt x="6317" y="4366"/>
                  <a:pt x="6244" y="4537"/>
                </a:cubicBezTo>
                <a:lnTo>
                  <a:pt x="6219" y="4659"/>
                </a:lnTo>
                <a:lnTo>
                  <a:pt x="6171" y="4781"/>
                </a:lnTo>
                <a:lnTo>
                  <a:pt x="6122" y="4927"/>
                </a:lnTo>
                <a:lnTo>
                  <a:pt x="5927" y="5610"/>
                </a:lnTo>
                <a:lnTo>
                  <a:pt x="5732" y="6244"/>
                </a:lnTo>
                <a:cubicBezTo>
                  <a:pt x="5707" y="6366"/>
                  <a:pt x="5658" y="6464"/>
                  <a:pt x="5634" y="6561"/>
                </a:cubicBezTo>
                <a:cubicBezTo>
                  <a:pt x="5585" y="6659"/>
                  <a:pt x="5561" y="6732"/>
                  <a:pt x="5537" y="6830"/>
                </a:cubicBezTo>
                <a:cubicBezTo>
                  <a:pt x="5512" y="6903"/>
                  <a:pt x="5463" y="6976"/>
                  <a:pt x="5439" y="7049"/>
                </a:cubicBezTo>
                <a:cubicBezTo>
                  <a:pt x="5415" y="7074"/>
                  <a:pt x="5390" y="7098"/>
                  <a:pt x="5390" y="7122"/>
                </a:cubicBezTo>
                <a:cubicBezTo>
                  <a:pt x="5390" y="7147"/>
                  <a:pt x="5366" y="7196"/>
                  <a:pt x="5341" y="7244"/>
                </a:cubicBezTo>
                <a:cubicBezTo>
                  <a:pt x="5317" y="7220"/>
                  <a:pt x="5268" y="7147"/>
                  <a:pt x="5219" y="7122"/>
                </a:cubicBezTo>
                <a:cubicBezTo>
                  <a:pt x="5219" y="7098"/>
                  <a:pt x="5195" y="7098"/>
                  <a:pt x="5195" y="7098"/>
                </a:cubicBezTo>
                <a:cubicBezTo>
                  <a:pt x="5146" y="7074"/>
                  <a:pt x="5122" y="7025"/>
                  <a:pt x="5098" y="7000"/>
                </a:cubicBezTo>
                <a:cubicBezTo>
                  <a:pt x="5000" y="6854"/>
                  <a:pt x="4878" y="6683"/>
                  <a:pt x="4756" y="6488"/>
                </a:cubicBezTo>
                <a:cubicBezTo>
                  <a:pt x="4659" y="6342"/>
                  <a:pt x="4537" y="6220"/>
                  <a:pt x="4439" y="6074"/>
                </a:cubicBezTo>
                <a:lnTo>
                  <a:pt x="4195" y="5708"/>
                </a:lnTo>
                <a:cubicBezTo>
                  <a:pt x="4098" y="5586"/>
                  <a:pt x="4000" y="5488"/>
                  <a:pt x="3902" y="5366"/>
                </a:cubicBezTo>
                <a:lnTo>
                  <a:pt x="3390" y="4757"/>
                </a:lnTo>
                <a:cubicBezTo>
                  <a:pt x="3220" y="4561"/>
                  <a:pt x="3049" y="4415"/>
                  <a:pt x="2927" y="4269"/>
                </a:cubicBezTo>
                <a:lnTo>
                  <a:pt x="2488" y="4293"/>
                </a:lnTo>
                <a:lnTo>
                  <a:pt x="2024" y="4293"/>
                </a:lnTo>
                <a:lnTo>
                  <a:pt x="1902" y="4342"/>
                </a:lnTo>
                <a:cubicBezTo>
                  <a:pt x="1951" y="4366"/>
                  <a:pt x="1683" y="4586"/>
                  <a:pt x="1561" y="4635"/>
                </a:cubicBezTo>
                <a:lnTo>
                  <a:pt x="1293" y="4805"/>
                </a:lnTo>
                <a:cubicBezTo>
                  <a:pt x="1244" y="5025"/>
                  <a:pt x="1195" y="5269"/>
                  <a:pt x="1146" y="5513"/>
                </a:cubicBezTo>
                <a:cubicBezTo>
                  <a:pt x="1073" y="5781"/>
                  <a:pt x="1049" y="6025"/>
                  <a:pt x="1000" y="6269"/>
                </a:cubicBezTo>
                <a:lnTo>
                  <a:pt x="951" y="6220"/>
                </a:lnTo>
                <a:cubicBezTo>
                  <a:pt x="829" y="6903"/>
                  <a:pt x="756" y="7391"/>
                  <a:pt x="707" y="7659"/>
                </a:cubicBezTo>
                <a:cubicBezTo>
                  <a:pt x="585" y="8196"/>
                  <a:pt x="366" y="9000"/>
                  <a:pt x="244" y="9708"/>
                </a:cubicBezTo>
                <a:lnTo>
                  <a:pt x="220" y="9781"/>
                </a:lnTo>
                <a:cubicBezTo>
                  <a:pt x="195" y="9805"/>
                  <a:pt x="146" y="9854"/>
                  <a:pt x="122" y="9903"/>
                </a:cubicBezTo>
                <a:lnTo>
                  <a:pt x="0" y="10098"/>
                </a:lnTo>
                <a:lnTo>
                  <a:pt x="0" y="10171"/>
                </a:lnTo>
                <a:cubicBezTo>
                  <a:pt x="220" y="10366"/>
                  <a:pt x="439" y="10513"/>
                  <a:pt x="683" y="10659"/>
                </a:cubicBezTo>
                <a:cubicBezTo>
                  <a:pt x="856" y="10751"/>
                  <a:pt x="1050" y="10821"/>
                  <a:pt x="1235" y="10821"/>
                </a:cubicBezTo>
                <a:cubicBezTo>
                  <a:pt x="1443" y="10821"/>
                  <a:pt x="1639" y="10733"/>
                  <a:pt x="1781" y="10488"/>
                </a:cubicBezTo>
                <a:lnTo>
                  <a:pt x="1829" y="10513"/>
                </a:lnTo>
                <a:lnTo>
                  <a:pt x="1878" y="10317"/>
                </a:lnTo>
                <a:cubicBezTo>
                  <a:pt x="1915" y="10225"/>
                  <a:pt x="1934" y="10192"/>
                  <a:pt x="1944" y="10192"/>
                </a:cubicBezTo>
                <a:cubicBezTo>
                  <a:pt x="1961" y="10192"/>
                  <a:pt x="1951" y="10281"/>
                  <a:pt x="1951" y="10342"/>
                </a:cubicBezTo>
                <a:cubicBezTo>
                  <a:pt x="1976" y="10244"/>
                  <a:pt x="2000" y="10147"/>
                  <a:pt x="2024" y="10074"/>
                </a:cubicBezTo>
                <a:cubicBezTo>
                  <a:pt x="2031" y="10055"/>
                  <a:pt x="2032" y="10047"/>
                  <a:pt x="2031" y="10047"/>
                </a:cubicBezTo>
                <a:lnTo>
                  <a:pt x="2031" y="10047"/>
                </a:lnTo>
                <a:cubicBezTo>
                  <a:pt x="2027" y="10047"/>
                  <a:pt x="2000" y="10110"/>
                  <a:pt x="2000" y="10147"/>
                </a:cubicBezTo>
                <a:cubicBezTo>
                  <a:pt x="2000" y="9976"/>
                  <a:pt x="2024" y="9830"/>
                  <a:pt x="2073" y="9659"/>
                </a:cubicBezTo>
                <a:cubicBezTo>
                  <a:pt x="2122" y="9415"/>
                  <a:pt x="2146" y="9659"/>
                  <a:pt x="2195" y="9391"/>
                </a:cubicBezTo>
                <a:cubicBezTo>
                  <a:pt x="2341" y="8805"/>
                  <a:pt x="2463" y="8220"/>
                  <a:pt x="2561" y="7683"/>
                </a:cubicBezTo>
                <a:lnTo>
                  <a:pt x="2659" y="7269"/>
                </a:lnTo>
                <a:lnTo>
                  <a:pt x="2659" y="7244"/>
                </a:lnTo>
                <a:lnTo>
                  <a:pt x="2683" y="7196"/>
                </a:lnTo>
                <a:lnTo>
                  <a:pt x="2707" y="7196"/>
                </a:lnTo>
                <a:cubicBezTo>
                  <a:pt x="2707" y="7244"/>
                  <a:pt x="2707" y="7269"/>
                  <a:pt x="2707" y="7293"/>
                </a:cubicBezTo>
                <a:cubicBezTo>
                  <a:pt x="2707" y="7281"/>
                  <a:pt x="2707" y="7275"/>
                  <a:pt x="2710" y="7275"/>
                </a:cubicBezTo>
                <a:cubicBezTo>
                  <a:pt x="2713" y="7275"/>
                  <a:pt x="2720" y="7281"/>
                  <a:pt x="2732" y="7293"/>
                </a:cubicBezTo>
                <a:cubicBezTo>
                  <a:pt x="2902" y="7513"/>
                  <a:pt x="3073" y="7757"/>
                  <a:pt x="3195" y="7927"/>
                </a:cubicBezTo>
                <a:lnTo>
                  <a:pt x="3293" y="8074"/>
                </a:lnTo>
                <a:lnTo>
                  <a:pt x="3341" y="8122"/>
                </a:lnTo>
                <a:lnTo>
                  <a:pt x="3366" y="8171"/>
                </a:lnTo>
                <a:lnTo>
                  <a:pt x="3537" y="8293"/>
                </a:lnTo>
                <a:lnTo>
                  <a:pt x="3634" y="8293"/>
                </a:lnTo>
                <a:cubicBezTo>
                  <a:pt x="4122" y="8952"/>
                  <a:pt x="3732" y="8561"/>
                  <a:pt x="4219" y="9171"/>
                </a:cubicBezTo>
                <a:cubicBezTo>
                  <a:pt x="4415" y="9317"/>
                  <a:pt x="4610" y="9513"/>
                  <a:pt x="4756" y="9708"/>
                </a:cubicBezTo>
                <a:lnTo>
                  <a:pt x="5049" y="9708"/>
                </a:lnTo>
                <a:cubicBezTo>
                  <a:pt x="5098" y="9708"/>
                  <a:pt x="5146" y="9708"/>
                  <a:pt x="5195" y="9683"/>
                </a:cubicBezTo>
                <a:cubicBezTo>
                  <a:pt x="5195" y="9683"/>
                  <a:pt x="5366" y="9683"/>
                  <a:pt x="5366" y="9708"/>
                </a:cubicBezTo>
                <a:cubicBezTo>
                  <a:pt x="5415" y="9659"/>
                  <a:pt x="5537" y="9683"/>
                  <a:pt x="5658" y="9659"/>
                </a:cubicBezTo>
                <a:lnTo>
                  <a:pt x="5878" y="9610"/>
                </a:lnTo>
                <a:cubicBezTo>
                  <a:pt x="5976" y="9610"/>
                  <a:pt x="6024" y="9610"/>
                  <a:pt x="5902" y="9635"/>
                </a:cubicBezTo>
                <a:lnTo>
                  <a:pt x="6561" y="9537"/>
                </a:lnTo>
                <a:cubicBezTo>
                  <a:pt x="6683" y="9269"/>
                  <a:pt x="6829" y="8976"/>
                  <a:pt x="6976" y="8635"/>
                </a:cubicBezTo>
                <a:cubicBezTo>
                  <a:pt x="7049" y="8488"/>
                  <a:pt x="7122" y="8317"/>
                  <a:pt x="7219" y="8147"/>
                </a:cubicBezTo>
                <a:cubicBezTo>
                  <a:pt x="7293" y="7952"/>
                  <a:pt x="7341" y="7757"/>
                  <a:pt x="7415" y="7561"/>
                </a:cubicBezTo>
                <a:lnTo>
                  <a:pt x="7536" y="7220"/>
                </a:lnTo>
                <a:cubicBezTo>
                  <a:pt x="7585" y="7098"/>
                  <a:pt x="7610" y="7000"/>
                  <a:pt x="7658" y="6878"/>
                </a:cubicBezTo>
                <a:cubicBezTo>
                  <a:pt x="7707" y="6659"/>
                  <a:pt x="7780" y="6439"/>
                  <a:pt x="7854" y="6220"/>
                </a:cubicBezTo>
                <a:cubicBezTo>
                  <a:pt x="7927" y="6000"/>
                  <a:pt x="7976" y="5805"/>
                  <a:pt x="8024" y="5610"/>
                </a:cubicBezTo>
                <a:lnTo>
                  <a:pt x="8118" y="5352"/>
                </a:lnTo>
                <a:lnTo>
                  <a:pt x="8114" y="5334"/>
                </a:lnTo>
                <a:lnTo>
                  <a:pt x="8114" y="5334"/>
                </a:lnTo>
                <a:cubicBezTo>
                  <a:pt x="8116" y="5336"/>
                  <a:pt x="8118" y="5338"/>
                  <a:pt x="8121" y="5341"/>
                </a:cubicBezTo>
                <a:lnTo>
                  <a:pt x="8121" y="5341"/>
                </a:lnTo>
                <a:cubicBezTo>
                  <a:pt x="8119" y="5328"/>
                  <a:pt x="8115" y="5316"/>
                  <a:pt x="8106" y="5303"/>
                </a:cubicBezTo>
                <a:lnTo>
                  <a:pt x="8106" y="5303"/>
                </a:lnTo>
                <a:lnTo>
                  <a:pt x="8114" y="5334"/>
                </a:lnTo>
                <a:lnTo>
                  <a:pt x="8114" y="5334"/>
                </a:lnTo>
                <a:cubicBezTo>
                  <a:pt x="8097" y="5318"/>
                  <a:pt x="8097" y="5318"/>
                  <a:pt x="8094" y="5318"/>
                </a:cubicBezTo>
                <a:cubicBezTo>
                  <a:pt x="8091" y="5318"/>
                  <a:pt x="8085" y="5318"/>
                  <a:pt x="8049" y="5293"/>
                </a:cubicBezTo>
                <a:cubicBezTo>
                  <a:pt x="8012" y="5257"/>
                  <a:pt x="8012" y="5257"/>
                  <a:pt x="8021" y="5257"/>
                </a:cubicBezTo>
                <a:cubicBezTo>
                  <a:pt x="8030" y="5257"/>
                  <a:pt x="8049" y="5257"/>
                  <a:pt x="8049" y="5220"/>
                </a:cubicBezTo>
                <a:cubicBezTo>
                  <a:pt x="8097" y="5293"/>
                  <a:pt x="8097" y="5269"/>
                  <a:pt x="8097" y="5293"/>
                </a:cubicBezTo>
                <a:cubicBezTo>
                  <a:pt x="8101" y="5296"/>
                  <a:pt x="8104" y="5300"/>
                  <a:pt x="8106" y="5303"/>
                </a:cubicBezTo>
                <a:lnTo>
                  <a:pt x="8106" y="5303"/>
                </a:lnTo>
                <a:lnTo>
                  <a:pt x="8097" y="5269"/>
                </a:lnTo>
                <a:lnTo>
                  <a:pt x="8122" y="5318"/>
                </a:lnTo>
                <a:lnTo>
                  <a:pt x="8122" y="5293"/>
                </a:lnTo>
                <a:cubicBezTo>
                  <a:pt x="8122" y="5296"/>
                  <a:pt x="8122" y="5297"/>
                  <a:pt x="8123" y="5297"/>
                </a:cubicBezTo>
                <a:cubicBezTo>
                  <a:pt x="8127" y="5297"/>
                  <a:pt x="8146" y="5217"/>
                  <a:pt x="8146" y="5196"/>
                </a:cubicBezTo>
                <a:cubicBezTo>
                  <a:pt x="8149" y="5196"/>
                  <a:pt x="8151" y="5196"/>
                  <a:pt x="8153" y="5196"/>
                </a:cubicBezTo>
                <a:lnTo>
                  <a:pt x="8153" y="5196"/>
                </a:lnTo>
                <a:cubicBezTo>
                  <a:pt x="8157" y="5186"/>
                  <a:pt x="8162" y="5177"/>
                  <a:pt x="8166" y="5168"/>
                </a:cubicBezTo>
                <a:lnTo>
                  <a:pt x="8166" y="5168"/>
                </a:lnTo>
                <a:cubicBezTo>
                  <a:pt x="8165" y="5179"/>
                  <a:pt x="8169" y="5182"/>
                  <a:pt x="8173" y="5182"/>
                </a:cubicBezTo>
                <a:cubicBezTo>
                  <a:pt x="8179" y="5182"/>
                  <a:pt x="8186" y="5177"/>
                  <a:pt x="8188" y="5177"/>
                </a:cubicBezTo>
                <a:cubicBezTo>
                  <a:pt x="8189" y="5177"/>
                  <a:pt x="8185" y="5181"/>
                  <a:pt x="8171" y="5196"/>
                </a:cubicBezTo>
                <a:cubicBezTo>
                  <a:pt x="8171" y="5196"/>
                  <a:pt x="8181" y="5228"/>
                  <a:pt x="8203" y="5228"/>
                </a:cubicBezTo>
                <a:cubicBezTo>
                  <a:pt x="8214" y="5228"/>
                  <a:pt x="8228" y="5220"/>
                  <a:pt x="8244" y="5196"/>
                </a:cubicBezTo>
                <a:lnTo>
                  <a:pt x="8244" y="5196"/>
                </a:lnTo>
                <a:cubicBezTo>
                  <a:pt x="8219" y="5244"/>
                  <a:pt x="8244" y="5293"/>
                  <a:pt x="8195" y="5293"/>
                </a:cubicBezTo>
                <a:cubicBezTo>
                  <a:pt x="8185" y="5288"/>
                  <a:pt x="8179" y="5286"/>
                  <a:pt x="8176" y="5286"/>
                </a:cubicBezTo>
                <a:cubicBezTo>
                  <a:pt x="8165" y="5286"/>
                  <a:pt x="8200" y="5318"/>
                  <a:pt x="8219" y="5318"/>
                </a:cubicBezTo>
                <a:cubicBezTo>
                  <a:pt x="8244" y="5366"/>
                  <a:pt x="8244" y="5391"/>
                  <a:pt x="8268" y="5440"/>
                </a:cubicBezTo>
                <a:lnTo>
                  <a:pt x="8293" y="5488"/>
                </a:lnTo>
                <a:lnTo>
                  <a:pt x="8293" y="5513"/>
                </a:lnTo>
                <a:lnTo>
                  <a:pt x="8317" y="5561"/>
                </a:lnTo>
                <a:cubicBezTo>
                  <a:pt x="8439" y="5757"/>
                  <a:pt x="8561" y="5952"/>
                  <a:pt x="8707" y="6122"/>
                </a:cubicBezTo>
                <a:lnTo>
                  <a:pt x="8610" y="5879"/>
                </a:lnTo>
                <a:lnTo>
                  <a:pt x="8756" y="6147"/>
                </a:lnTo>
                <a:cubicBezTo>
                  <a:pt x="8805" y="6244"/>
                  <a:pt x="8829" y="6318"/>
                  <a:pt x="8878" y="6391"/>
                </a:cubicBezTo>
                <a:cubicBezTo>
                  <a:pt x="8949" y="6486"/>
                  <a:pt x="8997" y="6604"/>
                  <a:pt x="9022" y="6746"/>
                </a:cubicBezTo>
                <a:lnTo>
                  <a:pt x="9022" y="6746"/>
                </a:lnTo>
                <a:lnTo>
                  <a:pt x="8805" y="6391"/>
                </a:lnTo>
                <a:lnTo>
                  <a:pt x="9024" y="6757"/>
                </a:lnTo>
                <a:cubicBezTo>
                  <a:pt x="9024" y="6753"/>
                  <a:pt x="9023" y="6749"/>
                  <a:pt x="9022" y="6746"/>
                </a:cubicBezTo>
                <a:lnTo>
                  <a:pt x="9022" y="6746"/>
                </a:lnTo>
                <a:lnTo>
                  <a:pt x="9268" y="7147"/>
                </a:lnTo>
                <a:cubicBezTo>
                  <a:pt x="9317" y="7269"/>
                  <a:pt x="9390" y="7366"/>
                  <a:pt x="9488" y="7464"/>
                </a:cubicBezTo>
                <a:lnTo>
                  <a:pt x="9707" y="7732"/>
                </a:lnTo>
                <a:lnTo>
                  <a:pt x="9634" y="7586"/>
                </a:lnTo>
                <a:lnTo>
                  <a:pt x="9634" y="7586"/>
                </a:lnTo>
                <a:cubicBezTo>
                  <a:pt x="9658" y="7610"/>
                  <a:pt x="9683" y="7659"/>
                  <a:pt x="9732" y="7708"/>
                </a:cubicBezTo>
                <a:lnTo>
                  <a:pt x="10146" y="7708"/>
                </a:lnTo>
                <a:cubicBezTo>
                  <a:pt x="10293" y="7708"/>
                  <a:pt x="10463" y="7708"/>
                  <a:pt x="10610" y="7732"/>
                </a:cubicBezTo>
                <a:cubicBezTo>
                  <a:pt x="10853" y="7659"/>
                  <a:pt x="11122" y="7537"/>
                  <a:pt x="11414" y="7439"/>
                </a:cubicBezTo>
                <a:cubicBezTo>
                  <a:pt x="11488" y="7269"/>
                  <a:pt x="11561" y="7122"/>
                  <a:pt x="11634" y="7000"/>
                </a:cubicBezTo>
                <a:cubicBezTo>
                  <a:pt x="11683" y="6854"/>
                  <a:pt x="11732" y="6683"/>
                  <a:pt x="11780" y="6561"/>
                </a:cubicBezTo>
                <a:cubicBezTo>
                  <a:pt x="11853" y="6391"/>
                  <a:pt x="11902" y="6196"/>
                  <a:pt x="11951" y="6000"/>
                </a:cubicBezTo>
                <a:lnTo>
                  <a:pt x="11951" y="6000"/>
                </a:lnTo>
                <a:lnTo>
                  <a:pt x="11829" y="6220"/>
                </a:lnTo>
                <a:lnTo>
                  <a:pt x="11829" y="6220"/>
                </a:lnTo>
                <a:lnTo>
                  <a:pt x="11947" y="5699"/>
                </a:lnTo>
                <a:lnTo>
                  <a:pt x="11947" y="5699"/>
                </a:lnTo>
                <a:cubicBezTo>
                  <a:pt x="11942" y="5768"/>
                  <a:pt x="12000" y="5981"/>
                  <a:pt x="11988" y="6067"/>
                </a:cubicBezTo>
                <a:lnTo>
                  <a:pt x="11988" y="6067"/>
                </a:lnTo>
                <a:cubicBezTo>
                  <a:pt x="12032" y="5952"/>
                  <a:pt x="12079" y="5814"/>
                  <a:pt x="12146" y="5635"/>
                </a:cubicBezTo>
                <a:lnTo>
                  <a:pt x="12317" y="5001"/>
                </a:lnTo>
                <a:cubicBezTo>
                  <a:pt x="12414" y="4683"/>
                  <a:pt x="12512" y="4293"/>
                  <a:pt x="12634" y="3903"/>
                </a:cubicBezTo>
                <a:cubicBezTo>
                  <a:pt x="12658" y="3781"/>
                  <a:pt x="12707" y="3659"/>
                  <a:pt x="12732" y="3513"/>
                </a:cubicBezTo>
                <a:cubicBezTo>
                  <a:pt x="12756" y="3464"/>
                  <a:pt x="12780" y="3391"/>
                  <a:pt x="12805" y="3342"/>
                </a:cubicBezTo>
                <a:cubicBezTo>
                  <a:pt x="12853" y="3244"/>
                  <a:pt x="12902" y="3123"/>
                  <a:pt x="12975" y="3049"/>
                </a:cubicBezTo>
                <a:cubicBezTo>
                  <a:pt x="13000" y="2976"/>
                  <a:pt x="13049" y="2927"/>
                  <a:pt x="13122" y="2879"/>
                </a:cubicBezTo>
                <a:lnTo>
                  <a:pt x="13122" y="2952"/>
                </a:lnTo>
                <a:lnTo>
                  <a:pt x="13122" y="3025"/>
                </a:lnTo>
                <a:cubicBezTo>
                  <a:pt x="13122" y="3049"/>
                  <a:pt x="13097" y="3123"/>
                  <a:pt x="13097" y="3123"/>
                </a:cubicBezTo>
                <a:cubicBezTo>
                  <a:pt x="13097" y="3123"/>
                  <a:pt x="13122" y="3074"/>
                  <a:pt x="13146" y="3049"/>
                </a:cubicBezTo>
                <a:cubicBezTo>
                  <a:pt x="13146" y="3049"/>
                  <a:pt x="13146" y="3049"/>
                  <a:pt x="13146" y="3074"/>
                </a:cubicBezTo>
                <a:cubicBezTo>
                  <a:pt x="13122" y="3123"/>
                  <a:pt x="13122" y="3147"/>
                  <a:pt x="13122" y="3196"/>
                </a:cubicBezTo>
                <a:cubicBezTo>
                  <a:pt x="13132" y="3176"/>
                  <a:pt x="13141" y="3141"/>
                  <a:pt x="13150" y="3099"/>
                </a:cubicBezTo>
                <a:lnTo>
                  <a:pt x="13150" y="3099"/>
                </a:lnTo>
                <a:cubicBezTo>
                  <a:pt x="13159" y="3090"/>
                  <a:pt x="13184" y="3046"/>
                  <a:pt x="13206" y="3046"/>
                </a:cubicBezTo>
                <a:cubicBezTo>
                  <a:pt x="13221" y="3046"/>
                  <a:pt x="13235" y="3064"/>
                  <a:pt x="13244" y="3123"/>
                </a:cubicBezTo>
                <a:lnTo>
                  <a:pt x="13244" y="3147"/>
                </a:lnTo>
                <a:cubicBezTo>
                  <a:pt x="13292" y="3269"/>
                  <a:pt x="13317" y="3366"/>
                  <a:pt x="13341" y="3464"/>
                </a:cubicBezTo>
                <a:lnTo>
                  <a:pt x="13390" y="3635"/>
                </a:lnTo>
                <a:cubicBezTo>
                  <a:pt x="13439" y="3757"/>
                  <a:pt x="13488" y="3903"/>
                  <a:pt x="13512" y="4025"/>
                </a:cubicBezTo>
                <a:cubicBezTo>
                  <a:pt x="13488" y="4025"/>
                  <a:pt x="13439" y="3903"/>
                  <a:pt x="13390" y="3805"/>
                </a:cubicBezTo>
                <a:lnTo>
                  <a:pt x="13390" y="3805"/>
                </a:lnTo>
                <a:cubicBezTo>
                  <a:pt x="13414" y="3879"/>
                  <a:pt x="13439" y="3976"/>
                  <a:pt x="13463" y="4074"/>
                </a:cubicBezTo>
                <a:cubicBezTo>
                  <a:pt x="13463" y="4049"/>
                  <a:pt x="13466" y="4039"/>
                  <a:pt x="13471" y="4039"/>
                </a:cubicBezTo>
                <a:cubicBezTo>
                  <a:pt x="13489" y="4039"/>
                  <a:pt x="13535" y="4197"/>
                  <a:pt x="13540" y="4197"/>
                </a:cubicBezTo>
                <a:cubicBezTo>
                  <a:pt x="13541" y="4197"/>
                  <a:pt x="13540" y="4189"/>
                  <a:pt x="13536" y="4171"/>
                </a:cubicBezTo>
                <a:lnTo>
                  <a:pt x="13536" y="4171"/>
                </a:lnTo>
                <a:cubicBezTo>
                  <a:pt x="13610" y="4269"/>
                  <a:pt x="13634" y="4366"/>
                  <a:pt x="13683" y="4488"/>
                </a:cubicBezTo>
                <a:cubicBezTo>
                  <a:pt x="13731" y="4586"/>
                  <a:pt x="13756" y="4708"/>
                  <a:pt x="13780" y="4805"/>
                </a:cubicBezTo>
                <a:cubicBezTo>
                  <a:pt x="13805" y="4927"/>
                  <a:pt x="13829" y="5025"/>
                  <a:pt x="13853" y="5147"/>
                </a:cubicBezTo>
                <a:cubicBezTo>
                  <a:pt x="13878" y="5244"/>
                  <a:pt x="13902" y="5342"/>
                  <a:pt x="13951" y="5415"/>
                </a:cubicBezTo>
                <a:cubicBezTo>
                  <a:pt x="14000" y="5415"/>
                  <a:pt x="14439" y="5537"/>
                  <a:pt x="14853" y="5683"/>
                </a:cubicBezTo>
                <a:cubicBezTo>
                  <a:pt x="15286" y="5827"/>
                  <a:pt x="15718" y="6019"/>
                  <a:pt x="15778" y="6025"/>
                </a:cubicBezTo>
                <a:lnTo>
                  <a:pt x="15778" y="6025"/>
                </a:lnTo>
                <a:cubicBezTo>
                  <a:pt x="15771" y="5975"/>
                  <a:pt x="15764" y="5925"/>
                  <a:pt x="15756" y="5879"/>
                </a:cubicBezTo>
                <a:lnTo>
                  <a:pt x="15683" y="5854"/>
                </a:lnTo>
                <a:cubicBezTo>
                  <a:pt x="15634" y="5537"/>
                  <a:pt x="15731" y="5781"/>
                  <a:pt x="15683" y="5464"/>
                </a:cubicBezTo>
                <a:cubicBezTo>
                  <a:pt x="15707" y="5464"/>
                  <a:pt x="15731" y="5513"/>
                  <a:pt x="15756" y="5610"/>
                </a:cubicBezTo>
                <a:cubicBezTo>
                  <a:pt x="15780" y="5732"/>
                  <a:pt x="15780" y="5854"/>
                  <a:pt x="15805" y="6000"/>
                </a:cubicBezTo>
                <a:cubicBezTo>
                  <a:pt x="15780" y="5757"/>
                  <a:pt x="15805" y="5513"/>
                  <a:pt x="15731" y="5415"/>
                </a:cubicBezTo>
                <a:cubicBezTo>
                  <a:pt x="15707" y="5220"/>
                  <a:pt x="15780" y="5415"/>
                  <a:pt x="15756" y="5171"/>
                </a:cubicBezTo>
                <a:cubicBezTo>
                  <a:pt x="15683" y="4976"/>
                  <a:pt x="15634" y="4781"/>
                  <a:pt x="15585" y="4561"/>
                </a:cubicBezTo>
                <a:cubicBezTo>
                  <a:pt x="15561" y="4366"/>
                  <a:pt x="15512" y="4147"/>
                  <a:pt x="15439" y="3952"/>
                </a:cubicBezTo>
                <a:cubicBezTo>
                  <a:pt x="15341" y="3781"/>
                  <a:pt x="15292" y="3610"/>
                  <a:pt x="15244" y="3415"/>
                </a:cubicBezTo>
                <a:lnTo>
                  <a:pt x="15244" y="3415"/>
                </a:lnTo>
                <a:lnTo>
                  <a:pt x="15292" y="3464"/>
                </a:lnTo>
                <a:cubicBezTo>
                  <a:pt x="15268" y="3366"/>
                  <a:pt x="15244" y="3244"/>
                  <a:pt x="15195" y="3147"/>
                </a:cubicBezTo>
                <a:cubicBezTo>
                  <a:pt x="15170" y="3074"/>
                  <a:pt x="15146" y="3001"/>
                  <a:pt x="15122" y="2927"/>
                </a:cubicBezTo>
                <a:cubicBezTo>
                  <a:pt x="15073" y="2805"/>
                  <a:pt x="15049" y="2659"/>
                  <a:pt x="15000" y="2537"/>
                </a:cubicBezTo>
                <a:lnTo>
                  <a:pt x="15000" y="2537"/>
                </a:lnTo>
                <a:cubicBezTo>
                  <a:pt x="15028" y="2622"/>
                  <a:pt x="15040" y="2706"/>
                  <a:pt x="15026" y="2706"/>
                </a:cubicBezTo>
                <a:cubicBezTo>
                  <a:pt x="15016" y="2706"/>
                  <a:pt x="14992" y="2661"/>
                  <a:pt x="14951" y="2537"/>
                </a:cubicBezTo>
                <a:cubicBezTo>
                  <a:pt x="14780" y="1952"/>
                  <a:pt x="14658" y="1562"/>
                  <a:pt x="14561" y="1074"/>
                </a:cubicBezTo>
                <a:lnTo>
                  <a:pt x="14390" y="708"/>
                </a:lnTo>
                <a:cubicBezTo>
                  <a:pt x="14390" y="684"/>
                  <a:pt x="14390" y="659"/>
                  <a:pt x="14366" y="635"/>
                </a:cubicBezTo>
                <a:lnTo>
                  <a:pt x="13951" y="464"/>
                </a:lnTo>
                <a:lnTo>
                  <a:pt x="13658" y="342"/>
                </a:lnTo>
                <a:lnTo>
                  <a:pt x="13463" y="269"/>
                </a:lnTo>
                <a:lnTo>
                  <a:pt x="13366" y="220"/>
                </a:lnTo>
                <a:cubicBezTo>
                  <a:pt x="13292" y="196"/>
                  <a:pt x="13219" y="171"/>
                  <a:pt x="13122" y="147"/>
                </a:cubicBezTo>
                <a:lnTo>
                  <a:pt x="12610" y="1"/>
                </a:lnTo>
                <a:close/>
              </a:path>
            </a:pathLst>
          </a:custGeom>
          <a:solidFill>
            <a:srgbClr val="E765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tx1"/>
                    </a:solidFill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3300" dirty="0">
                  <a:solidFill>
                    <a:schemeClr val="tx1"/>
                  </a:solidFill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13542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tx1"/>
                    </a:solidFill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sz="1350" b="1" dirty="0">
                  <a:solidFill>
                    <a:schemeClr val="tx1"/>
                  </a:solidFill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p32"/>
          <p:cNvSpPr txBox="1">
            <a:spLocks noGrp="1"/>
          </p:cNvSpPr>
          <p:nvPr>
            <p:ph type="title" idx="2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تکامل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37" name="Google Shape;937;p32"/>
          <p:cNvGrpSpPr/>
          <p:nvPr/>
        </p:nvGrpSpPr>
        <p:grpSpPr>
          <a:xfrm rot="10800000" flipH="1">
            <a:off x="2428657" y="3384611"/>
            <a:ext cx="962569" cy="1926219"/>
            <a:chOff x="1360100" y="395050"/>
            <a:chExt cx="824400" cy="1649725"/>
          </a:xfrm>
        </p:grpSpPr>
        <p:sp>
          <p:nvSpPr>
            <p:cNvPr id="938" name="Google Shape;938;p32"/>
            <p:cNvSpPr/>
            <p:nvPr/>
          </p:nvSpPr>
          <p:spPr>
            <a:xfrm>
              <a:off x="1360100" y="395050"/>
              <a:ext cx="824400" cy="1641575"/>
            </a:xfrm>
            <a:custGeom>
              <a:avLst/>
              <a:gdLst/>
              <a:ahLst/>
              <a:cxnLst/>
              <a:rect l="l" t="t" r="r" b="b"/>
              <a:pathLst>
                <a:path w="32976" h="65663" extrusionOk="0">
                  <a:moveTo>
                    <a:pt x="6319" y="0"/>
                  </a:moveTo>
                  <a:lnTo>
                    <a:pt x="6319" y="963"/>
                  </a:lnTo>
                  <a:cubicBezTo>
                    <a:pt x="6403" y="2553"/>
                    <a:pt x="6026" y="6193"/>
                    <a:pt x="5566" y="7721"/>
                  </a:cubicBezTo>
                  <a:cubicBezTo>
                    <a:pt x="4917" y="9960"/>
                    <a:pt x="2386" y="14521"/>
                    <a:pt x="1465" y="20589"/>
                  </a:cubicBezTo>
                  <a:cubicBezTo>
                    <a:pt x="1193" y="22284"/>
                    <a:pt x="398" y="24062"/>
                    <a:pt x="209" y="25757"/>
                  </a:cubicBezTo>
                  <a:cubicBezTo>
                    <a:pt x="0" y="28017"/>
                    <a:pt x="774" y="29021"/>
                    <a:pt x="1130" y="31260"/>
                  </a:cubicBezTo>
                  <a:cubicBezTo>
                    <a:pt x="1590" y="34064"/>
                    <a:pt x="837" y="36533"/>
                    <a:pt x="1716" y="38374"/>
                  </a:cubicBezTo>
                  <a:cubicBezTo>
                    <a:pt x="2051" y="39085"/>
                    <a:pt x="5440" y="41157"/>
                    <a:pt x="6047" y="41659"/>
                  </a:cubicBezTo>
                  <a:cubicBezTo>
                    <a:pt x="8273" y="43558"/>
                    <a:pt x="8386" y="44800"/>
                    <a:pt x="9402" y="44800"/>
                  </a:cubicBezTo>
                  <a:cubicBezTo>
                    <a:pt x="9427" y="44800"/>
                    <a:pt x="9453" y="44799"/>
                    <a:pt x="9479" y="44798"/>
                  </a:cubicBezTo>
                  <a:cubicBezTo>
                    <a:pt x="11194" y="44065"/>
                    <a:pt x="10169" y="40697"/>
                    <a:pt x="9437" y="38772"/>
                  </a:cubicBezTo>
                  <a:cubicBezTo>
                    <a:pt x="9081" y="37914"/>
                    <a:pt x="8516" y="37140"/>
                    <a:pt x="7805" y="36554"/>
                  </a:cubicBezTo>
                  <a:cubicBezTo>
                    <a:pt x="7805" y="36554"/>
                    <a:pt x="8453" y="35696"/>
                    <a:pt x="8140" y="32871"/>
                  </a:cubicBezTo>
                  <a:lnTo>
                    <a:pt x="8140" y="32871"/>
                  </a:lnTo>
                  <a:cubicBezTo>
                    <a:pt x="10023" y="39629"/>
                    <a:pt x="11529" y="46325"/>
                    <a:pt x="12450" y="53293"/>
                  </a:cubicBezTo>
                  <a:cubicBezTo>
                    <a:pt x="12910" y="56933"/>
                    <a:pt x="13622" y="62248"/>
                    <a:pt x="15065" y="64340"/>
                  </a:cubicBezTo>
                  <a:cubicBezTo>
                    <a:pt x="15568" y="65080"/>
                    <a:pt x="16509" y="65662"/>
                    <a:pt x="17347" y="65662"/>
                  </a:cubicBezTo>
                  <a:cubicBezTo>
                    <a:pt x="17764" y="65662"/>
                    <a:pt x="18156" y="65518"/>
                    <a:pt x="18455" y="65177"/>
                  </a:cubicBezTo>
                  <a:cubicBezTo>
                    <a:pt x="18894" y="64696"/>
                    <a:pt x="19187" y="64005"/>
                    <a:pt x="19062" y="62311"/>
                  </a:cubicBezTo>
                  <a:cubicBezTo>
                    <a:pt x="18873" y="59507"/>
                    <a:pt x="18518" y="59067"/>
                    <a:pt x="18476" y="56285"/>
                  </a:cubicBezTo>
                  <a:cubicBezTo>
                    <a:pt x="18455" y="54569"/>
                    <a:pt x="18476" y="51891"/>
                    <a:pt x="18476" y="50405"/>
                  </a:cubicBezTo>
                  <a:cubicBezTo>
                    <a:pt x="18476" y="48417"/>
                    <a:pt x="18413" y="47601"/>
                    <a:pt x="18350" y="45760"/>
                  </a:cubicBezTo>
                  <a:lnTo>
                    <a:pt x="18350" y="45760"/>
                  </a:lnTo>
                  <a:cubicBezTo>
                    <a:pt x="18691" y="45915"/>
                    <a:pt x="19167" y="45993"/>
                    <a:pt x="19668" y="45993"/>
                  </a:cubicBezTo>
                  <a:cubicBezTo>
                    <a:pt x="20521" y="45993"/>
                    <a:pt x="21446" y="45769"/>
                    <a:pt x="21907" y="45321"/>
                  </a:cubicBezTo>
                  <a:cubicBezTo>
                    <a:pt x="22912" y="44400"/>
                    <a:pt x="23518" y="39943"/>
                    <a:pt x="23518" y="39943"/>
                  </a:cubicBezTo>
                  <a:cubicBezTo>
                    <a:pt x="23518" y="39943"/>
                    <a:pt x="24121" y="40307"/>
                    <a:pt x="24778" y="40307"/>
                  </a:cubicBezTo>
                  <a:cubicBezTo>
                    <a:pt x="25131" y="40307"/>
                    <a:pt x="25499" y="40202"/>
                    <a:pt x="25799" y="39880"/>
                  </a:cubicBezTo>
                  <a:cubicBezTo>
                    <a:pt x="26741" y="38855"/>
                    <a:pt x="27180" y="36407"/>
                    <a:pt x="27703" y="34524"/>
                  </a:cubicBezTo>
                  <a:cubicBezTo>
                    <a:pt x="28028" y="34831"/>
                    <a:pt x="28471" y="34977"/>
                    <a:pt x="28924" y="34977"/>
                  </a:cubicBezTo>
                  <a:cubicBezTo>
                    <a:pt x="29549" y="34977"/>
                    <a:pt x="30193" y="34699"/>
                    <a:pt x="30570" y="34189"/>
                  </a:cubicBezTo>
                  <a:cubicBezTo>
                    <a:pt x="31218" y="33331"/>
                    <a:pt x="32976" y="27619"/>
                    <a:pt x="32285" y="23979"/>
                  </a:cubicBezTo>
                  <a:cubicBezTo>
                    <a:pt x="31867" y="21782"/>
                    <a:pt x="29816" y="16341"/>
                    <a:pt x="28435" y="13600"/>
                  </a:cubicBezTo>
                  <a:cubicBezTo>
                    <a:pt x="27640" y="12010"/>
                    <a:pt x="26155" y="8202"/>
                    <a:pt x="25506" y="6549"/>
                  </a:cubicBezTo>
                  <a:cubicBezTo>
                    <a:pt x="25130" y="5545"/>
                    <a:pt x="24878" y="2344"/>
                    <a:pt x="247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1741425" y="1898900"/>
              <a:ext cx="94175" cy="145875"/>
            </a:xfrm>
            <a:custGeom>
              <a:avLst/>
              <a:gdLst/>
              <a:ahLst/>
              <a:cxnLst/>
              <a:rect l="l" t="t" r="r" b="b"/>
              <a:pathLst>
                <a:path w="3767" h="5835" extrusionOk="0">
                  <a:moveTo>
                    <a:pt x="1596" y="0"/>
                  </a:moveTo>
                  <a:cubicBezTo>
                    <a:pt x="1574" y="0"/>
                    <a:pt x="1551" y="1"/>
                    <a:pt x="1528" y="1"/>
                  </a:cubicBezTo>
                  <a:cubicBezTo>
                    <a:pt x="649" y="43"/>
                    <a:pt x="1" y="1424"/>
                    <a:pt x="63" y="2889"/>
                  </a:cubicBezTo>
                  <a:cubicBezTo>
                    <a:pt x="84" y="3412"/>
                    <a:pt x="147" y="3893"/>
                    <a:pt x="273" y="4688"/>
                  </a:cubicBezTo>
                  <a:cubicBezTo>
                    <a:pt x="331" y="5075"/>
                    <a:pt x="870" y="5835"/>
                    <a:pt x="1890" y="5835"/>
                  </a:cubicBezTo>
                  <a:cubicBezTo>
                    <a:pt x="1975" y="5835"/>
                    <a:pt x="2064" y="5830"/>
                    <a:pt x="2156" y="5818"/>
                  </a:cubicBezTo>
                  <a:cubicBezTo>
                    <a:pt x="3348" y="5672"/>
                    <a:pt x="3767" y="4751"/>
                    <a:pt x="3725" y="4333"/>
                  </a:cubicBezTo>
                  <a:cubicBezTo>
                    <a:pt x="3683" y="3600"/>
                    <a:pt x="3579" y="3014"/>
                    <a:pt x="3495" y="2470"/>
                  </a:cubicBezTo>
                  <a:cubicBezTo>
                    <a:pt x="3290" y="1054"/>
                    <a:pt x="2762" y="0"/>
                    <a:pt x="1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1508125" y="1419400"/>
              <a:ext cx="102025" cy="111750"/>
            </a:xfrm>
            <a:custGeom>
              <a:avLst/>
              <a:gdLst/>
              <a:ahLst/>
              <a:cxnLst/>
              <a:rect l="l" t="t" r="r" b="b"/>
              <a:pathLst>
                <a:path w="4081" h="4470" extrusionOk="0">
                  <a:moveTo>
                    <a:pt x="340" y="0"/>
                  </a:moveTo>
                  <a:cubicBezTo>
                    <a:pt x="278" y="0"/>
                    <a:pt x="228" y="19"/>
                    <a:pt x="189" y="57"/>
                  </a:cubicBezTo>
                  <a:cubicBezTo>
                    <a:pt x="1" y="225"/>
                    <a:pt x="733" y="1375"/>
                    <a:pt x="1716" y="2464"/>
                  </a:cubicBezTo>
                  <a:cubicBezTo>
                    <a:pt x="2051" y="2861"/>
                    <a:pt x="2721" y="3531"/>
                    <a:pt x="3265" y="4116"/>
                  </a:cubicBezTo>
                  <a:cubicBezTo>
                    <a:pt x="3484" y="4352"/>
                    <a:pt x="3669" y="4470"/>
                    <a:pt x="3791" y="4470"/>
                  </a:cubicBezTo>
                  <a:cubicBezTo>
                    <a:pt x="3832" y="4470"/>
                    <a:pt x="3866" y="4456"/>
                    <a:pt x="3892" y="4430"/>
                  </a:cubicBezTo>
                  <a:cubicBezTo>
                    <a:pt x="3892" y="4430"/>
                    <a:pt x="4081" y="3426"/>
                    <a:pt x="3788" y="3091"/>
                  </a:cubicBezTo>
                  <a:cubicBezTo>
                    <a:pt x="3286" y="2568"/>
                    <a:pt x="2721" y="1961"/>
                    <a:pt x="2323" y="1564"/>
                  </a:cubicBezTo>
                  <a:cubicBezTo>
                    <a:pt x="1462" y="667"/>
                    <a:pt x="708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" name="Google Shape;941;p32"/>
          <p:cNvGrpSpPr/>
          <p:nvPr/>
        </p:nvGrpSpPr>
        <p:grpSpPr>
          <a:xfrm rot="10800000" flipH="1">
            <a:off x="5766827" y="3408108"/>
            <a:ext cx="962599" cy="1933546"/>
            <a:chOff x="4389300" y="395050"/>
            <a:chExt cx="824425" cy="1656000"/>
          </a:xfrm>
        </p:grpSpPr>
        <p:sp>
          <p:nvSpPr>
            <p:cNvPr id="942" name="Google Shape;942;p32"/>
            <p:cNvSpPr/>
            <p:nvPr/>
          </p:nvSpPr>
          <p:spPr>
            <a:xfrm>
              <a:off x="4389300" y="395050"/>
              <a:ext cx="824425" cy="1641575"/>
            </a:xfrm>
            <a:custGeom>
              <a:avLst/>
              <a:gdLst/>
              <a:ahLst/>
              <a:cxnLst/>
              <a:rect l="l" t="t" r="r" b="b"/>
              <a:pathLst>
                <a:path w="32977" h="65663" extrusionOk="0">
                  <a:moveTo>
                    <a:pt x="6341" y="0"/>
                  </a:moveTo>
                  <a:lnTo>
                    <a:pt x="6341" y="963"/>
                  </a:lnTo>
                  <a:cubicBezTo>
                    <a:pt x="6404" y="2553"/>
                    <a:pt x="6027" y="6193"/>
                    <a:pt x="5588" y="7721"/>
                  </a:cubicBezTo>
                  <a:cubicBezTo>
                    <a:pt x="4939" y="9960"/>
                    <a:pt x="2365" y="14521"/>
                    <a:pt x="1466" y="20589"/>
                  </a:cubicBezTo>
                  <a:cubicBezTo>
                    <a:pt x="1214" y="22284"/>
                    <a:pt x="398" y="24062"/>
                    <a:pt x="231" y="25757"/>
                  </a:cubicBezTo>
                  <a:cubicBezTo>
                    <a:pt x="1" y="28017"/>
                    <a:pt x="775" y="29021"/>
                    <a:pt x="1131" y="31260"/>
                  </a:cubicBezTo>
                  <a:cubicBezTo>
                    <a:pt x="1591" y="34064"/>
                    <a:pt x="838" y="36533"/>
                    <a:pt x="1738" y="38374"/>
                  </a:cubicBezTo>
                  <a:cubicBezTo>
                    <a:pt x="2072" y="39085"/>
                    <a:pt x="5462" y="41157"/>
                    <a:pt x="6048" y="41659"/>
                  </a:cubicBezTo>
                  <a:cubicBezTo>
                    <a:pt x="8274" y="43558"/>
                    <a:pt x="8387" y="44800"/>
                    <a:pt x="9403" y="44800"/>
                  </a:cubicBezTo>
                  <a:cubicBezTo>
                    <a:pt x="9428" y="44800"/>
                    <a:pt x="9453" y="44799"/>
                    <a:pt x="9479" y="44798"/>
                  </a:cubicBezTo>
                  <a:cubicBezTo>
                    <a:pt x="11216" y="44065"/>
                    <a:pt x="10191" y="40697"/>
                    <a:pt x="9437" y="38772"/>
                  </a:cubicBezTo>
                  <a:cubicBezTo>
                    <a:pt x="9082" y="37914"/>
                    <a:pt x="8538" y="37140"/>
                    <a:pt x="7805" y="36554"/>
                  </a:cubicBezTo>
                  <a:cubicBezTo>
                    <a:pt x="7805" y="36554"/>
                    <a:pt x="8454" y="35696"/>
                    <a:pt x="8140" y="32871"/>
                  </a:cubicBezTo>
                  <a:lnTo>
                    <a:pt x="8140" y="32871"/>
                  </a:lnTo>
                  <a:cubicBezTo>
                    <a:pt x="10023" y="39629"/>
                    <a:pt x="11530" y="46325"/>
                    <a:pt x="12450" y="53293"/>
                  </a:cubicBezTo>
                  <a:cubicBezTo>
                    <a:pt x="12932" y="56933"/>
                    <a:pt x="13622" y="62248"/>
                    <a:pt x="15066" y="64340"/>
                  </a:cubicBezTo>
                  <a:cubicBezTo>
                    <a:pt x="15583" y="65080"/>
                    <a:pt x="16519" y="65662"/>
                    <a:pt x="17358" y="65662"/>
                  </a:cubicBezTo>
                  <a:cubicBezTo>
                    <a:pt x="17776" y="65662"/>
                    <a:pt x="18170" y="65518"/>
                    <a:pt x="18476" y="65177"/>
                  </a:cubicBezTo>
                  <a:cubicBezTo>
                    <a:pt x="18895" y="64696"/>
                    <a:pt x="19188" y="64005"/>
                    <a:pt x="19062" y="62311"/>
                  </a:cubicBezTo>
                  <a:cubicBezTo>
                    <a:pt x="18874" y="59507"/>
                    <a:pt x="18518" y="59067"/>
                    <a:pt x="18476" y="56285"/>
                  </a:cubicBezTo>
                  <a:cubicBezTo>
                    <a:pt x="18456" y="54569"/>
                    <a:pt x="18476" y="51891"/>
                    <a:pt x="18476" y="50405"/>
                  </a:cubicBezTo>
                  <a:cubicBezTo>
                    <a:pt x="18497" y="48417"/>
                    <a:pt x="18414" y="47601"/>
                    <a:pt x="18351" y="45760"/>
                  </a:cubicBezTo>
                  <a:lnTo>
                    <a:pt x="18351" y="45760"/>
                  </a:lnTo>
                  <a:cubicBezTo>
                    <a:pt x="18692" y="45915"/>
                    <a:pt x="19168" y="45993"/>
                    <a:pt x="19670" y="45993"/>
                  </a:cubicBezTo>
                  <a:cubicBezTo>
                    <a:pt x="20524" y="45993"/>
                    <a:pt x="21455" y="45769"/>
                    <a:pt x="21929" y="45321"/>
                  </a:cubicBezTo>
                  <a:cubicBezTo>
                    <a:pt x="22933" y="44400"/>
                    <a:pt x="23519" y="39943"/>
                    <a:pt x="23519" y="39943"/>
                  </a:cubicBezTo>
                  <a:cubicBezTo>
                    <a:pt x="23519" y="39943"/>
                    <a:pt x="24122" y="40307"/>
                    <a:pt x="24779" y="40307"/>
                  </a:cubicBezTo>
                  <a:cubicBezTo>
                    <a:pt x="25132" y="40307"/>
                    <a:pt x="25500" y="40202"/>
                    <a:pt x="25800" y="39880"/>
                  </a:cubicBezTo>
                  <a:cubicBezTo>
                    <a:pt x="26741" y="38855"/>
                    <a:pt x="27181" y="36407"/>
                    <a:pt x="27704" y="34524"/>
                  </a:cubicBezTo>
                  <a:cubicBezTo>
                    <a:pt x="28029" y="34831"/>
                    <a:pt x="28475" y="34977"/>
                    <a:pt x="28931" y="34977"/>
                  </a:cubicBezTo>
                  <a:cubicBezTo>
                    <a:pt x="29560" y="34977"/>
                    <a:pt x="30206" y="34699"/>
                    <a:pt x="30570" y="34189"/>
                  </a:cubicBezTo>
                  <a:cubicBezTo>
                    <a:pt x="31219" y="33331"/>
                    <a:pt x="32977" y="27619"/>
                    <a:pt x="32307" y="23979"/>
                  </a:cubicBezTo>
                  <a:cubicBezTo>
                    <a:pt x="31888" y="21782"/>
                    <a:pt x="29838" y="16341"/>
                    <a:pt x="28457" y="13600"/>
                  </a:cubicBezTo>
                  <a:cubicBezTo>
                    <a:pt x="27662" y="12010"/>
                    <a:pt x="26176" y="8202"/>
                    <a:pt x="25528" y="6549"/>
                  </a:cubicBezTo>
                  <a:cubicBezTo>
                    <a:pt x="25151" y="5545"/>
                    <a:pt x="24900" y="2344"/>
                    <a:pt x="24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4772725" y="1905650"/>
              <a:ext cx="94725" cy="145400"/>
            </a:xfrm>
            <a:custGeom>
              <a:avLst/>
              <a:gdLst/>
              <a:ahLst/>
              <a:cxnLst/>
              <a:rect l="l" t="t" r="r" b="b"/>
              <a:pathLst>
                <a:path w="3789" h="5816" extrusionOk="0">
                  <a:moveTo>
                    <a:pt x="1650" y="1"/>
                  </a:moveTo>
                  <a:cubicBezTo>
                    <a:pt x="1617" y="1"/>
                    <a:pt x="1583" y="2"/>
                    <a:pt x="1549" y="3"/>
                  </a:cubicBezTo>
                  <a:cubicBezTo>
                    <a:pt x="670" y="24"/>
                    <a:pt x="1" y="1426"/>
                    <a:pt x="85" y="2870"/>
                  </a:cubicBezTo>
                  <a:cubicBezTo>
                    <a:pt x="126" y="3477"/>
                    <a:pt x="189" y="4084"/>
                    <a:pt x="294" y="4669"/>
                  </a:cubicBezTo>
                  <a:cubicBezTo>
                    <a:pt x="352" y="5056"/>
                    <a:pt x="891" y="5816"/>
                    <a:pt x="1911" y="5816"/>
                  </a:cubicBezTo>
                  <a:cubicBezTo>
                    <a:pt x="1996" y="5816"/>
                    <a:pt x="2085" y="5811"/>
                    <a:pt x="2177" y="5799"/>
                  </a:cubicBezTo>
                  <a:cubicBezTo>
                    <a:pt x="3370" y="5653"/>
                    <a:pt x="3788" y="4753"/>
                    <a:pt x="3746" y="4314"/>
                  </a:cubicBezTo>
                  <a:cubicBezTo>
                    <a:pt x="3683" y="3581"/>
                    <a:pt x="3600" y="3016"/>
                    <a:pt x="3516" y="2452"/>
                  </a:cubicBezTo>
                  <a:cubicBezTo>
                    <a:pt x="3313" y="1048"/>
                    <a:pt x="279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4539425" y="1425825"/>
              <a:ext cx="102575" cy="111600"/>
            </a:xfrm>
            <a:custGeom>
              <a:avLst/>
              <a:gdLst/>
              <a:ahLst/>
              <a:cxnLst/>
              <a:rect l="l" t="t" r="r" b="b"/>
              <a:pathLst>
                <a:path w="4103" h="4464" extrusionOk="0">
                  <a:moveTo>
                    <a:pt x="353" y="1"/>
                  </a:moveTo>
                  <a:cubicBezTo>
                    <a:pt x="295" y="1"/>
                    <a:pt x="247" y="17"/>
                    <a:pt x="210" y="51"/>
                  </a:cubicBezTo>
                  <a:cubicBezTo>
                    <a:pt x="1" y="240"/>
                    <a:pt x="754" y="1390"/>
                    <a:pt x="1738" y="2479"/>
                  </a:cubicBezTo>
                  <a:cubicBezTo>
                    <a:pt x="2072" y="2855"/>
                    <a:pt x="2742" y="3546"/>
                    <a:pt x="3286" y="4111"/>
                  </a:cubicBezTo>
                  <a:cubicBezTo>
                    <a:pt x="3506" y="4346"/>
                    <a:pt x="3690" y="4464"/>
                    <a:pt x="3813" y="4464"/>
                  </a:cubicBezTo>
                  <a:cubicBezTo>
                    <a:pt x="3854" y="4464"/>
                    <a:pt x="3888" y="4451"/>
                    <a:pt x="3914" y="4424"/>
                  </a:cubicBezTo>
                  <a:cubicBezTo>
                    <a:pt x="3914" y="4424"/>
                    <a:pt x="4102" y="3420"/>
                    <a:pt x="3809" y="3106"/>
                  </a:cubicBezTo>
                  <a:cubicBezTo>
                    <a:pt x="3307" y="2562"/>
                    <a:pt x="2721" y="1976"/>
                    <a:pt x="2344" y="1579"/>
                  </a:cubicBezTo>
                  <a:cubicBezTo>
                    <a:pt x="1477" y="657"/>
                    <a:pt x="719" y="1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5" name="Google Shape;945;p32"/>
          <p:cNvSpPr txBox="1">
            <a:spLocks noGrp="1"/>
          </p:cNvSpPr>
          <p:nvPr>
            <p:ph type="subTitle" idx="4294967295"/>
          </p:nvPr>
        </p:nvSpPr>
        <p:spPr>
          <a:xfrm flipH="1">
            <a:off x="1556738" y="277056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2010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946" name="Google Shape;946;p32"/>
          <p:cNvSpPr txBox="1">
            <a:spLocks noGrp="1"/>
          </p:cNvSpPr>
          <p:nvPr>
            <p:ph type="subTitle" idx="4294967295"/>
          </p:nvPr>
        </p:nvSpPr>
        <p:spPr>
          <a:xfrm flipH="1">
            <a:off x="4880963" y="277056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2015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cxnSp>
        <p:nvCxnSpPr>
          <p:cNvPr id="947" name="Google Shape;947;p32"/>
          <p:cNvCxnSpPr>
            <a:stCxn id="945" idx="0"/>
          </p:cNvCxnSpPr>
          <p:nvPr/>
        </p:nvCxnSpPr>
        <p:spPr>
          <a:xfrm>
            <a:off x="2909888" y="2770561"/>
            <a:ext cx="61923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dot"/>
            <a:round/>
            <a:headEnd type="oval" w="med" len="med"/>
            <a:tailEnd type="none" w="med" len="med"/>
          </a:ln>
        </p:spPr>
      </p:cxnSp>
      <p:sp>
        <p:nvSpPr>
          <p:cNvPr id="948" name="Google Shape;948;p32"/>
          <p:cNvSpPr/>
          <p:nvPr/>
        </p:nvSpPr>
        <p:spPr>
          <a:xfrm>
            <a:off x="6184675" y="2707100"/>
            <a:ext cx="126900" cy="126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9" name="Google Shape;949;p32"/>
          <p:cNvSpPr txBox="1">
            <a:spLocks noGrp="1"/>
          </p:cNvSpPr>
          <p:nvPr>
            <p:ph type="ctrTitle"/>
          </p:nvPr>
        </p:nvSpPr>
        <p:spPr>
          <a:xfrm>
            <a:off x="2016488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0" name="Google Shape;950;p32"/>
          <p:cNvSpPr txBox="1">
            <a:spLocks noGrp="1"/>
          </p:cNvSpPr>
          <p:nvPr>
            <p:ph type="subTitle" idx="1"/>
          </p:nvPr>
        </p:nvSpPr>
        <p:spPr>
          <a:xfrm>
            <a:off x="1805102" y="1629662"/>
            <a:ext cx="2357498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51" name="Google Shape;951;p32"/>
          <p:cNvSpPr txBox="1">
            <a:spLocks noGrp="1"/>
          </p:cNvSpPr>
          <p:nvPr>
            <p:ph type="ctrTitle" idx="3"/>
          </p:nvPr>
        </p:nvSpPr>
        <p:spPr>
          <a:xfrm>
            <a:off x="5340713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952" name="Google Shape;952;p32"/>
          <p:cNvSpPr txBox="1">
            <a:spLocks noGrp="1"/>
          </p:cNvSpPr>
          <p:nvPr>
            <p:ph type="subTitle" idx="4"/>
          </p:nvPr>
        </p:nvSpPr>
        <p:spPr>
          <a:xfrm>
            <a:off x="4880963" y="1620425"/>
            <a:ext cx="233985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" name="Google Shape;957;p33"/>
          <p:cNvGrpSpPr/>
          <p:nvPr/>
        </p:nvGrpSpPr>
        <p:grpSpPr>
          <a:xfrm rot="10800000">
            <a:off x="2428584" y="3373771"/>
            <a:ext cx="962599" cy="1941485"/>
            <a:chOff x="5409325" y="395050"/>
            <a:chExt cx="824425" cy="1662800"/>
          </a:xfrm>
        </p:grpSpPr>
        <p:sp>
          <p:nvSpPr>
            <p:cNvPr id="958" name="Google Shape;958;p33"/>
            <p:cNvSpPr/>
            <p:nvPr/>
          </p:nvSpPr>
          <p:spPr>
            <a:xfrm>
              <a:off x="5409325" y="395050"/>
              <a:ext cx="824425" cy="1641575"/>
            </a:xfrm>
            <a:custGeom>
              <a:avLst/>
              <a:gdLst/>
              <a:ahLst/>
              <a:cxnLst/>
              <a:rect l="l" t="t" r="r" b="b"/>
              <a:pathLst>
                <a:path w="32977" h="65663" extrusionOk="0">
                  <a:moveTo>
                    <a:pt x="6341" y="0"/>
                  </a:moveTo>
                  <a:lnTo>
                    <a:pt x="6341" y="963"/>
                  </a:lnTo>
                  <a:cubicBezTo>
                    <a:pt x="6404" y="2553"/>
                    <a:pt x="6027" y="6193"/>
                    <a:pt x="5588" y="7721"/>
                  </a:cubicBezTo>
                  <a:cubicBezTo>
                    <a:pt x="4939" y="9960"/>
                    <a:pt x="2365" y="14521"/>
                    <a:pt x="1466" y="20589"/>
                  </a:cubicBezTo>
                  <a:cubicBezTo>
                    <a:pt x="1215" y="22284"/>
                    <a:pt x="399" y="24062"/>
                    <a:pt x="231" y="25757"/>
                  </a:cubicBezTo>
                  <a:cubicBezTo>
                    <a:pt x="1" y="28017"/>
                    <a:pt x="775" y="29021"/>
                    <a:pt x="1131" y="31260"/>
                  </a:cubicBezTo>
                  <a:cubicBezTo>
                    <a:pt x="1591" y="34064"/>
                    <a:pt x="838" y="36533"/>
                    <a:pt x="1738" y="38374"/>
                  </a:cubicBezTo>
                  <a:cubicBezTo>
                    <a:pt x="2072" y="39085"/>
                    <a:pt x="5462" y="41157"/>
                    <a:pt x="6048" y="41659"/>
                  </a:cubicBezTo>
                  <a:cubicBezTo>
                    <a:pt x="8274" y="43558"/>
                    <a:pt x="8387" y="44800"/>
                    <a:pt x="9403" y="44800"/>
                  </a:cubicBezTo>
                  <a:cubicBezTo>
                    <a:pt x="9428" y="44800"/>
                    <a:pt x="9453" y="44799"/>
                    <a:pt x="9479" y="44798"/>
                  </a:cubicBezTo>
                  <a:cubicBezTo>
                    <a:pt x="11216" y="44065"/>
                    <a:pt x="10191" y="40697"/>
                    <a:pt x="9438" y="38772"/>
                  </a:cubicBezTo>
                  <a:cubicBezTo>
                    <a:pt x="9082" y="37914"/>
                    <a:pt x="8538" y="37140"/>
                    <a:pt x="7805" y="36554"/>
                  </a:cubicBezTo>
                  <a:cubicBezTo>
                    <a:pt x="7805" y="36554"/>
                    <a:pt x="8454" y="35696"/>
                    <a:pt x="8140" y="32871"/>
                  </a:cubicBezTo>
                  <a:lnTo>
                    <a:pt x="8140" y="32871"/>
                  </a:lnTo>
                  <a:cubicBezTo>
                    <a:pt x="10023" y="39629"/>
                    <a:pt x="11530" y="46325"/>
                    <a:pt x="12451" y="53293"/>
                  </a:cubicBezTo>
                  <a:cubicBezTo>
                    <a:pt x="12932" y="56933"/>
                    <a:pt x="13622" y="62248"/>
                    <a:pt x="15066" y="64340"/>
                  </a:cubicBezTo>
                  <a:cubicBezTo>
                    <a:pt x="15583" y="65080"/>
                    <a:pt x="16519" y="65662"/>
                    <a:pt x="17359" y="65662"/>
                  </a:cubicBezTo>
                  <a:cubicBezTo>
                    <a:pt x="17777" y="65662"/>
                    <a:pt x="18170" y="65518"/>
                    <a:pt x="18477" y="65177"/>
                  </a:cubicBezTo>
                  <a:cubicBezTo>
                    <a:pt x="18895" y="64696"/>
                    <a:pt x="19188" y="64005"/>
                    <a:pt x="19062" y="62311"/>
                  </a:cubicBezTo>
                  <a:cubicBezTo>
                    <a:pt x="18874" y="59507"/>
                    <a:pt x="18518" y="59067"/>
                    <a:pt x="18477" y="56285"/>
                  </a:cubicBezTo>
                  <a:cubicBezTo>
                    <a:pt x="18456" y="54569"/>
                    <a:pt x="18477" y="51891"/>
                    <a:pt x="18477" y="50405"/>
                  </a:cubicBezTo>
                  <a:cubicBezTo>
                    <a:pt x="18497" y="48417"/>
                    <a:pt x="18414" y="47601"/>
                    <a:pt x="18351" y="45760"/>
                  </a:cubicBezTo>
                  <a:lnTo>
                    <a:pt x="18351" y="45760"/>
                  </a:lnTo>
                  <a:cubicBezTo>
                    <a:pt x="18692" y="45915"/>
                    <a:pt x="19168" y="45993"/>
                    <a:pt x="19670" y="45993"/>
                  </a:cubicBezTo>
                  <a:cubicBezTo>
                    <a:pt x="20524" y="45993"/>
                    <a:pt x="21455" y="45769"/>
                    <a:pt x="21929" y="45321"/>
                  </a:cubicBezTo>
                  <a:cubicBezTo>
                    <a:pt x="22933" y="44400"/>
                    <a:pt x="23519" y="39943"/>
                    <a:pt x="23519" y="39943"/>
                  </a:cubicBezTo>
                  <a:cubicBezTo>
                    <a:pt x="23519" y="39943"/>
                    <a:pt x="24122" y="40307"/>
                    <a:pt x="24779" y="40307"/>
                  </a:cubicBezTo>
                  <a:cubicBezTo>
                    <a:pt x="25132" y="40307"/>
                    <a:pt x="25500" y="40202"/>
                    <a:pt x="25800" y="39880"/>
                  </a:cubicBezTo>
                  <a:cubicBezTo>
                    <a:pt x="26741" y="38855"/>
                    <a:pt x="27181" y="36407"/>
                    <a:pt x="27704" y="34524"/>
                  </a:cubicBezTo>
                  <a:cubicBezTo>
                    <a:pt x="28029" y="34831"/>
                    <a:pt x="28475" y="34977"/>
                    <a:pt x="28931" y="34977"/>
                  </a:cubicBezTo>
                  <a:cubicBezTo>
                    <a:pt x="29560" y="34977"/>
                    <a:pt x="30206" y="34699"/>
                    <a:pt x="30570" y="34189"/>
                  </a:cubicBezTo>
                  <a:cubicBezTo>
                    <a:pt x="31219" y="33331"/>
                    <a:pt x="32977" y="27619"/>
                    <a:pt x="32307" y="23979"/>
                  </a:cubicBezTo>
                  <a:cubicBezTo>
                    <a:pt x="31889" y="21782"/>
                    <a:pt x="29838" y="16341"/>
                    <a:pt x="28457" y="13600"/>
                  </a:cubicBezTo>
                  <a:cubicBezTo>
                    <a:pt x="27662" y="12010"/>
                    <a:pt x="26176" y="8202"/>
                    <a:pt x="25528" y="6549"/>
                  </a:cubicBezTo>
                  <a:cubicBezTo>
                    <a:pt x="25151" y="5545"/>
                    <a:pt x="24900" y="2344"/>
                    <a:pt x="247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33"/>
            <p:cNvSpPr/>
            <p:nvPr/>
          </p:nvSpPr>
          <p:spPr>
            <a:xfrm>
              <a:off x="5652050" y="438450"/>
              <a:ext cx="291375" cy="96275"/>
            </a:xfrm>
            <a:custGeom>
              <a:avLst/>
              <a:gdLst/>
              <a:ahLst/>
              <a:cxnLst/>
              <a:rect l="l" t="t" r="r" b="b"/>
              <a:pathLst>
                <a:path w="11655" h="3851" extrusionOk="0">
                  <a:moveTo>
                    <a:pt x="2142" y="898"/>
                  </a:moveTo>
                  <a:cubicBezTo>
                    <a:pt x="2167" y="898"/>
                    <a:pt x="2193" y="899"/>
                    <a:pt x="2218" y="900"/>
                  </a:cubicBezTo>
                  <a:cubicBezTo>
                    <a:pt x="2574" y="900"/>
                    <a:pt x="3641" y="1340"/>
                    <a:pt x="4834" y="1988"/>
                  </a:cubicBezTo>
                  <a:cubicBezTo>
                    <a:pt x="3599" y="2574"/>
                    <a:pt x="2574" y="2951"/>
                    <a:pt x="2218" y="2951"/>
                  </a:cubicBezTo>
                  <a:cubicBezTo>
                    <a:pt x="2193" y="2953"/>
                    <a:pt x="2167" y="2954"/>
                    <a:pt x="2142" y="2954"/>
                  </a:cubicBezTo>
                  <a:cubicBezTo>
                    <a:pt x="1570" y="2954"/>
                    <a:pt x="1107" y="2507"/>
                    <a:pt x="1047" y="1926"/>
                  </a:cubicBezTo>
                  <a:cubicBezTo>
                    <a:pt x="1107" y="1345"/>
                    <a:pt x="1570" y="898"/>
                    <a:pt x="2142" y="898"/>
                  </a:cubicBezTo>
                  <a:close/>
                  <a:moveTo>
                    <a:pt x="9514" y="898"/>
                  </a:moveTo>
                  <a:cubicBezTo>
                    <a:pt x="10087" y="898"/>
                    <a:pt x="10569" y="1345"/>
                    <a:pt x="10609" y="1926"/>
                  </a:cubicBezTo>
                  <a:cubicBezTo>
                    <a:pt x="10569" y="2507"/>
                    <a:pt x="10087" y="2954"/>
                    <a:pt x="9514" y="2954"/>
                  </a:cubicBezTo>
                  <a:cubicBezTo>
                    <a:pt x="9488" y="2954"/>
                    <a:pt x="9463" y="2953"/>
                    <a:pt x="9437" y="2951"/>
                  </a:cubicBezTo>
                  <a:cubicBezTo>
                    <a:pt x="9081" y="2951"/>
                    <a:pt x="8035" y="2574"/>
                    <a:pt x="6801" y="1988"/>
                  </a:cubicBezTo>
                  <a:cubicBezTo>
                    <a:pt x="8035" y="1340"/>
                    <a:pt x="9081" y="900"/>
                    <a:pt x="9437" y="900"/>
                  </a:cubicBezTo>
                  <a:cubicBezTo>
                    <a:pt x="9463" y="899"/>
                    <a:pt x="9488" y="898"/>
                    <a:pt x="9514" y="898"/>
                  </a:cubicBezTo>
                  <a:close/>
                  <a:moveTo>
                    <a:pt x="2218" y="1"/>
                  </a:moveTo>
                  <a:cubicBezTo>
                    <a:pt x="1005" y="1"/>
                    <a:pt x="1" y="859"/>
                    <a:pt x="1" y="1926"/>
                  </a:cubicBezTo>
                  <a:cubicBezTo>
                    <a:pt x="1" y="2993"/>
                    <a:pt x="1005" y="3851"/>
                    <a:pt x="2218" y="3851"/>
                  </a:cubicBezTo>
                  <a:cubicBezTo>
                    <a:pt x="3097" y="3851"/>
                    <a:pt x="4959" y="2993"/>
                    <a:pt x="5838" y="2574"/>
                  </a:cubicBezTo>
                  <a:cubicBezTo>
                    <a:pt x="6696" y="2993"/>
                    <a:pt x="8579" y="3851"/>
                    <a:pt x="9437" y="3851"/>
                  </a:cubicBezTo>
                  <a:cubicBezTo>
                    <a:pt x="10672" y="3851"/>
                    <a:pt x="11655" y="2993"/>
                    <a:pt x="11655" y="1926"/>
                  </a:cubicBezTo>
                  <a:cubicBezTo>
                    <a:pt x="11655" y="859"/>
                    <a:pt x="10672" y="1"/>
                    <a:pt x="9437" y="1"/>
                  </a:cubicBezTo>
                  <a:cubicBezTo>
                    <a:pt x="8558" y="1"/>
                    <a:pt x="6696" y="984"/>
                    <a:pt x="5838" y="1465"/>
                  </a:cubicBezTo>
                  <a:cubicBezTo>
                    <a:pt x="4959" y="984"/>
                    <a:pt x="3097" y="1"/>
                    <a:pt x="2218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33"/>
            <p:cNvSpPr/>
            <p:nvPr/>
          </p:nvSpPr>
          <p:spPr>
            <a:xfrm>
              <a:off x="5541150" y="471925"/>
              <a:ext cx="148075" cy="29325"/>
            </a:xfrm>
            <a:custGeom>
              <a:avLst/>
              <a:gdLst/>
              <a:ahLst/>
              <a:cxnLst/>
              <a:rect l="l" t="t" r="r" b="b"/>
              <a:pathLst>
                <a:path w="5923" h="1173" extrusionOk="0">
                  <a:moveTo>
                    <a:pt x="1" y="1"/>
                  </a:moveTo>
                  <a:lnTo>
                    <a:pt x="1" y="1173"/>
                  </a:lnTo>
                  <a:lnTo>
                    <a:pt x="5922" y="1173"/>
                  </a:lnTo>
                  <a:lnTo>
                    <a:pt x="5922" y="1"/>
                  </a:ln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33"/>
            <p:cNvSpPr/>
            <p:nvPr/>
          </p:nvSpPr>
          <p:spPr>
            <a:xfrm>
              <a:off x="5907325" y="472975"/>
              <a:ext cx="151725" cy="29325"/>
            </a:xfrm>
            <a:custGeom>
              <a:avLst/>
              <a:gdLst/>
              <a:ahLst/>
              <a:cxnLst/>
              <a:rect l="l" t="t" r="r" b="b"/>
              <a:pathLst>
                <a:path w="6069" h="1173" extrusionOk="0">
                  <a:moveTo>
                    <a:pt x="0" y="1"/>
                  </a:moveTo>
                  <a:lnTo>
                    <a:pt x="0" y="1172"/>
                  </a:lnTo>
                  <a:lnTo>
                    <a:pt x="6068" y="1172"/>
                  </a:lnTo>
                  <a:lnTo>
                    <a:pt x="6068" y="1"/>
                  </a:lnTo>
                  <a:close/>
                </a:path>
              </a:pathLst>
            </a:custGeom>
            <a:solidFill>
              <a:srgbClr val="1B2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33"/>
            <p:cNvSpPr/>
            <p:nvPr/>
          </p:nvSpPr>
          <p:spPr>
            <a:xfrm>
              <a:off x="5646300" y="471400"/>
              <a:ext cx="8925" cy="30375"/>
            </a:xfrm>
            <a:custGeom>
              <a:avLst/>
              <a:gdLst/>
              <a:ahLst/>
              <a:cxnLst/>
              <a:rect l="l" t="t" r="r" b="b"/>
              <a:pathLst>
                <a:path w="357" h="1215" extrusionOk="0">
                  <a:moveTo>
                    <a:pt x="0" y="1"/>
                  </a:moveTo>
                  <a:lnTo>
                    <a:pt x="0" y="1215"/>
                  </a:lnTo>
                  <a:lnTo>
                    <a:pt x="356" y="121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141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33"/>
            <p:cNvSpPr/>
            <p:nvPr/>
          </p:nvSpPr>
          <p:spPr>
            <a:xfrm>
              <a:off x="5943400" y="471925"/>
              <a:ext cx="8925" cy="30900"/>
            </a:xfrm>
            <a:custGeom>
              <a:avLst/>
              <a:gdLst/>
              <a:ahLst/>
              <a:cxnLst/>
              <a:rect l="l" t="t" r="r" b="b"/>
              <a:pathLst>
                <a:path w="357" h="1236" extrusionOk="0">
                  <a:moveTo>
                    <a:pt x="1" y="1"/>
                  </a:moveTo>
                  <a:lnTo>
                    <a:pt x="1" y="1235"/>
                  </a:lnTo>
                  <a:lnTo>
                    <a:pt x="357" y="1235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141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33"/>
            <p:cNvSpPr/>
            <p:nvPr/>
          </p:nvSpPr>
          <p:spPr>
            <a:xfrm>
              <a:off x="5795375" y="1911975"/>
              <a:ext cx="94175" cy="145875"/>
            </a:xfrm>
            <a:custGeom>
              <a:avLst/>
              <a:gdLst/>
              <a:ahLst/>
              <a:cxnLst/>
              <a:rect l="l" t="t" r="r" b="b"/>
              <a:pathLst>
                <a:path w="3767" h="5835" extrusionOk="0">
                  <a:moveTo>
                    <a:pt x="1596" y="0"/>
                  </a:moveTo>
                  <a:cubicBezTo>
                    <a:pt x="1574" y="0"/>
                    <a:pt x="1551" y="1"/>
                    <a:pt x="1528" y="2"/>
                  </a:cubicBezTo>
                  <a:cubicBezTo>
                    <a:pt x="649" y="43"/>
                    <a:pt x="1" y="1424"/>
                    <a:pt x="63" y="2889"/>
                  </a:cubicBezTo>
                  <a:cubicBezTo>
                    <a:pt x="84" y="3412"/>
                    <a:pt x="147" y="3893"/>
                    <a:pt x="273" y="4688"/>
                  </a:cubicBezTo>
                  <a:cubicBezTo>
                    <a:pt x="331" y="5075"/>
                    <a:pt x="870" y="5835"/>
                    <a:pt x="1890" y="5835"/>
                  </a:cubicBezTo>
                  <a:cubicBezTo>
                    <a:pt x="1975" y="5835"/>
                    <a:pt x="2064" y="5830"/>
                    <a:pt x="2156" y="5818"/>
                  </a:cubicBezTo>
                  <a:cubicBezTo>
                    <a:pt x="3348" y="5672"/>
                    <a:pt x="3767" y="4751"/>
                    <a:pt x="3725" y="4333"/>
                  </a:cubicBezTo>
                  <a:cubicBezTo>
                    <a:pt x="3683" y="3600"/>
                    <a:pt x="3579" y="3015"/>
                    <a:pt x="3495" y="2471"/>
                  </a:cubicBezTo>
                  <a:cubicBezTo>
                    <a:pt x="3290" y="1054"/>
                    <a:pt x="2762" y="0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33"/>
            <p:cNvSpPr/>
            <p:nvPr/>
          </p:nvSpPr>
          <p:spPr>
            <a:xfrm>
              <a:off x="5561550" y="1432475"/>
              <a:ext cx="102550" cy="111750"/>
            </a:xfrm>
            <a:custGeom>
              <a:avLst/>
              <a:gdLst/>
              <a:ahLst/>
              <a:cxnLst/>
              <a:rect l="l" t="t" r="r" b="b"/>
              <a:pathLst>
                <a:path w="4102" h="4470" extrusionOk="0">
                  <a:moveTo>
                    <a:pt x="361" y="0"/>
                  </a:moveTo>
                  <a:cubicBezTo>
                    <a:pt x="299" y="0"/>
                    <a:pt x="249" y="19"/>
                    <a:pt x="210" y="57"/>
                  </a:cubicBezTo>
                  <a:cubicBezTo>
                    <a:pt x="1" y="225"/>
                    <a:pt x="754" y="1376"/>
                    <a:pt x="1737" y="2464"/>
                  </a:cubicBezTo>
                  <a:cubicBezTo>
                    <a:pt x="2072" y="2861"/>
                    <a:pt x="2742" y="3531"/>
                    <a:pt x="3286" y="4117"/>
                  </a:cubicBezTo>
                  <a:cubicBezTo>
                    <a:pt x="3505" y="4352"/>
                    <a:pt x="3690" y="4470"/>
                    <a:pt x="3812" y="4470"/>
                  </a:cubicBezTo>
                  <a:cubicBezTo>
                    <a:pt x="3853" y="4470"/>
                    <a:pt x="3887" y="4457"/>
                    <a:pt x="3913" y="4430"/>
                  </a:cubicBezTo>
                  <a:cubicBezTo>
                    <a:pt x="3913" y="4430"/>
                    <a:pt x="4102" y="3426"/>
                    <a:pt x="3809" y="3091"/>
                  </a:cubicBezTo>
                  <a:cubicBezTo>
                    <a:pt x="3307" y="2568"/>
                    <a:pt x="2742" y="1961"/>
                    <a:pt x="2344" y="1564"/>
                  </a:cubicBezTo>
                  <a:cubicBezTo>
                    <a:pt x="1483" y="667"/>
                    <a:pt x="729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6" name="Google Shape;966;p33"/>
          <p:cNvSpPr txBox="1">
            <a:spLocks noGrp="1"/>
          </p:cNvSpPr>
          <p:nvPr>
            <p:ph type="title" idx="2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تکامل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67" name="Google Shape;967;p33"/>
          <p:cNvSpPr txBox="1">
            <a:spLocks noGrp="1"/>
          </p:cNvSpPr>
          <p:nvPr>
            <p:ph type="subTitle" idx="4294967295"/>
          </p:nvPr>
        </p:nvSpPr>
        <p:spPr>
          <a:xfrm flipH="1">
            <a:off x="1556738" y="277056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2018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968" name="Google Shape;968;p33"/>
          <p:cNvSpPr txBox="1">
            <a:spLocks noGrp="1"/>
          </p:cNvSpPr>
          <p:nvPr>
            <p:ph type="subTitle" idx="4294967295"/>
          </p:nvPr>
        </p:nvSpPr>
        <p:spPr>
          <a:xfrm flipH="1">
            <a:off x="4880963" y="277056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Lemonada Regular"/>
                <a:ea typeface="Lemonada Regular"/>
                <a:cs typeface="B Nazanin" panose="00000700000000000000" pitchFamily="2" charset="-78"/>
                <a:sym typeface="Lemonada Regular"/>
              </a:rPr>
              <a:t>Now</a:t>
            </a:r>
            <a:endParaRPr>
              <a:solidFill>
                <a:schemeClr val="accent1"/>
              </a:solidFill>
              <a:latin typeface="Lemonada Regular"/>
              <a:ea typeface="Lemonada Regular"/>
              <a:cs typeface="B Nazanin" panose="00000700000000000000" pitchFamily="2" charset="-78"/>
              <a:sym typeface="Lemonada Regular"/>
            </a:endParaRPr>
          </a:p>
        </p:txBody>
      </p:sp>
      <p:cxnSp>
        <p:nvCxnSpPr>
          <p:cNvPr id="969" name="Google Shape;969;p33"/>
          <p:cNvCxnSpPr>
            <a:endCxn id="968" idx="0"/>
          </p:cNvCxnSpPr>
          <p:nvPr/>
        </p:nvCxnSpPr>
        <p:spPr>
          <a:xfrm>
            <a:off x="113" y="2770561"/>
            <a:ext cx="6234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dot"/>
            <a:round/>
            <a:headEnd type="none" w="med" len="med"/>
            <a:tailEnd type="oval" w="med" len="med"/>
          </a:ln>
        </p:spPr>
      </p:cxnSp>
      <p:grpSp>
        <p:nvGrpSpPr>
          <p:cNvPr id="970" name="Google Shape;970;p33"/>
          <p:cNvGrpSpPr/>
          <p:nvPr/>
        </p:nvGrpSpPr>
        <p:grpSpPr>
          <a:xfrm rot="10800000">
            <a:off x="5812672" y="3409319"/>
            <a:ext cx="962599" cy="1931123"/>
            <a:chOff x="2345075" y="395050"/>
            <a:chExt cx="824425" cy="1653925"/>
          </a:xfrm>
        </p:grpSpPr>
        <p:sp>
          <p:nvSpPr>
            <p:cNvPr id="971" name="Google Shape;971;p33"/>
            <p:cNvSpPr/>
            <p:nvPr/>
          </p:nvSpPr>
          <p:spPr>
            <a:xfrm>
              <a:off x="2345075" y="395050"/>
              <a:ext cx="824425" cy="1641575"/>
            </a:xfrm>
            <a:custGeom>
              <a:avLst/>
              <a:gdLst/>
              <a:ahLst/>
              <a:cxnLst/>
              <a:rect l="l" t="t" r="r" b="b"/>
              <a:pathLst>
                <a:path w="32977" h="65663" extrusionOk="0">
                  <a:moveTo>
                    <a:pt x="6340" y="0"/>
                  </a:moveTo>
                  <a:lnTo>
                    <a:pt x="6340" y="963"/>
                  </a:lnTo>
                  <a:cubicBezTo>
                    <a:pt x="6403" y="2553"/>
                    <a:pt x="6026" y="6193"/>
                    <a:pt x="5587" y="7721"/>
                  </a:cubicBezTo>
                  <a:cubicBezTo>
                    <a:pt x="4917" y="9960"/>
                    <a:pt x="2365" y="14521"/>
                    <a:pt x="1465" y="20589"/>
                  </a:cubicBezTo>
                  <a:cubicBezTo>
                    <a:pt x="1193" y="22284"/>
                    <a:pt x="377" y="24062"/>
                    <a:pt x="210" y="25757"/>
                  </a:cubicBezTo>
                  <a:cubicBezTo>
                    <a:pt x="0" y="28017"/>
                    <a:pt x="775" y="29021"/>
                    <a:pt x="1130" y="31260"/>
                  </a:cubicBezTo>
                  <a:cubicBezTo>
                    <a:pt x="1591" y="34064"/>
                    <a:pt x="837" y="36533"/>
                    <a:pt x="1716" y="38374"/>
                  </a:cubicBezTo>
                  <a:cubicBezTo>
                    <a:pt x="2051" y="39085"/>
                    <a:pt x="5441" y="41157"/>
                    <a:pt x="6047" y="41659"/>
                  </a:cubicBezTo>
                  <a:cubicBezTo>
                    <a:pt x="8273" y="43558"/>
                    <a:pt x="8387" y="44800"/>
                    <a:pt x="9402" y="44800"/>
                  </a:cubicBezTo>
                  <a:cubicBezTo>
                    <a:pt x="9427" y="44800"/>
                    <a:pt x="9453" y="44799"/>
                    <a:pt x="9479" y="44798"/>
                  </a:cubicBezTo>
                  <a:cubicBezTo>
                    <a:pt x="11195" y="44065"/>
                    <a:pt x="10169" y="40697"/>
                    <a:pt x="9437" y="38772"/>
                  </a:cubicBezTo>
                  <a:cubicBezTo>
                    <a:pt x="9081" y="37914"/>
                    <a:pt x="8516" y="37140"/>
                    <a:pt x="7805" y="36554"/>
                  </a:cubicBezTo>
                  <a:cubicBezTo>
                    <a:pt x="7805" y="36554"/>
                    <a:pt x="8454" y="35696"/>
                    <a:pt x="8140" y="32871"/>
                  </a:cubicBezTo>
                  <a:lnTo>
                    <a:pt x="8140" y="32871"/>
                  </a:lnTo>
                  <a:cubicBezTo>
                    <a:pt x="10023" y="39629"/>
                    <a:pt x="11550" y="46325"/>
                    <a:pt x="12450" y="53293"/>
                  </a:cubicBezTo>
                  <a:cubicBezTo>
                    <a:pt x="12910" y="56933"/>
                    <a:pt x="13622" y="62248"/>
                    <a:pt x="15065" y="64340"/>
                  </a:cubicBezTo>
                  <a:cubicBezTo>
                    <a:pt x="15568" y="65080"/>
                    <a:pt x="16509" y="65662"/>
                    <a:pt x="17347" y="65662"/>
                  </a:cubicBezTo>
                  <a:cubicBezTo>
                    <a:pt x="17764" y="65662"/>
                    <a:pt x="18156" y="65518"/>
                    <a:pt x="18455" y="65177"/>
                  </a:cubicBezTo>
                  <a:cubicBezTo>
                    <a:pt x="18894" y="64696"/>
                    <a:pt x="19187" y="64005"/>
                    <a:pt x="19062" y="62311"/>
                  </a:cubicBezTo>
                  <a:cubicBezTo>
                    <a:pt x="18874" y="59507"/>
                    <a:pt x="18518" y="59067"/>
                    <a:pt x="18476" y="56285"/>
                  </a:cubicBezTo>
                  <a:cubicBezTo>
                    <a:pt x="18455" y="54569"/>
                    <a:pt x="18476" y="51891"/>
                    <a:pt x="18476" y="50405"/>
                  </a:cubicBezTo>
                  <a:cubicBezTo>
                    <a:pt x="18497" y="48417"/>
                    <a:pt x="18413" y="47601"/>
                    <a:pt x="18350" y="45760"/>
                  </a:cubicBezTo>
                  <a:lnTo>
                    <a:pt x="18350" y="45760"/>
                  </a:lnTo>
                  <a:cubicBezTo>
                    <a:pt x="18691" y="45915"/>
                    <a:pt x="19164" y="45993"/>
                    <a:pt x="19664" y="45993"/>
                  </a:cubicBezTo>
                  <a:cubicBezTo>
                    <a:pt x="20514" y="45993"/>
                    <a:pt x="21441" y="45769"/>
                    <a:pt x="21928" y="45321"/>
                  </a:cubicBezTo>
                  <a:cubicBezTo>
                    <a:pt x="22933" y="44400"/>
                    <a:pt x="23519" y="39943"/>
                    <a:pt x="23519" y="39943"/>
                  </a:cubicBezTo>
                  <a:cubicBezTo>
                    <a:pt x="23519" y="39943"/>
                    <a:pt x="24121" y="40307"/>
                    <a:pt x="24778" y="40307"/>
                  </a:cubicBezTo>
                  <a:cubicBezTo>
                    <a:pt x="25131" y="40307"/>
                    <a:pt x="25500" y="40202"/>
                    <a:pt x="25799" y="39880"/>
                  </a:cubicBezTo>
                  <a:cubicBezTo>
                    <a:pt x="26741" y="38855"/>
                    <a:pt x="27180" y="36407"/>
                    <a:pt x="27703" y="34524"/>
                  </a:cubicBezTo>
                  <a:cubicBezTo>
                    <a:pt x="28028" y="34831"/>
                    <a:pt x="28475" y="34977"/>
                    <a:pt x="28930" y="34977"/>
                  </a:cubicBezTo>
                  <a:cubicBezTo>
                    <a:pt x="29560" y="34977"/>
                    <a:pt x="30206" y="34699"/>
                    <a:pt x="30570" y="34189"/>
                  </a:cubicBezTo>
                  <a:cubicBezTo>
                    <a:pt x="31218" y="33331"/>
                    <a:pt x="32976" y="27619"/>
                    <a:pt x="32286" y="23979"/>
                  </a:cubicBezTo>
                  <a:cubicBezTo>
                    <a:pt x="31867" y="21782"/>
                    <a:pt x="29837" y="16341"/>
                    <a:pt x="28457" y="13600"/>
                  </a:cubicBezTo>
                  <a:cubicBezTo>
                    <a:pt x="27641" y="12010"/>
                    <a:pt x="26176" y="8202"/>
                    <a:pt x="25527" y="6549"/>
                  </a:cubicBezTo>
                  <a:cubicBezTo>
                    <a:pt x="25130" y="5545"/>
                    <a:pt x="24879" y="2344"/>
                    <a:pt x="24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33"/>
            <p:cNvSpPr/>
            <p:nvPr/>
          </p:nvSpPr>
          <p:spPr>
            <a:xfrm>
              <a:off x="2726400" y="1903575"/>
              <a:ext cx="94175" cy="145400"/>
            </a:xfrm>
            <a:custGeom>
              <a:avLst/>
              <a:gdLst/>
              <a:ahLst/>
              <a:cxnLst/>
              <a:rect l="l" t="t" r="r" b="b"/>
              <a:pathLst>
                <a:path w="3767" h="5816" extrusionOk="0">
                  <a:moveTo>
                    <a:pt x="1648" y="0"/>
                  </a:moveTo>
                  <a:cubicBezTo>
                    <a:pt x="1615" y="0"/>
                    <a:pt x="1583" y="1"/>
                    <a:pt x="1549" y="3"/>
                  </a:cubicBezTo>
                  <a:cubicBezTo>
                    <a:pt x="649" y="24"/>
                    <a:pt x="1" y="1405"/>
                    <a:pt x="64" y="2869"/>
                  </a:cubicBezTo>
                  <a:cubicBezTo>
                    <a:pt x="105" y="3476"/>
                    <a:pt x="168" y="4083"/>
                    <a:pt x="273" y="4669"/>
                  </a:cubicBezTo>
                  <a:cubicBezTo>
                    <a:pt x="331" y="5055"/>
                    <a:pt x="887" y="5815"/>
                    <a:pt x="1910" y="5815"/>
                  </a:cubicBezTo>
                  <a:cubicBezTo>
                    <a:pt x="1996" y="5815"/>
                    <a:pt x="2085" y="5810"/>
                    <a:pt x="2177" y="5799"/>
                  </a:cubicBezTo>
                  <a:cubicBezTo>
                    <a:pt x="3369" y="5652"/>
                    <a:pt x="3767" y="4732"/>
                    <a:pt x="3746" y="4313"/>
                  </a:cubicBezTo>
                  <a:cubicBezTo>
                    <a:pt x="3683" y="3581"/>
                    <a:pt x="3579" y="3016"/>
                    <a:pt x="3516" y="2451"/>
                  </a:cubicBezTo>
                  <a:cubicBezTo>
                    <a:pt x="3292" y="1048"/>
                    <a:pt x="2772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33"/>
            <p:cNvSpPr/>
            <p:nvPr/>
          </p:nvSpPr>
          <p:spPr>
            <a:xfrm>
              <a:off x="2493100" y="1423750"/>
              <a:ext cx="102025" cy="111575"/>
            </a:xfrm>
            <a:custGeom>
              <a:avLst/>
              <a:gdLst/>
              <a:ahLst/>
              <a:cxnLst/>
              <a:rect l="l" t="t" r="r" b="b"/>
              <a:pathLst>
                <a:path w="4081" h="4463" extrusionOk="0">
                  <a:moveTo>
                    <a:pt x="346" y="0"/>
                  </a:moveTo>
                  <a:cubicBezTo>
                    <a:pt x="290" y="0"/>
                    <a:pt x="244" y="16"/>
                    <a:pt x="210" y="51"/>
                  </a:cubicBezTo>
                  <a:cubicBezTo>
                    <a:pt x="1" y="239"/>
                    <a:pt x="733" y="1390"/>
                    <a:pt x="1717" y="2478"/>
                  </a:cubicBezTo>
                  <a:cubicBezTo>
                    <a:pt x="2072" y="2854"/>
                    <a:pt x="2721" y="3545"/>
                    <a:pt x="3265" y="4110"/>
                  </a:cubicBezTo>
                  <a:cubicBezTo>
                    <a:pt x="3485" y="4345"/>
                    <a:pt x="3669" y="4463"/>
                    <a:pt x="3792" y="4463"/>
                  </a:cubicBezTo>
                  <a:cubicBezTo>
                    <a:pt x="3832" y="4463"/>
                    <a:pt x="3866" y="4450"/>
                    <a:pt x="3893" y="4424"/>
                  </a:cubicBezTo>
                  <a:cubicBezTo>
                    <a:pt x="3893" y="4424"/>
                    <a:pt x="4081" y="3419"/>
                    <a:pt x="3788" y="3106"/>
                  </a:cubicBezTo>
                  <a:cubicBezTo>
                    <a:pt x="3307" y="2562"/>
                    <a:pt x="2721" y="1976"/>
                    <a:pt x="2323" y="1557"/>
                  </a:cubicBezTo>
                  <a:cubicBezTo>
                    <a:pt x="1456" y="654"/>
                    <a:pt x="698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4" name="Google Shape;974;p33"/>
          <p:cNvSpPr txBox="1">
            <a:spLocks noGrp="1"/>
          </p:cNvSpPr>
          <p:nvPr>
            <p:ph type="ctrTitle"/>
          </p:nvPr>
        </p:nvSpPr>
        <p:spPr>
          <a:xfrm>
            <a:off x="2016488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5" name="Google Shape;975;p33"/>
          <p:cNvSpPr txBox="1">
            <a:spLocks noGrp="1"/>
          </p:cNvSpPr>
          <p:nvPr>
            <p:ph type="subTitle" idx="1"/>
          </p:nvPr>
        </p:nvSpPr>
        <p:spPr>
          <a:xfrm>
            <a:off x="1814904" y="1688370"/>
            <a:ext cx="2132400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76" name="Google Shape;976;p33"/>
          <p:cNvSpPr txBox="1">
            <a:spLocks noGrp="1"/>
          </p:cNvSpPr>
          <p:nvPr>
            <p:ph type="ctrTitle" idx="3"/>
          </p:nvPr>
        </p:nvSpPr>
        <p:spPr>
          <a:xfrm>
            <a:off x="5340713" y="1447900"/>
            <a:ext cx="1786800" cy="3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7" name="Google Shape;977;p33"/>
          <p:cNvSpPr txBox="1">
            <a:spLocks noGrp="1"/>
          </p:cNvSpPr>
          <p:nvPr>
            <p:ph type="subTitle" idx="4"/>
          </p:nvPr>
        </p:nvSpPr>
        <p:spPr>
          <a:xfrm>
            <a:off x="4887337" y="1660777"/>
            <a:ext cx="2504797" cy="9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78" name="Google Shape;978;p33"/>
          <p:cNvSpPr/>
          <p:nvPr/>
        </p:nvSpPr>
        <p:spPr>
          <a:xfrm>
            <a:off x="2846425" y="2707100"/>
            <a:ext cx="126900" cy="126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4"/>
          <p:cNvSpPr/>
          <p:nvPr/>
        </p:nvSpPr>
        <p:spPr>
          <a:xfrm>
            <a:off x="1014837" y="1867350"/>
            <a:ext cx="1007126" cy="875401"/>
          </a:xfrm>
          <a:custGeom>
            <a:avLst/>
            <a:gdLst/>
            <a:ahLst/>
            <a:cxnLst/>
            <a:rect l="l" t="t" r="r" b="b"/>
            <a:pathLst>
              <a:path w="13701" h="11909" extrusionOk="0">
                <a:moveTo>
                  <a:pt x="4789" y="0"/>
                </a:moveTo>
                <a:cubicBezTo>
                  <a:pt x="3504" y="0"/>
                  <a:pt x="2231" y="665"/>
                  <a:pt x="1098" y="2345"/>
                </a:cubicBezTo>
                <a:cubicBezTo>
                  <a:pt x="1098" y="2345"/>
                  <a:pt x="1" y="10296"/>
                  <a:pt x="4513" y="11491"/>
                </a:cubicBezTo>
                <a:cubicBezTo>
                  <a:pt x="5613" y="11781"/>
                  <a:pt x="6672" y="11909"/>
                  <a:pt x="7651" y="11909"/>
                </a:cubicBezTo>
                <a:cubicBezTo>
                  <a:pt x="10709" y="11909"/>
                  <a:pt x="12991" y="10664"/>
                  <a:pt x="13342" y="9223"/>
                </a:cubicBezTo>
                <a:cubicBezTo>
                  <a:pt x="13700" y="7733"/>
                  <a:pt x="9172" y="0"/>
                  <a:pt x="478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4" name="Google Shape;984;p34"/>
          <p:cNvSpPr/>
          <p:nvPr/>
        </p:nvSpPr>
        <p:spPr>
          <a:xfrm>
            <a:off x="2879923" y="1957288"/>
            <a:ext cx="1313587" cy="875388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5" name="Google Shape;985;p34"/>
          <p:cNvSpPr/>
          <p:nvPr/>
        </p:nvSpPr>
        <p:spPr>
          <a:xfrm rot="6299997">
            <a:off x="5101042" y="1867351"/>
            <a:ext cx="1007122" cy="875397"/>
          </a:xfrm>
          <a:custGeom>
            <a:avLst/>
            <a:gdLst/>
            <a:ahLst/>
            <a:cxnLst/>
            <a:rect l="l" t="t" r="r" b="b"/>
            <a:pathLst>
              <a:path w="13701" h="11909" extrusionOk="0">
                <a:moveTo>
                  <a:pt x="4789" y="0"/>
                </a:moveTo>
                <a:cubicBezTo>
                  <a:pt x="3504" y="0"/>
                  <a:pt x="2231" y="665"/>
                  <a:pt x="1098" y="2345"/>
                </a:cubicBezTo>
                <a:cubicBezTo>
                  <a:pt x="1098" y="2345"/>
                  <a:pt x="1" y="10296"/>
                  <a:pt x="4513" y="11491"/>
                </a:cubicBezTo>
                <a:cubicBezTo>
                  <a:pt x="5613" y="11781"/>
                  <a:pt x="6672" y="11909"/>
                  <a:pt x="7651" y="11909"/>
                </a:cubicBezTo>
                <a:cubicBezTo>
                  <a:pt x="10709" y="11909"/>
                  <a:pt x="12991" y="10664"/>
                  <a:pt x="13342" y="9223"/>
                </a:cubicBezTo>
                <a:cubicBezTo>
                  <a:pt x="13700" y="7733"/>
                  <a:pt x="9172" y="0"/>
                  <a:pt x="478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6" name="Google Shape;986;p34"/>
          <p:cNvSpPr/>
          <p:nvPr/>
        </p:nvSpPr>
        <p:spPr>
          <a:xfrm rot="10155007">
            <a:off x="7058551" y="1881089"/>
            <a:ext cx="1313574" cy="875380"/>
          </a:xfrm>
          <a:custGeom>
            <a:avLst/>
            <a:gdLst/>
            <a:ahLst/>
            <a:cxnLst/>
            <a:rect l="l" t="t" r="r" b="b"/>
            <a:pathLst>
              <a:path w="14326" h="9547" extrusionOk="0">
                <a:moveTo>
                  <a:pt x="8445" y="1"/>
                </a:moveTo>
                <a:cubicBezTo>
                  <a:pt x="5463" y="1"/>
                  <a:pt x="1" y="1673"/>
                  <a:pt x="2862" y="6488"/>
                </a:cubicBezTo>
                <a:cubicBezTo>
                  <a:pt x="2862" y="6488"/>
                  <a:pt x="6946" y="9547"/>
                  <a:pt x="9876" y="9547"/>
                </a:cubicBezTo>
                <a:cubicBezTo>
                  <a:pt x="10701" y="9547"/>
                  <a:pt x="11435" y="9304"/>
                  <a:pt x="11960" y="8683"/>
                </a:cubicBezTo>
                <a:cubicBezTo>
                  <a:pt x="14326" y="5854"/>
                  <a:pt x="11301" y="1268"/>
                  <a:pt x="10082" y="317"/>
                </a:cubicBezTo>
                <a:cubicBezTo>
                  <a:pt x="9834" y="115"/>
                  <a:pt x="9224" y="1"/>
                  <a:pt x="844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" name="Google Shape;987;p34"/>
          <p:cNvGrpSpPr/>
          <p:nvPr/>
        </p:nvGrpSpPr>
        <p:grpSpPr>
          <a:xfrm>
            <a:off x="7463707" y="2091683"/>
            <a:ext cx="417608" cy="417410"/>
            <a:chOff x="7011275" y="1517650"/>
            <a:chExt cx="369075" cy="368900"/>
          </a:xfrm>
        </p:grpSpPr>
        <p:sp>
          <p:nvSpPr>
            <p:cNvPr id="988" name="Google Shape;988;p34"/>
            <p:cNvSpPr/>
            <p:nvPr/>
          </p:nvSpPr>
          <p:spPr>
            <a:xfrm>
              <a:off x="7032875" y="1517650"/>
              <a:ext cx="325850" cy="151325"/>
            </a:xfrm>
            <a:custGeom>
              <a:avLst/>
              <a:gdLst/>
              <a:ahLst/>
              <a:cxnLst/>
              <a:rect l="l" t="t" r="r" b="b"/>
              <a:pathLst>
                <a:path w="13034" h="6053" extrusionOk="0">
                  <a:moveTo>
                    <a:pt x="6518" y="0"/>
                  </a:moveTo>
                  <a:cubicBezTo>
                    <a:pt x="6443" y="0"/>
                    <a:pt x="6367" y="20"/>
                    <a:pt x="6301" y="61"/>
                  </a:cubicBezTo>
                  <a:lnTo>
                    <a:pt x="221" y="3520"/>
                  </a:lnTo>
                  <a:cubicBezTo>
                    <a:pt x="86" y="3595"/>
                    <a:pt x="4" y="3737"/>
                    <a:pt x="4" y="3891"/>
                  </a:cubicBezTo>
                  <a:lnTo>
                    <a:pt x="4" y="5620"/>
                  </a:lnTo>
                  <a:cubicBezTo>
                    <a:pt x="1" y="5858"/>
                    <a:pt x="194" y="6053"/>
                    <a:pt x="434" y="6053"/>
                  </a:cubicBezTo>
                  <a:cubicBezTo>
                    <a:pt x="434" y="6053"/>
                    <a:pt x="435" y="6053"/>
                    <a:pt x="436" y="6053"/>
                  </a:cubicBezTo>
                  <a:lnTo>
                    <a:pt x="12597" y="6053"/>
                  </a:lnTo>
                  <a:cubicBezTo>
                    <a:pt x="12598" y="6053"/>
                    <a:pt x="12599" y="6053"/>
                    <a:pt x="12600" y="6053"/>
                  </a:cubicBezTo>
                  <a:cubicBezTo>
                    <a:pt x="12840" y="6053"/>
                    <a:pt x="13033" y="5858"/>
                    <a:pt x="13030" y="5620"/>
                  </a:cubicBezTo>
                  <a:lnTo>
                    <a:pt x="13030" y="3891"/>
                  </a:lnTo>
                  <a:cubicBezTo>
                    <a:pt x="13032" y="3737"/>
                    <a:pt x="12948" y="3595"/>
                    <a:pt x="12815" y="3520"/>
                  </a:cubicBezTo>
                  <a:lnTo>
                    <a:pt x="6733" y="61"/>
                  </a:lnTo>
                  <a:cubicBezTo>
                    <a:pt x="6667" y="20"/>
                    <a:pt x="6592" y="0"/>
                    <a:pt x="65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7195775" y="1517650"/>
              <a:ext cx="162950" cy="151325"/>
            </a:xfrm>
            <a:custGeom>
              <a:avLst/>
              <a:gdLst/>
              <a:ahLst/>
              <a:cxnLst/>
              <a:rect l="l" t="t" r="r" b="b"/>
              <a:pathLst>
                <a:path w="6518" h="6053" extrusionOk="0">
                  <a:moveTo>
                    <a:pt x="0" y="0"/>
                  </a:moveTo>
                  <a:lnTo>
                    <a:pt x="0" y="6053"/>
                  </a:lnTo>
                  <a:lnTo>
                    <a:pt x="6081" y="6053"/>
                  </a:lnTo>
                  <a:cubicBezTo>
                    <a:pt x="6082" y="6053"/>
                    <a:pt x="6083" y="6053"/>
                    <a:pt x="6084" y="6053"/>
                  </a:cubicBezTo>
                  <a:cubicBezTo>
                    <a:pt x="6324" y="6053"/>
                    <a:pt x="6517" y="5858"/>
                    <a:pt x="6514" y="5620"/>
                  </a:cubicBezTo>
                  <a:lnTo>
                    <a:pt x="6514" y="3891"/>
                  </a:lnTo>
                  <a:cubicBezTo>
                    <a:pt x="6516" y="3737"/>
                    <a:pt x="6432" y="3595"/>
                    <a:pt x="6299" y="3520"/>
                  </a:cubicBezTo>
                  <a:lnTo>
                    <a:pt x="217" y="61"/>
                  </a:lnTo>
                  <a:cubicBezTo>
                    <a:pt x="153" y="20"/>
                    <a:pt x="77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7160825" y="1560875"/>
              <a:ext cx="67450" cy="64850"/>
            </a:xfrm>
            <a:custGeom>
              <a:avLst/>
              <a:gdLst/>
              <a:ahLst/>
              <a:cxnLst/>
              <a:rect l="l" t="t" r="r" b="b"/>
              <a:pathLst>
                <a:path w="2698" h="2594" extrusionOk="0">
                  <a:moveTo>
                    <a:pt x="1403" y="0"/>
                  </a:moveTo>
                  <a:cubicBezTo>
                    <a:pt x="1402" y="0"/>
                    <a:pt x="1401" y="0"/>
                    <a:pt x="1400" y="0"/>
                  </a:cubicBezTo>
                  <a:cubicBezTo>
                    <a:pt x="874" y="0"/>
                    <a:pt x="402" y="316"/>
                    <a:pt x="201" y="801"/>
                  </a:cubicBezTo>
                  <a:cubicBezTo>
                    <a:pt x="1" y="1286"/>
                    <a:pt x="111" y="1843"/>
                    <a:pt x="482" y="2214"/>
                  </a:cubicBezTo>
                  <a:cubicBezTo>
                    <a:pt x="731" y="2462"/>
                    <a:pt x="1062" y="2594"/>
                    <a:pt x="1400" y="2594"/>
                  </a:cubicBezTo>
                  <a:cubicBezTo>
                    <a:pt x="1567" y="2594"/>
                    <a:pt x="1735" y="2562"/>
                    <a:pt x="1895" y="2496"/>
                  </a:cubicBezTo>
                  <a:cubicBezTo>
                    <a:pt x="2380" y="2294"/>
                    <a:pt x="2696" y="1822"/>
                    <a:pt x="2696" y="1297"/>
                  </a:cubicBezTo>
                  <a:cubicBezTo>
                    <a:pt x="2698" y="582"/>
                    <a:pt x="2117" y="0"/>
                    <a:pt x="1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7195800" y="1560875"/>
              <a:ext cx="32450" cy="64875"/>
            </a:xfrm>
            <a:custGeom>
              <a:avLst/>
              <a:gdLst/>
              <a:ahLst/>
              <a:cxnLst/>
              <a:rect l="l" t="t" r="r" b="b"/>
              <a:pathLst>
                <a:path w="1298" h="2595" extrusionOk="0">
                  <a:moveTo>
                    <a:pt x="1" y="0"/>
                  </a:moveTo>
                  <a:lnTo>
                    <a:pt x="1" y="2595"/>
                  </a:lnTo>
                  <a:cubicBezTo>
                    <a:pt x="717" y="2595"/>
                    <a:pt x="1297" y="2013"/>
                    <a:pt x="1297" y="1297"/>
                  </a:cubicBezTo>
                  <a:cubicBezTo>
                    <a:pt x="1297" y="581"/>
                    <a:pt x="71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7163275" y="1690550"/>
              <a:ext cx="65050" cy="152775"/>
            </a:xfrm>
            <a:custGeom>
              <a:avLst/>
              <a:gdLst/>
              <a:ahLst/>
              <a:cxnLst/>
              <a:rect l="l" t="t" r="r" b="b"/>
              <a:pathLst>
                <a:path w="2602" h="6111" extrusionOk="0">
                  <a:moveTo>
                    <a:pt x="431" y="1"/>
                  </a:moveTo>
                  <a:cubicBezTo>
                    <a:pt x="192" y="1"/>
                    <a:pt x="1" y="195"/>
                    <a:pt x="4" y="433"/>
                  </a:cubicBezTo>
                  <a:lnTo>
                    <a:pt x="4" y="5678"/>
                  </a:lnTo>
                  <a:cubicBezTo>
                    <a:pt x="1" y="5917"/>
                    <a:pt x="192" y="6110"/>
                    <a:pt x="431" y="6110"/>
                  </a:cubicBezTo>
                  <a:cubicBezTo>
                    <a:pt x="432" y="6110"/>
                    <a:pt x="434" y="6110"/>
                    <a:pt x="436" y="6110"/>
                  </a:cubicBezTo>
                  <a:lnTo>
                    <a:pt x="2166" y="6110"/>
                  </a:lnTo>
                  <a:cubicBezTo>
                    <a:pt x="2167" y="6110"/>
                    <a:pt x="2169" y="6110"/>
                    <a:pt x="2171" y="6110"/>
                  </a:cubicBezTo>
                  <a:cubicBezTo>
                    <a:pt x="2409" y="6110"/>
                    <a:pt x="2601" y="5917"/>
                    <a:pt x="2598" y="5678"/>
                  </a:cubicBezTo>
                  <a:lnTo>
                    <a:pt x="2598" y="433"/>
                  </a:lnTo>
                  <a:cubicBezTo>
                    <a:pt x="2601" y="195"/>
                    <a:pt x="2409" y="1"/>
                    <a:pt x="2171" y="1"/>
                  </a:cubicBezTo>
                  <a:cubicBezTo>
                    <a:pt x="2169" y="1"/>
                    <a:pt x="2167" y="1"/>
                    <a:pt x="2166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7271450" y="1690550"/>
              <a:ext cx="65600" cy="152775"/>
            </a:xfrm>
            <a:custGeom>
              <a:avLst/>
              <a:gdLst/>
              <a:ahLst/>
              <a:cxnLst/>
              <a:rect l="l" t="t" r="r" b="b"/>
              <a:pathLst>
                <a:path w="2624" h="6111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5678"/>
                  </a:lnTo>
                  <a:cubicBezTo>
                    <a:pt x="0" y="5917"/>
                    <a:pt x="194" y="6110"/>
                    <a:pt x="433" y="6110"/>
                  </a:cubicBezTo>
                  <a:lnTo>
                    <a:pt x="2191" y="6110"/>
                  </a:lnTo>
                  <a:cubicBezTo>
                    <a:pt x="2430" y="6110"/>
                    <a:pt x="2623" y="5917"/>
                    <a:pt x="2623" y="5678"/>
                  </a:cubicBezTo>
                  <a:lnTo>
                    <a:pt x="2623" y="433"/>
                  </a:lnTo>
                  <a:cubicBezTo>
                    <a:pt x="2623" y="194"/>
                    <a:pt x="2430" y="1"/>
                    <a:pt x="2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7054600" y="1690550"/>
              <a:ext cx="65575" cy="152775"/>
            </a:xfrm>
            <a:custGeom>
              <a:avLst/>
              <a:gdLst/>
              <a:ahLst/>
              <a:cxnLst/>
              <a:rect l="l" t="t" r="r" b="b"/>
              <a:pathLst>
                <a:path w="2623" h="6111" extrusionOk="0"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5678"/>
                  </a:lnTo>
                  <a:cubicBezTo>
                    <a:pt x="0" y="5917"/>
                    <a:pt x="194" y="6110"/>
                    <a:pt x="433" y="6110"/>
                  </a:cubicBezTo>
                  <a:lnTo>
                    <a:pt x="2190" y="6110"/>
                  </a:lnTo>
                  <a:cubicBezTo>
                    <a:pt x="2429" y="6110"/>
                    <a:pt x="2623" y="5917"/>
                    <a:pt x="2623" y="5678"/>
                  </a:cubicBezTo>
                  <a:lnTo>
                    <a:pt x="2623" y="433"/>
                  </a:lnTo>
                  <a:cubicBezTo>
                    <a:pt x="2623" y="194"/>
                    <a:pt x="2429" y="1"/>
                    <a:pt x="2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7195775" y="1690550"/>
              <a:ext cx="32550" cy="152775"/>
            </a:xfrm>
            <a:custGeom>
              <a:avLst/>
              <a:gdLst/>
              <a:ahLst/>
              <a:cxnLst/>
              <a:rect l="l" t="t" r="r" b="b"/>
              <a:pathLst>
                <a:path w="1302" h="6111" extrusionOk="0">
                  <a:moveTo>
                    <a:pt x="871" y="1"/>
                  </a:moveTo>
                  <a:cubicBezTo>
                    <a:pt x="869" y="1"/>
                    <a:pt x="867" y="1"/>
                    <a:pt x="866" y="1"/>
                  </a:cubicBezTo>
                  <a:lnTo>
                    <a:pt x="0" y="1"/>
                  </a:lnTo>
                  <a:lnTo>
                    <a:pt x="0" y="6110"/>
                  </a:lnTo>
                  <a:lnTo>
                    <a:pt x="866" y="6110"/>
                  </a:lnTo>
                  <a:cubicBezTo>
                    <a:pt x="867" y="6110"/>
                    <a:pt x="869" y="6110"/>
                    <a:pt x="871" y="6110"/>
                  </a:cubicBezTo>
                  <a:cubicBezTo>
                    <a:pt x="1109" y="6110"/>
                    <a:pt x="1301" y="5917"/>
                    <a:pt x="1298" y="5678"/>
                  </a:cubicBezTo>
                  <a:lnTo>
                    <a:pt x="1298" y="433"/>
                  </a:lnTo>
                  <a:cubicBezTo>
                    <a:pt x="1301" y="195"/>
                    <a:pt x="1109" y="1"/>
                    <a:pt x="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7011275" y="1647325"/>
              <a:ext cx="369075" cy="64900"/>
            </a:xfrm>
            <a:custGeom>
              <a:avLst/>
              <a:gdLst/>
              <a:ahLst/>
              <a:cxnLst/>
              <a:rect l="l" t="t" r="r" b="b"/>
              <a:pathLst>
                <a:path w="14763" h="2596" extrusionOk="0">
                  <a:moveTo>
                    <a:pt x="431" y="1"/>
                  </a:moveTo>
                  <a:cubicBezTo>
                    <a:pt x="193" y="1"/>
                    <a:pt x="1" y="194"/>
                    <a:pt x="4" y="433"/>
                  </a:cubicBezTo>
                  <a:lnTo>
                    <a:pt x="4" y="2162"/>
                  </a:lnTo>
                  <a:cubicBezTo>
                    <a:pt x="1" y="2401"/>
                    <a:pt x="193" y="2595"/>
                    <a:pt x="431" y="2595"/>
                  </a:cubicBezTo>
                  <a:cubicBezTo>
                    <a:pt x="433" y="2595"/>
                    <a:pt x="435" y="2595"/>
                    <a:pt x="437" y="2595"/>
                  </a:cubicBezTo>
                  <a:lnTo>
                    <a:pt x="14327" y="2595"/>
                  </a:lnTo>
                  <a:cubicBezTo>
                    <a:pt x="14329" y="2595"/>
                    <a:pt x="14331" y="2595"/>
                    <a:pt x="14333" y="2595"/>
                  </a:cubicBezTo>
                  <a:cubicBezTo>
                    <a:pt x="14571" y="2595"/>
                    <a:pt x="14763" y="2401"/>
                    <a:pt x="14760" y="2162"/>
                  </a:cubicBezTo>
                  <a:lnTo>
                    <a:pt x="14760" y="433"/>
                  </a:lnTo>
                  <a:cubicBezTo>
                    <a:pt x="14763" y="194"/>
                    <a:pt x="14571" y="1"/>
                    <a:pt x="14333" y="1"/>
                  </a:cubicBezTo>
                  <a:cubicBezTo>
                    <a:pt x="14331" y="1"/>
                    <a:pt x="14329" y="1"/>
                    <a:pt x="14327" y="1"/>
                  </a:cubicBezTo>
                  <a:lnTo>
                    <a:pt x="437" y="1"/>
                  </a:lnTo>
                  <a:cubicBezTo>
                    <a:pt x="435" y="1"/>
                    <a:pt x="433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7032925" y="1821650"/>
              <a:ext cx="325800" cy="56675"/>
            </a:xfrm>
            <a:custGeom>
              <a:avLst/>
              <a:gdLst/>
              <a:ahLst/>
              <a:cxnLst/>
              <a:rect l="l" t="t" r="r" b="b"/>
              <a:pathLst>
                <a:path w="13032" h="2267" extrusionOk="0">
                  <a:moveTo>
                    <a:pt x="432" y="1"/>
                  </a:moveTo>
                  <a:cubicBezTo>
                    <a:pt x="194" y="1"/>
                    <a:pt x="0" y="195"/>
                    <a:pt x="2" y="434"/>
                  </a:cubicBezTo>
                  <a:lnTo>
                    <a:pt x="2" y="2163"/>
                  </a:lnTo>
                  <a:cubicBezTo>
                    <a:pt x="2" y="2199"/>
                    <a:pt x="11" y="2235"/>
                    <a:pt x="28" y="2267"/>
                  </a:cubicBezTo>
                  <a:lnTo>
                    <a:pt x="13003" y="2267"/>
                  </a:lnTo>
                  <a:cubicBezTo>
                    <a:pt x="13019" y="2235"/>
                    <a:pt x="13028" y="2199"/>
                    <a:pt x="13028" y="2163"/>
                  </a:cubicBezTo>
                  <a:lnTo>
                    <a:pt x="13028" y="434"/>
                  </a:lnTo>
                  <a:cubicBezTo>
                    <a:pt x="13031" y="195"/>
                    <a:pt x="12838" y="1"/>
                    <a:pt x="12600" y="1"/>
                  </a:cubicBezTo>
                  <a:cubicBezTo>
                    <a:pt x="12599" y="1"/>
                    <a:pt x="12598" y="1"/>
                    <a:pt x="12597" y="1"/>
                  </a:cubicBezTo>
                  <a:lnTo>
                    <a:pt x="434" y="1"/>
                  </a:lnTo>
                  <a:cubicBezTo>
                    <a:pt x="433" y="1"/>
                    <a:pt x="432" y="1"/>
                    <a:pt x="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7195800" y="1821700"/>
              <a:ext cx="162925" cy="56625"/>
            </a:xfrm>
            <a:custGeom>
              <a:avLst/>
              <a:gdLst/>
              <a:ahLst/>
              <a:cxnLst/>
              <a:rect l="l" t="t" r="r" b="b"/>
              <a:pathLst>
                <a:path w="6517" h="2265" extrusionOk="0">
                  <a:moveTo>
                    <a:pt x="6088" y="1"/>
                  </a:moveTo>
                  <a:cubicBezTo>
                    <a:pt x="6086" y="1"/>
                    <a:pt x="6084" y="1"/>
                    <a:pt x="6082" y="1"/>
                  </a:cubicBezTo>
                  <a:lnTo>
                    <a:pt x="1" y="1"/>
                  </a:lnTo>
                  <a:lnTo>
                    <a:pt x="1" y="2265"/>
                  </a:lnTo>
                  <a:lnTo>
                    <a:pt x="6488" y="2265"/>
                  </a:lnTo>
                  <a:cubicBezTo>
                    <a:pt x="6504" y="2233"/>
                    <a:pt x="6513" y="2197"/>
                    <a:pt x="6513" y="2161"/>
                  </a:cubicBezTo>
                  <a:lnTo>
                    <a:pt x="6513" y="432"/>
                  </a:lnTo>
                  <a:cubicBezTo>
                    <a:pt x="6516" y="194"/>
                    <a:pt x="6324" y="1"/>
                    <a:pt x="60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7195800" y="1647325"/>
              <a:ext cx="184525" cy="64900"/>
            </a:xfrm>
            <a:custGeom>
              <a:avLst/>
              <a:gdLst/>
              <a:ahLst/>
              <a:cxnLst/>
              <a:rect l="l" t="t" r="r" b="b"/>
              <a:pathLst>
                <a:path w="7381" h="2596" extrusionOk="0">
                  <a:moveTo>
                    <a:pt x="6952" y="1"/>
                  </a:moveTo>
                  <a:cubicBezTo>
                    <a:pt x="6950" y="1"/>
                    <a:pt x="6948" y="1"/>
                    <a:pt x="6946" y="1"/>
                  </a:cubicBezTo>
                  <a:lnTo>
                    <a:pt x="1" y="1"/>
                  </a:lnTo>
                  <a:lnTo>
                    <a:pt x="1" y="2595"/>
                  </a:lnTo>
                  <a:lnTo>
                    <a:pt x="6946" y="2595"/>
                  </a:lnTo>
                  <a:cubicBezTo>
                    <a:pt x="6947" y="2595"/>
                    <a:pt x="6948" y="2595"/>
                    <a:pt x="6949" y="2595"/>
                  </a:cubicBezTo>
                  <a:cubicBezTo>
                    <a:pt x="7187" y="2595"/>
                    <a:pt x="7380" y="2401"/>
                    <a:pt x="7379" y="2162"/>
                  </a:cubicBezTo>
                  <a:lnTo>
                    <a:pt x="7379" y="433"/>
                  </a:lnTo>
                  <a:cubicBezTo>
                    <a:pt x="7380" y="194"/>
                    <a:pt x="7188" y="1"/>
                    <a:pt x="69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7011325" y="1864900"/>
              <a:ext cx="369000" cy="21650"/>
            </a:xfrm>
            <a:custGeom>
              <a:avLst/>
              <a:gdLst/>
              <a:ahLst/>
              <a:cxnLst/>
              <a:rect l="l" t="t" r="r" b="b"/>
              <a:pathLst>
                <a:path w="14760" h="866" extrusionOk="0">
                  <a:moveTo>
                    <a:pt x="14328" y="0"/>
                  </a:moveTo>
                  <a:cubicBezTo>
                    <a:pt x="14327" y="0"/>
                    <a:pt x="14326" y="0"/>
                    <a:pt x="14325" y="0"/>
                  </a:cubicBezTo>
                  <a:lnTo>
                    <a:pt x="433" y="0"/>
                  </a:lnTo>
                  <a:cubicBezTo>
                    <a:pt x="194" y="0"/>
                    <a:pt x="0" y="194"/>
                    <a:pt x="0" y="433"/>
                  </a:cubicBezTo>
                  <a:cubicBezTo>
                    <a:pt x="0" y="672"/>
                    <a:pt x="194" y="866"/>
                    <a:pt x="433" y="866"/>
                  </a:cubicBezTo>
                  <a:lnTo>
                    <a:pt x="14325" y="866"/>
                  </a:lnTo>
                  <a:cubicBezTo>
                    <a:pt x="14327" y="866"/>
                    <a:pt x="14329" y="866"/>
                    <a:pt x="14331" y="866"/>
                  </a:cubicBezTo>
                  <a:cubicBezTo>
                    <a:pt x="14567" y="866"/>
                    <a:pt x="14759" y="672"/>
                    <a:pt x="14758" y="433"/>
                  </a:cubicBezTo>
                  <a:cubicBezTo>
                    <a:pt x="14759" y="195"/>
                    <a:pt x="14566" y="0"/>
                    <a:pt x="14328" y="0"/>
                  </a:cubicBezTo>
                  <a:close/>
                </a:path>
              </a:pathLst>
            </a:custGeom>
            <a:solidFill>
              <a:srgbClr val="014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7195800" y="1864900"/>
              <a:ext cx="184525" cy="21650"/>
            </a:xfrm>
            <a:custGeom>
              <a:avLst/>
              <a:gdLst/>
              <a:ahLst/>
              <a:cxnLst/>
              <a:rect l="l" t="t" r="r" b="b"/>
              <a:pathLst>
                <a:path w="7381" h="866" extrusionOk="0">
                  <a:moveTo>
                    <a:pt x="6949" y="0"/>
                  </a:moveTo>
                  <a:cubicBezTo>
                    <a:pt x="6948" y="0"/>
                    <a:pt x="6947" y="0"/>
                    <a:pt x="6946" y="0"/>
                  </a:cubicBezTo>
                  <a:lnTo>
                    <a:pt x="1" y="0"/>
                  </a:lnTo>
                  <a:lnTo>
                    <a:pt x="1" y="866"/>
                  </a:lnTo>
                  <a:lnTo>
                    <a:pt x="6946" y="866"/>
                  </a:lnTo>
                  <a:cubicBezTo>
                    <a:pt x="6948" y="866"/>
                    <a:pt x="6950" y="866"/>
                    <a:pt x="6952" y="866"/>
                  </a:cubicBezTo>
                  <a:cubicBezTo>
                    <a:pt x="7188" y="866"/>
                    <a:pt x="7380" y="672"/>
                    <a:pt x="7379" y="433"/>
                  </a:cubicBezTo>
                  <a:cubicBezTo>
                    <a:pt x="7380" y="195"/>
                    <a:pt x="7187" y="0"/>
                    <a:pt x="6949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" name="Google Shape;1002;p34"/>
          <p:cNvGrpSpPr/>
          <p:nvPr/>
        </p:nvGrpSpPr>
        <p:grpSpPr>
          <a:xfrm>
            <a:off x="5382253" y="2091672"/>
            <a:ext cx="417439" cy="417410"/>
            <a:chOff x="2099425" y="1517650"/>
            <a:chExt cx="368925" cy="368900"/>
          </a:xfrm>
        </p:grpSpPr>
        <p:sp>
          <p:nvSpPr>
            <p:cNvPr id="1003" name="Google Shape;1003;p34"/>
            <p:cNvSpPr/>
            <p:nvPr/>
          </p:nvSpPr>
          <p:spPr>
            <a:xfrm>
              <a:off x="2099425" y="1789250"/>
              <a:ext cx="335850" cy="97300"/>
            </a:xfrm>
            <a:custGeom>
              <a:avLst/>
              <a:gdLst/>
              <a:ahLst/>
              <a:cxnLst/>
              <a:rect l="l" t="t" r="r" b="b"/>
              <a:pathLst>
                <a:path w="13434" h="3892" extrusionOk="0">
                  <a:moveTo>
                    <a:pt x="7379" y="1"/>
                  </a:moveTo>
                  <a:lnTo>
                    <a:pt x="2191" y="433"/>
                  </a:lnTo>
                  <a:lnTo>
                    <a:pt x="1758" y="433"/>
                  </a:lnTo>
                  <a:cubicBezTo>
                    <a:pt x="807" y="433"/>
                    <a:pt x="1" y="1212"/>
                    <a:pt x="1" y="2162"/>
                  </a:cubicBezTo>
                  <a:cubicBezTo>
                    <a:pt x="1" y="3114"/>
                    <a:pt x="808" y="3892"/>
                    <a:pt x="1758" y="3892"/>
                  </a:cubicBezTo>
                  <a:lnTo>
                    <a:pt x="12997" y="3892"/>
                  </a:lnTo>
                  <a:cubicBezTo>
                    <a:pt x="12999" y="3892"/>
                    <a:pt x="13001" y="3892"/>
                    <a:pt x="13003" y="3892"/>
                  </a:cubicBezTo>
                  <a:cubicBezTo>
                    <a:pt x="13241" y="3892"/>
                    <a:pt x="13433" y="3698"/>
                    <a:pt x="13430" y="3459"/>
                  </a:cubicBezTo>
                  <a:cubicBezTo>
                    <a:pt x="13432" y="3222"/>
                    <a:pt x="13238" y="3029"/>
                    <a:pt x="13002" y="3029"/>
                  </a:cubicBezTo>
                  <a:cubicBezTo>
                    <a:pt x="13001" y="3029"/>
                    <a:pt x="13000" y="3029"/>
                    <a:pt x="12999" y="3029"/>
                  </a:cubicBezTo>
                  <a:cubicBezTo>
                    <a:pt x="12524" y="3029"/>
                    <a:pt x="11703" y="2641"/>
                    <a:pt x="11703" y="2164"/>
                  </a:cubicBezTo>
                  <a:cubicBezTo>
                    <a:pt x="11703" y="1689"/>
                    <a:pt x="12524" y="1299"/>
                    <a:pt x="12999" y="1299"/>
                  </a:cubicBezTo>
                  <a:cubicBezTo>
                    <a:pt x="13238" y="1299"/>
                    <a:pt x="13432" y="1105"/>
                    <a:pt x="13432" y="866"/>
                  </a:cubicBezTo>
                  <a:cubicBezTo>
                    <a:pt x="13432" y="627"/>
                    <a:pt x="13238" y="433"/>
                    <a:pt x="12999" y="433"/>
                  </a:cubicBezTo>
                  <a:lnTo>
                    <a:pt x="7379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2283875" y="1789250"/>
              <a:ext cx="151400" cy="97300"/>
            </a:xfrm>
            <a:custGeom>
              <a:avLst/>
              <a:gdLst/>
              <a:ahLst/>
              <a:cxnLst/>
              <a:rect l="l" t="t" r="r" b="b"/>
              <a:pathLst>
                <a:path w="6056" h="3892" extrusionOk="0">
                  <a:moveTo>
                    <a:pt x="1" y="1"/>
                  </a:moveTo>
                  <a:lnTo>
                    <a:pt x="1" y="3892"/>
                  </a:lnTo>
                  <a:lnTo>
                    <a:pt x="5619" y="3892"/>
                  </a:lnTo>
                  <a:cubicBezTo>
                    <a:pt x="5621" y="3892"/>
                    <a:pt x="5623" y="3892"/>
                    <a:pt x="5625" y="3892"/>
                  </a:cubicBezTo>
                  <a:cubicBezTo>
                    <a:pt x="5863" y="3892"/>
                    <a:pt x="6055" y="3698"/>
                    <a:pt x="6052" y="3459"/>
                  </a:cubicBezTo>
                  <a:cubicBezTo>
                    <a:pt x="6054" y="3222"/>
                    <a:pt x="5860" y="3029"/>
                    <a:pt x="5624" y="3029"/>
                  </a:cubicBezTo>
                  <a:cubicBezTo>
                    <a:pt x="5623" y="3029"/>
                    <a:pt x="5622" y="3029"/>
                    <a:pt x="5621" y="3029"/>
                  </a:cubicBezTo>
                  <a:cubicBezTo>
                    <a:pt x="5144" y="3029"/>
                    <a:pt x="4323" y="2641"/>
                    <a:pt x="4323" y="2164"/>
                  </a:cubicBezTo>
                  <a:cubicBezTo>
                    <a:pt x="4323" y="1689"/>
                    <a:pt x="5144" y="1299"/>
                    <a:pt x="5621" y="1299"/>
                  </a:cubicBezTo>
                  <a:cubicBezTo>
                    <a:pt x="5860" y="1299"/>
                    <a:pt x="6054" y="1105"/>
                    <a:pt x="6054" y="866"/>
                  </a:cubicBezTo>
                  <a:cubicBezTo>
                    <a:pt x="6054" y="627"/>
                    <a:pt x="5860" y="433"/>
                    <a:pt x="5621" y="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2121025" y="1821700"/>
              <a:ext cx="303400" cy="43300"/>
            </a:xfrm>
            <a:custGeom>
              <a:avLst/>
              <a:gdLst/>
              <a:ahLst/>
              <a:cxnLst/>
              <a:rect l="l" t="t" r="r" b="b"/>
              <a:pathLst>
                <a:path w="12136" h="1732" extrusionOk="0">
                  <a:moveTo>
                    <a:pt x="894" y="1"/>
                  </a:moveTo>
                  <a:cubicBezTo>
                    <a:pt x="410" y="1"/>
                    <a:pt x="1" y="396"/>
                    <a:pt x="1" y="866"/>
                  </a:cubicBezTo>
                  <a:cubicBezTo>
                    <a:pt x="1" y="1335"/>
                    <a:pt x="410" y="1731"/>
                    <a:pt x="894" y="1731"/>
                  </a:cubicBezTo>
                  <a:lnTo>
                    <a:pt x="12135" y="1730"/>
                  </a:lnTo>
                  <a:cubicBezTo>
                    <a:pt x="11671" y="1709"/>
                    <a:pt x="11306" y="1329"/>
                    <a:pt x="11306" y="864"/>
                  </a:cubicBezTo>
                  <a:cubicBezTo>
                    <a:pt x="11306" y="400"/>
                    <a:pt x="11671" y="19"/>
                    <a:pt x="12135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2283875" y="1821700"/>
              <a:ext cx="140550" cy="43250"/>
            </a:xfrm>
            <a:custGeom>
              <a:avLst/>
              <a:gdLst/>
              <a:ahLst/>
              <a:cxnLst/>
              <a:rect l="l" t="t" r="r" b="b"/>
              <a:pathLst>
                <a:path w="5622" h="1730" extrusionOk="0">
                  <a:moveTo>
                    <a:pt x="1" y="1"/>
                  </a:moveTo>
                  <a:lnTo>
                    <a:pt x="1" y="1730"/>
                  </a:lnTo>
                  <a:lnTo>
                    <a:pt x="5621" y="1730"/>
                  </a:lnTo>
                  <a:cubicBezTo>
                    <a:pt x="5157" y="1709"/>
                    <a:pt x="4792" y="1329"/>
                    <a:pt x="4792" y="864"/>
                  </a:cubicBezTo>
                  <a:cubicBezTo>
                    <a:pt x="4792" y="400"/>
                    <a:pt x="5157" y="19"/>
                    <a:pt x="5621" y="1"/>
                  </a:cubicBezTo>
                  <a:close/>
                </a:path>
              </a:pathLst>
            </a:custGeom>
            <a:solidFill>
              <a:srgbClr val="FFE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2186500" y="1610250"/>
              <a:ext cx="194750" cy="125025"/>
            </a:xfrm>
            <a:custGeom>
              <a:avLst/>
              <a:gdLst/>
              <a:ahLst/>
              <a:cxnLst/>
              <a:rect l="l" t="t" r="r" b="b"/>
              <a:pathLst>
                <a:path w="7790" h="5001" extrusionOk="0">
                  <a:moveTo>
                    <a:pt x="434" y="1"/>
                  </a:moveTo>
                  <a:cubicBezTo>
                    <a:pt x="206" y="1"/>
                    <a:pt x="1" y="187"/>
                    <a:pt x="5" y="437"/>
                  </a:cubicBezTo>
                  <a:lnTo>
                    <a:pt x="5" y="4567"/>
                  </a:lnTo>
                  <a:cubicBezTo>
                    <a:pt x="3" y="4806"/>
                    <a:pt x="195" y="5000"/>
                    <a:pt x="432" y="5000"/>
                  </a:cubicBezTo>
                  <a:cubicBezTo>
                    <a:pt x="434" y="5000"/>
                    <a:pt x="435" y="5000"/>
                    <a:pt x="437" y="5000"/>
                  </a:cubicBezTo>
                  <a:lnTo>
                    <a:pt x="7354" y="5000"/>
                  </a:lnTo>
                  <a:cubicBezTo>
                    <a:pt x="7356" y="5000"/>
                    <a:pt x="7358" y="5000"/>
                    <a:pt x="7360" y="5000"/>
                  </a:cubicBezTo>
                  <a:cubicBezTo>
                    <a:pt x="7598" y="5000"/>
                    <a:pt x="7790" y="4806"/>
                    <a:pt x="7787" y="4567"/>
                  </a:cubicBezTo>
                  <a:lnTo>
                    <a:pt x="7787" y="437"/>
                  </a:lnTo>
                  <a:cubicBezTo>
                    <a:pt x="7787" y="293"/>
                    <a:pt x="7716" y="157"/>
                    <a:pt x="7596" y="74"/>
                  </a:cubicBezTo>
                  <a:cubicBezTo>
                    <a:pt x="7519" y="27"/>
                    <a:pt x="7437" y="3"/>
                    <a:pt x="7354" y="3"/>
                  </a:cubicBezTo>
                  <a:cubicBezTo>
                    <a:pt x="7296" y="3"/>
                    <a:pt x="7238" y="15"/>
                    <a:pt x="7181" y="39"/>
                  </a:cubicBezTo>
                  <a:lnTo>
                    <a:pt x="3896" y="1449"/>
                  </a:lnTo>
                  <a:lnTo>
                    <a:pt x="610" y="39"/>
                  </a:lnTo>
                  <a:cubicBezTo>
                    <a:pt x="552" y="13"/>
                    <a:pt x="492" y="1"/>
                    <a:pt x="43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2424400" y="1593275"/>
              <a:ext cx="21650" cy="75700"/>
            </a:xfrm>
            <a:custGeom>
              <a:avLst/>
              <a:gdLst/>
              <a:ahLst/>
              <a:cxnLst/>
              <a:rect l="l" t="t" r="r" b="b"/>
              <a:pathLst>
                <a:path w="866" h="3028" extrusionOk="0">
                  <a:moveTo>
                    <a:pt x="865" y="1"/>
                  </a:moveTo>
                  <a:lnTo>
                    <a:pt x="0" y="56"/>
                  </a:lnTo>
                  <a:lnTo>
                    <a:pt x="0" y="2595"/>
                  </a:lnTo>
                  <a:cubicBezTo>
                    <a:pt x="0" y="2834"/>
                    <a:pt x="194" y="3028"/>
                    <a:pt x="433" y="3028"/>
                  </a:cubicBezTo>
                  <a:cubicBezTo>
                    <a:pt x="672" y="3028"/>
                    <a:pt x="865" y="2834"/>
                    <a:pt x="865" y="2595"/>
                  </a:cubicBezTo>
                  <a:lnTo>
                    <a:pt x="865" y="1"/>
                  </a:ln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2283875" y="1610325"/>
              <a:ext cx="97350" cy="124950"/>
            </a:xfrm>
            <a:custGeom>
              <a:avLst/>
              <a:gdLst/>
              <a:ahLst/>
              <a:cxnLst/>
              <a:rect l="l" t="t" r="r" b="b"/>
              <a:pathLst>
                <a:path w="3894" h="4998" extrusionOk="0">
                  <a:moveTo>
                    <a:pt x="3457" y="0"/>
                  </a:moveTo>
                  <a:cubicBezTo>
                    <a:pt x="3400" y="0"/>
                    <a:pt x="3342" y="12"/>
                    <a:pt x="3286" y="36"/>
                  </a:cubicBezTo>
                  <a:lnTo>
                    <a:pt x="1" y="1446"/>
                  </a:lnTo>
                  <a:lnTo>
                    <a:pt x="1" y="4997"/>
                  </a:lnTo>
                  <a:lnTo>
                    <a:pt x="3459" y="4997"/>
                  </a:lnTo>
                  <a:cubicBezTo>
                    <a:pt x="3460" y="4997"/>
                    <a:pt x="3461" y="4997"/>
                    <a:pt x="3462" y="4997"/>
                  </a:cubicBezTo>
                  <a:cubicBezTo>
                    <a:pt x="3700" y="4997"/>
                    <a:pt x="3893" y="4803"/>
                    <a:pt x="3892" y="4564"/>
                  </a:cubicBezTo>
                  <a:lnTo>
                    <a:pt x="3892" y="434"/>
                  </a:lnTo>
                  <a:cubicBezTo>
                    <a:pt x="3892" y="290"/>
                    <a:pt x="3821" y="154"/>
                    <a:pt x="3701" y="71"/>
                  </a:cubicBezTo>
                  <a:cubicBezTo>
                    <a:pt x="3624" y="25"/>
                    <a:pt x="3541" y="0"/>
                    <a:pt x="3457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2119625" y="1517650"/>
              <a:ext cx="328550" cy="151325"/>
            </a:xfrm>
            <a:custGeom>
              <a:avLst/>
              <a:gdLst/>
              <a:ahLst/>
              <a:cxnLst/>
              <a:rect l="l" t="t" r="r" b="b"/>
              <a:pathLst>
                <a:path w="13142" h="6053" extrusionOk="0">
                  <a:moveTo>
                    <a:pt x="6570" y="0"/>
                  </a:moveTo>
                  <a:cubicBezTo>
                    <a:pt x="6511" y="0"/>
                    <a:pt x="6453" y="12"/>
                    <a:pt x="6398" y="35"/>
                  </a:cubicBezTo>
                  <a:lnTo>
                    <a:pt x="346" y="2628"/>
                  </a:lnTo>
                  <a:cubicBezTo>
                    <a:pt x="0" y="2780"/>
                    <a:pt x="0" y="3271"/>
                    <a:pt x="346" y="3424"/>
                  </a:cubicBezTo>
                  <a:lnTo>
                    <a:pt x="6398" y="6018"/>
                  </a:lnTo>
                  <a:cubicBezTo>
                    <a:pt x="6453" y="6041"/>
                    <a:pt x="6511" y="6053"/>
                    <a:pt x="6570" y="6053"/>
                  </a:cubicBezTo>
                  <a:cubicBezTo>
                    <a:pt x="6629" y="6053"/>
                    <a:pt x="6688" y="6041"/>
                    <a:pt x="6744" y="6018"/>
                  </a:cubicBezTo>
                  <a:lnTo>
                    <a:pt x="12795" y="3425"/>
                  </a:lnTo>
                  <a:cubicBezTo>
                    <a:pt x="13141" y="3273"/>
                    <a:pt x="13141" y="2782"/>
                    <a:pt x="12795" y="2629"/>
                  </a:cubicBezTo>
                  <a:lnTo>
                    <a:pt x="12795" y="2628"/>
                  </a:lnTo>
                  <a:lnTo>
                    <a:pt x="6744" y="35"/>
                  </a:lnTo>
                  <a:cubicBezTo>
                    <a:pt x="6688" y="12"/>
                    <a:pt x="6629" y="0"/>
                    <a:pt x="6570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2283875" y="1517650"/>
              <a:ext cx="162125" cy="151350"/>
            </a:xfrm>
            <a:custGeom>
              <a:avLst/>
              <a:gdLst/>
              <a:ahLst/>
              <a:cxnLst/>
              <a:rect l="l" t="t" r="r" b="b"/>
              <a:pathLst>
                <a:path w="6485" h="6054" extrusionOk="0">
                  <a:moveTo>
                    <a:pt x="1" y="0"/>
                  </a:moveTo>
                  <a:lnTo>
                    <a:pt x="1" y="6053"/>
                  </a:lnTo>
                  <a:cubicBezTo>
                    <a:pt x="4" y="6053"/>
                    <a:pt x="7" y="6053"/>
                    <a:pt x="11" y="6053"/>
                  </a:cubicBezTo>
                  <a:cubicBezTo>
                    <a:pt x="67" y="6053"/>
                    <a:pt x="122" y="6041"/>
                    <a:pt x="174" y="6018"/>
                  </a:cubicBezTo>
                  <a:lnTo>
                    <a:pt x="6225" y="3424"/>
                  </a:lnTo>
                  <a:cubicBezTo>
                    <a:pt x="6383" y="3355"/>
                    <a:pt x="6485" y="3199"/>
                    <a:pt x="6485" y="3026"/>
                  </a:cubicBezTo>
                  <a:cubicBezTo>
                    <a:pt x="6485" y="2854"/>
                    <a:pt x="6383" y="2698"/>
                    <a:pt x="6225" y="2628"/>
                  </a:cubicBezTo>
                  <a:lnTo>
                    <a:pt x="174" y="35"/>
                  </a:lnTo>
                  <a:cubicBezTo>
                    <a:pt x="119" y="14"/>
                    <a:pt x="59" y="2"/>
                    <a:pt x="1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2269400" y="1582450"/>
              <a:ext cx="25375" cy="21700"/>
            </a:xfrm>
            <a:custGeom>
              <a:avLst/>
              <a:gdLst/>
              <a:ahLst/>
              <a:cxnLst/>
              <a:rect l="l" t="t" r="r" b="b"/>
              <a:pathLst>
                <a:path w="1015" h="868" extrusionOk="0">
                  <a:moveTo>
                    <a:pt x="583" y="1"/>
                  </a:moveTo>
                  <a:cubicBezTo>
                    <a:pt x="582" y="1"/>
                    <a:pt x="581" y="1"/>
                    <a:pt x="580" y="1"/>
                  </a:cubicBezTo>
                  <a:cubicBezTo>
                    <a:pt x="194" y="1"/>
                    <a:pt x="1" y="467"/>
                    <a:pt x="273" y="741"/>
                  </a:cubicBezTo>
                  <a:cubicBezTo>
                    <a:pt x="361" y="828"/>
                    <a:pt x="469" y="868"/>
                    <a:pt x="575" y="868"/>
                  </a:cubicBezTo>
                  <a:cubicBezTo>
                    <a:pt x="798" y="868"/>
                    <a:pt x="1012" y="695"/>
                    <a:pt x="1012" y="434"/>
                  </a:cubicBezTo>
                  <a:cubicBezTo>
                    <a:pt x="1014" y="195"/>
                    <a:pt x="820" y="1"/>
                    <a:pt x="583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2283875" y="1582475"/>
              <a:ext cx="10850" cy="21650"/>
            </a:xfrm>
            <a:custGeom>
              <a:avLst/>
              <a:gdLst/>
              <a:ahLst/>
              <a:cxnLst/>
              <a:rect l="l" t="t" r="r" b="b"/>
              <a:pathLst>
                <a:path w="434" h="866" extrusionOk="0">
                  <a:moveTo>
                    <a:pt x="1" y="0"/>
                  </a:moveTo>
                  <a:lnTo>
                    <a:pt x="1" y="865"/>
                  </a:lnTo>
                  <a:cubicBezTo>
                    <a:pt x="240" y="865"/>
                    <a:pt x="433" y="672"/>
                    <a:pt x="433" y="433"/>
                  </a:cubicBezTo>
                  <a:cubicBezTo>
                    <a:pt x="433" y="194"/>
                    <a:pt x="240" y="0"/>
                    <a:pt x="1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2208200" y="1713600"/>
              <a:ext cx="151350" cy="86500"/>
            </a:xfrm>
            <a:custGeom>
              <a:avLst/>
              <a:gdLst/>
              <a:ahLst/>
              <a:cxnLst/>
              <a:rect l="l" t="t" r="r" b="b"/>
              <a:pathLst>
                <a:path w="6054" h="3460" extrusionOk="0">
                  <a:moveTo>
                    <a:pt x="866" y="1"/>
                  </a:moveTo>
                  <a:lnTo>
                    <a:pt x="1" y="883"/>
                  </a:lnTo>
                  <a:lnTo>
                    <a:pt x="1" y="2274"/>
                  </a:lnTo>
                  <a:lnTo>
                    <a:pt x="866" y="3459"/>
                  </a:lnTo>
                  <a:lnTo>
                    <a:pt x="5188" y="3459"/>
                  </a:lnTo>
                  <a:lnTo>
                    <a:pt x="6053" y="2370"/>
                  </a:lnTo>
                  <a:lnTo>
                    <a:pt x="6053" y="1488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2283875" y="1713600"/>
              <a:ext cx="75725" cy="86500"/>
            </a:xfrm>
            <a:custGeom>
              <a:avLst/>
              <a:gdLst/>
              <a:ahLst/>
              <a:cxnLst/>
              <a:rect l="l" t="t" r="r" b="b"/>
              <a:pathLst>
                <a:path w="3029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163" y="3459"/>
                  </a:lnTo>
                  <a:lnTo>
                    <a:pt x="3028" y="2370"/>
                  </a:lnTo>
                  <a:lnTo>
                    <a:pt x="3028" y="1488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2121750" y="1713600"/>
              <a:ext cx="64875" cy="86525"/>
            </a:xfrm>
            <a:custGeom>
              <a:avLst/>
              <a:gdLst/>
              <a:ahLst/>
              <a:cxnLst/>
              <a:rect l="l" t="t" r="r" b="b"/>
              <a:pathLst>
                <a:path w="2595" h="3461" extrusionOk="0">
                  <a:moveTo>
                    <a:pt x="1297" y="1"/>
                  </a:moveTo>
                  <a:cubicBezTo>
                    <a:pt x="581" y="2"/>
                    <a:pt x="0" y="581"/>
                    <a:pt x="0" y="1297"/>
                  </a:cubicBezTo>
                  <a:lnTo>
                    <a:pt x="0" y="2163"/>
                  </a:lnTo>
                  <a:cubicBezTo>
                    <a:pt x="0" y="2879"/>
                    <a:pt x="581" y="3459"/>
                    <a:pt x="1297" y="3461"/>
                  </a:cubicBezTo>
                  <a:lnTo>
                    <a:pt x="1729" y="3461"/>
                  </a:lnTo>
                  <a:lnTo>
                    <a:pt x="2595" y="2356"/>
                  </a:lnTo>
                  <a:lnTo>
                    <a:pt x="2595" y="1006"/>
                  </a:lnTo>
                  <a:lnTo>
                    <a:pt x="1729" y="1"/>
                  </a:ln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2381125" y="1713600"/>
              <a:ext cx="87225" cy="86500"/>
            </a:xfrm>
            <a:custGeom>
              <a:avLst/>
              <a:gdLst/>
              <a:ahLst/>
              <a:cxnLst/>
              <a:rect l="l" t="t" r="r" b="b"/>
              <a:pathLst>
                <a:path w="3489" h="3460" extrusionOk="0">
                  <a:moveTo>
                    <a:pt x="866" y="1"/>
                  </a:moveTo>
                  <a:lnTo>
                    <a:pt x="0" y="1127"/>
                  </a:lnTo>
                  <a:lnTo>
                    <a:pt x="0" y="2350"/>
                  </a:lnTo>
                  <a:lnTo>
                    <a:pt x="866" y="3459"/>
                  </a:lnTo>
                  <a:lnTo>
                    <a:pt x="2162" y="3459"/>
                  </a:lnTo>
                  <a:cubicBezTo>
                    <a:pt x="2878" y="3459"/>
                    <a:pt x="3489" y="2877"/>
                    <a:pt x="3489" y="2163"/>
                  </a:cubicBezTo>
                  <a:lnTo>
                    <a:pt x="3489" y="1297"/>
                  </a:lnTo>
                  <a:cubicBezTo>
                    <a:pt x="3489" y="583"/>
                    <a:pt x="2878" y="1"/>
                    <a:pt x="2162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2165000" y="1713600"/>
              <a:ext cx="64850" cy="86500"/>
            </a:xfrm>
            <a:custGeom>
              <a:avLst/>
              <a:gdLst/>
              <a:ahLst/>
              <a:cxnLst/>
              <a:rect l="l" t="t" r="r" b="b"/>
              <a:pathLst>
                <a:path w="2594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594" y="3459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2337925" y="1713600"/>
              <a:ext cx="64850" cy="86500"/>
            </a:xfrm>
            <a:custGeom>
              <a:avLst/>
              <a:gdLst/>
              <a:ahLst/>
              <a:cxnLst/>
              <a:rect l="l" t="t" r="r" b="b"/>
              <a:pathLst>
                <a:path w="2594" h="3460" extrusionOk="0">
                  <a:moveTo>
                    <a:pt x="1" y="1"/>
                  </a:moveTo>
                  <a:lnTo>
                    <a:pt x="1" y="3459"/>
                  </a:lnTo>
                  <a:lnTo>
                    <a:pt x="2594" y="3459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" name="Google Shape;1020;p34"/>
          <p:cNvGrpSpPr/>
          <p:nvPr/>
        </p:nvGrpSpPr>
        <p:grpSpPr>
          <a:xfrm>
            <a:off x="3327968" y="2091684"/>
            <a:ext cx="417552" cy="417410"/>
            <a:chOff x="3325025" y="2072075"/>
            <a:chExt cx="369025" cy="368900"/>
          </a:xfrm>
        </p:grpSpPr>
        <p:sp>
          <p:nvSpPr>
            <p:cNvPr id="1021" name="Google Shape;1021;p34"/>
            <p:cNvSpPr/>
            <p:nvPr/>
          </p:nvSpPr>
          <p:spPr>
            <a:xfrm>
              <a:off x="3541900" y="2245000"/>
              <a:ext cx="152100" cy="88100"/>
            </a:xfrm>
            <a:custGeom>
              <a:avLst/>
              <a:gdLst/>
              <a:ahLst/>
              <a:cxnLst/>
              <a:rect l="l" t="t" r="r" b="b"/>
              <a:pathLst>
                <a:path w="6084" h="3524" extrusionOk="0">
                  <a:moveTo>
                    <a:pt x="3854" y="0"/>
                  </a:moveTo>
                  <a:cubicBezTo>
                    <a:pt x="2055" y="0"/>
                    <a:pt x="491" y="1237"/>
                    <a:pt x="78" y="2990"/>
                  </a:cubicBezTo>
                  <a:cubicBezTo>
                    <a:pt x="0" y="3317"/>
                    <a:pt x="259" y="3523"/>
                    <a:pt x="513" y="3523"/>
                  </a:cubicBezTo>
                  <a:cubicBezTo>
                    <a:pt x="690" y="3523"/>
                    <a:pt x="864" y="3423"/>
                    <a:pt x="920" y="3193"/>
                  </a:cubicBezTo>
                  <a:cubicBezTo>
                    <a:pt x="1240" y="1829"/>
                    <a:pt x="2456" y="866"/>
                    <a:pt x="3857" y="866"/>
                  </a:cubicBezTo>
                  <a:cubicBezTo>
                    <a:pt x="3859" y="866"/>
                    <a:pt x="3862" y="866"/>
                    <a:pt x="3864" y="866"/>
                  </a:cubicBezTo>
                  <a:lnTo>
                    <a:pt x="5651" y="866"/>
                  </a:lnTo>
                  <a:cubicBezTo>
                    <a:pt x="5890" y="866"/>
                    <a:pt x="6084" y="672"/>
                    <a:pt x="6084" y="433"/>
                  </a:cubicBezTo>
                  <a:cubicBezTo>
                    <a:pt x="6084" y="194"/>
                    <a:pt x="5890" y="0"/>
                    <a:pt x="5651" y="0"/>
                  </a:cubicBezTo>
                  <a:lnTo>
                    <a:pt x="3864" y="0"/>
                  </a:lnTo>
                  <a:cubicBezTo>
                    <a:pt x="3860" y="0"/>
                    <a:pt x="3857" y="0"/>
                    <a:pt x="3854" y="0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3368750" y="2072075"/>
              <a:ext cx="325300" cy="260475"/>
            </a:xfrm>
            <a:custGeom>
              <a:avLst/>
              <a:gdLst/>
              <a:ahLst/>
              <a:cxnLst/>
              <a:rect l="l" t="t" r="r" b="b"/>
              <a:pathLst>
                <a:path w="13012" h="10419" extrusionOk="0">
                  <a:moveTo>
                    <a:pt x="12581" y="0"/>
                  </a:moveTo>
                  <a:cubicBezTo>
                    <a:pt x="12580" y="0"/>
                    <a:pt x="12578" y="0"/>
                    <a:pt x="12576" y="0"/>
                  </a:cubicBezTo>
                  <a:lnTo>
                    <a:pt x="10790" y="0"/>
                  </a:lnTo>
                  <a:cubicBezTo>
                    <a:pt x="7980" y="0"/>
                    <a:pt x="5385" y="1107"/>
                    <a:pt x="3440" y="2914"/>
                  </a:cubicBezTo>
                  <a:cubicBezTo>
                    <a:pt x="1521" y="4703"/>
                    <a:pt x="242" y="7167"/>
                    <a:pt x="17" y="9952"/>
                  </a:cubicBezTo>
                  <a:cubicBezTo>
                    <a:pt x="1" y="10190"/>
                    <a:pt x="177" y="10396"/>
                    <a:pt x="415" y="10418"/>
                  </a:cubicBezTo>
                  <a:lnTo>
                    <a:pt x="449" y="10418"/>
                  </a:lnTo>
                  <a:cubicBezTo>
                    <a:pt x="450" y="10418"/>
                    <a:pt x="451" y="10418"/>
                    <a:pt x="452" y="10418"/>
                  </a:cubicBezTo>
                  <a:cubicBezTo>
                    <a:pt x="676" y="10418"/>
                    <a:pt x="863" y="10246"/>
                    <a:pt x="882" y="10022"/>
                  </a:cubicBezTo>
                  <a:cubicBezTo>
                    <a:pt x="1055" y="7764"/>
                    <a:pt x="1998" y="5715"/>
                    <a:pt x="3440" y="4142"/>
                  </a:cubicBezTo>
                  <a:cubicBezTo>
                    <a:pt x="5264" y="2128"/>
                    <a:pt x="7901" y="864"/>
                    <a:pt x="10790" y="864"/>
                  </a:cubicBezTo>
                  <a:lnTo>
                    <a:pt x="12577" y="864"/>
                  </a:lnTo>
                  <a:cubicBezTo>
                    <a:pt x="12579" y="864"/>
                    <a:pt x="12581" y="864"/>
                    <a:pt x="12583" y="864"/>
                  </a:cubicBezTo>
                  <a:cubicBezTo>
                    <a:pt x="12820" y="864"/>
                    <a:pt x="13012" y="670"/>
                    <a:pt x="13010" y="432"/>
                  </a:cubicBezTo>
                  <a:cubicBezTo>
                    <a:pt x="13012" y="194"/>
                    <a:pt x="12820" y="0"/>
                    <a:pt x="12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3426100" y="2115350"/>
              <a:ext cx="267950" cy="152875"/>
            </a:xfrm>
            <a:custGeom>
              <a:avLst/>
              <a:gdLst/>
              <a:ahLst/>
              <a:cxnLst/>
              <a:rect l="l" t="t" r="r" b="b"/>
              <a:pathLst>
                <a:path w="10718" h="6115" extrusionOk="0">
                  <a:moveTo>
                    <a:pt x="10289" y="0"/>
                  </a:moveTo>
                  <a:cubicBezTo>
                    <a:pt x="10287" y="0"/>
                    <a:pt x="10285" y="0"/>
                    <a:pt x="10283" y="0"/>
                  </a:cubicBezTo>
                  <a:lnTo>
                    <a:pt x="8496" y="0"/>
                  </a:lnTo>
                  <a:cubicBezTo>
                    <a:pt x="4866" y="11"/>
                    <a:pt x="1590" y="2173"/>
                    <a:pt x="152" y="5507"/>
                  </a:cubicBezTo>
                  <a:cubicBezTo>
                    <a:pt x="1" y="5849"/>
                    <a:pt x="282" y="6114"/>
                    <a:pt x="560" y="6114"/>
                  </a:cubicBezTo>
                  <a:cubicBezTo>
                    <a:pt x="711" y="6114"/>
                    <a:pt x="860" y="6037"/>
                    <a:pt x="939" y="5852"/>
                  </a:cubicBezTo>
                  <a:cubicBezTo>
                    <a:pt x="1000" y="5704"/>
                    <a:pt x="1069" y="5559"/>
                    <a:pt x="1146" y="5419"/>
                  </a:cubicBezTo>
                  <a:cubicBezTo>
                    <a:pt x="2539" y="2626"/>
                    <a:pt x="5374" y="862"/>
                    <a:pt x="8496" y="862"/>
                  </a:cubicBezTo>
                  <a:lnTo>
                    <a:pt x="10283" y="862"/>
                  </a:lnTo>
                  <a:cubicBezTo>
                    <a:pt x="10285" y="862"/>
                    <a:pt x="10287" y="862"/>
                    <a:pt x="10289" y="862"/>
                  </a:cubicBezTo>
                  <a:cubicBezTo>
                    <a:pt x="10526" y="862"/>
                    <a:pt x="10718" y="669"/>
                    <a:pt x="10716" y="430"/>
                  </a:cubicBezTo>
                  <a:cubicBezTo>
                    <a:pt x="10716" y="192"/>
                    <a:pt x="10526" y="0"/>
                    <a:pt x="10289" y="0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3505375" y="2201775"/>
              <a:ext cx="188625" cy="101050"/>
            </a:xfrm>
            <a:custGeom>
              <a:avLst/>
              <a:gdLst/>
              <a:ahLst/>
              <a:cxnLst/>
              <a:rect l="l" t="t" r="r" b="b"/>
              <a:pathLst>
                <a:path w="7545" h="4042" extrusionOk="0">
                  <a:moveTo>
                    <a:pt x="5321" y="0"/>
                  </a:moveTo>
                  <a:cubicBezTo>
                    <a:pt x="3061" y="0"/>
                    <a:pt x="1021" y="1354"/>
                    <a:pt x="145" y="3438"/>
                  </a:cubicBezTo>
                  <a:cubicBezTo>
                    <a:pt x="1" y="3780"/>
                    <a:pt x="282" y="4041"/>
                    <a:pt x="560" y="4041"/>
                  </a:cubicBezTo>
                  <a:cubicBezTo>
                    <a:pt x="712" y="4041"/>
                    <a:pt x="862" y="3963"/>
                    <a:pt x="941" y="3776"/>
                  </a:cubicBezTo>
                  <a:cubicBezTo>
                    <a:pt x="1683" y="2012"/>
                    <a:pt x="3409" y="865"/>
                    <a:pt x="5321" y="865"/>
                  </a:cubicBezTo>
                  <a:cubicBezTo>
                    <a:pt x="5322" y="865"/>
                    <a:pt x="5324" y="865"/>
                    <a:pt x="5325" y="865"/>
                  </a:cubicBezTo>
                  <a:lnTo>
                    <a:pt x="7112" y="865"/>
                  </a:lnTo>
                  <a:cubicBezTo>
                    <a:pt x="7351" y="865"/>
                    <a:pt x="7545" y="672"/>
                    <a:pt x="7545" y="433"/>
                  </a:cubicBezTo>
                  <a:cubicBezTo>
                    <a:pt x="7545" y="194"/>
                    <a:pt x="7351" y="0"/>
                    <a:pt x="7112" y="0"/>
                  </a:cubicBezTo>
                  <a:lnTo>
                    <a:pt x="5325" y="0"/>
                  </a:lnTo>
                  <a:cubicBezTo>
                    <a:pt x="5324" y="0"/>
                    <a:pt x="5322" y="0"/>
                    <a:pt x="5321" y="0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3471125" y="2158525"/>
              <a:ext cx="222875" cy="114575"/>
            </a:xfrm>
            <a:custGeom>
              <a:avLst/>
              <a:gdLst/>
              <a:ahLst/>
              <a:cxnLst/>
              <a:rect l="l" t="t" r="r" b="b"/>
              <a:pathLst>
                <a:path w="8915" h="4583" extrusionOk="0">
                  <a:moveTo>
                    <a:pt x="6682" y="1"/>
                  </a:moveTo>
                  <a:cubicBezTo>
                    <a:pt x="3949" y="1"/>
                    <a:pt x="1442" y="1521"/>
                    <a:pt x="179" y="3947"/>
                  </a:cubicBezTo>
                  <a:cubicBezTo>
                    <a:pt x="0" y="4290"/>
                    <a:pt x="289" y="4582"/>
                    <a:pt x="578" y="4582"/>
                  </a:cubicBezTo>
                  <a:cubicBezTo>
                    <a:pt x="718" y="4582"/>
                    <a:pt x="859" y="4513"/>
                    <a:pt x="946" y="4348"/>
                  </a:cubicBezTo>
                  <a:cubicBezTo>
                    <a:pt x="2059" y="2209"/>
                    <a:pt x="4270" y="866"/>
                    <a:pt x="6682" y="866"/>
                  </a:cubicBezTo>
                  <a:cubicBezTo>
                    <a:pt x="6686" y="866"/>
                    <a:pt x="6691" y="866"/>
                    <a:pt x="6695" y="866"/>
                  </a:cubicBezTo>
                  <a:lnTo>
                    <a:pt x="8482" y="866"/>
                  </a:lnTo>
                  <a:cubicBezTo>
                    <a:pt x="8721" y="866"/>
                    <a:pt x="8915" y="673"/>
                    <a:pt x="8915" y="434"/>
                  </a:cubicBezTo>
                  <a:cubicBezTo>
                    <a:pt x="8915" y="194"/>
                    <a:pt x="8721" y="1"/>
                    <a:pt x="8482" y="1"/>
                  </a:cubicBezTo>
                  <a:lnTo>
                    <a:pt x="6695" y="1"/>
                  </a:lnTo>
                  <a:cubicBezTo>
                    <a:pt x="6691" y="1"/>
                    <a:pt x="6686" y="1"/>
                    <a:pt x="6682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3454750" y="2115300"/>
              <a:ext cx="239300" cy="135550"/>
            </a:xfrm>
            <a:custGeom>
              <a:avLst/>
              <a:gdLst/>
              <a:ahLst/>
              <a:cxnLst/>
              <a:rect l="l" t="t" r="r" b="b"/>
              <a:pathLst>
                <a:path w="9572" h="5422" extrusionOk="0">
                  <a:moveTo>
                    <a:pt x="9143" y="1"/>
                  </a:moveTo>
                  <a:cubicBezTo>
                    <a:pt x="9141" y="1"/>
                    <a:pt x="9139" y="1"/>
                    <a:pt x="9137" y="1"/>
                  </a:cubicBezTo>
                  <a:lnTo>
                    <a:pt x="7350" y="1"/>
                  </a:lnTo>
                  <a:cubicBezTo>
                    <a:pt x="4437" y="1"/>
                    <a:pt x="1703" y="1399"/>
                    <a:pt x="0" y="3761"/>
                  </a:cubicBezTo>
                  <a:lnTo>
                    <a:pt x="0" y="5421"/>
                  </a:lnTo>
                  <a:cubicBezTo>
                    <a:pt x="1393" y="2628"/>
                    <a:pt x="4228" y="864"/>
                    <a:pt x="7350" y="864"/>
                  </a:cubicBezTo>
                  <a:lnTo>
                    <a:pt x="9137" y="864"/>
                  </a:lnTo>
                  <a:cubicBezTo>
                    <a:pt x="9139" y="864"/>
                    <a:pt x="9141" y="864"/>
                    <a:pt x="9143" y="864"/>
                  </a:cubicBezTo>
                  <a:cubicBezTo>
                    <a:pt x="9380" y="864"/>
                    <a:pt x="9572" y="671"/>
                    <a:pt x="9570" y="432"/>
                  </a:cubicBezTo>
                  <a:cubicBezTo>
                    <a:pt x="9572" y="194"/>
                    <a:pt x="9380" y="1"/>
                    <a:pt x="9143" y="1"/>
                  </a:cubicBezTo>
                  <a:close/>
                </a:path>
              </a:pathLst>
            </a:custGeom>
            <a:solidFill>
              <a:srgbClr val="F8A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3454750" y="2072075"/>
              <a:ext cx="239250" cy="103550"/>
            </a:xfrm>
            <a:custGeom>
              <a:avLst/>
              <a:gdLst/>
              <a:ahLst/>
              <a:cxnLst/>
              <a:rect l="l" t="t" r="r" b="b"/>
              <a:pathLst>
                <a:path w="9570" h="4142" extrusionOk="0">
                  <a:moveTo>
                    <a:pt x="7350" y="0"/>
                  </a:moveTo>
                  <a:cubicBezTo>
                    <a:pt x="4540" y="0"/>
                    <a:pt x="1947" y="1107"/>
                    <a:pt x="0" y="2913"/>
                  </a:cubicBezTo>
                  <a:lnTo>
                    <a:pt x="0" y="4142"/>
                  </a:lnTo>
                  <a:cubicBezTo>
                    <a:pt x="1826" y="2126"/>
                    <a:pt x="4463" y="864"/>
                    <a:pt x="7350" y="864"/>
                  </a:cubicBezTo>
                  <a:lnTo>
                    <a:pt x="9137" y="866"/>
                  </a:lnTo>
                  <a:cubicBezTo>
                    <a:pt x="9376" y="866"/>
                    <a:pt x="9570" y="672"/>
                    <a:pt x="9570" y="433"/>
                  </a:cubicBezTo>
                  <a:cubicBezTo>
                    <a:pt x="9570" y="194"/>
                    <a:pt x="9376" y="0"/>
                    <a:pt x="9137" y="0"/>
                  </a:cubicBezTo>
                  <a:close/>
                </a:path>
              </a:pathLst>
            </a:custGeom>
            <a:solidFill>
              <a:srgbClr val="92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3325025" y="2245000"/>
              <a:ext cx="281075" cy="195975"/>
            </a:xfrm>
            <a:custGeom>
              <a:avLst/>
              <a:gdLst/>
              <a:ahLst/>
              <a:cxnLst/>
              <a:rect l="l" t="t" r="r" b="b"/>
              <a:pathLst>
                <a:path w="11243" h="7839" extrusionOk="0">
                  <a:moveTo>
                    <a:pt x="5189" y="0"/>
                  </a:moveTo>
                  <a:cubicBezTo>
                    <a:pt x="3564" y="0"/>
                    <a:pt x="2173" y="1149"/>
                    <a:pt x="1827" y="2714"/>
                  </a:cubicBezTo>
                  <a:cubicBezTo>
                    <a:pt x="741" y="3048"/>
                    <a:pt x="0" y="4052"/>
                    <a:pt x="2" y="5188"/>
                  </a:cubicBezTo>
                  <a:cubicBezTo>
                    <a:pt x="2" y="6613"/>
                    <a:pt x="1169" y="7839"/>
                    <a:pt x="2596" y="7839"/>
                  </a:cubicBezTo>
                  <a:lnTo>
                    <a:pt x="8648" y="7839"/>
                  </a:lnTo>
                  <a:cubicBezTo>
                    <a:pt x="10075" y="7839"/>
                    <a:pt x="11242" y="6613"/>
                    <a:pt x="11242" y="5188"/>
                  </a:cubicBezTo>
                  <a:cubicBezTo>
                    <a:pt x="11242" y="3757"/>
                    <a:pt x="10082" y="2590"/>
                    <a:pt x="8650" y="2590"/>
                  </a:cubicBezTo>
                  <a:cubicBezTo>
                    <a:pt x="8609" y="2590"/>
                    <a:pt x="8568" y="2591"/>
                    <a:pt x="8527" y="2593"/>
                  </a:cubicBezTo>
                  <a:cubicBezTo>
                    <a:pt x="8138" y="1089"/>
                    <a:pt x="6772" y="0"/>
                    <a:pt x="51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3454775" y="2245000"/>
              <a:ext cx="151325" cy="195975"/>
            </a:xfrm>
            <a:custGeom>
              <a:avLst/>
              <a:gdLst/>
              <a:ahLst/>
              <a:cxnLst/>
              <a:rect l="l" t="t" r="r" b="b"/>
              <a:pathLst>
                <a:path w="6053" h="7839" extrusionOk="0">
                  <a:moveTo>
                    <a:pt x="1" y="0"/>
                  </a:moveTo>
                  <a:lnTo>
                    <a:pt x="1" y="7839"/>
                  </a:lnTo>
                  <a:lnTo>
                    <a:pt x="3458" y="7839"/>
                  </a:lnTo>
                  <a:cubicBezTo>
                    <a:pt x="4885" y="7839"/>
                    <a:pt x="6052" y="6613"/>
                    <a:pt x="6052" y="5188"/>
                  </a:cubicBezTo>
                  <a:cubicBezTo>
                    <a:pt x="6052" y="3757"/>
                    <a:pt x="4892" y="2590"/>
                    <a:pt x="3461" y="2590"/>
                  </a:cubicBezTo>
                  <a:cubicBezTo>
                    <a:pt x="3420" y="2590"/>
                    <a:pt x="3379" y="2591"/>
                    <a:pt x="3338" y="2593"/>
                  </a:cubicBezTo>
                  <a:cubicBezTo>
                    <a:pt x="2950" y="1089"/>
                    <a:pt x="15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0" name="Google Shape;1030;p34"/>
          <p:cNvGrpSpPr/>
          <p:nvPr/>
        </p:nvGrpSpPr>
        <p:grpSpPr>
          <a:xfrm>
            <a:off x="1309670" y="2091645"/>
            <a:ext cx="417467" cy="417467"/>
            <a:chOff x="3946450" y="2635000"/>
            <a:chExt cx="368950" cy="368950"/>
          </a:xfrm>
        </p:grpSpPr>
        <p:sp>
          <p:nvSpPr>
            <p:cNvPr id="1031" name="Google Shape;1031;p34"/>
            <p:cNvSpPr/>
            <p:nvPr/>
          </p:nvSpPr>
          <p:spPr>
            <a:xfrm>
              <a:off x="4097700" y="2894375"/>
              <a:ext cx="66450" cy="109575"/>
            </a:xfrm>
            <a:custGeom>
              <a:avLst/>
              <a:gdLst/>
              <a:ahLst/>
              <a:cxnLst/>
              <a:rect l="l" t="t" r="r" b="b"/>
              <a:pathLst>
                <a:path w="2658" h="4383" extrusionOk="0">
                  <a:moveTo>
                    <a:pt x="430" y="1"/>
                  </a:moveTo>
                  <a:cubicBezTo>
                    <a:pt x="192" y="1"/>
                    <a:pt x="0" y="195"/>
                    <a:pt x="3" y="434"/>
                  </a:cubicBezTo>
                  <a:lnTo>
                    <a:pt x="3" y="3950"/>
                  </a:lnTo>
                  <a:cubicBezTo>
                    <a:pt x="0" y="4188"/>
                    <a:pt x="194" y="4383"/>
                    <a:pt x="433" y="4383"/>
                  </a:cubicBezTo>
                  <a:cubicBezTo>
                    <a:pt x="434" y="4383"/>
                    <a:pt x="435" y="4383"/>
                    <a:pt x="436" y="4383"/>
                  </a:cubicBezTo>
                  <a:lnTo>
                    <a:pt x="2222" y="4383"/>
                  </a:lnTo>
                  <a:cubicBezTo>
                    <a:pt x="2223" y="4383"/>
                    <a:pt x="2224" y="4383"/>
                    <a:pt x="2225" y="4383"/>
                  </a:cubicBezTo>
                  <a:cubicBezTo>
                    <a:pt x="2464" y="4383"/>
                    <a:pt x="2658" y="4188"/>
                    <a:pt x="2654" y="3950"/>
                  </a:cubicBezTo>
                  <a:lnTo>
                    <a:pt x="2654" y="434"/>
                  </a:lnTo>
                  <a:cubicBezTo>
                    <a:pt x="2658" y="195"/>
                    <a:pt x="2466" y="1"/>
                    <a:pt x="2227" y="1"/>
                  </a:cubicBezTo>
                  <a:cubicBezTo>
                    <a:pt x="2226" y="1"/>
                    <a:pt x="2224" y="1"/>
                    <a:pt x="2222" y="1"/>
                  </a:cubicBezTo>
                  <a:lnTo>
                    <a:pt x="436" y="1"/>
                  </a:lnTo>
                  <a:cubicBezTo>
                    <a:pt x="434" y="1"/>
                    <a:pt x="432" y="1"/>
                    <a:pt x="430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34"/>
            <p:cNvSpPr/>
            <p:nvPr/>
          </p:nvSpPr>
          <p:spPr>
            <a:xfrm>
              <a:off x="4130900" y="2894375"/>
              <a:ext cx="33200" cy="109575"/>
            </a:xfrm>
            <a:custGeom>
              <a:avLst/>
              <a:gdLst/>
              <a:ahLst/>
              <a:cxnLst/>
              <a:rect l="l" t="t" r="r" b="b"/>
              <a:pathLst>
                <a:path w="1328" h="4383" extrusionOk="0">
                  <a:moveTo>
                    <a:pt x="899" y="1"/>
                  </a:moveTo>
                  <a:cubicBezTo>
                    <a:pt x="898" y="1"/>
                    <a:pt x="896" y="1"/>
                    <a:pt x="894" y="1"/>
                  </a:cubicBezTo>
                  <a:lnTo>
                    <a:pt x="0" y="1"/>
                  </a:lnTo>
                  <a:lnTo>
                    <a:pt x="0" y="4383"/>
                  </a:lnTo>
                  <a:lnTo>
                    <a:pt x="894" y="4383"/>
                  </a:lnTo>
                  <a:cubicBezTo>
                    <a:pt x="895" y="4383"/>
                    <a:pt x="896" y="4383"/>
                    <a:pt x="897" y="4383"/>
                  </a:cubicBezTo>
                  <a:cubicBezTo>
                    <a:pt x="1134" y="4383"/>
                    <a:pt x="1328" y="4188"/>
                    <a:pt x="1326" y="3950"/>
                  </a:cubicBezTo>
                  <a:lnTo>
                    <a:pt x="1326" y="434"/>
                  </a:lnTo>
                  <a:cubicBezTo>
                    <a:pt x="1328" y="195"/>
                    <a:pt x="1136" y="1"/>
                    <a:pt x="899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34"/>
            <p:cNvSpPr/>
            <p:nvPr/>
          </p:nvSpPr>
          <p:spPr>
            <a:xfrm>
              <a:off x="3946450" y="2635000"/>
              <a:ext cx="368950" cy="281000"/>
            </a:xfrm>
            <a:custGeom>
              <a:avLst/>
              <a:gdLst/>
              <a:ahLst/>
              <a:cxnLst/>
              <a:rect l="l" t="t" r="r" b="b"/>
              <a:pathLst>
                <a:path w="14758" h="11240" extrusionOk="0">
                  <a:moveTo>
                    <a:pt x="1295" y="1"/>
                  </a:moveTo>
                  <a:cubicBezTo>
                    <a:pt x="579" y="1"/>
                    <a:pt x="0" y="582"/>
                    <a:pt x="0" y="1297"/>
                  </a:cubicBezTo>
                  <a:lnTo>
                    <a:pt x="0" y="9943"/>
                  </a:lnTo>
                  <a:cubicBezTo>
                    <a:pt x="0" y="10658"/>
                    <a:pt x="579" y="11240"/>
                    <a:pt x="1295" y="11240"/>
                  </a:cubicBezTo>
                  <a:cubicBezTo>
                    <a:pt x="1296" y="11240"/>
                    <a:pt x="1297" y="11240"/>
                    <a:pt x="1298" y="11240"/>
                  </a:cubicBezTo>
                  <a:lnTo>
                    <a:pt x="13459" y="11240"/>
                  </a:lnTo>
                  <a:cubicBezTo>
                    <a:pt x="13460" y="11240"/>
                    <a:pt x="13461" y="11240"/>
                    <a:pt x="13462" y="11240"/>
                  </a:cubicBezTo>
                  <a:cubicBezTo>
                    <a:pt x="14178" y="11240"/>
                    <a:pt x="14757" y="10658"/>
                    <a:pt x="14756" y="9943"/>
                  </a:cubicBezTo>
                  <a:lnTo>
                    <a:pt x="14756" y="1297"/>
                  </a:lnTo>
                  <a:cubicBezTo>
                    <a:pt x="14757" y="582"/>
                    <a:pt x="14178" y="1"/>
                    <a:pt x="13462" y="1"/>
                  </a:cubicBezTo>
                  <a:cubicBezTo>
                    <a:pt x="13461" y="1"/>
                    <a:pt x="13460" y="1"/>
                    <a:pt x="13459" y="1"/>
                  </a:cubicBezTo>
                  <a:lnTo>
                    <a:pt x="1298" y="1"/>
                  </a:lnTo>
                  <a:cubicBezTo>
                    <a:pt x="1297" y="1"/>
                    <a:pt x="1296" y="1"/>
                    <a:pt x="1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34"/>
            <p:cNvSpPr/>
            <p:nvPr/>
          </p:nvSpPr>
          <p:spPr>
            <a:xfrm>
              <a:off x="4130900" y="2635000"/>
              <a:ext cx="184500" cy="281000"/>
            </a:xfrm>
            <a:custGeom>
              <a:avLst/>
              <a:gdLst/>
              <a:ahLst/>
              <a:cxnLst/>
              <a:rect l="l" t="t" r="r" b="b"/>
              <a:pathLst>
                <a:path w="7380" h="11240" extrusionOk="0">
                  <a:moveTo>
                    <a:pt x="6084" y="1"/>
                  </a:moveTo>
                  <a:cubicBezTo>
                    <a:pt x="6083" y="1"/>
                    <a:pt x="6082" y="1"/>
                    <a:pt x="6081" y="1"/>
                  </a:cubicBezTo>
                  <a:lnTo>
                    <a:pt x="0" y="1"/>
                  </a:lnTo>
                  <a:lnTo>
                    <a:pt x="0" y="11240"/>
                  </a:lnTo>
                  <a:lnTo>
                    <a:pt x="6081" y="11240"/>
                  </a:lnTo>
                  <a:cubicBezTo>
                    <a:pt x="6082" y="11240"/>
                    <a:pt x="6083" y="11240"/>
                    <a:pt x="6084" y="11240"/>
                  </a:cubicBezTo>
                  <a:cubicBezTo>
                    <a:pt x="6800" y="11240"/>
                    <a:pt x="7379" y="10658"/>
                    <a:pt x="7378" y="9943"/>
                  </a:cubicBezTo>
                  <a:lnTo>
                    <a:pt x="7378" y="1297"/>
                  </a:lnTo>
                  <a:cubicBezTo>
                    <a:pt x="7379" y="582"/>
                    <a:pt x="6800" y="1"/>
                    <a:pt x="60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34"/>
            <p:cNvSpPr/>
            <p:nvPr/>
          </p:nvSpPr>
          <p:spPr>
            <a:xfrm>
              <a:off x="3986250" y="2678225"/>
              <a:ext cx="111550" cy="194600"/>
            </a:xfrm>
            <a:custGeom>
              <a:avLst/>
              <a:gdLst/>
              <a:ahLst/>
              <a:cxnLst/>
              <a:rect l="l" t="t" r="r" b="b"/>
              <a:pathLst>
                <a:path w="4462" h="7784" extrusionOk="0">
                  <a:moveTo>
                    <a:pt x="2299" y="865"/>
                  </a:moveTo>
                  <a:cubicBezTo>
                    <a:pt x="2466" y="865"/>
                    <a:pt x="2635" y="897"/>
                    <a:pt x="2795" y="964"/>
                  </a:cubicBezTo>
                  <a:cubicBezTo>
                    <a:pt x="3280" y="1165"/>
                    <a:pt x="3596" y="1637"/>
                    <a:pt x="3596" y="2163"/>
                  </a:cubicBezTo>
                  <a:cubicBezTo>
                    <a:pt x="3597" y="2879"/>
                    <a:pt x="3015" y="3459"/>
                    <a:pt x="2299" y="3459"/>
                  </a:cubicBezTo>
                  <a:cubicBezTo>
                    <a:pt x="1775" y="3459"/>
                    <a:pt x="1302" y="3143"/>
                    <a:pt x="1100" y="2658"/>
                  </a:cubicBezTo>
                  <a:cubicBezTo>
                    <a:pt x="901" y="2174"/>
                    <a:pt x="1011" y="1615"/>
                    <a:pt x="1382" y="1245"/>
                  </a:cubicBezTo>
                  <a:cubicBezTo>
                    <a:pt x="1630" y="997"/>
                    <a:pt x="1962" y="865"/>
                    <a:pt x="2299" y="865"/>
                  </a:cubicBezTo>
                  <a:close/>
                  <a:moveTo>
                    <a:pt x="2299" y="1"/>
                  </a:moveTo>
                  <a:cubicBezTo>
                    <a:pt x="1810" y="1"/>
                    <a:pt x="1325" y="167"/>
                    <a:pt x="932" y="489"/>
                  </a:cubicBezTo>
                  <a:cubicBezTo>
                    <a:pt x="285" y="1017"/>
                    <a:pt x="1" y="1870"/>
                    <a:pt x="200" y="2680"/>
                  </a:cubicBezTo>
                  <a:cubicBezTo>
                    <a:pt x="400" y="3491"/>
                    <a:pt x="1048" y="4114"/>
                    <a:pt x="1867" y="4281"/>
                  </a:cubicBezTo>
                  <a:lnTo>
                    <a:pt x="1867" y="6052"/>
                  </a:lnTo>
                  <a:lnTo>
                    <a:pt x="1434" y="6052"/>
                  </a:lnTo>
                  <a:cubicBezTo>
                    <a:pt x="1195" y="6052"/>
                    <a:pt x="1001" y="6246"/>
                    <a:pt x="1001" y="6485"/>
                  </a:cubicBezTo>
                  <a:cubicBezTo>
                    <a:pt x="1001" y="6724"/>
                    <a:pt x="1195" y="6918"/>
                    <a:pt x="1434" y="6918"/>
                  </a:cubicBezTo>
                  <a:lnTo>
                    <a:pt x="1867" y="6918"/>
                  </a:lnTo>
                  <a:lnTo>
                    <a:pt x="1867" y="7350"/>
                  </a:lnTo>
                  <a:cubicBezTo>
                    <a:pt x="1867" y="7590"/>
                    <a:pt x="2060" y="7783"/>
                    <a:pt x="2299" y="7783"/>
                  </a:cubicBezTo>
                  <a:cubicBezTo>
                    <a:pt x="2538" y="7783"/>
                    <a:pt x="2732" y="7590"/>
                    <a:pt x="2732" y="7350"/>
                  </a:cubicBezTo>
                  <a:lnTo>
                    <a:pt x="2732" y="6918"/>
                  </a:lnTo>
                  <a:lnTo>
                    <a:pt x="3165" y="6918"/>
                  </a:lnTo>
                  <a:cubicBezTo>
                    <a:pt x="3404" y="6918"/>
                    <a:pt x="3597" y="6724"/>
                    <a:pt x="3597" y="6485"/>
                  </a:cubicBezTo>
                  <a:cubicBezTo>
                    <a:pt x="3597" y="6246"/>
                    <a:pt x="3404" y="6052"/>
                    <a:pt x="3165" y="6052"/>
                  </a:cubicBezTo>
                  <a:lnTo>
                    <a:pt x="2732" y="6052"/>
                  </a:lnTo>
                  <a:lnTo>
                    <a:pt x="2732" y="4281"/>
                  </a:lnTo>
                  <a:cubicBezTo>
                    <a:pt x="3739" y="4075"/>
                    <a:pt x="4461" y="3189"/>
                    <a:pt x="4461" y="2163"/>
                  </a:cubicBezTo>
                  <a:cubicBezTo>
                    <a:pt x="4461" y="1327"/>
                    <a:pt x="3980" y="567"/>
                    <a:pt x="3226" y="210"/>
                  </a:cubicBezTo>
                  <a:cubicBezTo>
                    <a:pt x="2930" y="70"/>
                    <a:pt x="2614" y="1"/>
                    <a:pt x="2299" y="1"/>
                  </a:cubicBezTo>
                  <a:close/>
                </a:path>
              </a:pathLst>
            </a:custGeom>
            <a:solidFill>
              <a:srgbClr val="E76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34"/>
            <p:cNvSpPr/>
            <p:nvPr/>
          </p:nvSpPr>
          <p:spPr>
            <a:xfrm>
              <a:off x="4160625" y="2678225"/>
              <a:ext cx="111550" cy="194550"/>
            </a:xfrm>
            <a:custGeom>
              <a:avLst/>
              <a:gdLst/>
              <a:ahLst/>
              <a:cxnLst/>
              <a:rect l="l" t="t" r="r" b="b"/>
              <a:pathLst>
                <a:path w="4462" h="7782" extrusionOk="0">
                  <a:moveTo>
                    <a:pt x="2299" y="865"/>
                  </a:moveTo>
                  <a:cubicBezTo>
                    <a:pt x="2466" y="865"/>
                    <a:pt x="2635" y="897"/>
                    <a:pt x="2795" y="964"/>
                  </a:cubicBezTo>
                  <a:cubicBezTo>
                    <a:pt x="3280" y="1165"/>
                    <a:pt x="3596" y="1637"/>
                    <a:pt x="3596" y="2163"/>
                  </a:cubicBezTo>
                  <a:cubicBezTo>
                    <a:pt x="3596" y="2879"/>
                    <a:pt x="3015" y="3459"/>
                    <a:pt x="2299" y="3459"/>
                  </a:cubicBezTo>
                  <a:cubicBezTo>
                    <a:pt x="1774" y="3459"/>
                    <a:pt x="1302" y="3143"/>
                    <a:pt x="1100" y="2658"/>
                  </a:cubicBezTo>
                  <a:cubicBezTo>
                    <a:pt x="901" y="2174"/>
                    <a:pt x="1011" y="1615"/>
                    <a:pt x="1382" y="1245"/>
                  </a:cubicBezTo>
                  <a:cubicBezTo>
                    <a:pt x="1630" y="997"/>
                    <a:pt x="1962" y="865"/>
                    <a:pt x="2299" y="865"/>
                  </a:cubicBezTo>
                  <a:close/>
                  <a:moveTo>
                    <a:pt x="2298" y="1"/>
                  </a:moveTo>
                  <a:cubicBezTo>
                    <a:pt x="1809" y="1"/>
                    <a:pt x="1324" y="167"/>
                    <a:pt x="932" y="489"/>
                  </a:cubicBezTo>
                  <a:cubicBezTo>
                    <a:pt x="285" y="1017"/>
                    <a:pt x="1" y="1870"/>
                    <a:pt x="200" y="2680"/>
                  </a:cubicBezTo>
                  <a:cubicBezTo>
                    <a:pt x="400" y="3491"/>
                    <a:pt x="1048" y="4114"/>
                    <a:pt x="1867" y="4281"/>
                  </a:cubicBezTo>
                  <a:lnTo>
                    <a:pt x="1867" y="6304"/>
                  </a:lnTo>
                  <a:lnTo>
                    <a:pt x="1738" y="6173"/>
                  </a:lnTo>
                  <a:cubicBezTo>
                    <a:pt x="1656" y="6093"/>
                    <a:pt x="1548" y="6052"/>
                    <a:pt x="1438" y="6052"/>
                  </a:cubicBezTo>
                  <a:cubicBezTo>
                    <a:pt x="1325" y="6052"/>
                    <a:pt x="1210" y="6095"/>
                    <a:pt x="1122" y="6183"/>
                  </a:cubicBezTo>
                  <a:cubicBezTo>
                    <a:pt x="959" y="6347"/>
                    <a:pt x="959" y="6623"/>
                    <a:pt x="1132" y="6797"/>
                  </a:cubicBezTo>
                  <a:lnTo>
                    <a:pt x="1978" y="7626"/>
                  </a:lnTo>
                  <a:cubicBezTo>
                    <a:pt x="2060" y="7730"/>
                    <a:pt x="2179" y="7781"/>
                    <a:pt x="2299" y="7781"/>
                  </a:cubicBezTo>
                  <a:cubicBezTo>
                    <a:pt x="2418" y="7781"/>
                    <a:pt x="2537" y="7730"/>
                    <a:pt x="2619" y="7626"/>
                  </a:cubicBezTo>
                  <a:lnTo>
                    <a:pt x="3465" y="6797"/>
                  </a:lnTo>
                  <a:cubicBezTo>
                    <a:pt x="3638" y="6623"/>
                    <a:pt x="3638" y="6347"/>
                    <a:pt x="3475" y="6183"/>
                  </a:cubicBezTo>
                  <a:cubicBezTo>
                    <a:pt x="3387" y="6095"/>
                    <a:pt x="3272" y="6052"/>
                    <a:pt x="3160" y="6052"/>
                  </a:cubicBezTo>
                  <a:cubicBezTo>
                    <a:pt x="3050" y="6052"/>
                    <a:pt x="2942" y="6093"/>
                    <a:pt x="2861" y="6173"/>
                  </a:cubicBezTo>
                  <a:lnTo>
                    <a:pt x="2730" y="6304"/>
                  </a:lnTo>
                  <a:lnTo>
                    <a:pt x="2730" y="4281"/>
                  </a:lnTo>
                  <a:cubicBezTo>
                    <a:pt x="3737" y="4075"/>
                    <a:pt x="4461" y="3189"/>
                    <a:pt x="4460" y="2163"/>
                  </a:cubicBezTo>
                  <a:cubicBezTo>
                    <a:pt x="4460" y="1327"/>
                    <a:pt x="3980" y="567"/>
                    <a:pt x="3224" y="210"/>
                  </a:cubicBezTo>
                  <a:cubicBezTo>
                    <a:pt x="2929" y="70"/>
                    <a:pt x="2613" y="1"/>
                    <a:pt x="2298" y="1"/>
                  </a:cubicBezTo>
                  <a:close/>
                </a:path>
              </a:pathLst>
            </a:custGeom>
            <a:solidFill>
              <a:srgbClr val="0F1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34"/>
            <p:cNvSpPr/>
            <p:nvPr/>
          </p:nvSpPr>
          <p:spPr>
            <a:xfrm>
              <a:off x="4097725" y="2764650"/>
              <a:ext cx="66375" cy="21675"/>
            </a:xfrm>
            <a:custGeom>
              <a:avLst/>
              <a:gdLst/>
              <a:ahLst/>
              <a:cxnLst/>
              <a:rect l="l" t="t" r="r" b="b"/>
              <a:pathLst>
                <a:path w="2655" h="867" extrusionOk="0">
                  <a:moveTo>
                    <a:pt x="2224" y="1"/>
                  </a:moveTo>
                  <a:cubicBezTo>
                    <a:pt x="2223" y="1"/>
                    <a:pt x="2222" y="1"/>
                    <a:pt x="2221" y="1"/>
                  </a:cubicBezTo>
                  <a:lnTo>
                    <a:pt x="433" y="1"/>
                  </a:lnTo>
                  <a:cubicBezTo>
                    <a:pt x="194" y="1"/>
                    <a:pt x="1" y="196"/>
                    <a:pt x="1" y="433"/>
                  </a:cubicBezTo>
                  <a:cubicBezTo>
                    <a:pt x="1" y="673"/>
                    <a:pt x="194" y="866"/>
                    <a:pt x="433" y="866"/>
                  </a:cubicBezTo>
                  <a:lnTo>
                    <a:pt x="2221" y="866"/>
                  </a:lnTo>
                  <a:cubicBezTo>
                    <a:pt x="2223" y="866"/>
                    <a:pt x="2225" y="866"/>
                    <a:pt x="2226" y="866"/>
                  </a:cubicBezTo>
                  <a:cubicBezTo>
                    <a:pt x="2463" y="866"/>
                    <a:pt x="2655" y="672"/>
                    <a:pt x="2653" y="433"/>
                  </a:cubicBezTo>
                  <a:cubicBezTo>
                    <a:pt x="2655" y="195"/>
                    <a:pt x="2461" y="1"/>
                    <a:pt x="222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34"/>
            <p:cNvSpPr/>
            <p:nvPr/>
          </p:nvSpPr>
          <p:spPr>
            <a:xfrm>
              <a:off x="4097725" y="2807925"/>
              <a:ext cx="66375" cy="21650"/>
            </a:xfrm>
            <a:custGeom>
              <a:avLst/>
              <a:gdLst/>
              <a:ahLst/>
              <a:cxnLst/>
              <a:rect l="l" t="t" r="r" b="b"/>
              <a:pathLst>
                <a:path w="2655" h="866" extrusionOk="0">
                  <a:moveTo>
                    <a:pt x="2226" y="0"/>
                  </a:moveTo>
                  <a:cubicBezTo>
                    <a:pt x="2225" y="0"/>
                    <a:pt x="2223" y="0"/>
                    <a:pt x="2221" y="0"/>
                  </a:cubicBezTo>
                  <a:lnTo>
                    <a:pt x="433" y="0"/>
                  </a:lnTo>
                  <a:cubicBezTo>
                    <a:pt x="194" y="0"/>
                    <a:pt x="1" y="194"/>
                    <a:pt x="1" y="433"/>
                  </a:cubicBezTo>
                  <a:cubicBezTo>
                    <a:pt x="1" y="671"/>
                    <a:pt x="194" y="866"/>
                    <a:pt x="433" y="866"/>
                  </a:cubicBezTo>
                  <a:lnTo>
                    <a:pt x="2221" y="866"/>
                  </a:lnTo>
                  <a:cubicBezTo>
                    <a:pt x="2222" y="866"/>
                    <a:pt x="2223" y="866"/>
                    <a:pt x="2224" y="866"/>
                  </a:cubicBezTo>
                  <a:cubicBezTo>
                    <a:pt x="2461" y="866"/>
                    <a:pt x="2655" y="671"/>
                    <a:pt x="2653" y="433"/>
                  </a:cubicBezTo>
                  <a:cubicBezTo>
                    <a:pt x="2655" y="194"/>
                    <a:pt x="2463" y="0"/>
                    <a:pt x="2226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34"/>
            <p:cNvSpPr/>
            <p:nvPr/>
          </p:nvSpPr>
          <p:spPr>
            <a:xfrm>
              <a:off x="4130900" y="2807925"/>
              <a:ext cx="33200" cy="21650"/>
            </a:xfrm>
            <a:custGeom>
              <a:avLst/>
              <a:gdLst/>
              <a:ahLst/>
              <a:cxnLst/>
              <a:rect l="l" t="t" r="r" b="b"/>
              <a:pathLst>
                <a:path w="1328" h="866" extrusionOk="0">
                  <a:moveTo>
                    <a:pt x="899" y="0"/>
                  </a:moveTo>
                  <a:cubicBezTo>
                    <a:pt x="898" y="0"/>
                    <a:pt x="896" y="0"/>
                    <a:pt x="894" y="0"/>
                  </a:cubicBezTo>
                  <a:lnTo>
                    <a:pt x="0" y="0"/>
                  </a:lnTo>
                  <a:lnTo>
                    <a:pt x="0" y="866"/>
                  </a:lnTo>
                  <a:lnTo>
                    <a:pt x="894" y="866"/>
                  </a:lnTo>
                  <a:cubicBezTo>
                    <a:pt x="895" y="866"/>
                    <a:pt x="896" y="866"/>
                    <a:pt x="897" y="866"/>
                  </a:cubicBezTo>
                  <a:cubicBezTo>
                    <a:pt x="1134" y="866"/>
                    <a:pt x="1328" y="671"/>
                    <a:pt x="1326" y="433"/>
                  </a:cubicBezTo>
                  <a:cubicBezTo>
                    <a:pt x="1328" y="194"/>
                    <a:pt x="1136" y="0"/>
                    <a:pt x="899" y="0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34"/>
            <p:cNvSpPr/>
            <p:nvPr/>
          </p:nvSpPr>
          <p:spPr>
            <a:xfrm>
              <a:off x="4130900" y="2764650"/>
              <a:ext cx="33175" cy="21675"/>
            </a:xfrm>
            <a:custGeom>
              <a:avLst/>
              <a:gdLst/>
              <a:ahLst/>
              <a:cxnLst/>
              <a:rect l="l" t="t" r="r" b="b"/>
              <a:pathLst>
                <a:path w="1327" h="867" extrusionOk="0">
                  <a:moveTo>
                    <a:pt x="0" y="1"/>
                  </a:moveTo>
                  <a:lnTo>
                    <a:pt x="0" y="866"/>
                  </a:lnTo>
                  <a:lnTo>
                    <a:pt x="894" y="866"/>
                  </a:lnTo>
                  <a:cubicBezTo>
                    <a:pt x="1133" y="866"/>
                    <a:pt x="1326" y="673"/>
                    <a:pt x="1326" y="433"/>
                  </a:cubicBezTo>
                  <a:cubicBezTo>
                    <a:pt x="1326" y="194"/>
                    <a:pt x="1133" y="1"/>
                    <a:pt x="894" y="1"/>
                  </a:cubicBezTo>
                  <a:close/>
                </a:path>
              </a:pathLst>
            </a:custGeom>
            <a:solidFill>
              <a:srgbClr val="642A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1" name="Google Shape;1041;p34"/>
          <p:cNvSpPr txBox="1">
            <a:spLocks noGrp="1"/>
          </p:cNvSpPr>
          <p:nvPr>
            <p:ph type="title" idx="8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Lemonada Regular"/>
              </a:rPr>
              <a:t>آنچه ما را متمایز می کند</a:t>
            </a:r>
            <a:endParaRPr dirty="0">
              <a:cs typeface="B Nazanin" panose="00000700000000000000" pitchFamily="2" charset="-78"/>
              <a:sym typeface="Lemonada Regular"/>
            </a:endParaRPr>
          </a:p>
        </p:txBody>
      </p:sp>
      <p:sp>
        <p:nvSpPr>
          <p:cNvPr id="1042" name="Google Shape;1042;p34"/>
          <p:cNvSpPr txBox="1">
            <a:spLocks noGrp="1"/>
          </p:cNvSpPr>
          <p:nvPr>
            <p:ph type="ctrTitle"/>
          </p:nvPr>
        </p:nvSpPr>
        <p:spPr>
          <a:xfrm flipH="1">
            <a:off x="6935014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3" name="Google Shape;1043;p34"/>
          <p:cNvSpPr txBox="1">
            <a:spLocks noGrp="1"/>
          </p:cNvSpPr>
          <p:nvPr>
            <p:ph type="subTitle" idx="3"/>
          </p:nvPr>
        </p:nvSpPr>
        <p:spPr>
          <a:xfrm flipH="1">
            <a:off x="2624751" y="3383047"/>
            <a:ext cx="1746087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4" name="Google Shape;1044;p34"/>
          <p:cNvSpPr txBox="1">
            <a:spLocks noGrp="1"/>
          </p:cNvSpPr>
          <p:nvPr>
            <p:ph type="subTitle" idx="1"/>
          </p:nvPr>
        </p:nvSpPr>
        <p:spPr>
          <a:xfrm flipH="1">
            <a:off x="6732240" y="3383047"/>
            <a:ext cx="1800998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5" name="Google Shape;1045;p34"/>
          <p:cNvSpPr txBox="1">
            <a:spLocks noGrp="1"/>
          </p:cNvSpPr>
          <p:nvPr>
            <p:ph type="ctrTitle" idx="2"/>
          </p:nvPr>
        </p:nvSpPr>
        <p:spPr>
          <a:xfrm flipH="1">
            <a:off x="2772589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6" name="Google Shape;1046;p34"/>
          <p:cNvSpPr txBox="1">
            <a:spLocks noGrp="1"/>
          </p:cNvSpPr>
          <p:nvPr>
            <p:ph type="ctrTitle" idx="4"/>
          </p:nvPr>
        </p:nvSpPr>
        <p:spPr>
          <a:xfrm flipH="1">
            <a:off x="4824337" y="296431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7" name="Google Shape;1047;p34"/>
          <p:cNvSpPr txBox="1">
            <a:spLocks noGrp="1"/>
          </p:cNvSpPr>
          <p:nvPr>
            <p:ph type="subTitle" idx="5"/>
          </p:nvPr>
        </p:nvSpPr>
        <p:spPr>
          <a:xfrm flipH="1">
            <a:off x="4621552" y="3383047"/>
            <a:ext cx="1800998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8" name="Google Shape;1048;p34"/>
          <p:cNvSpPr txBox="1">
            <a:spLocks noGrp="1"/>
          </p:cNvSpPr>
          <p:nvPr>
            <p:ph type="ctrTitle" idx="6"/>
          </p:nvPr>
        </p:nvSpPr>
        <p:spPr>
          <a:xfrm flipH="1">
            <a:off x="610762" y="2964318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را بنویس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9" name="Google Shape;1049;p34"/>
          <p:cNvSpPr txBox="1">
            <a:spLocks noGrp="1"/>
          </p:cNvSpPr>
          <p:nvPr>
            <p:ph type="subTitle" idx="7"/>
          </p:nvPr>
        </p:nvSpPr>
        <p:spPr>
          <a:xfrm flipH="1">
            <a:off x="573113" y="3383047"/>
            <a:ext cx="1763275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" name="Google Shape;1054;p35"/>
          <p:cNvPicPr preferRelativeResize="0"/>
          <p:nvPr/>
        </p:nvPicPr>
        <p:blipFill rotWithShape="1">
          <a:blip r:embed="rId3">
            <a:alphaModFix/>
          </a:blip>
          <a:srcRect l="21709" t="30662" r="4221" b="9671"/>
          <a:stretch/>
        </p:blipFill>
        <p:spPr>
          <a:xfrm>
            <a:off x="4258958" y="497921"/>
            <a:ext cx="3843000" cy="3843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055" name="Google Shape;1055;p35"/>
          <p:cNvSpPr txBox="1">
            <a:spLocks noGrp="1"/>
          </p:cNvSpPr>
          <p:nvPr>
            <p:ph type="title"/>
          </p:nvPr>
        </p:nvSpPr>
        <p:spPr>
          <a:xfrm>
            <a:off x="1243875" y="210817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همیشه این مفهوم را تقویت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56" name="Google Shape;1056;p35"/>
          <p:cNvSpPr txBox="1">
            <a:spLocks noGrp="1"/>
          </p:cNvSpPr>
          <p:nvPr>
            <p:ph type="body" idx="1"/>
          </p:nvPr>
        </p:nvSpPr>
        <p:spPr>
          <a:xfrm>
            <a:off x="1243875" y="2919500"/>
            <a:ext cx="2808000" cy="9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متون طولانی از یک تصویر استفاده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057" name="Google Shape;1057;p35"/>
          <p:cNvGrpSpPr/>
          <p:nvPr/>
        </p:nvGrpSpPr>
        <p:grpSpPr>
          <a:xfrm>
            <a:off x="3752962" y="3098459"/>
            <a:ext cx="2617517" cy="2050828"/>
            <a:chOff x="3752962" y="3098459"/>
            <a:chExt cx="2617517" cy="2050828"/>
          </a:xfrm>
        </p:grpSpPr>
        <p:sp>
          <p:nvSpPr>
            <p:cNvPr id="1058" name="Google Shape;1058;p35"/>
            <p:cNvSpPr/>
            <p:nvPr/>
          </p:nvSpPr>
          <p:spPr>
            <a:xfrm rot="2220694">
              <a:off x="3923638" y="3532682"/>
              <a:ext cx="1838411" cy="1182383"/>
            </a:xfrm>
            <a:custGeom>
              <a:avLst/>
              <a:gdLst/>
              <a:ahLst/>
              <a:cxnLst/>
              <a:rect l="l" t="t" r="r" b="b"/>
              <a:pathLst>
                <a:path w="16559" h="10650" extrusionOk="0">
                  <a:moveTo>
                    <a:pt x="12940" y="0"/>
                  </a:moveTo>
                  <a:cubicBezTo>
                    <a:pt x="8651" y="0"/>
                    <a:pt x="1" y="2276"/>
                    <a:pt x="3657" y="8447"/>
                  </a:cubicBezTo>
                  <a:cubicBezTo>
                    <a:pt x="3657" y="8447"/>
                    <a:pt x="7028" y="10650"/>
                    <a:pt x="10057" y="10650"/>
                  </a:cubicBezTo>
                  <a:cubicBezTo>
                    <a:pt x="11292" y="10650"/>
                    <a:pt x="12470" y="10283"/>
                    <a:pt x="13339" y="9252"/>
                  </a:cubicBezTo>
                  <a:cubicBezTo>
                    <a:pt x="16339" y="5691"/>
                    <a:pt x="16559" y="1594"/>
                    <a:pt x="15047" y="374"/>
                  </a:cubicBezTo>
                  <a:cubicBezTo>
                    <a:pt x="14753" y="133"/>
                    <a:pt x="13973" y="0"/>
                    <a:pt x="1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5"/>
            <p:cNvSpPr/>
            <p:nvPr/>
          </p:nvSpPr>
          <p:spPr>
            <a:xfrm rot="-2700000">
              <a:off x="5465147" y="3926903"/>
              <a:ext cx="820040" cy="580913"/>
            </a:xfrm>
            <a:custGeom>
              <a:avLst/>
              <a:gdLst/>
              <a:ahLst/>
              <a:cxnLst/>
              <a:rect l="l" t="t" r="r" b="b"/>
              <a:pathLst>
                <a:path w="14220" h="10074" extrusionOk="0">
                  <a:moveTo>
                    <a:pt x="7706" y="4422"/>
                  </a:moveTo>
                  <a:lnTo>
                    <a:pt x="7683" y="4512"/>
                  </a:lnTo>
                  <a:lnTo>
                    <a:pt x="7708" y="4439"/>
                  </a:lnTo>
                  <a:cubicBezTo>
                    <a:pt x="7708" y="4431"/>
                    <a:pt x="7707" y="4426"/>
                    <a:pt x="7706" y="4422"/>
                  </a:cubicBezTo>
                  <a:close/>
                  <a:moveTo>
                    <a:pt x="1891" y="4477"/>
                  </a:moveTo>
                  <a:cubicBezTo>
                    <a:pt x="1895" y="4477"/>
                    <a:pt x="1899" y="4480"/>
                    <a:pt x="1903" y="4488"/>
                  </a:cubicBezTo>
                  <a:lnTo>
                    <a:pt x="1746" y="4711"/>
                  </a:lnTo>
                  <a:lnTo>
                    <a:pt x="1746" y="4711"/>
                  </a:lnTo>
                  <a:cubicBezTo>
                    <a:pt x="1839" y="4577"/>
                    <a:pt x="1870" y="4477"/>
                    <a:pt x="1891" y="4477"/>
                  </a:cubicBezTo>
                  <a:close/>
                  <a:moveTo>
                    <a:pt x="14195" y="6854"/>
                  </a:moveTo>
                  <a:cubicBezTo>
                    <a:pt x="14194" y="6863"/>
                    <a:pt x="14194" y="6872"/>
                    <a:pt x="14193" y="6882"/>
                  </a:cubicBezTo>
                  <a:lnTo>
                    <a:pt x="14193" y="6882"/>
                  </a:lnTo>
                  <a:cubicBezTo>
                    <a:pt x="14194" y="6873"/>
                    <a:pt x="14195" y="6863"/>
                    <a:pt x="14195" y="6854"/>
                  </a:cubicBezTo>
                  <a:close/>
                  <a:moveTo>
                    <a:pt x="10125" y="7143"/>
                  </a:moveTo>
                  <a:cubicBezTo>
                    <a:pt x="10124" y="7144"/>
                    <a:pt x="10123" y="7145"/>
                    <a:pt x="10122" y="7146"/>
                  </a:cubicBezTo>
                  <a:cubicBezTo>
                    <a:pt x="10123" y="7145"/>
                    <a:pt x="10124" y="7144"/>
                    <a:pt x="10125" y="7143"/>
                  </a:cubicBezTo>
                  <a:close/>
                  <a:moveTo>
                    <a:pt x="4317" y="0"/>
                  </a:moveTo>
                  <a:cubicBezTo>
                    <a:pt x="4220" y="25"/>
                    <a:pt x="4122" y="49"/>
                    <a:pt x="4000" y="49"/>
                  </a:cubicBezTo>
                  <a:lnTo>
                    <a:pt x="3903" y="73"/>
                  </a:lnTo>
                  <a:lnTo>
                    <a:pt x="3708" y="98"/>
                  </a:lnTo>
                  <a:cubicBezTo>
                    <a:pt x="3561" y="98"/>
                    <a:pt x="3439" y="146"/>
                    <a:pt x="3269" y="146"/>
                  </a:cubicBezTo>
                  <a:lnTo>
                    <a:pt x="3171" y="268"/>
                  </a:lnTo>
                  <a:lnTo>
                    <a:pt x="3195" y="195"/>
                  </a:lnTo>
                  <a:lnTo>
                    <a:pt x="3195" y="195"/>
                  </a:lnTo>
                  <a:cubicBezTo>
                    <a:pt x="3025" y="415"/>
                    <a:pt x="2781" y="659"/>
                    <a:pt x="2537" y="903"/>
                  </a:cubicBezTo>
                  <a:lnTo>
                    <a:pt x="1976" y="1585"/>
                  </a:lnTo>
                  <a:lnTo>
                    <a:pt x="1732" y="1854"/>
                  </a:lnTo>
                  <a:lnTo>
                    <a:pt x="1488" y="2146"/>
                  </a:lnTo>
                  <a:lnTo>
                    <a:pt x="1049" y="2683"/>
                  </a:lnTo>
                  <a:cubicBezTo>
                    <a:pt x="805" y="2976"/>
                    <a:pt x="586" y="3293"/>
                    <a:pt x="391" y="3634"/>
                  </a:cubicBezTo>
                  <a:lnTo>
                    <a:pt x="195" y="3805"/>
                  </a:lnTo>
                  <a:lnTo>
                    <a:pt x="25" y="3976"/>
                  </a:lnTo>
                  <a:lnTo>
                    <a:pt x="0" y="4049"/>
                  </a:lnTo>
                  <a:cubicBezTo>
                    <a:pt x="122" y="4268"/>
                    <a:pt x="293" y="4488"/>
                    <a:pt x="488" y="4683"/>
                  </a:cubicBezTo>
                  <a:cubicBezTo>
                    <a:pt x="693" y="4857"/>
                    <a:pt x="939" y="4999"/>
                    <a:pt x="1193" y="4999"/>
                  </a:cubicBezTo>
                  <a:cubicBezTo>
                    <a:pt x="1332" y="4999"/>
                    <a:pt x="1472" y="4957"/>
                    <a:pt x="1610" y="4854"/>
                  </a:cubicBezTo>
                  <a:lnTo>
                    <a:pt x="1634" y="4878"/>
                  </a:lnTo>
                  <a:lnTo>
                    <a:pt x="1683" y="4805"/>
                  </a:lnTo>
                  <a:lnTo>
                    <a:pt x="1732" y="4732"/>
                  </a:lnTo>
                  <a:cubicBezTo>
                    <a:pt x="1785" y="4670"/>
                    <a:pt x="1809" y="4646"/>
                    <a:pt x="1817" y="4646"/>
                  </a:cubicBezTo>
                  <a:cubicBezTo>
                    <a:pt x="1832" y="4646"/>
                    <a:pt x="1796" y="4718"/>
                    <a:pt x="1781" y="4780"/>
                  </a:cubicBezTo>
                  <a:cubicBezTo>
                    <a:pt x="1830" y="4707"/>
                    <a:pt x="1878" y="4634"/>
                    <a:pt x="1927" y="4585"/>
                  </a:cubicBezTo>
                  <a:cubicBezTo>
                    <a:pt x="1927" y="4570"/>
                    <a:pt x="1925" y="4564"/>
                    <a:pt x="1921" y="4564"/>
                  </a:cubicBezTo>
                  <a:cubicBezTo>
                    <a:pt x="1912" y="4564"/>
                    <a:pt x="1895" y="4593"/>
                    <a:pt x="1878" y="4610"/>
                  </a:cubicBezTo>
                  <a:cubicBezTo>
                    <a:pt x="1927" y="4488"/>
                    <a:pt x="2000" y="4366"/>
                    <a:pt x="2073" y="4244"/>
                  </a:cubicBezTo>
                  <a:cubicBezTo>
                    <a:pt x="2138" y="4169"/>
                    <a:pt x="2160" y="4165"/>
                    <a:pt x="2178" y="4165"/>
                  </a:cubicBezTo>
                  <a:cubicBezTo>
                    <a:pt x="2181" y="4165"/>
                    <a:pt x="2184" y="4165"/>
                    <a:pt x="2186" y="4165"/>
                  </a:cubicBezTo>
                  <a:cubicBezTo>
                    <a:pt x="2208" y="4165"/>
                    <a:pt x="2232" y="4159"/>
                    <a:pt x="2317" y="4049"/>
                  </a:cubicBezTo>
                  <a:lnTo>
                    <a:pt x="2488" y="3805"/>
                  </a:lnTo>
                  <a:lnTo>
                    <a:pt x="2586" y="3683"/>
                  </a:lnTo>
                  <a:lnTo>
                    <a:pt x="2634" y="3610"/>
                  </a:lnTo>
                  <a:lnTo>
                    <a:pt x="2683" y="3585"/>
                  </a:lnTo>
                  <a:lnTo>
                    <a:pt x="2756" y="3561"/>
                  </a:lnTo>
                  <a:cubicBezTo>
                    <a:pt x="2781" y="3537"/>
                    <a:pt x="2781" y="3537"/>
                    <a:pt x="2805" y="3537"/>
                  </a:cubicBezTo>
                  <a:lnTo>
                    <a:pt x="2805" y="3561"/>
                  </a:lnTo>
                  <a:lnTo>
                    <a:pt x="2781" y="3585"/>
                  </a:lnTo>
                  <a:cubicBezTo>
                    <a:pt x="2789" y="3577"/>
                    <a:pt x="2792" y="3575"/>
                    <a:pt x="2793" y="3575"/>
                  </a:cubicBezTo>
                  <a:cubicBezTo>
                    <a:pt x="2794" y="3575"/>
                    <a:pt x="2789" y="3585"/>
                    <a:pt x="2805" y="3585"/>
                  </a:cubicBezTo>
                  <a:cubicBezTo>
                    <a:pt x="2805" y="3634"/>
                    <a:pt x="2756" y="3683"/>
                    <a:pt x="2756" y="3707"/>
                  </a:cubicBezTo>
                  <a:lnTo>
                    <a:pt x="2756" y="3707"/>
                  </a:lnTo>
                  <a:cubicBezTo>
                    <a:pt x="2756" y="3707"/>
                    <a:pt x="2756" y="3683"/>
                    <a:pt x="2781" y="3683"/>
                  </a:cubicBezTo>
                  <a:lnTo>
                    <a:pt x="2781" y="3707"/>
                  </a:lnTo>
                  <a:cubicBezTo>
                    <a:pt x="2756" y="3927"/>
                    <a:pt x="2756" y="4098"/>
                    <a:pt x="2756" y="4098"/>
                  </a:cubicBezTo>
                  <a:lnTo>
                    <a:pt x="2830" y="4146"/>
                  </a:lnTo>
                  <a:cubicBezTo>
                    <a:pt x="2781" y="5024"/>
                    <a:pt x="2732" y="4439"/>
                    <a:pt x="2708" y="5244"/>
                  </a:cubicBezTo>
                  <a:cubicBezTo>
                    <a:pt x="2732" y="5341"/>
                    <a:pt x="2732" y="5439"/>
                    <a:pt x="2732" y="5537"/>
                  </a:cubicBezTo>
                  <a:cubicBezTo>
                    <a:pt x="2732" y="5659"/>
                    <a:pt x="2732" y="5805"/>
                    <a:pt x="2708" y="5951"/>
                  </a:cubicBezTo>
                  <a:cubicBezTo>
                    <a:pt x="2805" y="6049"/>
                    <a:pt x="2927" y="6146"/>
                    <a:pt x="3000" y="6171"/>
                  </a:cubicBezTo>
                  <a:cubicBezTo>
                    <a:pt x="3000" y="6171"/>
                    <a:pt x="3098" y="6293"/>
                    <a:pt x="3073" y="6293"/>
                  </a:cubicBezTo>
                  <a:cubicBezTo>
                    <a:pt x="3147" y="6293"/>
                    <a:pt x="3220" y="6390"/>
                    <a:pt x="3317" y="6463"/>
                  </a:cubicBezTo>
                  <a:cubicBezTo>
                    <a:pt x="3342" y="6463"/>
                    <a:pt x="3317" y="6415"/>
                    <a:pt x="3293" y="6390"/>
                  </a:cubicBezTo>
                  <a:lnTo>
                    <a:pt x="3293" y="6390"/>
                  </a:lnTo>
                  <a:lnTo>
                    <a:pt x="3366" y="6463"/>
                  </a:lnTo>
                  <a:lnTo>
                    <a:pt x="3464" y="6537"/>
                  </a:lnTo>
                  <a:cubicBezTo>
                    <a:pt x="3511" y="6584"/>
                    <a:pt x="3528" y="6611"/>
                    <a:pt x="3514" y="6611"/>
                  </a:cubicBezTo>
                  <a:cubicBezTo>
                    <a:pt x="3506" y="6611"/>
                    <a:pt x="3490" y="6603"/>
                    <a:pt x="3464" y="6585"/>
                  </a:cubicBezTo>
                  <a:lnTo>
                    <a:pt x="3464" y="6585"/>
                  </a:lnTo>
                  <a:cubicBezTo>
                    <a:pt x="3537" y="6634"/>
                    <a:pt x="3634" y="6683"/>
                    <a:pt x="3756" y="6756"/>
                  </a:cubicBezTo>
                  <a:lnTo>
                    <a:pt x="4269" y="7122"/>
                  </a:lnTo>
                  <a:cubicBezTo>
                    <a:pt x="4488" y="7024"/>
                    <a:pt x="4732" y="6878"/>
                    <a:pt x="5000" y="6732"/>
                  </a:cubicBezTo>
                  <a:cubicBezTo>
                    <a:pt x="5293" y="6537"/>
                    <a:pt x="5586" y="6317"/>
                    <a:pt x="5854" y="6098"/>
                  </a:cubicBezTo>
                  <a:cubicBezTo>
                    <a:pt x="6000" y="5976"/>
                    <a:pt x="6171" y="5854"/>
                    <a:pt x="6293" y="5732"/>
                  </a:cubicBezTo>
                  <a:lnTo>
                    <a:pt x="6708" y="5341"/>
                  </a:lnTo>
                  <a:lnTo>
                    <a:pt x="7147" y="4951"/>
                  </a:lnTo>
                  <a:cubicBezTo>
                    <a:pt x="7268" y="4829"/>
                    <a:pt x="7390" y="4732"/>
                    <a:pt x="7512" y="4634"/>
                  </a:cubicBezTo>
                  <a:lnTo>
                    <a:pt x="7683" y="4488"/>
                  </a:lnTo>
                  <a:cubicBezTo>
                    <a:pt x="7683" y="4439"/>
                    <a:pt x="7683" y="4463"/>
                    <a:pt x="7659" y="4390"/>
                  </a:cubicBezTo>
                  <a:cubicBezTo>
                    <a:pt x="7647" y="4366"/>
                    <a:pt x="7653" y="4366"/>
                    <a:pt x="7662" y="4366"/>
                  </a:cubicBezTo>
                  <a:cubicBezTo>
                    <a:pt x="7671" y="4366"/>
                    <a:pt x="7683" y="4366"/>
                    <a:pt x="7683" y="4341"/>
                  </a:cubicBezTo>
                  <a:cubicBezTo>
                    <a:pt x="7683" y="4423"/>
                    <a:pt x="7700" y="4402"/>
                    <a:pt x="7706" y="4422"/>
                  </a:cubicBezTo>
                  <a:lnTo>
                    <a:pt x="7706" y="4422"/>
                  </a:lnTo>
                  <a:lnTo>
                    <a:pt x="7708" y="4415"/>
                  </a:lnTo>
                  <a:lnTo>
                    <a:pt x="7708" y="4463"/>
                  </a:lnTo>
                  <a:cubicBezTo>
                    <a:pt x="7732" y="4463"/>
                    <a:pt x="7732" y="4439"/>
                    <a:pt x="7756" y="4415"/>
                  </a:cubicBezTo>
                  <a:cubicBezTo>
                    <a:pt x="7781" y="4415"/>
                    <a:pt x="7756" y="4415"/>
                    <a:pt x="7756" y="4463"/>
                  </a:cubicBezTo>
                  <a:lnTo>
                    <a:pt x="7805" y="4463"/>
                  </a:lnTo>
                  <a:cubicBezTo>
                    <a:pt x="7800" y="4469"/>
                    <a:pt x="7799" y="4470"/>
                    <a:pt x="7801" y="4470"/>
                  </a:cubicBezTo>
                  <a:cubicBezTo>
                    <a:pt x="7807" y="4470"/>
                    <a:pt x="7835" y="4456"/>
                    <a:pt x="7858" y="4456"/>
                  </a:cubicBezTo>
                  <a:cubicBezTo>
                    <a:pt x="7866" y="4456"/>
                    <a:pt x="7873" y="4458"/>
                    <a:pt x="7878" y="4463"/>
                  </a:cubicBezTo>
                  <a:cubicBezTo>
                    <a:pt x="7878" y="4476"/>
                    <a:pt x="7872" y="4476"/>
                    <a:pt x="7869" y="4476"/>
                  </a:cubicBezTo>
                  <a:cubicBezTo>
                    <a:pt x="7866" y="4476"/>
                    <a:pt x="7866" y="4476"/>
                    <a:pt x="7878" y="4488"/>
                  </a:cubicBezTo>
                  <a:cubicBezTo>
                    <a:pt x="7878" y="4512"/>
                    <a:pt x="7878" y="4537"/>
                    <a:pt x="7878" y="4537"/>
                  </a:cubicBezTo>
                  <a:cubicBezTo>
                    <a:pt x="7878" y="4537"/>
                    <a:pt x="7878" y="4561"/>
                    <a:pt x="7878" y="4561"/>
                  </a:cubicBezTo>
                  <a:lnTo>
                    <a:pt x="7878" y="4707"/>
                  </a:lnTo>
                  <a:cubicBezTo>
                    <a:pt x="7878" y="4747"/>
                    <a:pt x="7878" y="4818"/>
                    <a:pt x="7904" y="4818"/>
                  </a:cubicBezTo>
                  <a:cubicBezTo>
                    <a:pt x="7910" y="4818"/>
                    <a:pt x="7918" y="4814"/>
                    <a:pt x="7927" y="4805"/>
                  </a:cubicBezTo>
                  <a:lnTo>
                    <a:pt x="7927" y="4805"/>
                  </a:lnTo>
                  <a:cubicBezTo>
                    <a:pt x="7890" y="4842"/>
                    <a:pt x="7838" y="5038"/>
                    <a:pt x="7816" y="5038"/>
                  </a:cubicBezTo>
                  <a:cubicBezTo>
                    <a:pt x="7809" y="5038"/>
                    <a:pt x="7805" y="5021"/>
                    <a:pt x="7805" y="4976"/>
                  </a:cubicBezTo>
                  <a:cubicBezTo>
                    <a:pt x="7781" y="5073"/>
                    <a:pt x="7781" y="5171"/>
                    <a:pt x="7756" y="5293"/>
                  </a:cubicBezTo>
                  <a:lnTo>
                    <a:pt x="7805" y="5146"/>
                  </a:lnTo>
                  <a:lnTo>
                    <a:pt x="7805" y="5146"/>
                  </a:lnTo>
                  <a:cubicBezTo>
                    <a:pt x="7732" y="5415"/>
                    <a:pt x="7708" y="5683"/>
                    <a:pt x="7683" y="5976"/>
                  </a:cubicBezTo>
                  <a:lnTo>
                    <a:pt x="7732" y="5829"/>
                  </a:lnTo>
                  <a:lnTo>
                    <a:pt x="7732" y="5829"/>
                  </a:lnTo>
                  <a:cubicBezTo>
                    <a:pt x="7732" y="6024"/>
                    <a:pt x="7683" y="6195"/>
                    <a:pt x="7586" y="6341"/>
                  </a:cubicBezTo>
                  <a:lnTo>
                    <a:pt x="7610" y="6098"/>
                  </a:lnTo>
                  <a:lnTo>
                    <a:pt x="7610" y="6098"/>
                  </a:lnTo>
                  <a:cubicBezTo>
                    <a:pt x="7537" y="6415"/>
                    <a:pt x="7488" y="6732"/>
                    <a:pt x="7464" y="7049"/>
                  </a:cubicBezTo>
                  <a:lnTo>
                    <a:pt x="7488" y="6951"/>
                  </a:lnTo>
                  <a:lnTo>
                    <a:pt x="7488" y="6951"/>
                  </a:lnTo>
                  <a:cubicBezTo>
                    <a:pt x="7488" y="7040"/>
                    <a:pt x="7470" y="7237"/>
                    <a:pt x="7445" y="7493"/>
                  </a:cubicBezTo>
                  <a:lnTo>
                    <a:pt x="7445" y="7493"/>
                  </a:lnTo>
                  <a:cubicBezTo>
                    <a:pt x="7435" y="7507"/>
                    <a:pt x="7425" y="7522"/>
                    <a:pt x="7415" y="7537"/>
                  </a:cubicBezTo>
                  <a:lnTo>
                    <a:pt x="7440" y="7546"/>
                  </a:lnTo>
                  <a:lnTo>
                    <a:pt x="7440" y="7546"/>
                  </a:lnTo>
                  <a:cubicBezTo>
                    <a:pt x="7425" y="7698"/>
                    <a:pt x="7408" y="7869"/>
                    <a:pt x="7390" y="8049"/>
                  </a:cubicBezTo>
                  <a:lnTo>
                    <a:pt x="9073" y="8683"/>
                  </a:lnTo>
                  <a:cubicBezTo>
                    <a:pt x="9488" y="8024"/>
                    <a:pt x="9976" y="7268"/>
                    <a:pt x="10098" y="7073"/>
                  </a:cubicBezTo>
                  <a:lnTo>
                    <a:pt x="10098" y="7073"/>
                  </a:lnTo>
                  <a:lnTo>
                    <a:pt x="9951" y="7171"/>
                  </a:lnTo>
                  <a:lnTo>
                    <a:pt x="9951" y="7171"/>
                  </a:lnTo>
                  <a:lnTo>
                    <a:pt x="10119" y="6907"/>
                  </a:lnTo>
                  <a:lnTo>
                    <a:pt x="10119" y="6907"/>
                  </a:lnTo>
                  <a:cubicBezTo>
                    <a:pt x="10103" y="6944"/>
                    <a:pt x="10142" y="7109"/>
                    <a:pt x="10125" y="7143"/>
                  </a:cubicBezTo>
                  <a:lnTo>
                    <a:pt x="10125" y="7143"/>
                  </a:lnTo>
                  <a:cubicBezTo>
                    <a:pt x="10417" y="6730"/>
                    <a:pt x="10757" y="6365"/>
                    <a:pt x="11098" y="6000"/>
                  </a:cubicBezTo>
                  <a:cubicBezTo>
                    <a:pt x="11220" y="5878"/>
                    <a:pt x="11342" y="5756"/>
                    <a:pt x="11464" y="5659"/>
                  </a:cubicBezTo>
                  <a:lnTo>
                    <a:pt x="11659" y="5488"/>
                  </a:lnTo>
                  <a:cubicBezTo>
                    <a:pt x="11707" y="5463"/>
                    <a:pt x="11732" y="5439"/>
                    <a:pt x="11781" y="5415"/>
                  </a:cubicBezTo>
                  <a:lnTo>
                    <a:pt x="11829" y="5366"/>
                  </a:lnTo>
                  <a:cubicBezTo>
                    <a:pt x="11903" y="5293"/>
                    <a:pt x="12000" y="5244"/>
                    <a:pt x="12098" y="5195"/>
                  </a:cubicBezTo>
                  <a:cubicBezTo>
                    <a:pt x="12122" y="5195"/>
                    <a:pt x="12171" y="5171"/>
                    <a:pt x="12195" y="5171"/>
                  </a:cubicBezTo>
                  <a:lnTo>
                    <a:pt x="12268" y="5171"/>
                  </a:lnTo>
                  <a:lnTo>
                    <a:pt x="12268" y="5293"/>
                  </a:lnTo>
                  <a:cubicBezTo>
                    <a:pt x="12244" y="5415"/>
                    <a:pt x="12195" y="5415"/>
                    <a:pt x="12195" y="5415"/>
                  </a:cubicBezTo>
                  <a:cubicBezTo>
                    <a:pt x="12195" y="5427"/>
                    <a:pt x="12201" y="5433"/>
                    <a:pt x="12207" y="5433"/>
                  </a:cubicBezTo>
                  <a:cubicBezTo>
                    <a:pt x="12214" y="5433"/>
                    <a:pt x="12220" y="5427"/>
                    <a:pt x="12220" y="5415"/>
                  </a:cubicBezTo>
                  <a:cubicBezTo>
                    <a:pt x="12244" y="5415"/>
                    <a:pt x="12244" y="5415"/>
                    <a:pt x="12244" y="5439"/>
                  </a:cubicBezTo>
                  <a:cubicBezTo>
                    <a:pt x="12244" y="5488"/>
                    <a:pt x="12195" y="5488"/>
                    <a:pt x="12195" y="5488"/>
                  </a:cubicBezTo>
                  <a:cubicBezTo>
                    <a:pt x="12195" y="5488"/>
                    <a:pt x="12195" y="5519"/>
                    <a:pt x="12208" y="5519"/>
                  </a:cubicBezTo>
                  <a:cubicBezTo>
                    <a:pt x="12211" y="5519"/>
                    <a:pt x="12215" y="5517"/>
                    <a:pt x="12220" y="5512"/>
                  </a:cubicBezTo>
                  <a:cubicBezTo>
                    <a:pt x="12244" y="5512"/>
                    <a:pt x="12293" y="5439"/>
                    <a:pt x="12342" y="5390"/>
                  </a:cubicBezTo>
                  <a:lnTo>
                    <a:pt x="12342" y="5512"/>
                  </a:lnTo>
                  <a:lnTo>
                    <a:pt x="12293" y="5512"/>
                  </a:lnTo>
                  <a:cubicBezTo>
                    <a:pt x="12293" y="5512"/>
                    <a:pt x="12317" y="5512"/>
                    <a:pt x="12366" y="5537"/>
                  </a:cubicBezTo>
                  <a:cubicBezTo>
                    <a:pt x="12366" y="5561"/>
                    <a:pt x="12390" y="5561"/>
                    <a:pt x="12390" y="5585"/>
                  </a:cubicBezTo>
                  <a:cubicBezTo>
                    <a:pt x="12390" y="5610"/>
                    <a:pt x="12390" y="5610"/>
                    <a:pt x="12390" y="5634"/>
                  </a:cubicBezTo>
                  <a:lnTo>
                    <a:pt x="12390" y="5707"/>
                  </a:lnTo>
                  <a:cubicBezTo>
                    <a:pt x="12390" y="5976"/>
                    <a:pt x="12390" y="6268"/>
                    <a:pt x="12366" y="6561"/>
                  </a:cubicBezTo>
                  <a:cubicBezTo>
                    <a:pt x="12366" y="6707"/>
                    <a:pt x="12342" y="6854"/>
                    <a:pt x="12342" y="7000"/>
                  </a:cubicBezTo>
                  <a:lnTo>
                    <a:pt x="12293" y="7439"/>
                  </a:lnTo>
                  <a:cubicBezTo>
                    <a:pt x="12268" y="7439"/>
                    <a:pt x="12244" y="7293"/>
                    <a:pt x="12244" y="7171"/>
                  </a:cubicBezTo>
                  <a:cubicBezTo>
                    <a:pt x="12244" y="7268"/>
                    <a:pt x="12244" y="7341"/>
                    <a:pt x="12220" y="7439"/>
                  </a:cubicBezTo>
                  <a:cubicBezTo>
                    <a:pt x="12227" y="7415"/>
                    <a:pt x="12233" y="7406"/>
                    <a:pt x="12236" y="7406"/>
                  </a:cubicBezTo>
                  <a:cubicBezTo>
                    <a:pt x="12252" y="7406"/>
                    <a:pt x="12231" y="7601"/>
                    <a:pt x="12238" y="7601"/>
                  </a:cubicBezTo>
                  <a:cubicBezTo>
                    <a:pt x="12239" y="7601"/>
                    <a:pt x="12241" y="7596"/>
                    <a:pt x="12244" y="7585"/>
                  </a:cubicBezTo>
                  <a:lnTo>
                    <a:pt x="12244" y="7585"/>
                  </a:lnTo>
                  <a:cubicBezTo>
                    <a:pt x="12317" y="8000"/>
                    <a:pt x="12171" y="8561"/>
                    <a:pt x="12220" y="8951"/>
                  </a:cubicBezTo>
                  <a:lnTo>
                    <a:pt x="13073" y="9415"/>
                  </a:lnTo>
                  <a:cubicBezTo>
                    <a:pt x="13342" y="9585"/>
                    <a:pt x="13634" y="9707"/>
                    <a:pt x="13927" y="9829"/>
                  </a:cubicBezTo>
                  <a:cubicBezTo>
                    <a:pt x="13927" y="9902"/>
                    <a:pt x="13927" y="10000"/>
                    <a:pt x="13902" y="10073"/>
                  </a:cubicBezTo>
                  <a:cubicBezTo>
                    <a:pt x="13951" y="9951"/>
                    <a:pt x="13951" y="9829"/>
                    <a:pt x="13951" y="9732"/>
                  </a:cubicBezTo>
                  <a:lnTo>
                    <a:pt x="13878" y="9707"/>
                  </a:lnTo>
                  <a:cubicBezTo>
                    <a:pt x="13878" y="9439"/>
                    <a:pt x="13927" y="9634"/>
                    <a:pt x="13927" y="9390"/>
                  </a:cubicBezTo>
                  <a:cubicBezTo>
                    <a:pt x="13976" y="9390"/>
                    <a:pt x="13976" y="9610"/>
                    <a:pt x="13976" y="9829"/>
                  </a:cubicBezTo>
                  <a:cubicBezTo>
                    <a:pt x="14000" y="9683"/>
                    <a:pt x="14000" y="9512"/>
                    <a:pt x="13976" y="9366"/>
                  </a:cubicBezTo>
                  <a:cubicBezTo>
                    <a:pt x="13985" y="9299"/>
                    <a:pt x="13995" y="9288"/>
                    <a:pt x="14006" y="9288"/>
                  </a:cubicBezTo>
                  <a:cubicBezTo>
                    <a:pt x="14011" y="9288"/>
                    <a:pt x="14016" y="9290"/>
                    <a:pt x="14022" y="9290"/>
                  </a:cubicBezTo>
                  <a:cubicBezTo>
                    <a:pt x="14036" y="9290"/>
                    <a:pt x="14052" y="9278"/>
                    <a:pt x="14073" y="9195"/>
                  </a:cubicBezTo>
                  <a:cubicBezTo>
                    <a:pt x="14049" y="9000"/>
                    <a:pt x="14049" y="8829"/>
                    <a:pt x="14073" y="8634"/>
                  </a:cubicBezTo>
                  <a:cubicBezTo>
                    <a:pt x="14146" y="8195"/>
                    <a:pt x="14049" y="7951"/>
                    <a:pt x="14122" y="7537"/>
                  </a:cubicBezTo>
                  <a:lnTo>
                    <a:pt x="14122" y="7537"/>
                  </a:lnTo>
                  <a:lnTo>
                    <a:pt x="14122" y="7585"/>
                  </a:lnTo>
                  <a:cubicBezTo>
                    <a:pt x="14169" y="7444"/>
                    <a:pt x="14171" y="7165"/>
                    <a:pt x="14193" y="6882"/>
                  </a:cubicBezTo>
                  <a:lnTo>
                    <a:pt x="14193" y="6882"/>
                  </a:lnTo>
                  <a:cubicBezTo>
                    <a:pt x="14188" y="6910"/>
                    <a:pt x="14177" y="6934"/>
                    <a:pt x="14167" y="6934"/>
                  </a:cubicBezTo>
                  <a:cubicBezTo>
                    <a:pt x="14156" y="6934"/>
                    <a:pt x="14146" y="6906"/>
                    <a:pt x="14146" y="6829"/>
                  </a:cubicBezTo>
                  <a:cubicBezTo>
                    <a:pt x="14195" y="6537"/>
                    <a:pt x="14171" y="6293"/>
                    <a:pt x="14220" y="6073"/>
                  </a:cubicBezTo>
                  <a:lnTo>
                    <a:pt x="14171" y="5829"/>
                  </a:lnTo>
                  <a:lnTo>
                    <a:pt x="14171" y="5561"/>
                  </a:lnTo>
                  <a:cubicBezTo>
                    <a:pt x="14171" y="5366"/>
                    <a:pt x="14171" y="5195"/>
                    <a:pt x="14146" y="5024"/>
                  </a:cubicBezTo>
                  <a:cubicBezTo>
                    <a:pt x="14098" y="4634"/>
                    <a:pt x="14049" y="4171"/>
                    <a:pt x="13976" y="3659"/>
                  </a:cubicBezTo>
                  <a:lnTo>
                    <a:pt x="13317" y="3244"/>
                  </a:lnTo>
                  <a:cubicBezTo>
                    <a:pt x="13220" y="3171"/>
                    <a:pt x="13098" y="3122"/>
                    <a:pt x="12976" y="3049"/>
                  </a:cubicBezTo>
                  <a:lnTo>
                    <a:pt x="12537" y="2829"/>
                  </a:lnTo>
                  <a:cubicBezTo>
                    <a:pt x="12244" y="2927"/>
                    <a:pt x="11976" y="3073"/>
                    <a:pt x="11683" y="3195"/>
                  </a:cubicBezTo>
                  <a:cubicBezTo>
                    <a:pt x="11537" y="3268"/>
                    <a:pt x="11390" y="3341"/>
                    <a:pt x="11268" y="3439"/>
                  </a:cubicBezTo>
                  <a:lnTo>
                    <a:pt x="11049" y="3561"/>
                  </a:lnTo>
                  <a:cubicBezTo>
                    <a:pt x="10976" y="3585"/>
                    <a:pt x="10903" y="3659"/>
                    <a:pt x="10829" y="3683"/>
                  </a:cubicBezTo>
                  <a:lnTo>
                    <a:pt x="10610" y="3829"/>
                  </a:lnTo>
                  <a:lnTo>
                    <a:pt x="10488" y="3951"/>
                  </a:lnTo>
                  <a:lnTo>
                    <a:pt x="10244" y="4122"/>
                  </a:lnTo>
                  <a:cubicBezTo>
                    <a:pt x="10098" y="4268"/>
                    <a:pt x="9951" y="4390"/>
                    <a:pt x="9829" y="4512"/>
                  </a:cubicBezTo>
                  <a:cubicBezTo>
                    <a:pt x="9812" y="4530"/>
                    <a:pt x="9794" y="4548"/>
                    <a:pt x="9776" y="4565"/>
                  </a:cubicBezTo>
                  <a:lnTo>
                    <a:pt x="9776" y="4565"/>
                  </a:lnTo>
                  <a:cubicBezTo>
                    <a:pt x="9804" y="4117"/>
                    <a:pt x="9797" y="3672"/>
                    <a:pt x="9756" y="3244"/>
                  </a:cubicBezTo>
                  <a:cubicBezTo>
                    <a:pt x="9781" y="3122"/>
                    <a:pt x="9781" y="3000"/>
                    <a:pt x="9756" y="2878"/>
                  </a:cubicBezTo>
                  <a:cubicBezTo>
                    <a:pt x="9756" y="2756"/>
                    <a:pt x="9732" y="2634"/>
                    <a:pt x="9707" y="2512"/>
                  </a:cubicBezTo>
                  <a:lnTo>
                    <a:pt x="9317" y="2171"/>
                  </a:lnTo>
                  <a:lnTo>
                    <a:pt x="9317" y="2171"/>
                  </a:lnTo>
                  <a:cubicBezTo>
                    <a:pt x="9366" y="2244"/>
                    <a:pt x="9390" y="2268"/>
                    <a:pt x="9366" y="2268"/>
                  </a:cubicBezTo>
                  <a:cubicBezTo>
                    <a:pt x="9342" y="2268"/>
                    <a:pt x="9317" y="2244"/>
                    <a:pt x="9268" y="2220"/>
                  </a:cubicBezTo>
                  <a:lnTo>
                    <a:pt x="9098" y="2049"/>
                  </a:lnTo>
                  <a:cubicBezTo>
                    <a:pt x="8927" y="1976"/>
                    <a:pt x="8927" y="2000"/>
                    <a:pt x="8903" y="1976"/>
                  </a:cubicBezTo>
                  <a:cubicBezTo>
                    <a:pt x="8878" y="1976"/>
                    <a:pt x="8854" y="1976"/>
                    <a:pt x="8805" y="1951"/>
                  </a:cubicBezTo>
                  <a:lnTo>
                    <a:pt x="8683" y="1927"/>
                  </a:lnTo>
                  <a:lnTo>
                    <a:pt x="8464" y="1829"/>
                  </a:lnTo>
                  <a:lnTo>
                    <a:pt x="8366" y="1805"/>
                  </a:lnTo>
                  <a:cubicBezTo>
                    <a:pt x="8220" y="1854"/>
                    <a:pt x="8049" y="1927"/>
                    <a:pt x="7829" y="2000"/>
                  </a:cubicBezTo>
                  <a:lnTo>
                    <a:pt x="7683" y="2073"/>
                  </a:lnTo>
                  <a:lnTo>
                    <a:pt x="7488" y="2171"/>
                  </a:lnTo>
                  <a:lnTo>
                    <a:pt x="7122" y="2366"/>
                  </a:lnTo>
                  <a:cubicBezTo>
                    <a:pt x="6878" y="2537"/>
                    <a:pt x="6586" y="2707"/>
                    <a:pt x="6342" y="2927"/>
                  </a:cubicBezTo>
                  <a:cubicBezTo>
                    <a:pt x="6171" y="3073"/>
                    <a:pt x="6000" y="3220"/>
                    <a:pt x="5829" y="3366"/>
                  </a:cubicBezTo>
                  <a:lnTo>
                    <a:pt x="5342" y="3805"/>
                  </a:lnTo>
                  <a:cubicBezTo>
                    <a:pt x="5220" y="3902"/>
                    <a:pt x="5244" y="3902"/>
                    <a:pt x="5195" y="3927"/>
                  </a:cubicBezTo>
                  <a:lnTo>
                    <a:pt x="5147" y="3976"/>
                  </a:lnTo>
                  <a:cubicBezTo>
                    <a:pt x="5073" y="4049"/>
                    <a:pt x="5000" y="4098"/>
                    <a:pt x="4927" y="4122"/>
                  </a:cubicBezTo>
                  <a:cubicBezTo>
                    <a:pt x="4903" y="4146"/>
                    <a:pt x="4854" y="4171"/>
                    <a:pt x="4805" y="4171"/>
                  </a:cubicBezTo>
                  <a:lnTo>
                    <a:pt x="4781" y="4195"/>
                  </a:lnTo>
                  <a:cubicBezTo>
                    <a:pt x="4781" y="4171"/>
                    <a:pt x="4781" y="4146"/>
                    <a:pt x="4781" y="4122"/>
                  </a:cubicBezTo>
                  <a:cubicBezTo>
                    <a:pt x="4781" y="4098"/>
                    <a:pt x="4781" y="4049"/>
                    <a:pt x="4781" y="4000"/>
                  </a:cubicBezTo>
                  <a:lnTo>
                    <a:pt x="4781" y="3976"/>
                  </a:lnTo>
                  <a:cubicBezTo>
                    <a:pt x="4781" y="3951"/>
                    <a:pt x="4781" y="3927"/>
                    <a:pt x="4781" y="3902"/>
                  </a:cubicBezTo>
                  <a:lnTo>
                    <a:pt x="4781" y="3756"/>
                  </a:lnTo>
                  <a:cubicBezTo>
                    <a:pt x="4781" y="3512"/>
                    <a:pt x="4830" y="3293"/>
                    <a:pt x="4830" y="3049"/>
                  </a:cubicBezTo>
                  <a:cubicBezTo>
                    <a:pt x="4854" y="2805"/>
                    <a:pt x="4878" y="2537"/>
                    <a:pt x="4903" y="2293"/>
                  </a:cubicBezTo>
                  <a:cubicBezTo>
                    <a:pt x="4951" y="1781"/>
                    <a:pt x="4976" y="1293"/>
                    <a:pt x="5025" y="829"/>
                  </a:cubicBezTo>
                  <a:lnTo>
                    <a:pt x="4781" y="610"/>
                  </a:lnTo>
                  <a:lnTo>
                    <a:pt x="4756" y="585"/>
                  </a:lnTo>
                  <a:lnTo>
                    <a:pt x="4756" y="561"/>
                  </a:lnTo>
                  <a:lnTo>
                    <a:pt x="4732" y="537"/>
                  </a:lnTo>
                  <a:lnTo>
                    <a:pt x="4683" y="464"/>
                  </a:lnTo>
                  <a:lnTo>
                    <a:pt x="4561" y="342"/>
                  </a:lnTo>
                  <a:lnTo>
                    <a:pt x="4561" y="342"/>
                  </a:lnTo>
                  <a:cubicBezTo>
                    <a:pt x="4391" y="195"/>
                    <a:pt x="4439" y="146"/>
                    <a:pt x="4342" y="49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" name="Google Shape;1060;p35"/>
          <p:cNvGrpSpPr/>
          <p:nvPr/>
        </p:nvGrpSpPr>
        <p:grpSpPr>
          <a:xfrm>
            <a:off x="6895376" y="926014"/>
            <a:ext cx="2248625" cy="2505775"/>
            <a:chOff x="6895376" y="926014"/>
            <a:chExt cx="2248625" cy="2505775"/>
          </a:xfrm>
        </p:grpSpPr>
        <p:sp>
          <p:nvSpPr>
            <p:cNvPr id="1061" name="Google Shape;1061;p35"/>
            <p:cNvSpPr/>
            <p:nvPr/>
          </p:nvSpPr>
          <p:spPr>
            <a:xfrm>
              <a:off x="6895376" y="926014"/>
              <a:ext cx="1838380" cy="1182363"/>
            </a:xfrm>
            <a:custGeom>
              <a:avLst/>
              <a:gdLst/>
              <a:ahLst/>
              <a:cxnLst/>
              <a:rect l="l" t="t" r="r" b="b"/>
              <a:pathLst>
                <a:path w="16559" h="10650" extrusionOk="0">
                  <a:moveTo>
                    <a:pt x="12940" y="0"/>
                  </a:moveTo>
                  <a:cubicBezTo>
                    <a:pt x="8651" y="0"/>
                    <a:pt x="1" y="2276"/>
                    <a:pt x="3657" y="8447"/>
                  </a:cubicBezTo>
                  <a:cubicBezTo>
                    <a:pt x="3657" y="8447"/>
                    <a:pt x="7028" y="10650"/>
                    <a:pt x="10057" y="10650"/>
                  </a:cubicBezTo>
                  <a:cubicBezTo>
                    <a:pt x="11292" y="10650"/>
                    <a:pt x="12470" y="10283"/>
                    <a:pt x="13339" y="9252"/>
                  </a:cubicBezTo>
                  <a:cubicBezTo>
                    <a:pt x="16339" y="5691"/>
                    <a:pt x="16559" y="1594"/>
                    <a:pt x="15047" y="374"/>
                  </a:cubicBezTo>
                  <a:cubicBezTo>
                    <a:pt x="14753" y="133"/>
                    <a:pt x="13973" y="0"/>
                    <a:pt x="1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5"/>
            <p:cNvSpPr/>
            <p:nvPr/>
          </p:nvSpPr>
          <p:spPr>
            <a:xfrm rot="5875126">
              <a:off x="7083391" y="1432210"/>
              <a:ext cx="2322147" cy="1493394"/>
            </a:xfrm>
            <a:custGeom>
              <a:avLst/>
              <a:gdLst/>
              <a:ahLst/>
              <a:cxnLst/>
              <a:rect l="l" t="t" r="r" b="b"/>
              <a:pathLst>
                <a:path w="16559" h="10650" extrusionOk="0">
                  <a:moveTo>
                    <a:pt x="12940" y="0"/>
                  </a:moveTo>
                  <a:cubicBezTo>
                    <a:pt x="8651" y="0"/>
                    <a:pt x="1" y="2276"/>
                    <a:pt x="3657" y="8447"/>
                  </a:cubicBezTo>
                  <a:cubicBezTo>
                    <a:pt x="3657" y="8447"/>
                    <a:pt x="7028" y="10650"/>
                    <a:pt x="10057" y="10650"/>
                  </a:cubicBezTo>
                  <a:cubicBezTo>
                    <a:pt x="11292" y="10650"/>
                    <a:pt x="12470" y="10283"/>
                    <a:pt x="13339" y="9252"/>
                  </a:cubicBezTo>
                  <a:cubicBezTo>
                    <a:pt x="16339" y="5691"/>
                    <a:pt x="16559" y="1594"/>
                    <a:pt x="15047" y="374"/>
                  </a:cubicBezTo>
                  <a:cubicBezTo>
                    <a:pt x="14753" y="133"/>
                    <a:pt x="13973" y="0"/>
                    <a:pt x="12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63" name="Google Shape;1063;p35"/>
            <p:cNvGrpSpPr/>
            <p:nvPr/>
          </p:nvGrpSpPr>
          <p:grpSpPr>
            <a:xfrm rot="-1791235">
              <a:off x="7568642" y="1275391"/>
              <a:ext cx="719311" cy="904710"/>
              <a:chOff x="632000" y="3011150"/>
              <a:chExt cx="212225" cy="266925"/>
            </a:xfrm>
          </p:grpSpPr>
          <p:sp>
            <p:nvSpPr>
              <p:cNvPr id="1064" name="Google Shape;1064;p35"/>
              <p:cNvSpPr/>
              <p:nvPr/>
            </p:nvSpPr>
            <p:spPr>
              <a:xfrm>
                <a:off x="767375" y="3031875"/>
                <a:ext cx="25" cy="3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47" extrusionOk="0">
                    <a:moveTo>
                      <a:pt x="0" y="147"/>
                    </a:moveTo>
                    <a:lnTo>
                      <a:pt x="0" y="0"/>
                    </a:lnTo>
                    <a:cubicBezTo>
                      <a:pt x="0" y="49"/>
                      <a:pt x="0" y="98"/>
                      <a:pt x="0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5" name="Google Shape;1065;p35"/>
              <p:cNvSpPr/>
              <p:nvPr/>
            </p:nvSpPr>
            <p:spPr>
              <a:xfrm>
                <a:off x="701525" y="3033700"/>
                <a:ext cx="25" cy="3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23" extrusionOk="0">
                    <a:moveTo>
                      <a:pt x="0" y="123"/>
                    </a:moveTo>
                    <a:lnTo>
                      <a:pt x="0" y="1"/>
                    </a:lnTo>
                    <a:cubicBezTo>
                      <a:pt x="0" y="49"/>
                      <a:pt x="0" y="74"/>
                      <a:pt x="0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6" name="Google Shape;1066;p35"/>
              <p:cNvSpPr/>
              <p:nvPr/>
            </p:nvSpPr>
            <p:spPr>
              <a:xfrm>
                <a:off x="632000" y="3030050"/>
                <a:ext cx="25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74" extrusionOk="0">
                    <a:moveTo>
                      <a:pt x="1" y="73"/>
                    </a:moveTo>
                    <a:lnTo>
                      <a:pt x="1" y="0"/>
                    </a:lnTo>
                    <a:cubicBezTo>
                      <a:pt x="1" y="25"/>
                      <a:pt x="1" y="49"/>
                      <a:pt x="1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7" name="Google Shape;1067;p35"/>
              <p:cNvSpPr/>
              <p:nvPr/>
            </p:nvSpPr>
            <p:spPr>
              <a:xfrm>
                <a:off x="649075" y="3150175"/>
                <a:ext cx="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6" h="74" extrusionOk="0">
                    <a:moveTo>
                      <a:pt x="25" y="0"/>
                    </a:moveTo>
                    <a:cubicBezTo>
                      <a:pt x="1" y="0"/>
                      <a:pt x="1" y="49"/>
                      <a:pt x="1" y="73"/>
                    </a:cubicBezTo>
                    <a:cubicBezTo>
                      <a:pt x="1" y="49"/>
                      <a:pt x="25" y="24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8" name="Google Shape;1068;p35"/>
              <p:cNvSpPr/>
              <p:nvPr/>
            </p:nvSpPr>
            <p:spPr>
              <a:xfrm>
                <a:off x="649075" y="3152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69" name="Google Shape;1069;p35"/>
              <p:cNvSpPr/>
              <p:nvPr/>
            </p:nvSpPr>
            <p:spPr>
              <a:xfrm>
                <a:off x="646025" y="3144675"/>
                <a:ext cx="4880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2117" extrusionOk="0">
                    <a:moveTo>
                      <a:pt x="1049" y="0"/>
                    </a:moveTo>
                    <a:lnTo>
                      <a:pt x="635" y="98"/>
                    </a:lnTo>
                    <a:cubicBezTo>
                      <a:pt x="586" y="147"/>
                      <a:pt x="562" y="220"/>
                      <a:pt x="537" y="293"/>
                    </a:cubicBezTo>
                    <a:cubicBezTo>
                      <a:pt x="537" y="293"/>
                      <a:pt x="537" y="293"/>
                      <a:pt x="537" y="318"/>
                    </a:cubicBezTo>
                    <a:cubicBezTo>
                      <a:pt x="447" y="287"/>
                      <a:pt x="347" y="267"/>
                      <a:pt x="267" y="267"/>
                    </a:cubicBezTo>
                    <a:cubicBezTo>
                      <a:pt x="217" y="267"/>
                      <a:pt x="175" y="275"/>
                      <a:pt x="147" y="293"/>
                    </a:cubicBezTo>
                    <a:lnTo>
                      <a:pt x="147" y="318"/>
                    </a:lnTo>
                    <a:cubicBezTo>
                      <a:pt x="123" y="342"/>
                      <a:pt x="147" y="366"/>
                      <a:pt x="123" y="366"/>
                    </a:cubicBezTo>
                    <a:cubicBezTo>
                      <a:pt x="123" y="391"/>
                      <a:pt x="123" y="391"/>
                      <a:pt x="123" y="415"/>
                    </a:cubicBezTo>
                    <a:cubicBezTo>
                      <a:pt x="123" y="440"/>
                      <a:pt x="110" y="440"/>
                      <a:pt x="98" y="440"/>
                    </a:cubicBezTo>
                    <a:cubicBezTo>
                      <a:pt x="86" y="440"/>
                      <a:pt x="74" y="440"/>
                      <a:pt x="74" y="464"/>
                    </a:cubicBezTo>
                    <a:cubicBezTo>
                      <a:pt x="25" y="683"/>
                      <a:pt x="1" y="927"/>
                      <a:pt x="1" y="1147"/>
                    </a:cubicBezTo>
                    <a:cubicBezTo>
                      <a:pt x="25" y="1220"/>
                      <a:pt x="25" y="1293"/>
                      <a:pt x="50" y="1366"/>
                    </a:cubicBezTo>
                    <a:cubicBezTo>
                      <a:pt x="50" y="1391"/>
                      <a:pt x="50" y="1391"/>
                      <a:pt x="50" y="1415"/>
                    </a:cubicBezTo>
                    <a:cubicBezTo>
                      <a:pt x="50" y="1415"/>
                      <a:pt x="98" y="1513"/>
                      <a:pt x="147" y="1635"/>
                    </a:cubicBezTo>
                    <a:cubicBezTo>
                      <a:pt x="196" y="1708"/>
                      <a:pt x="245" y="1781"/>
                      <a:pt x="293" y="1854"/>
                    </a:cubicBezTo>
                    <a:lnTo>
                      <a:pt x="318" y="1854"/>
                    </a:lnTo>
                    <a:cubicBezTo>
                      <a:pt x="415" y="1927"/>
                      <a:pt x="318" y="1903"/>
                      <a:pt x="415" y="1976"/>
                    </a:cubicBezTo>
                    <a:cubicBezTo>
                      <a:pt x="440" y="1976"/>
                      <a:pt x="489" y="2000"/>
                      <a:pt x="513" y="2025"/>
                    </a:cubicBezTo>
                    <a:cubicBezTo>
                      <a:pt x="537" y="2049"/>
                      <a:pt x="562" y="2049"/>
                      <a:pt x="610" y="2074"/>
                    </a:cubicBezTo>
                    <a:cubicBezTo>
                      <a:pt x="610" y="2074"/>
                      <a:pt x="659" y="2098"/>
                      <a:pt x="635" y="2098"/>
                    </a:cubicBezTo>
                    <a:cubicBezTo>
                      <a:pt x="635" y="2106"/>
                      <a:pt x="640" y="2109"/>
                      <a:pt x="649" y="2109"/>
                    </a:cubicBezTo>
                    <a:cubicBezTo>
                      <a:pt x="667" y="2109"/>
                      <a:pt x="700" y="2098"/>
                      <a:pt x="732" y="2098"/>
                    </a:cubicBezTo>
                    <a:cubicBezTo>
                      <a:pt x="757" y="2098"/>
                      <a:pt x="732" y="2098"/>
                      <a:pt x="732" y="2074"/>
                    </a:cubicBezTo>
                    <a:lnTo>
                      <a:pt x="806" y="2074"/>
                    </a:lnTo>
                    <a:cubicBezTo>
                      <a:pt x="822" y="2074"/>
                      <a:pt x="827" y="2096"/>
                      <a:pt x="822" y="2103"/>
                    </a:cubicBezTo>
                    <a:lnTo>
                      <a:pt x="822" y="2103"/>
                    </a:lnTo>
                    <a:cubicBezTo>
                      <a:pt x="816" y="2101"/>
                      <a:pt x="811" y="2100"/>
                      <a:pt x="806" y="2098"/>
                    </a:cubicBezTo>
                    <a:lnTo>
                      <a:pt x="806" y="2098"/>
                    </a:lnTo>
                    <a:cubicBezTo>
                      <a:pt x="810" y="2103"/>
                      <a:pt x="814" y="2105"/>
                      <a:pt x="817" y="2105"/>
                    </a:cubicBezTo>
                    <a:cubicBezTo>
                      <a:pt x="819" y="2105"/>
                      <a:pt x="821" y="2104"/>
                      <a:pt x="822" y="2103"/>
                    </a:cubicBezTo>
                    <a:lnTo>
                      <a:pt x="822" y="2103"/>
                    </a:lnTo>
                    <a:cubicBezTo>
                      <a:pt x="854" y="2112"/>
                      <a:pt x="891" y="2116"/>
                      <a:pt x="928" y="2116"/>
                    </a:cubicBezTo>
                    <a:cubicBezTo>
                      <a:pt x="970" y="2116"/>
                      <a:pt x="1013" y="2110"/>
                      <a:pt x="1049" y="2098"/>
                    </a:cubicBezTo>
                    <a:cubicBezTo>
                      <a:pt x="1171" y="2074"/>
                      <a:pt x="1269" y="2049"/>
                      <a:pt x="1367" y="2000"/>
                    </a:cubicBezTo>
                    <a:cubicBezTo>
                      <a:pt x="1537" y="1903"/>
                      <a:pt x="1684" y="1781"/>
                      <a:pt x="1781" y="1610"/>
                    </a:cubicBezTo>
                    <a:cubicBezTo>
                      <a:pt x="1757" y="1610"/>
                      <a:pt x="1732" y="1683"/>
                      <a:pt x="1708" y="1683"/>
                    </a:cubicBezTo>
                    <a:cubicBezTo>
                      <a:pt x="1708" y="1635"/>
                      <a:pt x="1757" y="1635"/>
                      <a:pt x="1757" y="1586"/>
                    </a:cubicBezTo>
                    <a:cubicBezTo>
                      <a:pt x="1757" y="1561"/>
                      <a:pt x="1806" y="1513"/>
                      <a:pt x="1854" y="1513"/>
                    </a:cubicBezTo>
                    <a:lnTo>
                      <a:pt x="1854" y="1488"/>
                    </a:lnTo>
                    <a:lnTo>
                      <a:pt x="1879" y="1464"/>
                    </a:lnTo>
                    <a:cubicBezTo>
                      <a:pt x="1903" y="1366"/>
                      <a:pt x="1903" y="1342"/>
                      <a:pt x="1928" y="1342"/>
                    </a:cubicBezTo>
                    <a:cubicBezTo>
                      <a:pt x="1928" y="1293"/>
                      <a:pt x="1952" y="1269"/>
                      <a:pt x="1952" y="1220"/>
                    </a:cubicBezTo>
                    <a:cubicBezTo>
                      <a:pt x="1952" y="1147"/>
                      <a:pt x="1952" y="1074"/>
                      <a:pt x="1952" y="1000"/>
                    </a:cubicBezTo>
                    <a:cubicBezTo>
                      <a:pt x="1952" y="1000"/>
                      <a:pt x="1952" y="1011"/>
                      <a:pt x="1945" y="1011"/>
                    </a:cubicBezTo>
                    <a:cubicBezTo>
                      <a:pt x="1941" y="1011"/>
                      <a:pt x="1936" y="1009"/>
                      <a:pt x="1928" y="1000"/>
                    </a:cubicBezTo>
                    <a:cubicBezTo>
                      <a:pt x="1903" y="976"/>
                      <a:pt x="1903" y="927"/>
                      <a:pt x="1928" y="903"/>
                    </a:cubicBezTo>
                    <a:cubicBezTo>
                      <a:pt x="1949" y="903"/>
                      <a:pt x="1913" y="826"/>
                      <a:pt x="1888" y="826"/>
                    </a:cubicBezTo>
                    <a:cubicBezTo>
                      <a:pt x="1884" y="826"/>
                      <a:pt x="1881" y="827"/>
                      <a:pt x="1879" y="830"/>
                    </a:cubicBezTo>
                    <a:cubicBezTo>
                      <a:pt x="1879" y="830"/>
                      <a:pt x="1879" y="767"/>
                      <a:pt x="1891" y="767"/>
                    </a:cubicBezTo>
                    <a:cubicBezTo>
                      <a:pt x="1894" y="767"/>
                      <a:pt x="1898" y="771"/>
                      <a:pt x="1903" y="781"/>
                    </a:cubicBezTo>
                    <a:cubicBezTo>
                      <a:pt x="1903" y="757"/>
                      <a:pt x="1879" y="732"/>
                      <a:pt x="1879" y="732"/>
                    </a:cubicBezTo>
                    <a:lnTo>
                      <a:pt x="1879" y="781"/>
                    </a:lnTo>
                    <a:cubicBezTo>
                      <a:pt x="1830" y="683"/>
                      <a:pt x="1830" y="635"/>
                      <a:pt x="1806" y="610"/>
                    </a:cubicBezTo>
                    <a:lnTo>
                      <a:pt x="1806" y="635"/>
                    </a:lnTo>
                    <a:cubicBezTo>
                      <a:pt x="1781" y="586"/>
                      <a:pt x="1757" y="561"/>
                      <a:pt x="1757" y="537"/>
                    </a:cubicBezTo>
                    <a:lnTo>
                      <a:pt x="1757" y="537"/>
                    </a:lnTo>
                    <a:lnTo>
                      <a:pt x="1806" y="561"/>
                    </a:lnTo>
                    <a:cubicBezTo>
                      <a:pt x="1757" y="513"/>
                      <a:pt x="1732" y="464"/>
                      <a:pt x="1684" y="415"/>
                    </a:cubicBezTo>
                    <a:lnTo>
                      <a:pt x="1684" y="440"/>
                    </a:lnTo>
                    <a:cubicBezTo>
                      <a:pt x="1635" y="415"/>
                      <a:pt x="1562" y="318"/>
                      <a:pt x="1464" y="269"/>
                    </a:cubicBezTo>
                    <a:cubicBezTo>
                      <a:pt x="1391" y="196"/>
                      <a:pt x="1318" y="171"/>
                      <a:pt x="1245" y="147"/>
                    </a:cubicBezTo>
                    <a:lnTo>
                      <a:pt x="1245" y="171"/>
                    </a:lnTo>
                    <a:lnTo>
                      <a:pt x="1196" y="147"/>
                    </a:lnTo>
                    <a:cubicBezTo>
                      <a:pt x="1196" y="147"/>
                      <a:pt x="1245" y="122"/>
                      <a:pt x="1245" y="122"/>
                    </a:cubicBezTo>
                    <a:cubicBezTo>
                      <a:pt x="1245" y="122"/>
                      <a:pt x="1147" y="49"/>
                      <a:pt x="1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0" name="Google Shape;1070;p35"/>
              <p:cNvSpPr/>
              <p:nvPr/>
            </p:nvSpPr>
            <p:spPr>
              <a:xfrm>
                <a:off x="798475" y="3083700"/>
                <a:ext cx="45750" cy="48200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928" extrusionOk="0">
                    <a:moveTo>
                      <a:pt x="927" y="1"/>
                    </a:moveTo>
                    <a:lnTo>
                      <a:pt x="512" y="25"/>
                    </a:lnTo>
                    <a:lnTo>
                      <a:pt x="439" y="98"/>
                    </a:lnTo>
                    <a:lnTo>
                      <a:pt x="390" y="98"/>
                    </a:lnTo>
                    <a:cubicBezTo>
                      <a:pt x="366" y="98"/>
                      <a:pt x="342" y="122"/>
                      <a:pt x="317" y="122"/>
                    </a:cubicBezTo>
                    <a:lnTo>
                      <a:pt x="244" y="171"/>
                    </a:lnTo>
                    <a:cubicBezTo>
                      <a:pt x="206" y="190"/>
                      <a:pt x="182" y="210"/>
                      <a:pt x="162" y="229"/>
                    </a:cubicBezTo>
                    <a:lnTo>
                      <a:pt x="162" y="229"/>
                    </a:lnTo>
                    <a:cubicBezTo>
                      <a:pt x="165" y="226"/>
                      <a:pt x="168" y="223"/>
                      <a:pt x="171" y="220"/>
                    </a:cubicBezTo>
                    <a:lnTo>
                      <a:pt x="171" y="220"/>
                    </a:lnTo>
                    <a:lnTo>
                      <a:pt x="146" y="244"/>
                    </a:lnTo>
                    <a:cubicBezTo>
                      <a:pt x="152" y="239"/>
                      <a:pt x="157" y="234"/>
                      <a:pt x="162" y="229"/>
                    </a:cubicBezTo>
                    <a:lnTo>
                      <a:pt x="162" y="229"/>
                    </a:lnTo>
                    <a:cubicBezTo>
                      <a:pt x="96" y="299"/>
                      <a:pt x="72" y="369"/>
                      <a:pt x="49" y="440"/>
                    </a:cubicBezTo>
                    <a:cubicBezTo>
                      <a:pt x="49" y="464"/>
                      <a:pt x="25" y="488"/>
                      <a:pt x="0" y="513"/>
                    </a:cubicBezTo>
                    <a:lnTo>
                      <a:pt x="0" y="561"/>
                    </a:lnTo>
                    <a:lnTo>
                      <a:pt x="0" y="610"/>
                    </a:lnTo>
                    <a:cubicBezTo>
                      <a:pt x="0" y="610"/>
                      <a:pt x="49" y="635"/>
                      <a:pt x="49" y="683"/>
                    </a:cubicBezTo>
                    <a:cubicBezTo>
                      <a:pt x="73" y="708"/>
                      <a:pt x="73" y="732"/>
                      <a:pt x="98" y="757"/>
                    </a:cubicBezTo>
                    <a:cubicBezTo>
                      <a:pt x="73" y="903"/>
                      <a:pt x="98" y="1049"/>
                      <a:pt x="146" y="1196"/>
                    </a:cubicBezTo>
                    <a:cubicBezTo>
                      <a:pt x="171" y="1342"/>
                      <a:pt x="244" y="1464"/>
                      <a:pt x="317" y="1561"/>
                    </a:cubicBezTo>
                    <a:cubicBezTo>
                      <a:pt x="415" y="1708"/>
                      <a:pt x="561" y="1830"/>
                      <a:pt x="707" y="1927"/>
                    </a:cubicBezTo>
                    <a:lnTo>
                      <a:pt x="1146" y="1927"/>
                    </a:lnTo>
                    <a:cubicBezTo>
                      <a:pt x="1244" y="1854"/>
                      <a:pt x="1317" y="1781"/>
                      <a:pt x="1390" y="1732"/>
                    </a:cubicBezTo>
                    <a:cubicBezTo>
                      <a:pt x="1464" y="1708"/>
                      <a:pt x="1512" y="1659"/>
                      <a:pt x="1561" y="1586"/>
                    </a:cubicBezTo>
                    <a:lnTo>
                      <a:pt x="1561" y="1586"/>
                    </a:lnTo>
                    <a:cubicBezTo>
                      <a:pt x="1553" y="1594"/>
                      <a:pt x="1548" y="1597"/>
                      <a:pt x="1545" y="1597"/>
                    </a:cubicBezTo>
                    <a:cubicBezTo>
                      <a:pt x="1539" y="1597"/>
                      <a:pt x="1545" y="1586"/>
                      <a:pt x="1561" y="1586"/>
                    </a:cubicBezTo>
                    <a:cubicBezTo>
                      <a:pt x="1585" y="1561"/>
                      <a:pt x="1634" y="1513"/>
                      <a:pt x="1634" y="1513"/>
                    </a:cubicBezTo>
                    <a:cubicBezTo>
                      <a:pt x="1634" y="1513"/>
                      <a:pt x="1634" y="1513"/>
                      <a:pt x="1683" y="1415"/>
                    </a:cubicBezTo>
                    <a:cubicBezTo>
                      <a:pt x="1707" y="1391"/>
                      <a:pt x="1707" y="1342"/>
                      <a:pt x="1732" y="1318"/>
                    </a:cubicBezTo>
                    <a:cubicBezTo>
                      <a:pt x="1756" y="1269"/>
                      <a:pt x="1781" y="1196"/>
                      <a:pt x="1805" y="1147"/>
                    </a:cubicBezTo>
                    <a:cubicBezTo>
                      <a:pt x="1829" y="1001"/>
                      <a:pt x="1829" y="854"/>
                      <a:pt x="1781" y="708"/>
                    </a:cubicBezTo>
                    <a:cubicBezTo>
                      <a:pt x="1707" y="586"/>
                      <a:pt x="1634" y="464"/>
                      <a:pt x="1512" y="366"/>
                    </a:cubicBezTo>
                    <a:cubicBezTo>
                      <a:pt x="1464" y="342"/>
                      <a:pt x="1415" y="318"/>
                      <a:pt x="1390" y="269"/>
                    </a:cubicBezTo>
                    <a:lnTo>
                      <a:pt x="1317" y="220"/>
                    </a:lnTo>
                    <a:lnTo>
                      <a:pt x="1244" y="220"/>
                    </a:lnTo>
                    <a:cubicBezTo>
                      <a:pt x="1220" y="171"/>
                      <a:pt x="1195" y="147"/>
                      <a:pt x="1171" y="122"/>
                    </a:cubicBezTo>
                    <a:lnTo>
                      <a:pt x="1122" y="98"/>
                    </a:lnTo>
                    <a:cubicBezTo>
                      <a:pt x="1049" y="49"/>
                      <a:pt x="1000" y="25"/>
                      <a:pt x="9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1" name="Google Shape;1071;p35"/>
              <p:cNvSpPr/>
              <p:nvPr/>
            </p:nvSpPr>
            <p:spPr>
              <a:xfrm>
                <a:off x="802125" y="3090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2" name="Google Shape;1072;p35"/>
              <p:cNvSpPr/>
              <p:nvPr/>
            </p:nvSpPr>
            <p:spPr>
              <a:xfrm>
                <a:off x="713700" y="3105650"/>
                <a:ext cx="5002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2074" extrusionOk="0">
                    <a:moveTo>
                      <a:pt x="1001" y="1"/>
                    </a:moveTo>
                    <a:cubicBezTo>
                      <a:pt x="928" y="25"/>
                      <a:pt x="879" y="25"/>
                      <a:pt x="830" y="49"/>
                    </a:cubicBezTo>
                    <a:lnTo>
                      <a:pt x="684" y="123"/>
                    </a:lnTo>
                    <a:lnTo>
                      <a:pt x="660" y="123"/>
                    </a:lnTo>
                    <a:cubicBezTo>
                      <a:pt x="538" y="123"/>
                      <a:pt x="416" y="147"/>
                      <a:pt x="318" y="220"/>
                    </a:cubicBezTo>
                    <a:cubicBezTo>
                      <a:pt x="220" y="269"/>
                      <a:pt x="147" y="366"/>
                      <a:pt x="99" y="464"/>
                    </a:cubicBezTo>
                    <a:cubicBezTo>
                      <a:pt x="50" y="537"/>
                      <a:pt x="50" y="610"/>
                      <a:pt x="25" y="683"/>
                    </a:cubicBezTo>
                    <a:lnTo>
                      <a:pt x="25" y="659"/>
                    </a:lnTo>
                    <a:cubicBezTo>
                      <a:pt x="25" y="805"/>
                      <a:pt x="1" y="781"/>
                      <a:pt x="25" y="903"/>
                    </a:cubicBezTo>
                    <a:cubicBezTo>
                      <a:pt x="50" y="903"/>
                      <a:pt x="99" y="1025"/>
                      <a:pt x="123" y="1049"/>
                    </a:cubicBezTo>
                    <a:lnTo>
                      <a:pt x="196" y="1196"/>
                    </a:lnTo>
                    <a:cubicBezTo>
                      <a:pt x="220" y="1244"/>
                      <a:pt x="245" y="1293"/>
                      <a:pt x="245" y="1318"/>
                    </a:cubicBezTo>
                    <a:cubicBezTo>
                      <a:pt x="294" y="1391"/>
                      <a:pt x="367" y="1488"/>
                      <a:pt x="391" y="1537"/>
                    </a:cubicBezTo>
                    <a:cubicBezTo>
                      <a:pt x="440" y="1659"/>
                      <a:pt x="513" y="1781"/>
                      <a:pt x="586" y="1879"/>
                    </a:cubicBezTo>
                    <a:lnTo>
                      <a:pt x="586" y="2001"/>
                    </a:lnTo>
                    <a:cubicBezTo>
                      <a:pt x="660" y="1976"/>
                      <a:pt x="708" y="1927"/>
                      <a:pt x="757" y="1903"/>
                    </a:cubicBezTo>
                    <a:cubicBezTo>
                      <a:pt x="903" y="2025"/>
                      <a:pt x="1099" y="2074"/>
                      <a:pt x="1294" y="2074"/>
                    </a:cubicBezTo>
                    <a:cubicBezTo>
                      <a:pt x="1440" y="2049"/>
                      <a:pt x="1611" y="1976"/>
                      <a:pt x="1708" y="1854"/>
                    </a:cubicBezTo>
                    <a:lnTo>
                      <a:pt x="1830" y="1757"/>
                    </a:lnTo>
                    <a:lnTo>
                      <a:pt x="1928" y="1635"/>
                    </a:lnTo>
                    <a:lnTo>
                      <a:pt x="1928" y="1635"/>
                    </a:lnTo>
                    <a:cubicBezTo>
                      <a:pt x="1909" y="1653"/>
                      <a:pt x="1898" y="1661"/>
                      <a:pt x="1893" y="1661"/>
                    </a:cubicBezTo>
                    <a:cubicBezTo>
                      <a:pt x="1886" y="1661"/>
                      <a:pt x="1898" y="1640"/>
                      <a:pt x="1928" y="1610"/>
                    </a:cubicBezTo>
                    <a:cubicBezTo>
                      <a:pt x="1977" y="1513"/>
                      <a:pt x="1977" y="1488"/>
                      <a:pt x="1977" y="1488"/>
                    </a:cubicBezTo>
                    <a:lnTo>
                      <a:pt x="1977" y="1488"/>
                    </a:lnTo>
                    <a:cubicBezTo>
                      <a:pt x="1977" y="1488"/>
                      <a:pt x="1975" y="1490"/>
                      <a:pt x="1973" y="1490"/>
                    </a:cubicBezTo>
                    <a:cubicBezTo>
                      <a:pt x="1967" y="1490"/>
                      <a:pt x="1958" y="1476"/>
                      <a:pt x="1977" y="1366"/>
                    </a:cubicBezTo>
                    <a:cubicBezTo>
                      <a:pt x="2001" y="1244"/>
                      <a:pt x="2001" y="1122"/>
                      <a:pt x="1977" y="1001"/>
                    </a:cubicBezTo>
                    <a:cubicBezTo>
                      <a:pt x="1928" y="854"/>
                      <a:pt x="1855" y="732"/>
                      <a:pt x="1757" y="610"/>
                    </a:cubicBezTo>
                    <a:cubicBezTo>
                      <a:pt x="1757" y="562"/>
                      <a:pt x="1733" y="513"/>
                      <a:pt x="1708" y="464"/>
                    </a:cubicBezTo>
                    <a:lnTo>
                      <a:pt x="1659" y="391"/>
                    </a:lnTo>
                    <a:cubicBezTo>
                      <a:pt x="1659" y="391"/>
                      <a:pt x="1659" y="366"/>
                      <a:pt x="1635" y="342"/>
                    </a:cubicBezTo>
                    <a:cubicBezTo>
                      <a:pt x="1635" y="318"/>
                      <a:pt x="1611" y="293"/>
                      <a:pt x="1586" y="269"/>
                    </a:cubicBezTo>
                    <a:cubicBezTo>
                      <a:pt x="1586" y="244"/>
                      <a:pt x="1562" y="220"/>
                      <a:pt x="1562" y="220"/>
                    </a:cubicBezTo>
                    <a:cubicBezTo>
                      <a:pt x="1538" y="196"/>
                      <a:pt x="1513" y="171"/>
                      <a:pt x="1513" y="171"/>
                    </a:cubicBezTo>
                    <a:cubicBezTo>
                      <a:pt x="1464" y="123"/>
                      <a:pt x="1416" y="98"/>
                      <a:pt x="1367" y="74"/>
                    </a:cubicBezTo>
                    <a:cubicBezTo>
                      <a:pt x="1318" y="49"/>
                      <a:pt x="1245" y="25"/>
                      <a:pt x="11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3" name="Google Shape;1073;p35"/>
              <p:cNvSpPr/>
              <p:nvPr/>
            </p:nvSpPr>
            <p:spPr>
              <a:xfrm>
                <a:off x="790550" y="3185225"/>
                <a:ext cx="481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2249" extrusionOk="0">
                    <a:moveTo>
                      <a:pt x="829" y="988"/>
                    </a:moveTo>
                    <a:cubicBezTo>
                      <a:pt x="829" y="988"/>
                      <a:pt x="829" y="1013"/>
                      <a:pt x="854" y="1013"/>
                    </a:cubicBezTo>
                    <a:cubicBezTo>
                      <a:pt x="854" y="1037"/>
                      <a:pt x="854" y="1037"/>
                      <a:pt x="829" y="1037"/>
                    </a:cubicBezTo>
                    <a:cubicBezTo>
                      <a:pt x="805" y="1037"/>
                      <a:pt x="829" y="1013"/>
                      <a:pt x="829" y="988"/>
                    </a:cubicBezTo>
                    <a:close/>
                    <a:moveTo>
                      <a:pt x="735" y="0"/>
                    </a:moveTo>
                    <a:cubicBezTo>
                      <a:pt x="665" y="0"/>
                      <a:pt x="598" y="13"/>
                      <a:pt x="537" y="37"/>
                    </a:cubicBezTo>
                    <a:cubicBezTo>
                      <a:pt x="366" y="135"/>
                      <a:pt x="220" y="281"/>
                      <a:pt x="171" y="452"/>
                    </a:cubicBezTo>
                    <a:lnTo>
                      <a:pt x="171" y="427"/>
                    </a:lnTo>
                    <a:cubicBezTo>
                      <a:pt x="122" y="500"/>
                      <a:pt x="98" y="598"/>
                      <a:pt x="73" y="671"/>
                    </a:cubicBezTo>
                    <a:cubicBezTo>
                      <a:pt x="73" y="720"/>
                      <a:pt x="49" y="769"/>
                      <a:pt x="49" y="817"/>
                    </a:cubicBezTo>
                    <a:cubicBezTo>
                      <a:pt x="49" y="866"/>
                      <a:pt x="49" y="939"/>
                      <a:pt x="24" y="988"/>
                    </a:cubicBezTo>
                    <a:cubicBezTo>
                      <a:pt x="0" y="1159"/>
                      <a:pt x="24" y="1354"/>
                      <a:pt x="73" y="1525"/>
                    </a:cubicBezTo>
                    <a:lnTo>
                      <a:pt x="73" y="1500"/>
                    </a:lnTo>
                    <a:cubicBezTo>
                      <a:pt x="98" y="1574"/>
                      <a:pt x="122" y="1671"/>
                      <a:pt x="122" y="1744"/>
                    </a:cubicBezTo>
                    <a:cubicBezTo>
                      <a:pt x="124" y="1742"/>
                      <a:pt x="127" y="1741"/>
                      <a:pt x="130" y="1741"/>
                    </a:cubicBezTo>
                    <a:cubicBezTo>
                      <a:pt x="159" y="1741"/>
                      <a:pt x="222" y="1844"/>
                      <a:pt x="244" y="1866"/>
                    </a:cubicBezTo>
                    <a:cubicBezTo>
                      <a:pt x="293" y="1915"/>
                      <a:pt x="342" y="1964"/>
                      <a:pt x="390" y="1988"/>
                    </a:cubicBezTo>
                    <a:cubicBezTo>
                      <a:pt x="439" y="2037"/>
                      <a:pt x="488" y="2086"/>
                      <a:pt x="561" y="2110"/>
                    </a:cubicBezTo>
                    <a:cubicBezTo>
                      <a:pt x="634" y="2159"/>
                      <a:pt x="683" y="2183"/>
                      <a:pt x="756" y="2208"/>
                    </a:cubicBezTo>
                    <a:lnTo>
                      <a:pt x="854" y="2232"/>
                    </a:lnTo>
                    <a:lnTo>
                      <a:pt x="927" y="2232"/>
                    </a:lnTo>
                    <a:cubicBezTo>
                      <a:pt x="1008" y="2242"/>
                      <a:pt x="1089" y="2248"/>
                      <a:pt x="1169" y="2248"/>
                    </a:cubicBezTo>
                    <a:cubicBezTo>
                      <a:pt x="1284" y="2248"/>
                      <a:pt x="1398" y="2236"/>
                      <a:pt x="1512" y="2208"/>
                    </a:cubicBezTo>
                    <a:lnTo>
                      <a:pt x="1659" y="2208"/>
                    </a:lnTo>
                    <a:cubicBezTo>
                      <a:pt x="1659" y="2086"/>
                      <a:pt x="1659" y="1988"/>
                      <a:pt x="1634" y="1891"/>
                    </a:cubicBezTo>
                    <a:lnTo>
                      <a:pt x="1634" y="1842"/>
                    </a:lnTo>
                    <a:cubicBezTo>
                      <a:pt x="1707" y="1793"/>
                      <a:pt x="1756" y="1720"/>
                      <a:pt x="1805" y="1622"/>
                    </a:cubicBezTo>
                    <a:cubicBezTo>
                      <a:pt x="1854" y="1549"/>
                      <a:pt x="1902" y="1427"/>
                      <a:pt x="1927" y="1330"/>
                    </a:cubicBezTo>
                    <a:lnTo>
                      <a:pt x="1927" y="1330"/>
                    </a:lnTo>
                    <a:cubicBezTo>
                      <a:pt x="1917" y="1350"/>
                      <a:pt x="1911" y="1358"/>
                      <a:pt x="1907" y="1358"/>
                    </a:cubicBezTo>
                    <a:cubicBezTo>
                      <a:pt x="1902" y="1358"/>
                      <a:pt x="1902" y="1344"/>
                      <a:pt x="1902" y="1330"/>
                    </a:cubicBezTo>
                    <a:cubicBezTo>
                      <a:pt x="1927" y="1183"/>
                      <a:pt x="1902" y="1183"/>
                      <a:pt x="1902" y="1183"/>
                    </a:cubicBezTo>
                    <a:cubicBezTo>
                      <a:pt x="1902" y="1159"/>
                      <a:pt x="1902" y="1183"/>
                      <a:pt x="1878" y="1013"/>
                    </a:cubicBezTo>
                    <a:cubicBezTo>
                      <a:pt x="1805" y="744"/>
                      <a:pt x="1659" y="500"/>
                      <a:pt x="1439" y="305"/>
                    </a:cubicBezTo>
                    <a:lnTo>
                      <a:pt x="1342" y="232"/>
                    </a:lnTo>
                    <a:lnTo>
                      <a:pt x="1220" y="159"/>
                    </a:lnTo>
                    <a:cubicBezTo>
                      <a:pt x="1171" y="135"/>
                      <a:pt x="1146" y="110"/>
                      <a:pt x="1098" y="86"/>
                    </a:cubicBezTo>
                    <a:cubicBezTo>
                      <a:pt x="1049" y="61"/>
                      <a:pt x="1000" y="37"/>
                      <a:pt x="951" y="37"/>
                    </a:cubicBezTo>
                    <a:cubicBezTo>
                      <a:pt x="878" y="13"/>
                      <a:pt x="805" y="0"/>
                      <a:pt x="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4" name="Google Shape;1074;p35"/>
              <p:cNvSpPr/>
              <p:nvPr/>
            </p:nvSpPr>
            <p:spPr>
              <a:xfrm>
                <a:off x="716750" y="3227600"/>
                <a:ext cx="47600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2019" extrusionOk="0">
                    <a:moveTo>
                      <a:pt x="611" y="0"/>
                    </a:moveTo>
                    <a:cubicBezTo>
                      <a:pt x="613" y="3"/>
                      <a:pt x="616" y="6"/>
                      <a:pt x="619" y="9"/>
                    </a:cubicBezTo>
                    <a:lnTo>
                      <a:pt x="619" y="9"/>
                    </a:lnTo>
                    <a:lnTo>
                      <a:pt x="635" y="0"/>
                    </a:lnTo>
                    <a:close/>
                    <a:moveTo>
                      <a:pt x="619" y="9"/>
                    </a:moveTo>
                    <a:lnTo>
                      <a:pt x="123" y="269"/>
                    </a:lnTo>
                    <a:cubicBezTo>
                      <a:pt x="123" y="318"/>
                      <a:pt x="123" y="366"/>
                      <a:pt x="123" y="415"/>
                    </a:cubicBezTo>
                    <a:lnTo>
                      <a:pt x="123" y="683"/>
                    </a:lnTo>
                    <a:cubicBezTo>
                      <a:pt x="123" y="708"/>
                      <a:pt x="123" y="708"/>
                      <a:pt x="123" y="732"/>
                    </a:cubicBezTo>
                    <a:cubicBezTo>
                      <a:pt x="123" y="732"/>
                      <a:pt x="98" y="732"/>
                      <a:pt x="98" y="757"/>
                    </a:cubicBezTo>
                    <a:cubicBezTo>
                      <a:pt x="74" y="830"/>
                      <a:pt x="50" y="879"/>
                      <a:pt x="25" y="952"/>
                    </a:cubicBezTo>
                    <a:cubicBezTo>
                      <a:pt x="25" y="1000"/>
                      <a:pt x="1" y="1049"/>
                      <a:pt x="1" y="1074"/>
                    </a:cubicBezTo>
                    <a:cubicBezTo>
                      <a:pt x="1" y="1147"/>
                      <a:pt x="1" y="1196"/>
                      <a:pt x="1" y="1244"/>
                    </a:cubicBezTo>
                    <a:cubicBezTo>
                      <a:pt x="1" y="1464"/>
                      <a:pt x="98" y="1659"/>
                      <a:pt x="245" y="1805"/>
                    </a:cubicBezTo>
                    <a:cubicBezTo>
                      <a:pt x="318" y="1878"/>
                      <a:pt x="416" y="1952"/>
                      <a:pt x="538" y="1976"/>
                    </a:cubicBezTo>
                    <a:cubicBezTo>
                      <a:pt x="562" y="1976"/>
                      <a:pt x="562" y="2000"/>
                      <a:pt x="586" y="2000"/>
                    </a:cubicBezTo>
                    <a:cubicBezTo>
                      <a:pt x="635" y="2013"/>
                      <a:pt x="690" y="2019"/>
                      <a:pt x="745" y="2019"/>
                    </a:cubicBezTo>
                    <a:cubicBezTo>
                      <a:pt x="800" y="2019"/>
                      <a:pt x="855" y="2013"/>
                      <a:pt x="903" y="2000"/>
                    </a:cubicBezTo>
                    <a:cubicBezTo>
                      <a:pt x="1001" y="2000"/>
                      <a:pt x="1123" y="1976"/>
                      <a:pt x="1220" y="1952"/>
                    </a:cubicBezTo>
                    <a:lnTo>
                      <a:pt x="1220" y="1927"/>
                    </a:lnTo>
                    <a:cubicBezTo>
                      <a:pt x="1256" y="1909"/>
                      <a:pt x="1269" y="1905"/>
                      <a:pt x="1276" y="1905"/>
                    </a:cubicBezTo>
                    <a:cubicBezTo>
                      <a:pt x="1283" y="1905"/>
                      <a:pt x="1283" y="1910"/>
                      <a:pt x="1298" y="1910"/>
                    </a:cubicBezTo>
                    <a:cubicBezTo>
                      <a:pt x="1307" y="1910"/>
                      <a:pt x="1320" y="1908"/>
                      <a:pt x="1342" y="1903"/>
                    </a:cubicBezTo>
                    <a:cubicBezTo>
                      <a:pt x="1342" y="1830"/>
                      <a:pt x="1489" y="1830"/>
                      <a:pt x="1489" y="1781"/>
                    </a:cubicBezTo>
                    <a:cubicBezTo>
                      <a:pt x="1489" y="1781"/>
                      <a:pt x="1537" y="1757"/>
                      <a:pt x="1537" y="1757"/>
                    </a:cubicBezTo>
                    <a:cubicBezTo>
                      <a:pt x="1537" y="1760"/>
                      <a:pt x="1538" y="1761"/>
                      <a:pt x="1540" y="1761"/>
                    </a:cubicBezTo>
                    <a:cubicBezTo>
                      <a:pt x="1551" y="1761"/>
                      <a:pt x="1590" y="1704"/>
                      <a:pt x="1611" y="1683"/>
                    </a:cubicBezTo>
                    <a:cubicBezTo>
                      <a:pt x="1619" y="1675"/>
                      <a:pt x="1621" y="1673"/>
                      <a:pt x="1621" y="1673"/>
                    </a:cubicBezTo>
                    <a:cubicBezTo>
                      <a:pt x="1619" y="1673"/>
                      <a:pt x="1603" y="1683"/>
                      <a:pt x="1586" y="1683"/>
                    </a:cubicBezTo>
                    <a:lnTo>
                      <a:pt x="1635" y="1635"/>
                    </a:lnTo>
                    <a:cubicBezTo>
                      <a:pt x="1647" y="1622"/>
                      <a:pt x="1659" y="1616"/>
                      <a:pt x="1666" y="1616"/>
                    </a:cubicBezTo>
                    <a:cubicBezTo>
                      <a:pt x="1672" y="1616"/>
                      <a:pt x="1672" y="1622"/>
                      <a:pt x="1659" y="1635"/>
                    </a:cubicBezTo>
                    <a:cubicBezTo>
                      <a:pt x="1733" y="1561"/>
                      <a:pt x="1781" y="1464"/>
                      <a:pt x="1830" y="1366"/>
                    </a:cubicBezTo>
                    <a:cubicBezTo>
                      <a:pt x="1879" y="1244"/>
                      <a:pt x="1903" y="1074"/>
                      <a:pt x="1879" y="927"/>
                    </a:cubicBezTo>
                    <a:cubicBezTo>
                      <a:pt x="1855" y="781"/>
                      <a:pt x="1781" y="635"/>
                      <a:pt x="1684" y="513"/>
                    </a:cubicBezTo>
                    <a:cubicBezTo>
                      <a:pt x="1611" y="464"/>
                      <a:pt x="1537" y="415"/>
                      <a:pt x="1464" y="366"/>
                    </a:cubicBezTo>
                    <a:lnTo>
                      <a:pt x="1464" y="366"/>
                    </a:lnTo>
                    <a:cubicBezTo>
                      <a:pt x="1464" y="415"/>
                      <a:pt x="1513" y="439"/>
                      <a:pt x="1513" y="464"/>
                    </a:cubicBezTo>
                    <a:cubicBezTo>
                      <a:pt x="1489" y="439"/>
                      <a:pt x="1464" y="415"/>
                      <a:pt x="1440" y="415"/>
                    </a:cubicBezTo>
                    <a:cubicBezTo>
                      <a:pt x="1416" y="415"/>
                      <a:pt x="1367" y="342"/>
                      <a:pt x="1367" y="293"/>
                    </a:cubicBezTo>
                    <a:lnTo>
                      <a:pt x="1342" y="293"/>
                    </a:lnTo>
                    <a:lnTo>
                      <a:pt x="1342" y="269"/>
                    </a:lnTo>
                    <a:cubicBezTo>
                      <a:pt x="1294" y="244"/>
                      <a:pt x="1220" y="220"/>
                      <a:pt x="1172" y="171"/>
                    </a:cubicBezTo>
                    <a:cubicBezTo>
                      <a:pt x="1098" y="147"/>
                      <a:pt x="1050" y="147"/>
                      <a:pt x="1001" y="122"/>
                    </a:cubicBezTo>
                    <a:cubicBezTo>
                      <a:pt x="996" y="118"/>
                      <a:pt x="994" y="116"/>
                      <a:pt x="994" y="116"/>
                    </a:cubicBezTo>
                    <a:lnTo>
                      <a:pt x="994" y="116"/>
                    </a:lnTo>
                    <a:cubicBezTo>
                      <a:pt x="993" y="116"/>
                      <a:pt x="1020" y="147"/>
                      <a:pt x="1001" y="147"/>
                    </a:cubicBezTo>
                    <a:cubicBezTo>
                      <a:pt x="977" y="147"/>
                      <a:pt x="952" y="147"/>
                      <a:pt x="952" y="122"/>
                    </a:cubicBezTo>
                    <a:cubicBezTo>
                      <a:pt x="952" y="98"/>
                      <a:pt x="928" y="86"/>
                      <a:pt x="906" y="86"/>
                    </a:cubicBezTo>
                    <a:cubicBezTo>
                      <a:pt x="888" y="86"/>
                      <a:pt x="872" y="95"/>
                      <a:pt x="876" y="113"/>
                    </a:cubicBezTo>
                    <a:lnTo>
                      <a:pt x="876" y="113"/>
                    </a:lnTo>
                    <a:cubicBezTo>
                      <a:pt x="862" y="92"/>
                      <a:pt x="812" y="74"/>
                      <a:pt x="855" y="74"/>
                    </a:cubicBezTo>
                    <a:cubicBezTo>
                      <a:pt x="830" y="74"/>
                      <a:pt x="806" y="49"/>
                      <a:pt x="806" y="49"/>
                    </a:cubicBezTo>
                    <a:lnTo>
                      <a:pt x="806" y="49"/>
                    </a:lnTo>
                    <a:lnTo>
                      <a:pt x="830" y="74"/>
                    </a:lnTo>
                    <a:cubicBezTo>
                      <a:pt x="757" y="49"/>
                      <a:pt x="733" y="25"/>
                      <a:pt x="684" y="25"/>
                    </a:cubicBezTo>
                    <a:lnTo>
                      <a:pt x="708" y="49"/>
                    </a:lnTo>
                    <a:cubicBezTo>
                      <a:pt x="665" y="49"/>
                      <a:pt x="641" y="30"/>
                      <a:pt x="619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5" name="Google Shape;1075;p35"/>
              <p:cNvSpPr/>
              <p:nvPr/>
            </p:nvSpPr>
            <p:spPr>
              <a:xfrm>
                <a:off x="646025" y="3015400"/>
                <a:ext cx="40875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1962" extrusionOk="0">
                    <a:moveTo>
                      <a:pt x="659" y="1"/>
                    </a:moveTo>
                    <a:cubicBezTo>
                      <a:pt x="513" y="25"/>
                      <a:pt x="367" y="123"/>
                      <a:pt x="269" y="220"/>
                    </a:cubicBezTo>
                    <a:cubicBezTo>
                      <a:pt x="196" y="294"/>
                      <a:pt x="147" y="367"/>
                      <a:pt x="98" y="464"/>
                    </a:cubicBezTo>
                    <a:cubicBezTo>
                      <a:pt x="50" y="586"/>
                      <a:pt x="25" y="684"/>
                      <a:pt x="25" y="806"/>
                    </a:cubicBezTo>
                    <a:cubicBezTo>
                      <a:pt x="1" y="879"/>
                      <a:pt x="1" y="952"/>
                      <a:pt x="25" y="1001"/>
                    </a:cubicBezTo>
                    <a:cubicBezTo>
                      <a:pt x="25" y="1147"/>
                      <a:pt x="74" y="1294"/>
                      <a:pt x="147" y="1415"/>
                    </a:cubicBezTo>
                    <a:cubicBezTo>
                      <a:pt x="220" y="1562"/>
                      <a:pt x="318" y="1684"/>
                      <a:pt x="464" y="1781"/>
                    </a:cubicBezTo>
                    <a:cubicBezTo>
                      <a:pt x="562" y="1879"/>
                      <a:pt x="708" y="1952"/>
                      <a:pt x="830" y="1952"/>
                    </a:cubicBezTo>
                    <a:cubicBezTo>
                      <a:pt x="860" y="1958"/>
                      <a:pt x="891" y="1961"/>
                      <a:pt x="921" y="1961"/>
                    </a:cubicBezTo>
                    <a:cubicBezTo>
                      <a:pt x="1011" y="1961"/>
                      <a:pt x="1098" y="1934"/>
                      <a:pt x="1171" y="1879"/>
                    </a:cubicBezTo>
                    <a:cubicBezTo>
                      <a:pt x="1245" y="1879"/>
                      <a:pt x="1293" y="1830"/>
                      <a:pt x="1342" y="1781"/>
                    </a:cubicBezTo>
                    <a:cubicBezTo>
                      <a:pt x="1318" y="1781"/>
                      <a:pt x="1318" y="1781"/>
                      <a:pt x="1342" y="1757"/>
                    </a:cubicBezTo>
                    <a:cubicBezTo>
                      <a:pt x="1415" y="1684"/>
                      <a:pt x="1415" y="1684"/>
                      <a:pt x="1415" y="1684"/>
                    </a:cubicBezTo>
                    <a:cubicBezTo>
                      <a:pt x="1415" y="1659"/>
                      <a:pt x="1415" y="1684"/>
                      <a:pt x="1440" y="1586"/>
                    </a:cubicBezTo>
                    <a:cubicBezTo>
                      <a:pt x="1488" y="1464"/>
                      <a:pt x="1513" y="1415"/>
                      <a:pt x="1537" y="1294"/>
                    </a:cubicBezTo>
                    <a:cubicBezTo>
                      <a:pt x="1562" y="1220"/>
                      <a:pt x="1586" y="1172"/>
                      <a:pt x="1586" y="1098"/>
                    </a:cubicBezTo>
                    <a:cubicBezTo>
                      <a:pt x="1610" y="1050"/>
                      <a:pt x="1610" y="976"/>
                      <a:pt x="1635" y="903"/>
                    </a:cubicBezTo>
                    <a:cubicBezTo>
                      <a:pt x="1635" y="830"/>
                      <a:pt x="1635" y="781"/>
                      <a:pt x="1635" y="708"/>
                    </a:cubicBezTo>
                    <a:lnTo>
                      <a:pt x="1635" y="586"/>
                    </a:lnTo>
                    <a:lnTo>
                      <a:pt x="1610" y="489"/>
                    </a:lnTo>
                    <a:cubicBezTo>
                      <a:pt x="1586" y="416"/>
                      <a:pt x="1562" y="318"/>
                      <a:pt x="1513" y="245"/>
                    </a:cubicBezTo>
                    <a:cubicBezTo>
                      <a:pt x="1440" y="147"/>
                      <a:pt x="1318" y="98"/>
                      <a:pt x="1196" y="74"/>
                    </a:cubicBezTo>
                    <a:lnTo>
                      <a:pt x="1025" y="74"/>
                    </a:lnTo>
                    <a:cubicBezTo>
                      <a:pt x="903" y="25"/>
                      <a:pt x="781" y="1"/>
                      <a:pt x="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76" name="Google Shape;1076;p35"/>
              <p:cNvSpPr/>
              <p:nvPr/>
            </p:nvSpPr>
            <p:spPr>
              <a:xfrm>
                <a:off x="734450" y="3011150"/>
                <a:ext cx="4025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610" h="2342" extrusionOk="0">
                    <a:moveTo>
                      <a:pt x="708" y="0"/>
                    </a:moveTo>
                    <a:lnTo>
                      <a:pt x="98" y="171"/>
                    </a:lnTo>
                    <a:cubicBezTo>
                      <a:pt x="49" y="342"/>
                      <a:pt x="0" y="512"/>
                      <a:pt x="25" y="707"/>
                    </a:cubicBezTo>
                    <a:cubicBezTo>
                      <a:pt x="25" y="829"/>
                      <a:pt x="25" y="976"/>
                      <a:pt x="73" y="1098"/>
                    </a:cubicBezTo>
                    <a:cubicBezTo>
                      <a:pt x="122" y="1293"/>
                      <a:pt x="195" y="1488"/>
                      <a:pt x="293" y="1659"/>
                    </a:cubicBezTo>
                    <a:cubicBezTo>
                      <a:pt x="390" y="1854"/>
                      <a:pt x="537" y="2000"/>
                      <a:pt x="732" y="2122"/>
                    </a:cubicBezTo>
                    <a:cubicBezTo>
                      <a:pt x="756" y="2171"/>
                      <a:pt x="805" y="2220"/>
                      <a:pt x="854" y="2244"/>
                    </a:cubicBezTo>
                    <a:cubicBezTo>
                      <a:pt x="842" y="2232"/>
                      <a:pt x="842" y="2226"/>
                      <a:pt x="845" y="2226"/>
                    </a:cubicBezTo>
                    <a:cubicBezTo>
                      <a:pt x="848" y="2226"/>
                      <a:pt x="854" y="2232"/>
                      <a:pt x="854" y="2244"/>
                    </a:cubicBezTo>
                    <a:cubicBezTo>
                      <a:pt x="911" y="2272"/>
                      <a:pt x="923" y="2279"/>
                      <a:pt x="928" y="2279"/>
                    </a:cubicBezTo>
                    <a:cubicBezTo>
                      <a:pt x="931" y="2279"/>
                      <a:pt x="929" y="2275"/>
                      <a:pt x="940" y="2275"/>
                    </a:cubicBezTo>
                    <a:cubicBezTo>
                      <a:pt x="951" y="2275"/>
                      <a:pt x="974" y="2278"/>
                      <a:pt x="1025" y="2293"/>
                    </a:cubicBezTo>
                    <a:lnTo>
                      <a:pt x="1147" y="2342"/>
                    </a:lnTo>
                    <a:lnTo>
                      <a:pt x="1537" y="2122"/>
                    </a:lnTo>
                    <a:cubicBezTo>
                      <a:pt x="1586" y="1951"/>
                      <a:pt x="1610" y="1756"/>
                      <a:pt x="1610" y="1585"/>
                    </a:cubicBezTo>
                    <a:cubicBezTo>
                      <a:pt x="1586" y="1439"/>
                      <a:pt x="1537" y="1293"/>
                      <a:pt x="1512" y="1171"/>
                    </a:cubicBezTo>
                    <a:cubicBezTo>
                      <a:pt x="1464" y="1073"/>
                      <a:pt x="1415" y="1000"/>
                      <a:pt x="1366" y="927"/>
                    </a:cubicBezTo>
                    <a:cubicBezTo>
                      <a:pt x="1342" y="903"/>
                      <a:pt x="1293" y="854"/>
                      <a:pt x="1220" y="781"/>
                    </a:cubicBezTo>
                    <a:cubicBezTo>
                      <a:pt x="1220" y="781"/>
                      <a:pt x="1220" y="756"/>
                      <a:pt x="1220" y="756"/>
                    </a:cubicBezTo>
                    <a:cubicBezTo>
                      <a:pt x="1220" y="659"/>
                      <a:pt x="1171" y="610"/>
                      <a:pt x="1147" y="537"/>
                    </a:cubicBezTo>
                    <a:cubicBezTo>
                      <a:pt x="1122" y="464"/>
                      <a:pt x="1098" y="415"/>
                      <a:pt x="1073" y="390"/>
                    </a:cubicBezTo>
                    <a:cubicBezTo>
                      <a:pt x="1049" y="342"/>
                      <a:pt x="1000" y="293"/>
                      <a:pt x="976" y="220"/>
                    </a:cubicBezTo>
                    <a:cubicBezTo>
                      <a:pt x="976" y="220"/>
                      <a:pt x="951" y="195"/>
                      <a:pt x="951" y="195"/>
                    </a:cubicBezTo>
                    <a:cubicBezTo>
                      <a:pt x="878" y="122"/>
                      <a:pt x="805" y="49"/>
                      <a:pt x="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Google Shape;1081;p36"/>
          <p:cNvSpPr txBox="1">
            <a:spLocks noGrp="1"/>
          </p:cNvSpPr>
          <p:nvPr>
            <p:ph type="title"/>
          </p:nvPr>
        </p:nvSpPr>
        <p:spPr>
          <a:xfrm>
            <a:off x="311700" y="2926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اصول راهنما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82" name="Google Shape;1082;p36"/>
          <p:cNvSpPr txBox="1">
            <a:spLocks noGrp="1"/>
          </p:cNvSpPr>
          <p:nvPr>
            <p:ph type="ctrTitle" idx="4294967295"/>
          </p:nvPr>
        </p:nvSpPr>
        <p:spPr>
          <a:xfrm flipH="1">
            <a:off x="334723" y="1570674"/>
            <a:ext cx="3129068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2"/>
                </a:solidFill>
                <a:cs typeface="B Nazanin" panose="00000700000000000000" pitchFamily="2" charset="-78"/>
              </a:rPr>
              <a:t>کاری که ما انجام می دهیم</a:t>
            </a:r>
            <a:endParaRPr sz="24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83" name="Google Shape;1083;p36"/>
          <p:cNvSpPr txBox="1">
            <a:spLocks noGrp="1"/>
          </p:cNvSpPr>
          <p:nvPr>
            <p:ph type="subTitle" idx="4294967295"/>
          </p:nvPr>
        </p:nvSpPr>
        <p:spPr>
          <a:xfrm flipH="1">
            <a:off x="1272523" y="2439675"/>
            <a:ext cx="1975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پژوهش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84" name="Google Shape;1084;p36"/>
          <p:cNvSpPr txBox="1">
            <a:spLocks noGrp="1"/>
          </p:cNvSpPr>
          <p:nvPr>
            <p:ph type="ctrTitle" idx="4294967295"/>
          </p:nvPr>
        </p:nvSpPr>
        <p:spPr>
          <a:xfrm flipH="1">
            <a:off x="4837444" y="1516000"/>
            <a:ext cx="3132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2"/>
                </a:solidFill>
                <a:cs typeface="B Nazanin" panose="00000700000000000000" pitchFamily="2" charset="-78"/>
              </a:rPr>
              <a:t>هدف ما رسیدن به آن است</a:t>
            </a:r>
            <a:endParaRPr sz="24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85" name="Google Shape;1085;p36"/>
          <p:cNvSpPr txBox="1">
            <a:spLocks noGrp="1"/>
          </p:cNvSpPr>
          <p:nvPr>
            <p:ph type="subTitle" idx="4294967295"/>
          </p:nvPr>
        </p:nvSpPr>
        <p:spPr>
          <a:xfrm flipH="1">
            <a:off x="5122893" y="2288325"/>
            <a:ext cx="25611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086" name="Google Shape;1086;p36"/>
          <p:cNvSpPr txBox="1">
            <a:spLocks noGrp="1"/>
          </p:cNvSpPr>
          <p:nvPr>
            <p:ph type="subTitle" idx="4294967295"/>
          </p:nvPr>
        </p:nvSpPr>
        <p:spPr>
          <a:xfrm flipH="1">
            <a:off x="1174256" y="2964600"/>
            <a:ext cx="21717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وکالت و لابی گری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87" name="Google Shape;1087;p36"/>
          <p:cNvSpPr txBox="1">
            <a:spLocks noGrp="1"/>
          </p:cNvSpPr>
          <p:nvPr>
            <p:ph type="subTitle" idx="4294967295"/>
          </p:nvPr>
        </p:nvSpPr>
        <p:spPr>
          <a:xfrm flipH="1">
            <a:off x="5122893" y="2964600"/>
            <a:ext cx="25611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088" name="Google Shape;1088;p36"/>
          <p:cNvSpPr txBox="1">
            <a:spLocks noGrp="1"/>
          </p:cNvSpPr>
          <p:nvPr>
            <p:ph type="subTitle" idx="4294967295"/>
          </p:nvPr>
        </p:nvSpPr>
        <p:spPr>
          <a:xfrm flipH="1">
            <a:off x="1513218" y="3633950"/>
            <a:ext cx="14940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کمپین ها و اقدام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4294967295"/>
          </p:nvPr>
        </p:nvSpPr>
        <p:spPr>
          <a:xfrm flipH="1">
            <a:off x="5122893" y="3633950"/>
            <a:ext cx="25611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قالب پاورپوینت جمعیت شناختی ویرایش می باشد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1090" name="Google Shape;1090;p36"/>
          <p:cNvSpPr/>
          <p:nvPr/>
        </p:nvSpPr>
        <p:spPr>
          <a:xfrm>
            <a:off x="3794750" y="4009424"/>
            <a:ext cx="738953" cy="124449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91" name="Google Shape;1091;p36"/>
          <p:cNvSpPr/>
          <p:nvPr/>
        </p:nvSpPr>
        <p:spPr>
          <a:xfrm>
            <a:off x="3794750" y="3340074"/>
            <a:ext cx="738953" cy="124449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92" name="Google Shape;1092;p36"/>
          <p:cNvSpPr/>
          <p:nvPr/>
        </p:nvSpPr>
        <p:spPr>
          <a:xfrm>
            <a:off x="3794750" y="2670724"/>
            <a:ext cx="738953" cy="124449"/>
          </a:xfrm>
          <a:custGeom>
            <a:avLst/>
            <a:gdLst/>
            <a:ahLst/>
            <a:cxnLst/>
            <a:rect l="l" t="t" r="r" b="b"/>
            <a:pathLst>
              <a:path w="17634" h="3733" extrusionOk="0">
                <a:moveTo>
                  <a:pt x="16536" y="830"/>
                </a:moveTo>
                <a:cubicBezTo>
                  <a:pt x="16527" y="849"/>
                  <a:pt x="16521" y="872"/>
                  <a:pt x="16516" y="896"/>
                </a:cubicBezTo>
                <a:lnTo>
                  <a:pt x="16516" y="896"/>
                </a:lnTo>
                <a:cubicBezTo>
                  <a:pt x="16523" y="873"/>
                  <a:pt x="16529" y="851"/>
                  <a:pt x="16536" y="830"/>
                </a:cubicBezTo>
                <a:close/>
                <a:moveTo>
                  <a:pt x="3146" y="1220"/>
                </a:moveTo>
                <a:lnTo>
                  <a:pt x="3146" y="1245"/>
                </a:lnTo>
                <a:cubicBezTo>
                  <a:pt x="3146" y="1269"/>
                  <a:pt x="3146" y="1269"/>
                  <a:pt x="3171" y="1294"/>
                </a:cubicBezTo>
                <a:cubicBezTo>
                  <a:pt x="3171" y="1294"/>
                  <a:pt x="3171" y="1269"/>
                  <a:pt x="3171" y="1269"/>
                </a:cubicBezTo>
                <a:lnTo>
                  <a:pt x="3146" y="1220"/>
                </a:lnTo>
                <a:close/>
                <a:moveTo>
                  <a:pt x="986" y="3192"/>
                </a:moveTo>
                <a:cubicBezTo>
                  <a:pt x="970" y="3196"/>
                  <a:pt x="943" y="3205"/>
                  <a:pt x="902" y="3220"/>
                </a:cubicBezTo>
                <a:lnTo>
                  <a:pt x="986" y="3192"/>
                </a:lnTo>
                <a:close/>
                <a:moveTo>
                  <a:pt x="16486" y="3479"/>
                </a:moveTo>
                <a:cubicBezTo>
                  <a:pt x="16460" y="3490"/>
                  <a:pt x="16437" y="3502"/>
                  <a:pt x="16414" y="3513"/>
                </a:cubicBezTo>
                <a:cubicBezTo>
                  <a:pt x="16440" y="3504"/>
                  <a:pt x="16464" y="3492"/>
                  <a:pt x="16486" y="3479"/>
                </a:cubicBezTo>
                <a:close/>
                <a:moveTo>
                  <a:pt x="2171" y="1"/>
                </a:moveTo>
                <a:cubicBezTo>
                  <a:pt x="2171" y="25"/>
                  <a:pt x="2146" y="25"/>
                  <a:pt x="2122" y="50"/>
                </a:cubicBezTo>
                <a:lnTo>
                  <a:pt x="1927" y="196"/>
                </a:lnTo>
                <a:lnTo>
                  <a:pt x="1829" y="269"/>
                </a:lnTo>
                <a:lnTo>
                  <a:pt x="1756" y="294"/>
                </a:lnTo>
                <a:lnTo>
                  <a:pt x="1707" y="294"/>
                </a:lnTo>
                <a:lnTo>
                  <a:pt x="1610" y="318"/>
                </a:lnTo>
                <a:lnTo>
                  <a:pt x="1341" y="367"/>
                </a:lnTo>
                <a:cubicBezTo>
                  <a:pt x="1293" y="464"/>
                  <a:pt x="1244" y="562"/>
                  <a:pt x="1220" y="684"/>
                </a:cubicBezTo>
                <a:cubicBezTo>
                  <a:pt x="1195" y="708"/>
                  <a:pt x="1171" y="781"/>
                  <a:pt x="1146" y="855"/>
                </a:cubicBezTo>
                <a:cubicBezTo>
                  <a:pt x="1146" y="903"/>
                  <a:pt x="1122" y="976"/>
                  <a:pt x="1098" y="1025"/>
                </a:cubicBezTo>
                <a:cubicBezTo>
                  <a:pt x="1049" y="1147"/>
                  <a:pt x="1024" y="1269"/>
                  <a:pt x="976" y="1415"/>
                </a:cubicBezTo>
                <a:cubicBezTo>
                  <a:pt x="976" y="1415"/>
                  <a:pt x="976" y="1415"/>
                  <a:pt x="976" y="1440"/>
                </a:cubicBezTo>
                <a:lnTo>
                  <a:pt x="951" y="1464"/>
                </a:lnTo>
                <a:lnTo>
                  <a:pt x="902" y="1513"/>
                </a:lnTo>
                <a:lnTo>
                  <a:pt x="829" y="1635"/>
                </a:lnTo>
                <a:lnTo>
                  <a:pt x="805" y="1659"/>
                </a:lnTo>
                <a:lnTo>
                  <a:pt x="756" y="1684"/>
                </a:lnTo>
                <a:cubicBezTo>
                  <a:pt x="732" y="1708"/>
                  <a:pt x="683" y="1733"/>
                  <a:pt x="659" y="1781"/>
                </a:cubicBezTo>
                <a:cubicBezTo>
                  <a:pt x="610" y="1806"/>
                  <a:pt x="561" y="1830"/>
                  <a:pt x="537" y="1854"/>
                </a:cubicBezTo>
                <a:cubicBezTo>
                  <a:pt x="488" y="1879"/>
                  <a:pt x="439" y="1903"/>
                  <a:pt x="390" y="1952"/>
                </a:cubicBezTo>
                <a:lnTo>
                  <a:pt x="220" y="1976"/>
                </a:lnTo>
                <a:cubicBezTo>
                  <a:pt x="146" y="1976"/>
                  <a:pt x="49" y="2001"/>
                  <a:pt x="49" y="2001"/>
                </a:cubicBezTo>
                <a:lnTo>
                  <a:pt x="0" y="2025"/>
                </a:lnTo>
                <a:lnTo>
                  <a:pt x="0" y="2220"/>
                </a:lnTo>
                <a:cubicBezTo>
                  <a:pt x="0" y="2391"/>
                  <a:pt x="24" y="2537"/>
                  <a:pt x="49" y="2684"/>
                </a:cubicBezTo>
                <a:cubicBezTo>
                  <a:pt x="115" y="2971"/>
                  <a:pt x="262" y="3279"/>
                  <a:pt x="616" y="3279"/>
                </a:cubicBezTo>
                <a:cubicBezTo>
                  <a:pt x="653" y="3279"/>
                  <a:pt x="691" y="3276"/>
                  <a:pt x="732" y="3269"/>
                </a:cubicBezTo>
                <a:lnTo>
                  <a:pt x="732" y="3318"/>
                </a:lnTo>
                <a:lnTo>
                  <a:pt x="902" y="3220"/>
                </a:lnTo>
                <a:cubicBezTo>
                  <a:pt x="1061" y="3161"/>
                  <a:pt x="1139" y="3085"/>
                  <a:pt x="1163" y="3085"/>
                </a:cubicBezTo>
                <a:cubicBezTo>
                  <a:pt x="1168" y="3085"/>
                  <a:pt x="1171" y="3089"/>
                  <a:pt x="1171" y="3098"/>
                </a:cubicBezTo>
                <a:lnTo>
                  <a:pt x="1146" y="3123"/>
                </a:lnTo>
                <a:lnTo>
                  <a:pt x="1049" y="3172"/>
                </a:lnTo>
                <a:lnTo>
                  <a:pt x="986" y="3192"/>
                </a:lnTo>
                <a:lnTo>
                  <a:pt x="986" y="3192"/>
                </a:lnTo>
                <a:cubicBezTo>
                  <a:pt x="993" y="3191"/>
                  <a:pt x="998" y="3190"/>
                  <a:pt x="1001" y="3190"/>
                </a:cubicBezTo>
                <a:cubicBezTo>
                  <a:pt x="1030" y="3190"/>
                  <a:pt x="954" y="3242"/>
                  <a:pt x="902" y="3293"/>
                </a:cubicBezTo>
                <a:cubicBezTo>
                  <a:pt x="1000" y="3245"/>
                  <a:pt x="1073" y="3220"/>
                  <a:pt x="1146" y="3172"/>
                </a:cubicBezTo>
                <a:cubicBezTo>
                  <a:pt x="1171" y="3163"/>
                  <a:pt x="1173" y="3161"/>
                  <a:pt x="1165" y="3161"/>
                </a:cubicBezTo>
                <a:cubicBezTo>
                  <a:pt x="1149" y="3161"/>
                  <a:pt x="1089" y="3172"/>
                  <a:pt x="1073" y="3172"/>
                </a:cubicBezTo>
                <a:cubicBezTo>
                  <a:pt x="1122" y="3147"/>
                  <a:pt x="1195" y="3098"/>
                  <a:pt x="1244" y="3050"/>
                </a:cubicBezTo>
                <a:cubicBezTo>
                  <a:pt x="1268" y="3025"/>
                  <a:pt x="1317" y="3001"/>
                  <a:pt x="1341" y="3001"/>
                </a:cubicBezTo>
                <a:cubicBezTo>
                  <a:pt x="1366" y="2952"/>
                  <a:pt x="1415" y="2952"/>
                  <a:pt x="1439" y="2928"/>
                </a:cubicBezTo>
                <a:cubicBezTo>
                  <a:pt x="1561" y="2854"/>
                  <a:pt x="1561" y="2854"/>
                  <a:pt x="1585" y="2854"/>
                </a:cubicBezTo>
                <a:cubicBezTo>
                  <a:pt x="1585" y="2861"/>
                  <a:pt x="1587" y="2864"/>
                  <a:pt x="1591" y="2864"/>
                </a:cubicBezTo>
                <a:cubicBezTo>
                  <a:pt x="1604" y="2864"/>
                  <a:pt x="1640" y="2836"/>
                  <a:pt x="1732" y="2781"/>
                </a:cubicBezTo>
                <a:lnTo>
                  <a:pt x="1854" y="2659"/>
                </a:lnTo>
                <a:lnTo>
                  <a:pt x="1902" y="2659"/>
                </a:lnTo>
                <a:lnTo>
                  <a:pt x="1927" y="2611"/>
                </a:lnTo>
                <a:cubicBezTo>
                  <a:pt x="1927" y="2611"/>
                  <a:pt x="1951" y="2586"/>
                  <a:pt x="1951" y="2586"/>
                </a:cubicBezTo>
                <a:lnTo>
                  <a:pt x="1976" y="2537"/>
                </a:lnTo>
                <a:lnTo>
                  <a:pt x="1976" y="2562"/>
                </a:lnTo>
                <a:cubicBezTo>
                  <a:pt x="1976" y="2586"/>
                  <a:pt x="1976" y="2611"/>
                  <a:pt x="1976" y="2635"/>
                </a:cubicBezTo>
                <a:cubicBezTo>
                  <a:pt x="1976" y="2635"/>
                  <a:pt x="1976" y="2635"/>
                  <a:pt x="1976" y="2659"/>
                </a:cubicBezTo>
                <a:lnTo>
                  <a:pt x="2000" y="2659"/>
                </a:lnTo>
                <a:lnTo>
                  <a:pt x="2049" y="2708"/>
                </a:lnTo>
                <a:lnTo>
                  <a:pt x="2146" y="2781"/>
                </a:lnTo>
                <a:lnTo>
                  <a:pt x="2244" y="2879"/>
                </a:lnTo>
                <a:cubicBezTo>
                  <a:pt x="2293" y="2928"/>
                  <a:pt x="2317" y="2952"/>
                  <a:pt x="2341" y="2976"/>
                </a:cubicBezTo>
                <a:cubicBezTo>
                  <a:pt x="2341" y="3001"/>
                  <a:pt x="2366" y="3025"/>
                  <a:pt x="2366" y="3050"/>
                </a:cubicBezTo>
                <a:cubicBezTo>
                  <a:pt x="2366" y="3047"/>
                  <a:pt x="2367" y="3046"/>
                  <a:pt x="2370" y="3046"/>
                </a:cubicBezTo>
                <a:cubicBezTo>
                  <a:pt x="2393" y="3046"/>
                  <a:pt x="2511" y="3133"/>
                  <a:pt x="2707" y="3220"/>
                </a:cubicBezTo>
                <a:cubicBezTo>
                  <a:pt x="2829" y="3293"/>
                  <a:pt x="2951" y="3367"/>
                  <a:pt x="3073" y="3415"/>
                </a:cubicBezTo>
                <a:cubicBezTo>
                  <a:pt x="3244" y="3464"/>
                  <a:pt x="3390" y="3513"/>
                  <a:pt x="3537" y="3537"/>
                </a:cubicBezTo>
                <a:cubicBezTo>
                  <a:pt x="3829" y="3611"/>
                  <a:pt x="4146" y="3611"/>
                  <a:pt x="4439" y="3611"/>
                </a:cubicBezTo>
                <a:cubicBezTo>
                  <a:pt x="4537" y="3586"/>
                  <a:pt x="4634" y="3586"/>
                  <a:pt x="4732" y="3562"/>
                </a:cubicBezTo>
                <a:lnTo>
                  <a:pt x="4902" y="3562"/>
                </a:lnTo>
                <a:cubicBezTo>
                  <a:pt x="4902" y="3562"/>
                  <a:pt x="4902" y="3537"/>
                  <a:pt x="4902" y="3537"/>
                </a:cubicBezTo>
                <a:cubicBezTo>
                  <a:pt x="4902" y="3537"/>
                  <a:pt x="4902" y="3513"/>
                  <a:pt x="4902" y="3513"/>
                </a:cubicBezTo>
                <a:cubicBezTo>
                  <a:pt x="5034" y="3469"/>
                  <a:pt x="5104" y="3460"/>
                  <a:pt x="5145" y="3460"/>
                </a:cubicBezTo>
                <a:cubicBezTo>
                  <a:pt x="5172" y="3460"/>
                  <a:pt x="5185" y="3464"/>
                  <a:pt x="5195" y="3464"/>
                </a:cubicBezTo>
                <a:cubicBezTo>
                  <a:pt x="5215" y="3464"/>
                  <a:pt x="5230" y="3468"/>
                  <a:pt x="5254" y="3468"/>
                </a:cubicBezTo>
                <a:cubicBezTo>
                  <a:pt x="5291" y="3468"/>
                  <a:pt x="5346" y="3459"/>
                  <a:pt x="5463" y="3415"/>
                </a:cubicBezTo>
                <a:cubicBezTo>
                  <a:pt x="5512" y="3367"/>
                  <a:pt x="5561" y="3342"/>
                  <a:pt x="5634" y="3293"/>
                </a:cubicBezTo>
                <a:lnTo>
                  <a:pt x="5732" y="3245"/>
                </a:lnTo>
                <a:lnTo>
                  <a:pt x="5854" y="3196"/>
                </a:lnTo>
                <a:cubicBezTo>
                  <a:pt x="6000" y="3147"/>
                  <a:pt x="6122" y="3074"/>
                  <a:pt x="6219" y="3001"/>
                </a:cubicBezTo>
                <a:lnTo>
                  <a:pt x="6317" y="2952"/>
                </a:lnTo>
                <a:cubicBezTo>
                  <a:pt x="6334" y="2935"/>
                  <a:pt x="6364" y="2918"/>
                  <a:pt x="6379" y="2918"/>
                </a:cubicBezTo>
                <a:cubicBezTo>
                  <a:pt x="6386" y="2918"/>
                  <a:pt x="6390" y="2920"/>
                  <a:pt x="6390" y="2928"/>
                </a:cubicBezTo>
                <a:cubicBezTo>
                  <a:pt x="6415" y="2830"/>
                  <a:pt x="6561" y="2781"/>
                  <a:pt x="6658" y="2684"/>
                </a:cubicBezTo>
                <a:cubicBezTo>
                  <a:pt x="6666" y="2669"/>
                  <a:pt x="6667" y="2663"/>
                  <a:pt x="6662" y="2663"/>
                </a:cubicBezTo>
                <a:cubicBezTo>
                  <a:pt x="6653" y="2663"/>
                  <a:pt x="6619" y="2691"/>
                  <a:pt x="6585" y="2708"/>
                </a:cubicBezTo>
                <a:lnTo>
                  <a:pt x="6683" y="2611"/>
                </a:lnTo>
                <a:cubicBezTo>
                  <a:pt x="6707" y="2586"/>
                  <a:pt x="6732" y="2562"/>
                  <a:pt x="6756" y="2537"/>
                </a:cubicBezTo>
                <a:cubicBezTo>
                  <a:pt x="6805" y="2537"/>
                  <a:pt x="6829" y="2537"/>
                  <a:pt x="6805" y="2562"/>
                </a:cubicBezTo>
                <a:lnTo>
                  <a:pt x="6854" y="2537"/>
                </a:lnTo>
                <a:lnTo>
                  <a:pt x="6854" y="2562"/>
                </a:lnTo>
                <a:lnTo>
                  <a:pt x="6878" y="2611"/>
                </a:lnTo>
                <a:lnTo>
                  <a:pt x="6927" y="2659"/>
                </a:lnTo>
                <a:cubicBezTo>
                  <a:pt x="7000" y="2733"/>
                  <a:pt x="7073" y="2806"/>
                  <a:pt x="7122" y="2879"/>
                </a:cubicBezTo>
                <a:cubicBezTo>
                  <a:pt x="7171" y="2928"/>
                  <a:pt x="7244" y="2976"/>
                  <a:pt x="7268" y="3001"/>
                </a:cubicBezTo>
                <a:cubicBezTo>
                  <a:pt x="7219" y="2903"/>
                  <a:pt x="7000" y="2708"/>
                  <a:pt x="6975" y="2586"/>
                </a:cubicBezTo>
                <a:lnTo>
                  <a:pt x="6975" y="2586"/>
                </a:lnTo>
                <a:cubicBezTo>
                  <a:pt x="7146" y="2757"/>
                  <a:pt x="7195" y="2879"/>
                  <a:pt x="7293" y="2928"/>
                </a:cubicBezTo>
                <a:cubicBezTo>
                  <a:pt x="7317" y="2952"/>
                  <a:pt x="7341" y="3001"/>
                  <a:pt x="7366" y="3025"/>
                </a:cubicBezTo>
                <a:cubicBezTo>
                  <a:pt x="7414" y="3074"/>
                  <a:pt x="7463" y="3123"/>
                  <a:pt x="7512" y="3172"/>
                </a:cubicBezTo>
                <a:cubicBezTo>
                  <a:pt x="7561" y="3220"/>
                  <a:pt x="7634" y="3245"/>
                  <a:pt x="7683" y="3293"/>
                </a:cubicBezTo>
                <a:cubicBezTo>
                  <a:pt x="7732" y="3342"/>
                  <a:pt x="7780" y="3391"/>
                  <a:pt x="7829" y="3415"/>
                </a:cubicBezTo>
                <a:lnTo>
                  <a:pt x="7902" y="3415"/>
                </a:lnTo>
                <a:cubicBezTo>
                  <a:pt x="7927" y="3440"/>
                  <a:pt x="7951" y="3464"/>
                  <a:pt x="7951" y="3464"/>
                </a:cubicBezTo>
                <a:lnTo>
                  <a:pt x="8000" y="3513"/>
                </a:lnTo>
                <a:cubicBezTo>
                  <a:pt x="8171" y="3586"/>
                  <a:pt x="8341" y="3635"/>
                  <a:pt x="8536" y="3659"/>
                </a:cubicBezTo>
                <a:lnTo>
                  <a:pt x="8683" y="3684"/>
                </a:lnTo>
                <a:cubicBezTo>
                  <a:pt x="8732" y="3708"/>
                  <a:pt x="8756" y="3708"/>
                  <a:pt x="8805" y="3708"/>
                </a:cubicBezTo>
                <a:cubicBezTo>
                  <a:pt x="8853" y="3708"/>
                  <a:pt x="8902" y="3732"/>
                  <a:pt x="8975" y="3732"/>
                </a:cubicBezTo>
                <a:lnTo>
                  <a:pt x="9317" y="3732"/>
                </a:lnTo>
                <a:lnTo>
                  <a:pt x="9561" y="3684"/>
                </a:lnTo>
                <a:cubicBezTo>
                  <a:pt x="9610" y="3684"/>
                  <a:pt x="9683" y="3659"/>
                  <a:pt x="9756" y="3635"/>
                </a:cubicBezTo>
                <a:lnTo>
                  <a:pt x="9829" y="3586"/>
                </a:lnTo>
                <a:lnTo>
                  <a:pt x="9927" y="3562"/>
                </a:lnTo>
                <a:lnTo>
                  <a:pt x="10073" y="3464"/>
                </a:lnTo>
                <a:cubicBezTo>
                  <a:pt x="10171" y="3415"/>
                  <a:pt x="10244" y="3367"/>
                  <a:pt x="10317" y="3293"/>
                </a:cubicBezTo>
                <a:lnTo>
                  <a:pt x="10414" y="3220"/>
                </a:lnTo>
                <a:lnTo>
                  <a:pt x="10463" y="3172"/>
                </a:lnTo>
                <a:lnTo>
                  <a:pt x="10463" y="3147"/>
                </a:lnTo>
                <a:lnTo>
                  <a:pt x="10463" y="3123"/>
                </a:lnTo>
                <a:cubicBezTo>
                  <a:pt x="10463" y="3123"/>
                  <a:pt x="10463" y="3112"/>
                  <a:pt x="10470" y="3112"/>
                </a:cubicBezTo>
                <a:cubicBezTo>
                  <a:pt x="10474" y="3112"/>
                  <a:pt x="10479" y="3115"/>
                  <a:pt x="10488" y="3123"/>
                </a:cubicBezTo>
                <a:cubicBezTo>
                  <a:pt x="10488" y="3098"/>
                  <a:pt x="10488" y="3050"/>
                  <a:pt x="10488" y="3025"/>
                </a:cubicBezTo>
                <a:cubicBezTo>
                  <a:pt x="10488" y="3050"/>
                  <a:pt x="10512" y="3025"/>
                  <a:pt x="10512" y="3098"/>
                </a:cubicBezTo>
                <a:lnTo>
                  <a:pt x="10512" y="3050"/>
                </a:lnTo>
                <a:lnTo>
                  <a:pt x="10512" y="3025"/>
                </a:lnTo>
                <a:cubicBezTo>
                  <a:pt x="10512" y="3013"/>
                  <a:pt x="10512" y="2995"/>
                  <a:pt x="10512" y="2976"/>
                </a:cubicBezTo>
                <a:cubicBezTo>
                  <a:pt x="10512" y="2970"/>
                  <a:pt x="10512" y="2967"/>
                  <a:pt x="10513" y="2967"/>
                </a:cubicBezTo>
                <a:cubicBezTo>
                  <a:pt x="10517" y="2967"/>
                  <a:pt x="10530" y="2995"/>
                  <a:pt x="10585" y="3050"/>
                </a:cubicBezTo>
                <a:lnTo>
                  <a:pt x="10610" y="3074"/>
                </a:lnTo>
                <a:lnTo>
                  <a:pt x="10634" y="3074"/>
                </a:lnTo>
                <a:lnTo>
                  <a:pt x="10658" y="3123"/>
                </a:lnTo>
                <a:lnTo>
                  <a:pt x="10731" y="3172"/>
                </a:lnTo>
                <a:cubicBezTo>
                  <a:pt x="10756" y="3196"/>
                  <a:pt x="10805" y="3245"/>
                  <a:pt x="10853" y="3269"/>
                </a:cubicBezTo>
                <a:cubicBezTo>
                  <a:pt x="10951" y="3342"/>
                  <a:pt x="11049" y="3391"/>
                  <a:pt x="11146" y="3440"/>
                </a:cubicBezTo>
                <a:cubicBezTo>
                  <a:pt x="11317" y="3537"/>
                  <a:pt x="11488" y="3586"/>
                  <a:pt x="11683" y="3611"/>
                </a:cubicBezTo>
                <a:lnTo>
                  <a:pt x="12000" y="3611"/>
                </a:lnTo>
                <a:lnTo>
                  <a:pt x="11927" y="3586"/>
                </a:lnTo>
                <a:lnTo>
                  <a:pt x="11805" y="3562"/>
                </a:lnTo>
                <a:lnTo>
                  <a:pt x="12024" y="3562"/>
                </a:lnTo>
                <a:lnTo>
                  <a:pt x="12170" y="3537"/>
                </a:lnTo>
                <a:lnTo>
                  <a:pt x="12219" y="3537"/>
                </a:lnTo>
                <a:cubicBezTo>
                  <a:pt x="12170" y="3562"/>
                  <a:pt x="12146" y="3586"/>
                  <a:pt x="12097" y="3611"/>
                </a:cubicBezTo>
                <a:cubicBezTo>
                  <a:pt x="12049" y="3659"/>
                  <a:pt x="12000" y="3684"/>
                  <a:pt x="11975" y="3684"/>
                </a:cubicBezTo>
                <a:lnTo>
                  <a:pt x="12195" y="3684"/>
                </a:lnTo>
                <a:cubicBezTo>
                  <a:pt x="12268" y="3684"/>
                  <a:pt x="12366" y="3659"/>
                  <a:pt x="12439" y="3635"/>
                </a:cubicBezTo>
                <a:cubicBezTo>
                  <a:pt x="12658" y="3586"/>
                  <a:pt x="12853" y="3513"/>
                  <a:pt x="13049" y="3391"/>
                </a:cubicBezTo>
                <a:cubicBezTo>
                  <a:pt x="13268" y="3245"/>
                  <a:pt x="13439" y="3098"/>
                  <a:pt x="13609" y="2903"/>
                </a:cubicBezTo>
                <a:lnTo>
                  <a:pt x="13683" y="2830"/>
                </a:lnTo>
                <a:lnTo>
                  <a:pt x="13707" y="2781"/>
                </a:lnTo>
                <a:lnTo>
                  <a:pt x="13756" y="2708"/>
                </a:lnTo>
                <a:cubicBezTo>
                  <a:pt x="13805" y="2611"/>
                  <a:pt x="13853" y="2489"/>
                  <a:pt x="13878" y="2367"/>
                </a:cubicBezTo>
                <a:cubicBezTo>
                  <a:pt x="13902" y="2489"/>
                  <a:pt x="13927" y="2586"/>
                  <a:pt x="13975" y="2708"/>
                </a:cubicBezTo>
                <a:cubicBezTo>
                  <a:pt x="13975" y="2757"/>
                  <a:pt x="13975" y="2781"/>
                  <a:pt x="13951" y="2781"/>
                </a:cubicBezTo>
                <a:cubicBezTo>
                  <a:pt x="13956" y="2787"/>
                  <a:pt x="13961" y="2789"/>
                  <a:pt x="13964" y="2789"/>
                </a:cubicBezTo>
                <a:cubicBezTo>
                  <a:pt x="13971" y="2789"/>
                  <a:pt x="13975" y="2783"/>
                  <a:pt x="13980" y="2783"/>
                </a:cubicBezTo>
                <a:cubicBezTo>
                  <a:pt x="13985" y="2783"/>
                  <a:pt x="13991" y="2788"/>
                  <a:pt x="14000" y="2806"/>
                </a:cubicBezTo>
                <a:cubicBezTo>
                  <a:pt x="14024" y="2830"/>
                  <a:pt x="14024" y="2836"/>
                  <a:pt x="14015" y="2836"/>
                </a:cubicBezTo>
                <a:cubicBezTo>
                  <a:pt x="14006" y="2836"/>
                  <a:pt x="13988" y="2830"/>
                  <a:pt x="13975" y="2830"/>
                </a:cubicBezTo>
                <a:cubicBezTo>
                  <a:pt x="13975" y="2830"/>
                  <a:pt x="13991" y="2861"/>
                  <a:pt x="14010" y="2861"/>
                </a:cubicBezTo>
                <a:cubicBezTo>
                  <a:pt x="14014" y="2861"/>
                  <a:pt x="14019" y="2859"/>
                  <a:pt x="14024" y="2854"/>
                </a:cubicBezTo>
                <a:cubicBezTo>
                  <a:pt x="14024" y="2854"/>
                  <a:pt x="14048" y="2806"/>
                  <a:pt x="14073" y="2757"/>
                </a:cubicBezTo>
                <a:lnTo>
                  <a:pt x="14097" y="2806"/>
                </a:lnTo>
                <a:lnTo>
                  <a:pt x="14122" y="2806"/>
                </a:lnTo>
                <a:lnTo>
                  <a:pt x="14146" y="2854"/>
                </a:lnTo>
                <a:lnTo>
                  <a:pt x="14195" y="2903"/>
                </a:lnTo>
                <a:lnTo>
                  <a:pt x="14146" y="2903"/>
                </a:lnTo>
                <a:cubicBezTo>
                  <a:pt x="14170" y="2928"/>
                  <a:pt x="14170" y="2928"/>
                  <a:pt x="14195" y="2928"/>
                </a:cubicBezTo>
                <a:lnTo>
                  <a:pt x="14292" y="3001"/>
                </a:lnTo>
                <a:cubicBezTo>
                  <a:pt x="14414" y="3074"/>
                  <a:pt x="14536" y="3147"/>
                  <a:pt x="14634" y="3220"/>
                </a:cubicBezTo>
                <a:cubicBezTo>
                  <a:pt x="14707" y="3269"/>
                  <a:pt x="14756" y="3318"/>
                  <a:pt x="14829" y="3342"/>
                </a:cubicBezTo>
                <a:cubicBezTo>
                  <a:pt x="14878" y="3367"/>
                  <a:pt x="14902" y="3391"/>
                  <a:pt x="14951" y="3415"/>
                </a:cubicBezTo>
                <a:lnTo>
                  <a:pt x="15073" y="3464"/>
                </a:lnTo>
                <a:cubicBezTo>
                  <a:pt x="15146" y="3489"/>
                  <a:pt x="15244" y="3537"/>
                  <a:pt x="15317" y="3562"/>
                </a:cubicBezTo>
                <a:lnTo>
                  <a:pt x="15463" y="3586"/>
                </a:lnTo>
                <a:lnTo>
                  <a:pt x="15609" y="3586"/>
                </a:lnTo>
                <a:cubicBezTo>
                  <a:pt x="15780" y="3586"/>
                  <a:pt x="15975" y="3586"/>
                  <a:pt x="16170" y="3537"/>
                </a:cubicBezTo>
                <a:cubicBezTo>
                  <a:pt x="16268" y="3513"/>
                  <a:pt x="16341" y="3489"/>
                  <a:pt x="16439" y="3440"/>
                </a:cubicBezTo>
                <a:lnTo>
                  <a:pt x="16561" y="3391"/>
                </a:lnTo>
                <a:lnTo>
                  <a:pt x="16683" y="3318"/>
                </a:lnTo>
                <a:lnTo>
                  <a:pt x="16683" y="3318"/>
                </a:lnTo>
                <a:cubicBezTo>
                  <a:pt x="16683" y="3318"/>
                  <a:pt x="16658" y="3367"/>
                  <a:pt x="16609" y="3391"/>
                </a:cubicBezTo>
                <a:cubicBezTo>
                  <a:pt x="16562" y="3422"/>
                  <a:pt x="16526" y="3454"/>
                  <a:pt x="16486" y="3479"/>
                </a:cubicBezTo>
                <a:lnTo>
                  <a:pt x="16486" y="3479"/>
                </a:lnTo>
                <a:cubicBezTo>
                  <a:pt x="16514" y="3466"/>
                  <a:pt x="16546" y="3453"/>
                  <a:pt x="16585" y="3440"/>
                </a:cubicBezTo>
                <a:cubicBezTo>
                  <a:pt x="16634" y="3415"/>
                  <a:pt x="16683" y="3391"/>
                  <a:pt x="16731" y="3367"/>
                </a:cubicBezTo>
                <a:lnTo>
                  <a:pt x="16731" y="3367"/>
                </a:lnTo>
                <a:cubicBezTo>
                  <a:pt x="16713" y="3371"/>
                  <a:pt x="16701" y="3373"/>
                  <a:pt x="16694" y="3373"/>
                </a:cubicBezTo>
                <a:cubicBezTo>
                  <a:pt x="16661" y="3373"/>
                  <a:pt x="16720" y="3333"/>
                  <a:pt x="16780" y="3293"/>
                </a:cubicBezTo>
                <a:cubicBezTo>
                  <a:pt x="16817" y="3275"/>
                  <a:pt x="16868" y="3228"/>
                  <a:pt x="16859" y="3228"/>
                </a:cubicBezTo>
                <a:cubicBezTo>
                  <a:pt x="16856" y="3228"/>
                  <a:pt x="16847" y="3233"/>
                  <a:pt x="16829" y="3245"/>
                </a:cubicBezTo>
                <a:cubicBezTo>
                  <a:pt x="17024" y="3050"/>
                  <a:pt x="17195" y="2854"/>
                  <a:pt x="17341" y="2635"/>
                </a:cubicBezTo>
                <a:cubicBezTo>
                  <a:pt x="17463" y="2464"/>
                  <a:pt x="17561" y="2269"/>
                  <a:pt x="17634" y="2050"/>
                </a:cubicBezTo>
                <a:cubicBezTo>
                  <a:pt x="17634" y="2025"/>
                  <a:pt x="17561" y="1952"/>
                  <a:pt x="17463" y="1830"/>
                </a:cubicBezTo>
                <a:cubicBezTo>
                  <a:pt x="17365" y="1733"/>
                  <a:pt x="17244" y="1586"/>
                  <a:pt x="17097" y="1464"/>
                </a:cubicBezTo>
                <a:cubicBezTo>
                  <a:pt x="16926" y="1294"/>
                  <a:pt x="16707" y="1147"/>
                  <a:pt x="16487" y="1001"/>
                </a:cubicBezTo>
                <a:cubicBezTo>
                  <a:pt x="16502" y="971"/>
                  <a:pt x="16508" y="933"/>
                  <a:pt x="16516" y="896"/>
                </a:cubicBezTo>
                <a:lnTo>
                  <a:pt x="16516" y="896"/>
                </a:lnTo>
                <a:cubicBezTo>
                  <a:pt x="16498" y="956"/>
                  <a:pt x="16481" y="1021"/>
                  <a:pt x="16463" y="1074"/>
                </a:cubicBezTo>
                <a:lnTo>
                  <a:pt x="16512" y="1098"/>
                </a:lnTo>
                <a:cubicBezTo>
                  <a:pt x="16487" y="1196"/>
                  <a:pt x="16487" y="1220"/>
                  <a:pt x="16463" y="1220"/>
                </a:cubicBezTo>
                <a:cubicBezTo>
                  <a:pt x="16463" y="1220"/>
                  <a:pt x="16463" y="1245"/>
                  <a:pt x="16414" y="1318"/>
                </a:cubicBezTo>
                <a:cubicBezTo>
                  <a:pt x="16414" y="1318"/>
                  <a:pt x="16414" y="1294"/>
                  <a:pt x="16414" y="1220"/>
                </a:cubicBezTo>
                <a:cubicBezTo>
                  <a:pt x="16439" y="1147"/>
                  <a:pt x="16463" y="1074"/>
                  <a:pt x="16463" y="1001"/>
                </a:cubicBezTo>
                <a:lnTo>
                  <a:pt x="16463" y="1001"/>
                </a:lnTo>
                <a:cubicBezTo>
                  <a:pt x="16439" y="1147"/>
                  <a:pt x="16366" y="1269"/>
                  <a:pt x="16390" y="1318"/>
                </a:cubicBezTo>
                <a:cubicBezTo>
                  <a:pt x="16373" y="1353"/>
                  <a:pt x="16361" y="1360"/>
                  <a:pt x="16352" y="1360"/>
                </a:cubicBezTo>
                <a:cubicBezTo>
                  <a:pt x="16346" y="1360"/>
                  <a:pt x="16340" y="1357"/>
                  <a:pt x="16334" y="1357"/>
                </a:cubicBezTo>
                <a:cubicBezTo>
                  <a:pt x="16324" y="1357"/>
                  <a:pt x="16312" y="1366"/>
                  <a:pt x="16292" y="1415"/>
                </a:cubicBezTo>
                <a:cubicBezTo>
                  <a:pt x="16292" y="1464"/>
                  <a:pt x="16268" y="1513"/>
                  <a:pt x="16244" y="1586"/>
                </a:cubicBezTo>
                <a:cubicBezTo>
                  <a:pt x="16244" y="1611"/>
                  <a:pt x="16219" y="1635"/>
                  <a:pt x="16219" y="1659"/>
                </a:cubicBezTo>
                <a:cubicBezTo>
                  <a:pt x="16195" y="1684"/>
                  <a:pt x="16195" y="1708"/>
                  <a:pt x="16170" y="1708"/>
                </a:cubicBezTo>
                <a:cubicBezTo>
                  <a:pt x="16146" y="1733"/>
                  <a:pt x="16146" y="1757"/>
                  <a:pt x="16122" y="1781"/>
                </a:cubicBezTo>
                <a:cubicBezTo>
                  <a:pt x="16097" y="1806"/>
                  <a:pt x="16097" y="1830"/>
                  <a:pt x="16073" y="1830"/>
                </a:cubicBezTo>
                <a:cubicBezTo>
                  <a:pt x="16073" y="1879"/>
                  <a:pt x="16048" y="1903"/>
                  <a:pt x="16024" y="1928"/>
                </a:cubicBezTo>
                <a:cubicBezTo>
                  <a:pt x="16000" y="1976"/>
                  <a:pt x="16000" y="1976"/>
                  <a:pt x="16000" y="1976"/>
                </a:cubicBezTo>
                <a:cubicBezTo>
                  <a:pt x="16000" y="2001"/>
                  <a:pt x="15975" y="2001"/>
                  <a:pt x="15975" y="2025"/>
                </a:cubicBezTo>
                <a:cubicBezTo>
                  <a:pt x="15951" y="2025"/>
                  <a:pt x="15927" y="2050"/>
                  <a:pt x="15902" y="2050"/>
                </a:cubicBezTo>
                <a:cubicBezTo>
                  <a:pt x="15863" y="2050"/>
                  <a:pt x="15840" y="2081"/>
                  <a:pt x="15807" y="2081"/>
                </a:cubicBezTo>
                <a:cubicBezTo>
                  <a:pt x="15799" y="2081"/>
                  <a:pt x="15790" y="2079"/>
                  <a:pt x="15780" y="2074"/>
                </a:cubicBezTo>
                <a:lnTo>
                  <a:pt x="15780" y="2074"/>
                </a:lnTo>
                <a:cubicBezTo>
                  <a:pt x="15780" y="2074"/>
                  <a:pt x="15805" y="2098"/>
                  <a:pt x="15780" y="2098"/>
                </a:cubicBezTo>
                <a:cubicBezTo>
                  <a:pt x="15756" y="2098"/>
                  <a:pt x="15658" y="2098"/>
                  <a:pt x="15609" y="2025"/>
                </a:cubicBezTo>
                <a:lnTo>
                  <a:pt x="15512" y="2025"/>
                </a:lnTo>
                <a:cubicBezTo>
                  <a:pt x="15439" y="1976"/>
                  <a:pt x="15366" y="1928"/>
                  <a:pt x="15317" y="1854"/>
                </a:cubicBezTo>
                <a:lnTo>
                  <a:pt x="15219" y="1781"/>
                </a:lnTo>
                <a:lnTo>
                  <a:pt x="15219" y="1733"/>
                </a:lnTo>
                <a:lnTo>
                  <a:pt x="15170" y="1684"/>
                </a:lnTo>
                <a:cubicBezTo>
                  <a:pt x="15122" y="1635"/>
                  <a:pt x="15097" y="1586"/>
                  <a:pt x="15073" y="1537"/>
                </a:cubicBezTo>
                <a:cubicBezTo>
                  <a:pt x="15048" y="1513"/>
                  <a:pt x="15024" y="1489"/>
                  <a:pt x="15024" y="1464"/>
                </a:cubicBezTo>
                <a:lnTo>
                  <a:pt x="14975" y="1367"/>
                </a:lnTo>
                <a:lnTo>
                  <a:pt x="14902" y="1172"/>
                </a:lnTo>
                <a:cubicBezTo>
                  <a:pt x="14902" y="1147"/>
                  <a:pt x="14853" y="1123"/>
                  <a:pt x="14853" y="1074"/>
                </a:cubicBezTo>
                <a:cubicBezTo>
                  <a:pt x="14829" y="1050"/>
                  <a:pt x="14829" y="1001"/>
                  <a:pt x="14805" y="952"/>
                </a:cubicBezTo>
                <a:lnTo>
                  <a:pt x="14731" y="733"/>
                </a:lnTo>
                <a:lnTo>
                  <a:pt x="13878" y="733"/>
                </a:lnTo>
                <a:cubicBezTo>
                  <a:pt x="13585" y="781"/>
                  <a:pt x="13292" y="830"/>
                  <a:pt x="13000" y="830"/>
                </a:cubicBezTo>
                <a:lnTo>
                  <a:pt x="12975" y="952"/>
                </a:lnTo>
                <a:lnTo>
                  <a:pt x="12951" y="1025"/>
                </a:lnTo>
                <a:cubicBezTo>
                  <a:pt x="12927" y="1098"/>
                  <a:pt x="12902" y="1147"/>
                  <a:pt x="12902" y="1220"/>
                </a:cubicBezTo>
                <a:lnTo>
                  <a:pt x="12927" y="1294"/>
                </a:lnTo>
                <a:cubicBezTo>
                  <a:pt x="12902" y="1318"/>
                  <a:pt x="12902" y="1342"/>
                  <a:pt x="12878" y="1367"/>
                </a:cubicBezTo>
                <a:lnTo>
                  <a:pt x="12853" y="1415"/>
                </a:lnTo>
                <a:lnTo>
                  <a:pt x="12707" y="1684"/>
                </a:lnTo>
                <a:lnTo>
                  <a:pt x="12634" y="1781"/>
                </a:lnTo>
                <a:lnTo>
                  <a:pt x="12610" y="1806"/>
                </a:lnTo>
                <a:lnTo>
                  <a:pt x="12610" y="1830"/>
                </a:lnTo>
                <a:cubicBezTo>
                  <a:pt x="12585" y="1854"/>
                  <a:pt x="12585" y="1879"/>
                  <a:pt x="12561" y="1879"/>
                </a:cubicBezTo>
                <a:lnTo>
                  <a:pt x="12512" y="1952"/>
                </a:lnTo>
                <a:cubicBezTo>
                  <a:pt x="12463" y="1976"/>
                  <a:pt x="12439" y="2001"/>
                  <a:pt x="12414" y="2025"/>
                </a:cubicBezTo>
                <a:cubicBezTo>
                  <a:pt x="12341" y="2074"/>
                  <a:pt x="12268" y="2098"/>
                  <a:pt x="12170" y="2123"/>
                </a:cubicBezTo>
                <a:lnTo>
                  <a:pt x="12073" y="2123"/>
                </a:lnTo>
                <a:cubicBezTo>
                  <a:pt x="12024" y="2123"/>
                  <a:pt x="12000" y="2098"/>
                  <a:pt x="11951" y="2098"/>
                </a:cubicBezTo>
                <a:cubicBezTo>
                  <a:pt x="11902" y="2050"/>
                  <a:pt x="11853" y="2025"/>
                  <a:pt x="11805" y="1976"/>
                </a:cubicBezTo>
                <a:lnTo>
                  <a:pt x="11756" y="1928"/>
                </a:lnTo>
                <a:cubicBezTo>
                  <a:pt x="11731" y="1903"/>
                  <a:pt x="11707" y="1903"/>
                  <a:pt x="11707" y="1903"/>
                </a:cubicBezTo>
                <a:lnTo>
                  <a:pt x="11634" y="1781"/>
                </a:lnTo>
                <a:lnTo>
                  <a:pt x="11585" y="1684"/>
                </a:lnTo>
                <a:cubicBezTo>
                  <a:pt x="11561" y="1659"/>
                  <a:pt x="11561" y="1635"/>
                  <a:pt x="11561" y="1611"/>
                </a:cubicBezTo>
                <a:lnTo>
                  <a:pt x="11536" y="1537"/>
                </a:lnTo>
                <a:lnTo>
                  <a:pt x="11439" y="1245"/>
                </a:lnTo>
                <a:lnTo>
                  <a:pt x="11439" y="1196"/>
                </a:lnTo>
                <a:lnTo>
                  <a:pt x="11439" y="1172"/>
                </a:lnTo>
                <a:lnTo>
                  <a:pt x="11414" y="1050"/>
                </a:lnTo>
                <a:cubicBezTo>
                  <a:pt x="11414" y="976"/>
                  <a:pt x="11390" y="928"/>
                  <a:pt x="11390" y="855"/>
                </a:cubicBezTo>
                <a:cubicBezTo>
                  <a:pt x="11146" y="855"/>
                  <a:pt x="10902" y="830"/>
                  <a:pt x="10683" y="806"/>
                </a:cubicBezTo>
                <a:lnTo>
                  <a:pt x="10610" y="781"/>
                </a:lnTo>
                <a:lnTo>
                  <a:pt x="10561" y="757"/>
                </a:lnTo>
                <a:lnTo>
                  <a:pt x="10536" y="733"/>
                </a:lnTo>
                <a:cubicBezTo>
                  <a:pt x="10512" y="806"/>
                  <a:pt x="10536" y="903"/>
                  <a:pt x="9707" y="1025"/>
                </a:cubicBezTo>
                <a:cubicBezTo>
                  <a:pt x="9707" y="1147"/>
                  <a:pt x="9683" y="1269"/>
                  <a:pt x="9683" y="1391"/>
                </a:cubicBezTo>
                <a:lnTo>
                  <a:pt x="9683" y="1464"/>
                </a:lnTo>
                <a:lnTo>
                  <a:pt x="9683" y="1489"/>
                </a:lnTo>
                <a:lnTo>
                  <a:pt x="9683" y="1537"/>
                </a:lnTo>
                <a:cubicBezTo>
                  <a:pt x="9683" y="1562"/>
                  <a:pt x="9658" y="1611"/>
                  <a:pt x="9658" y="1635"/>
                </a:cubicBezTo>
                <a:cubicBezTo>
                  <a:pt x="9634" y="1659"/>
                  <a:pt x="9610" y="1757"/>
                  <a:pt x="9585" y="1830"/>
                </a:cubicBezTo>
                <a:lnTo>
                  <a:pt x="9585" y="1879"/>
                </a:lnTo>
                <a:cubicBezTo>
                  <a:pt x="9561" y="1879"/>
                  <a:pt x="9561" y="1903"/>
                  <a:pt x="9561" y="1903"/>
                </a:cubicBezTo>
                <a:lnTo>
                  <a:pt x="9512" y="1952"/>
                </a:lnTo>
                <a:lnTo>
                  <a:pt x="9512" y="1976"/>
                </a:lnTo>
                <a:cubicBezTo>
                  <a:pt x="9488" y="2001"/>
                  <a:pt x="9463" y="2025"/>
                  <a:pt x="9439" y="2050"/>
                </a:cubicBezTo>
                <a:cubicBezTo>
                  <a:pt x="9427" y="2037"/>
                  <a:pt x="9414" y="2031"/>
                  <a:pt x="9402" y="2031"/>
                </a:cubicBezTo>
                <a:cubicBezTo>
                  <a:pt x="9390" y="2031"/>
                  <a:pt x="9378" y="2037"/>
                  <a:pt x="9366" y="2050"/>
                </a:cubicBezTo>
                <a:lnTo>
                  <a:pt x="9146" y="2050"/>
                </a:lnTo>
                <a:cubicBezTo>
                  <a:pt x="9195" y="2050"/>
                  <a:pt x="9171" y="2074"/>
                  <a:pt x="9146" y="2074"/>
                </a:cubicBezTo>
                <a:cubicBezTo>
                  <a:pt x="9097" y="2074"/>
                  <a:pt x="9024" y="2074"/>
                  <a:pt x="8975" y="2050"/>
                </a:cubicBezTo>
                <a:lnTo>
                  <a:pt x="8902" y="2050"/>
                </a:lnTo>
                <a:cubicBezTo>
                  <a:pt x="8853" y="2025"/>
                  <a:pt x="8780" y="2001"/>
                  <a:pt x="8732" y="1976"/>
                </a:cubicBezTo>
                <a:cubicBezTo>
                  <a:pt x="8610" y="1928"/>
                  <a:pt x="8512" y="1854"/>
                  <a:pt x="8414" y="1781"/>
                </a:cubicBezTo>
                <a:cubicBezTo>
                  <a:pt x="8390" y="1757"/>
                  <a:pt x="8366" y="1708"/>
                  <a:pt x="8341" y="1684"/>
                </a:cubicBezTo>
                <a:cubicBezTo>
                  <a:pt x="8317" y="1684"/>
                  <a:pt x="8317" y="1659"/>
                  <a:pt x="8293" y="1635"/>
                </a:cubicBezTo>
                <a:lnTo>
                  <a:pt x="8268" y="1611"/>
                </a:lnTo>
                <a:cubicBezTo>
                  <a:pt x="8268" y="1611"/>
                  <a:pt x="8244" y="1586"/>
                  <a:pt x="8244" y="1562"/>
                </a:cubicBezTo>
                <a:lnTo>
                  <a:pt x="8195" y="1489"/>
                </a:lnTo>
                <a:lnTo>
                  <a:pt x="8171" y="1464"/>
                </a:lnTo>
                <a:cubicBezTo>
                  <a:pt x="8171" y="1440"/>
                  <a:pt x="8171" y="1440"/>
                  <a:pt x="8146" y="1415"/>
                </a:cubicBezTo>
                <a:cubicBezTo>
                  <a:pt x="8146" y="1367"/>
                  <a:pt x="8122" y="1294"/>
                  <a:pt x="8097" y="1220"/>
                </a:cubicBezTo>
                <a:cubicBezTo>
                  <a:pt x="8049" y="1172"/>
                  <a:pt x="8073" y="1172"/>
                  <a:pt x="8049" y="1147"/>
                </a:cubicBezTo>
                <a:lnTo>
                  <a:pt x="8024" y="1098"/>
                </a:lnTo>
                <a:lnTo>
                  <a:pt x="8024" y="1001"/>
                </a:lnTo>
                <a:lnTo>
                  <a:pt x="8024" y="708"/>
                </a:lnTo>
                <a:lnTo>
                  <a:pt x="7902" y="659"/>
                </a:lnTo>
                <a:lnTo>
                  <a:pt x="7829" y="635"/>
                </a:lnTo>
                <a:lnTo>
                  <a:pt x="7732" y="586"/>
                </a:lnTo>
                <a:lnTo>
                  <a:pt x="7683" y="586"/>
                </a:lnTo>
                <a:lnTo>
                  <a:pt x="7634" y="562"/>
                </a:lnTo>
                <a:lnTo>
                  <a:pt x="7512" y="489"/>
                </a:lnTo>
                <a:lnTo>
                  <a:pt x="7414" y="440"/>
                </a:lnTo>
                <a:cubicBezTo>
                  <a:pt x="7317" y="367"/>
                  <a:pt x="7293" y="294"/>
                  <a:pt x="7293" y="245"/>
                </a:cubicBezTo>
                <a:cubicBezTo>
                  <a:pt x="7293" y="245"/>
                  <a:pt x="7293" y="220"/>
                  <a:pt x="7293" y="220"/>
                </a:cubicBezTo>
                <a:lnTo>
                  <a:pt x="7268" y="245"/>
                </a:lnTo>
                <a:lnTo>
                  <a:pt x="7219" y="269"/>
                </a:lnTo>
                <a:lnTo>
                  <a:pt x="7146" y="294"/>
                </a:lnTo>
                <a:lnTo>
                  <a:pt x="7073" y="294"/>
                </a:lnTo>
                <a:lnTo>
                  <a:pt x="6975" y="318"/>
                </a:lnTo>
                <a:lnTo>
                  <a:pt x="6658" y="318"/>
                </a:lnTo>
                <a:lnTo>
                  <a:pt x="6463" y="294"/>
                </a:lnTo>
                <a:cubicBezTo>
                  <a:pt x="6439" y="367"/>
                  <a:pt x="6415" y="416"/>
                  <a:pt x="6390" y="489"/>
                </a:cubicBezTo>
                <a:cubicBezTo>
                  <a:pt x="6366" y="537"/>
                  <a:pt x="6366" y="537"/>
                  <a:pt x="6366" y="562"/>
                </a:cubicBezTo>
                <a:cubicBezTo>
                  <a:pt x="6341" y="586"/>
                  <a:pt x="6341" y="611"/>
                  <a:pt x="6317" y="635"/>
                </a:cubicBezTo>
                <a:cubicBezTo>
                  <a:pt x="6268" y="708"/>
                  <a:pt x="6219" y="781"/>
                  <a:pt x="6195" y="855"/>
                </a:cubicBezTo>
                <a:lnTo>
                  <a:pt x="6073" y="1050"/>
                </a:lnTo>
                <a:cubicBezTo>
                  <a:pt x="6049" y="1074"/>
                  <a:pt x="6000" y="1123"/>
                  <a:pt x="5975" y="1147"/>
                </a:cubicBezTo>
                <a:cubicBezTo>
                  <a:pt x="5951" y="1172"/>
                  <a:pt x="5878" y="1269"/>
                  <a:pt x="5829" y="1342"/>
                </a:cubicBezTo>
                <a:lnTo>
                  <a:pt x="5805" y="1367"/>
                </a:lnTo>
                <a:lnTo>
                  <a:pt x="5780" y="1391"/>
                </a:lnTo>
                <a:lnTo>
                  <a:pt x="5756" y="1440"/>
                </a:lnTo>
                <a:cubicBezTo>
                  <a:pt x="5732" y="1464"/>
                  <a:pt x="5683" y="1489"/>
                  <a:pt x="5658" y="1513"/>
                </a:cubicBezTo>
                <a:lnTo>
                  <a:pt x="5561" y="1586"/>
                </a:lnTo>
                <a:cubicBezTo>
                  <a:pt x="5536" y="1611"/>
                  <a:pt x="5488" y="1635"/>
                  <a:pt x="5463" y="1659"/>
                </a:cubicBezTo>
                <a:lnTo>
                  <a:pt x="5366" y="1708"/>
                </a:lnTo>
                <a:cubicBezTo>
                  <a:pt x="5317" y="1733"/>
                  <a:pt x="5293" y="1757"/>
                  <a:pt x="5268" y="1781"/>
                </a:cubicBezTo>
                <a:lnTo>
                  <a:pt x="5171" y="1830"/>
                </a:lnTo>
                <a:lnTo>
                  <a:pt x="5195" y="1806"/>
                </a:lnTo>
                <a:lnTo>
                  <a:pt x="5195" y="1806"/>
                </a:lnTo>
                <a:cubicBezTo>
                  <a:pt x="5146" y="1830"/>
                  <a:pt x="5097" y="1854"/>
                  <a:pt x="5024" y="1879"/>
                </a:cubicBezTo>
                <a:cubicBezTo>
                  <a:pt x="4951" y="1903"/>
                  <a:pt x="4854" y="1928"/>
                  <a:pt x="4780" y="1952"/>
                </a:cubicBezTo>
                <a:cubicBezTo>
                  <a:pt x="4671" y="1976"/>
                  <a:pt x="4555" y="1989"/>
                  <a:pt x="4439" y="1989"/>
                </a:cubicBezTo>
                <a:cubicBezTo>
                  <a:pt x="4323" y="1989"/>
                  <a:pt x="4207" y="1976"/>
                  <a:pt x="4097" y="1952"/>
                </a:cubicBezTo>
                <a:cubicBezTo>
                  <a:pt x="3902" y="1903"/>
                  <a:pt x="3707" y="1830"/>
                  <a:pt x="3537" y="1708"/>
                </a:cubicBezTo>
                <a:cubicBezTo>
                  <a:pt x="3463" y="1659"/>
                  <a:pt x="3415" y="1611"/>
                  <a:pt x="3341" y="1537"/>
                </a:cubicBezTo>
                <a:lnTo>
                  <a:pt x="3219" y="1367"/>
                </a:lnTo>
                <a:lnTo>
                  <a:pt x="3171" y="1318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77" y="1318"/>
                  <a:pt x="3183" y="1330"/>
                  <a:pt x="3195" y="1342"/>
                </a:cubicBezTo>
                <a:lnTo>
                  <a:pt x="3171" y="1294"/>
                </a:lnTo>
                <a:lnTo>
                  <a:pt x="3171" y="1309"/>
                </a:lnTo>
                <a:lnTo>
                  <a:pt x="3171" y="1309"/>
                </a:lnTo>
                <a:cubicBezTo>
                  <a:pt x="3165" y="1300"/>
                  <a:pt x="3158" y="1294"/>
                  <a:pt x="3146" y="1294"/>
                </a:cubicBezTo>
                <a:lnTo>
                  <a:pt x="3122" y="1220"/>
                </a:lnTo>
                <a:cubicBezTo>
                  <a:pt x="3098" y="1172"/>
                  <a:pt x="3098" y="1123"/>
                  <a:pt x="3073" y="1074"/>
                </a:cubicBezTo>
                <a:cubicBezTo>
                  <a:pt x="3049" y="1050"/>
                  <a:pt x="3024" y="928"/>
                  <a:pt x="3000" y="879"/>
                </a:cubicBezTo>
                <a:cubicBezTo>
                  <a:pt x="3000" y="855"/>
                  <a:pt x="3000" y="855"/>
                  <a:pt x="3000" y="830"/>
                </a:cubicBezTo>
                <a:lnTo>
                  <a:pt x="3000" y="806"/>
                </a:lnTo>
                <a:cubicBezTo>
                  <a:pt x="3000" y="806"/>
                  <a:pt x="3000" y="781"/>
                  <a:pt x="3000" y="781"/>
                </a:cubicBezTo>
                <a:lnTo>
                  <a:pt x="3000" y="659"/>
                </a:lnTo>
                <a:cubicBezTo>
                  <a:pt x="3000" y="635"/>
                  <a:pt x="3000" y="513"/>
                  <a:pt x="2976" y="440"/>
                </a:cubicBezTo>
                <a:cubicBezTo>
                  <a:pt x="2927" y="416"/>
                  <a:pt x="2878" y="391"/>
                  <a:pt x="2829" y="367"/>
                </a:cubicBezTo>
                <a:lnTo>
                  <a:pt x="2732" y="318"/>
                </a:lnTo>
                <a:lnTo>
                  <a:pt x="2634" y="269"/>
                </a:lnTo>
                <a:cubicBezTo>
                  <a:pt x="2634" y="294"/>
                  <a:pt x="2634" y="318"/>
                  <a:pt x="2585" y="318"/>
                </a:cubicBezTo>
                <a:lnTo>
                  <a:pt x="2488" y="318"/>
                </a:lnTo>
                <a:cubicBezTo>
                  <a:pt x="2463" y="318"/>
                  <a:pt x="2415" y="294"/>
                  <a:pt x="2390" y="294"/>
                </a:cubicBezTo>
                <a:lnTo>
                  <a:pt x="2341" y="269"/>
                </a:lnTo>
                <a:lnTo>
                  <a:pt x="2317" y="245"/>
                </a:lnTo>
                <a:lnTo>
                  <a:pt x="2244" y="196"/>
                </a:lnTo>
                <a:cubicBezTo>
                  <a:pt x="2244" y="172"/>
                  <a:pt x="2219" y="147"/>
                  <a:pt x="2195" y="123"/>
                </a:cubicBezTo>
                <a:cubicBezTo>
                  <a:pt x="2195" y="98"/>
                  <a:pt x="2171" y="74"/>
                  <a:pt x="2171" y="50"/>
                </a:cubicBezTo>
                <a:lnTo>
                  <a:pt x="217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Non Profit Company Marketing Plan by Slidesgo">
  <a:themeElements>
    <a:clrScheme name="Simple Light">
      <a:dk1>
        <a:srgbClr val="0F1C4D"/>
      </a:dk1>
      <a:lt1>
        <a:srgbClr val="F3D5B9"/>
      </a:lt1>
      <a:dk2>
        <a:srgbClr val="FFE4DF"/>
      </a:dk2>
      <a:lt2>
        <a:srgbClr val="FFFFFF"/>
      </a:lt2>
      <a:accent1>
        <a:srgbClr val="0141B3"/>
      </a:accent1>
      <a:accent2>
        <a:srgbClr val="E7654B"/>
      </a:accent2>
      <a:accent3>
        <a:srgbClr val="F8AC5E"/>
      </a:accent3>
      <a:accent4>
        <a:srgbClr val="924430"/>
      </a:accent4>
      <a:accent5>
        <a:srgbClr val="F7A285"/>
      </a:accent5>
      <a:accent6>
        <a:srgbClr val="642A1F"/>
      </a:accent6>
      <a:hlink>
        <a:srgbClr val="0F1C4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1663</Words>
  <Application>Microsoft Office PowerPoint</Application>
  <PresentationFormat>On-screen Show (16:9)</PresentationFormat>
  <Paragraphs>365</Paragraphs>
  <Slides>44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62" baseType="lpstr">
      <vt:lpstr>Calibri</vt:lpstr>
      <vt:lpstr>Oleo Script</vt:lpstr>
      <vt:lpstr>B Nazanin</vt:lpstr>
      <vt:lpstr>Lato Black</vt:lpstr>
      <vt:lpstr>Amatic SC</vt:lpstr>
      <vt:lpstr>Nunito Light</vt:lpstr>
      <vt:lpstr>Karla</vt:lpstr>
      <vt:lpstr>Lemonada Regular</vt:lpstr>
      <vt:lpstr>Lato</vt:lpstr>
      <vt:lpstr>Arial</vt:lpstr>
      <vt:lpstr>Roboto Condensed Light</vt:lpstr>
      <vt:lpstr>Oswald</vt:lpstr>
      <vt:lpstr>Roboto Medium</vt:lpstr>
      <vt:lpstr>Fira Sans Extra Condensed Medium</vt:lpstr>
      <vt:lpstr>Open Sans Light</vt:lpstr>
      <vt:lpstr>Lemonada</vt:lpstr>
      <vt:lpstr>Raleway Thin</vt:lpstr>
      <vt:lpstr>Non Profit Company Marketing Plan by Slidesgo</vt:lpstr>
      <vt:lpstr>قالب پاورپوینت جمعیت  تم: جمعیت جهان</vt:lpstr>
      <vt:lpstr>محتویات این قالب</vt:lpstr>
      <vt:lpstr>فهرست مطالب</vt:lpstr>
      <vt:lpstr>شرکت ما</vt:lpstr>
      <vt:lpstr>تکامل ما</vt:lpstr>
      <vt:lpstr>تکامل ما</vt:lpstr>
      <vt:lpstr>آنچه ما را متمایز می کند</vt:lpstr>
      <vt:lpstr>یک تصویر همیشه این مفهوم را تقویت می کند</vt:lpstr>
      <vt:lpstr>اصول راهنما</vt:lpstr>
      <vt:lpstr>مسائل اصلی</vt:lpstr>
      <vt:lpstr>کلمات عالی</vt:lpstr>
      <vt:lpstr>-یک نفر معروف</vt:lpstr>
      <vt:lpstr>سهم بازار</vt:lpstr>
      <vt:lpstr>نمایه شخصی خریدار</vt:lpstr>
      <vt:lpstr>شرکت</vt:lpstr>
      <vt:lpstr>سفر خریدار</vt:lpstr>
      <vt:lpstr>قیف فروش</vt:lpstr>
      <vt:lpstr>تجزیه و تحلیل رقبا</vt:lpstr>
      <vt:lpstr>تجزیه و تحلیل SWOT</vt:lpstr>
      <vt:lpstr>اهداف آتی</vt:lpstr>
      <vt:lpstr>استراتژی</vt:lpstr>
      <vt:lpstr>موارد کلیدی اقدام</vt:lpstr>
      <vt:lpstr>این یک نقشه است</vt:lpstr>
      <vt:lpstr>حقایق کلیدی</vt:lpstr>
      <vt:lpstr>جدول زمانی</vt:lpstr>
      <vt:lpstr>بودجه</vt:lpstr>
      <vt:lpstr>نمای کلی KPI</vt:lpstr>
      <vt:lpstr>تیم ما</vt:lpstr>
      <vt:lpstr>نگاه یواشکی</vt:lpstr>
      <vt:lpstr>با تشکر</vt:lpstr>
      <vt:lpstr>نمادهای صلح</vt:lpstr>
      <vt:lpstr>منابع جایگزین</vt:lpstr>
      <vt:lpstr>منابع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2023-08-20T13:01:40Z</dcterms:modified>
</cp:coreProperties>
</file>