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60" r:id="rId2"/>
  </p:sldMasterIdLst>
  <p:notesMasterIdLst>
    <p:notesMasterId r:id="rId30"/>
  </p:notesMasterIdLst>
  <p:sldIdLst>
    <p:sldId id="256" r:id="rId3"/>
    <p:sldId id="302" r:id="rId4"/>
    <p:sldId id="273" r:id="rId5"/>
    <p:sldId id="274" r:id="rId6"/>
    <p:sldId id="257" r:id="rId7"/>
    <p:sldId id="258" r:id="rId8"/>
    <p:sldId id="259" r:id="rId9"/>
    <p:sldId id="265" r:id="rId10"/>
    <p:sldId id="260" r:id="rId11"/>
    <p:sldId id="261" r:id="rId12"/>
    <p:sldId id="262" r:id="rId13"/>
    <p:sldId id="263" r:id="rId14"/>
    <p:sldId id="264" r:id="rId15"/>
    <p:sldId id="310" r:id="rId16"/>
    <p:sldId id="292" r:id="rId17"/>
    <p:sldId id="293" r:id="rId18"/>
    <p:sldId id="294" r:id="rId19"/>
    <p:sldId id="295" r:id="rId20"/>
    <p:sldId id="296" r:id="rId21"/>
    <p:sldId id="297" r:id="rId22"/>
    <p:sldId id="298" r:id="rId23"/>
    <p:sldId id="299" r:id="rId24"/>
    <p:sldId id="300" r:id="rId25"/>
    <p:sldId id="301" r:id="rId26"/>
    <p:sldId id="311" r:id="rId27"/>
    <p:sldId id="303" r:id="rId28"/>
    <p:sldId id="304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CE0C9"/>
    <a:srgbClr val="385A45"/>
    <a:srgbClr val="38342F"/>
    <a:srgbClr val="3B3732"/>
    <a:srgbClr val="DBD6D3"/>
    <a:srgbClr val="A7C299"/>
    <a:srgbClr val="5C8868"/>
    <a:srgbClr val="F0F0F0"/>
    <a:srgbClr val="DAD5D2"/>
    <a:srgbClr val="B6B6B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6" autoAdjust="0"/>
    <p:restoredTop sz="94249" autoAdjust="0"/>
  </p:normalViewPr>
  <p:slideViewPr>
    <p:cSldViewPr snapToGrid="0">
      <p:cViewPr varScale="1">
        <p:scale>
          <a:sx n="68" d="100"/>
          <a:sy n="68" d="100"/>
        </p:scale>
        <p:origin x="816" y="84"/>
      </p:cViewPr>
      <p:guideLst/>
    </p:cSldViewPr>
  </p:slideViewPr>
  <p:notesTextViewPr>
    <p:cViewPr>
      <p:scale>
        <a:sx n="150" d="100"/>
        <a:sy n="15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B5FE881-5B17-4706-8D1B-923647FC763E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92099E-725A-4FF5-907B-9E2A0B334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0118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2099E-725A-4FF5-907B-9E2A0B334C7E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743782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2099E-725A-4FF5-907B-9E2A0B334C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295031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2099E-725A-4FF5-907B-9E2A0B334C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5158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2099E-725A-4FF5-907B-9E2A0B334C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09094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446D3C-7248-4466-83D3-3CA300DE77F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44885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2099E-725A-4FF5-907B-9E2A0B334C7E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3151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E8EE67-7A75-494E-98A3-D8E57C5B2CB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19924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2099E-725A-4FF5-907B-9E2A0B334C7E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81926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2099E-725A-4FF5-907B-9E2A0B334C7E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36988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2099E-725A-4FF5-907B-9E2A0B334C7E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89698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2099E-725A-4FF5-907B-9E2A0B334C7E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643127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2099E-725A-4FF5-907B-9E2A0B334C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59811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85ABCC-AE89-BE05-A48D-E39875081A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2DAD6C4-C7BA-D759-8340-84F012F1DD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53416A-D3CE-1CE6-A58E-D6A26509D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2AB507-F1E6-51BA-F7D3-37B3D8EA2C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89159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95B118-D174-FAF0-0B79-D3055D1E0A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14412CC-3677-4DDC-41F6-6905D80B7C7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A6729E-3CAB-1263-21DE-70E2A8D80C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00EAF741-AF7C-4E84-2397-164D31262B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18473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AF053B0-1877-F057-C50F-538BEDB0CD8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00C50FB-5810-816A-215B-3DFF8BA39B9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B9C31E-A5C0-75C7-0E3C-84B58D0903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6546F1C6-42DD-424E-05A6-0D983EBBBF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1448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892150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C4667F-4A42-4769-9F76-64A261C4F1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C24069B-AD9E-4FD2-85C7-CA56E7D2E93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F414C1-9481-4450-BEE2-B273EC6488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BFF7BD5-48FE-4479-BDAD-935E39F0D4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48C7FAA-862A-427D-B2E9-7ECD4466C1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53819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2082DB-BCDA-4917-88D8-1AECA61BE2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6EC8A80-8FB7-4D85-BEA1-BAE86F7A2AB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922ABA-6911-407D-B24E-35E3AA6323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DD4888D-4CA5-4F5C-8822-8A3FBE8194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EEACBF1-B3EF-4AEB-A8E7-21B81084E6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2751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B7BFA7-5EB5-45A2-8545-4EE19F1744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1E6874B-A9BC-42E2-8900-580F208EFE1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987DB26-5055-4490-AE13-0189397198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F71663-33E2-49F4-AD7F-7FF39035C5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AE8C53-25D3-46D3-995C-A4B2A2E3BB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889137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99A228-E5C4-4276-A4F6-46F064029A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B34E2A1-EDA3-44BB-B335-6EB8241C7DF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FD43637-598C-47AF-BFFA-98CA5BE46DE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E6D2D6C-7B4F-42AE-8889-68E76E4A29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48FC1CF-8412-43F1-A888-0ABCC6C6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C646DA3-E6E7-44C9-85E8-E149F047C8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51839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B1EEF7-A177-4443-B24C-41C40C8185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04E5D14-E479-47B6-9A92-366463E572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1287FE4-F1D9-43E0-9199-1D80D377ECD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EF8E8FE-C386-4CFB-8BE8-E62223BD4E5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7D69A3C-8F99-482C-A0B7-430FF68ED2F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92C0A86-DF2E-48B2-9694-388ACB1118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807717-F40D-42D4-8066-60304C8502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79529F1-9D1A-4219-93EB-FA054BA8FD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1695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0298F5-AE7F-47AF-B5E6-2715C6F559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8E94DA2-C06B-4FB3-B9A7-5FCFA1597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9F79F58-0C58-4534-8EA9-A70D80CD64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25B6AC3-2A1E-4B55-9F85-EC4DFE8FEE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4176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BFFACA-70E8-4B04-9552-9935820AFE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04FC4C8-9E6C-433D-A108-052F6087DE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4F9FB3-847A-43BF-8DFE-1CD61A6E46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1320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0BB567-07C6-23AB-466A-2E42AB0981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0D96EA4-4A00-FE57-A7D6-6386B015C24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D7238A7-2496-D8DA-9108-7A3D96ED8F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624FF86B-3E8C-F6A4-80AB-6DF55ABE62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52903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836DF6-C1AA-4B20-9AAF-56E32688A3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2EE1A13-1675-4059-B45B-A77757B937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B19A5C0-AF5B-44DC-A682-84AAB05C483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00C4FA9-6241-4B09-829B-57067D0449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7FC6C1A-93CE-475B-9025-9FFDDEE503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BB15B8C-EEA5-4E22-8D0F-D76EA7F784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174452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A6E124-976C-4B60-9586-9146F5FC38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876A346-EC3F-4ED9-833D-FDB883258B0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378078-91B6-4AAB-BFB5-AD3616F1085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8B48079-D862-40FB-8123-A6A7DE4512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55D1913-5B66-4DB2-AC15-094E434419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1429E82-2304-42B8-AC3C-E02CE82513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52944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ADCBDE-02EE-4B02-B1A7-AF3014F6BB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6E58CD7-6865-4B5D-A136-983C5A9D9AC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B8C731C-EA89-4E85-B21F-CBD3864B5D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62CACB-E603-4529-8C99-9FD2C88540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9BCA09-2F50-4D2D-B400-6A1B2E46DE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721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4628330-B72C-483A-8650-07BBEA72466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65FCEBC-7733-47E5-AF33-401040A20D5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DAAB3D0-6061-48F3-9A7E-8867399196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3F483F-F973-47D7-951C-D54B54D7FA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D8D37C-B19D-4856-B649-3E9FAA37A8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7382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BD0C7A-0BBF-240C-51FA-35F2418006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94F07F4-DACA-AD16-4FB8-89BAC5E59D6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EDEA4E-5217-55DC-64AA-8866902B99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97A5E1C0-B5E9-BD0E-E91D-191795A0BF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6697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08BCE3-DCC0-FCE3-26E3-F1F4893F52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07038C6-E25F-CA4A-60A9-D9763EDB258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161BE09-9C10-E4B4-62A2-CD9AE6AF376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2800DC3-F641-2BCA-EE1C-CC30DF4C6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37C358D3-BCD3-19F7-B2E9-357B44F509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2847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F5A82C-D469-E17E-9CF3-624FF077A1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3654F3E-8599-BF88-13F4-976ABFE606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BDB165A-4D0D-CD68-A1EB-CD3999B48EB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9B33DE0-3B3A-FEC3-7BF1-EA2CAC9B21F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E22766F-EC59-B8D7-677F-814DDAFE3B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68F54CE-9ACB-D6EC-D5D3-286403935E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96A56C36-CA65-5A32-52AF-5903F88240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45448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C50BAA-D64A-CF6C-E699-F725F88E01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1FAF141-F114-F1A1-6813-7A2BF9C586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801B0EC-0908-3A5C-06A6-E7B6DB1C04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81432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BD328B-DAA7-878F-8D47-6456DFF233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35A65F-6B01-AA92-DBF1-F294ECEB29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00061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97092B-2A0B-D141-00B9-609A90B591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87361A-E264-81D1-2360-3DB27B5728C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DA0EE97-2C37-F71F-0F36-23D223D4AA8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4DA378E-D1B6-3A3E-6981-A808D156ED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95262107-AFEB-530F-0656-0CB1F60421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88023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25162F-EDE8-0053-E089-7A5743A3ED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C0B457-1B3A-587F-C6E2-8251E872C4A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6E4518B-3A2E-73A8-4DA9-B5FC5E705D9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45F517-A7F4-6880-157A-882C10C9E2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402241-42FF-48DF-A66B-4C3124D1D10E}" type="slidenum">
              <a:rPr lang="en-US" smtClean="0"/>
              <a:t>‹#›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DAE401D1-4F4D-0B79-5BE6-3E58BDC883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4054" y="6317673"/>
            <a:ext cx="4114800" cy="258617"/>
          </a:xfrm>
          <a:prstGeom prst="rect">
            <a:avLst/>
          </a:prstGeom>
        </p:spPr>
        <p:txBody>
          <a:bodyPr lIns="0" tIns="0" rIns="0" bIns="0" anchor="ctr"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68805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ags" Target="../tags/tag1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2.emf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oleObject" Target="../embeddings/oleObject1.bin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ags" Target="../tags/tag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56BBEF4-8F20-DC82-DF2E-B700F860B32F}"/>
              </a:ext>
            </a:extLst>
          </p:cNvPr>
          <p:cNvSpPr/>
          <p:nvPr userDrawn="1"/>
        </p:nvSpPr>
        <p:spPr>
          <a:xfrm>
            <a:off x="389950" y="6302240"/>
            <a:ext cx="11189340" cy="289249"/>
          </a:xfrm>
          <a:prstGeom prst="rect">
            <a:avLst/>
          </a:prstGeom>
          <a:gradFill flip="none" rotWithShape="1">
            <a:gsLst>
              <a:gs pos="51300">
                <a:srgbClr val="5C8868"/>
              </a:gs>
              <a:gs pos="0">
                <a:srgbClr val="385A45"/>
              </a:gs>
              <a:gs pos="100000">
                <a:srgbClr val="A7C299"/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  <a:effectLst>
            <a:innerShdw blurRad="152400" dist="50800" dir="10800000">
              <a:prstClr val="black">
                <a:alpha val="2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D3CB4B4-B696-F1F2-D85C-B70611DB4B33}"/>
              </a:ext>
            </a:extLst>
          </p:cNvPr>
          <p:cNvSpPr/>
          <p:nvPr userDrawn="1"/>
        </p:nvSpPr>
        <p:spPr>
          <a:xfrm>
            <a:off x="493464" y="6302240"/>
            <a:ext cx="2072454" cy="28924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r>
              <a:rPr lang="en-US" sz="1400" dirty="0">
                <a:latin typeface="Bahnschrift" panose="020B0502040204020203" pitchFamily="34" charset="0"/>
              </a:rPr>
              <a:t>Flowchart Power Point </a:t>
            </a:r>
          </a:p>
        </p:txBody>
      </p:sp>
      <p:pic>
        <p:nvPicPr>
          <p:cNvPr id="9" name="Picture 8" descr="A group of white flowers&#10;&#10;Description automatically generated with medium confidence">
            <a:extLst>
              <a:ext uri="{FF2B5EF4-FFF2-40B4-BE49-F238E27FC236}">
                <a16:creationId xmlns:a16="http://schemas.microsoft.com/office/drawing/2014/main" id="{21063D29-3A2E-BA08-7CF6-2E02A120AB4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-335334"/>
            <a:ext cx="1661368" cy="187515"/>
          </a:xfrm>
          <a:prstGeom prst="rect">
            <a:avLst/>
          </a:prstGeom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78E7CA16-FFA8-6864-A39D-883FD5AFC014}"/>
              </a:ext>
            </a:extLst>
          </p:cNvPr>
          <p:cNvSpPr/>
          <p:nvPr userDrawn="1"/>
        </p:nvSpPr>
        <p:spPr>
          <a:xfrm>
            <a:off x="11262050" y="6176864"/>
            <a:ext cx="540000" cy="540000"/>
          </a:xfrm>
          <a:prstGeom prst="ellipse">
            <a:avLst/>
          </a:prstGeom>
          <a:solidFill>
            <a:srgbClr val="5C8868"/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4">
            <a:extLst>
              <a:ext uri="{FF2B5EF4-FFF2-40B4-BE49-F238E27FC236}">
                <a16:creationId xmlns:a16="http://schemas.microsoft.com/office/drawing/2014/main" id="{EC7ED3F1-C803-6BBD-91EF-795DBD6FBF03}"/>
              </a:ext>
            </a:extLst>
          </p:cNvPr>
          <p:cNvSpPr/>
          <p:nvPr userDrawn="1"/>
        </p:nvSpPr>
        <p:spPr>
          <a:xfrm>
            <a:off x="289251" y="6254750"/>
            <a:ext cx="100700" cy="38422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dist="63500" algn="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4">
            <a:extLst>
              <a:ext uri="{FF2B5EF4-FFF2-40B4-BE49-F238E27FC236}">
                <a16:creationId xmlns:a16="http://schemas.microsoft.com/office/drawing/2014/main" id="{6FD85D6D-7EDE-D3A6-E2F2-C39028343A08}"/>
              </a:ext>
            </a:extLst>
          </p:cNvPr>
          <p:cNvSpPr/>
          <p:nvPr userDrawn="1"/>
        </p:nvSpPr>
        <p:spPr>
          <a:xfrm>
            <a:off x="185738" y="6069806"/>
            <a:ext cx="204213" cy="78819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A83CEE2-FBFB-C80B-DFCD-4FC9D35AFBF5}"/>
              </a:ext>
            </a:extLst>
          </p:cNvPr>
          <p:cNvSpPr/>
          <p:nvPr userDrawn="1"/>
        </p:nvSpPr>
        <p:spPr>
          <a:xfrm>
            <a:off x="11286596" y="6201410"/>
            <a:ext cx="490909" cy="490909"/>
          </a:xfrm>
          <a:prstGeom prst="ellipse">
            <a:avLst/>
          </a:prstGeom>
          <a:solidFill>
            <a:srgbClr val="5C8868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0EC933B-01BA-6DF8-7B12-B87BC743AB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692150"/>
            <a:ext cx="11449050" cy="7572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3B2134-A0E5-5169-A9AE-C5ABA73E25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9949" y="1625996"/>
            <a:ext cx="1143057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3F431CA-54BA-4DAC-73F5-18F08100E9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86595" y="6264302"/>
            <a:ext cx="49091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400" b="1">
                <a:solidFill>
                  <a:schemeClr val="bg1"/>
                </a:solidFill>
                <a:latin typeface="Bahnschrift" panose="020B0502040204020203" pitchFamily="34" charset="0"/>
              </a:defRPr>
            </a:lvl1pPr>
          </a:lstStyle>
          <a:p>
            <a:fld id="{3F402241-42FF-48DF-A66B-4C3124D1D10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73385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234" userDrawn="1">
          <p15:clr>
            <a:srgbClr val="F26B43"/>
          </p15:clr>
        </p15:guide>
        <p15:guide id="2" pos="7446" userDrawn="1">
          <p15:clr>
            <a:srgbClr val="F26B43"/>
          </p15:clr>
        </p15:guide>
        <p15:guide id="3" orient="horz" pos="3884" userDrawn="1">
          <p15:clr>
            <a:srgbClr val="F26B43"/>
          </p15:clr>
        </p15:guide>
        <p15:guide id="4" orient="horz" pos="436" userDrawn="1">
          <p15:clr>
            <a:srgbClr val="F26B43"/>
          </p15:clr>
        </p15:guide>
        <p15:guide id="5" orient="horz" pos="913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ED94B709-68DB-46FC-B455-CB505409406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3"/>
            </p:custDataLst>
            <p:extLst>
              <p:ext uri="{D42A27DB-BD31-4B8C-83A1-F6EECF244321}">
                <p14:modId xmlns:p14="http://schemas.microsoft.com/office/powerpoint/2010/main" val="3431815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5" imgW="383" imgH="384" progId="TCLayout.ActiveDocument.1">
                  <p:embed/>
                </p:oleObj>
              </mc:Choice>
              <mc:Fallback>
                <p:oleObj name="think-cell Slide" r:id="rId15" imgW="383" imgH="384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ED94B709-68DB-46FC-B455-CB505409406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7C38A36E-B0DB-4B2C-9E14-CB1CA68923A4}"/>
              </a:ext>
            </a:extLst>
          </p:cNvPr>
          <p:cNvSpPr/>
          <p:nvPr userDrawn="1">
            <p:custDataLst>
              <p:tags r:id="rId1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lvl="0" indent="0" algn="ctr"/>
            <a:endParaRPr lang="en-U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F06ECFE-CB03-472A-A5AF-459AC7B92D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501AD5B-7DEC-4863-9F2B-2F6D340F2B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C36265-12B6-4411-B2A0-99897D704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6DABFE-CF63-491E-84AB-A903E3350969}" type="datetimeFigureOut">
              <a:rPr lang="en-US" smtClean="0"/>
              <a:t>5/14/2023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91F056C-3D55-4AF4-A2DD-96ACA21B5F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5CDB6D-74BE-4C5E-AFC2-232D4404AD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D8CD30-031B-4513-A3D8-5C632A8093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5756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7" Type="http://schemas.openxmlformats.org/officeDocument/2006/relationships/image" Target="../media/image40.sv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9.png"/><Relationship Id="rId5" Type="http://schemas.openxmlformats.org/officeDocument/2006/relationships/image" Target="../media/image38.svg"/><Relationship Id="rId4" Type="http://schemas.openxmlformats.org/officeDocument/2006/relationships/image" Target="../media/image3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jpeg"/><Relationship Id="rId3" Type="http://schemas.openxmlformats.org/officeDocument/2006/relationships/image" Target="../media/image44.jpeg"/><Relationship Id="rId7" Type="http://schemas.openxmlformats.org/officeDocument/2006/relationships/image" Target="../media/image48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jpeg"/><Relationship Id="rId5" Type="http://schemas.openxmlformats.org/officeDocument/2006/relationships/image" Target="../media/image46.jpeg"/><Relationship Id="rId4" Type="http://schemas.openxmlformats.org/officeDocument/2006/relationships/image" Target="../media/image45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7.png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13" Type="http://schemas.microsoft.com/office/2007/relationships/hdphoto" Target="../media/hdphoto2.wdp"/><Relationship Id="rId3" Type="http://schemas.openxmlformats.org/officeDocument/2006/relationships/image" Target="../media/image14.png"/><Relationship Id="rId7" Type="http://schemas.openxmlformats.org/officeDocument/2006/relationships/image" Target="../media/image18.jpeg"/><Relationship Id="rId12" Type="http://schemas.openxmlformats.org/officeDocument/2006/relationships/image" Target="../media/image23.png"/><Relationship Id="rId17" Type="http://schemas.openxmlformats.org/officeDocument/2006/relationships/image" Target="../media/image27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26.pn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7.emf"/><Relationship Id="rId11" Type="http://schemas.openxmlformats.org/officeDocument/2006/relationships/image" Target="../media/image22.emf"/><Relationship Id="rId5" Type="http://schemas.openxmlformats.org/officeDocument/2006/relationships/image" Target="../media/image16.emf"/><Relationship Id="rId15" Type="http://schemas.openxmlformats.org/officeDocument/2006/relationships/image" Target="../media/image25.pn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4.tif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4" Type="http://schemas.microsoft.com/office/2007/relationships/hdphoto" Target="../media/hdphoto3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0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48">
            <a:extLst>
              <a:ext uri="{FF2B5EF4-FFF2-40B4-BE49-F238E27FC236}">
                <a16:creationId xmlns:a16="http://schemas.microsoft.com/office/drawing/2014/main" id="{E5A42D17-BB92-6563-9978-C349523CD0EA}"/>
              </a:ext>
            </a:extLst>
          </p:cNvPr>
          <p:cNvSpPr/>
          <p:nvPr/>
        </p:nvSpPr>
        <p:spPr>
          <a:xfrm>
            <a:off x="0" y="3794864"/>
            <a:ext cx="12192000" cy="31414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C9BFA612-5A12-3ACE-37B2-C17CB8480214}"/>
              </a:ext>
            </a:extLst>
          </p:cNvPr>
          <p:cNvCxnSpPr>
            <a:cxnSpLocks/>
          </p:cNvCxnSpPr>
          <p:nvPr/>
        </p:nvCxnSpPr>
        <p:spPr>
          <a:xfrm flipH="1">
            <a:off x="4680155" y="4547736"/>
            <a:ext cx="1634321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ame 59">
            <a:extLst>
              <a:ext uri="{FF2B5EF4-FFF2-40B4-BE49-F238E27FC236}">
                <a16:creationId xmlns:a16="http://schemas.microsoft.com/office/drawing/2014/main" id="{DD29C426-AFF6-B741-9248-9A60D4FE6F24}"/>
              </a:ext>
            </a:extLst>
          </p:cNvPr>
          <p:cNvSpPr/>
          <p:nvPr/>
        </p:nvSpPr>
        <p:spPr>
          <a:xfrm rot="18900000">
            <a:off x="5921905" y="5120565"/>
            <a:ext cx="785143" cy="785143"/>
          </a:xfrm>
          <a:prstGeom prst="frame">
            <a:avLst>
              <a:gd name="adj1" fmla="val 26340"/>
            </a:avLst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1F801BFD-FC4F-3E53-32C0-3E1C579F713D}"/>
              </a:ext>
            </a:extLst>
          </p:cNvPr>
          <p:cNvCxnSpPr>
            <a:cxnSpLocks/>
          </p:cNvCxnSpPr>
          <p:nvPr/>
        </p:nvCxnSpPr>
        <p:spPr>
          <a:xfrm flipH="1">
            <a:off x="4680155" y="1042536"/>
            <a:ext cx="855406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6062496-53C2-53C3-0F7A-1DF0AAD69DB9}"/>
              </a:ext>
            </a:extLst>
          </p:cNvPr>
          <p:cNvCxnSpPr>
            <a:cxnSpLocks/>
          </p:cNvCxnSpPr>
          <p:nvPr/>
        </p:nvCxnSpPr>
        <p:spPr>
          <a:xfrm flipV="1">
            <a:off x="4680155" y="1042536"/>
            <a:ext cx="0" cy="377527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Multiplication Sign 51">
            <a:extLst>
              <a:ext uri="{FF2B5EF4-FFF2-40B4-BE49-F238E27FC236}">
                <a16:creationId xmlns:a16="http://schemas.microsoft.com/office/drawing/2014/main" id="{A6D5D61E-8FE8-5F6D-3C6D-63F5D12638B3}"/>
              </a:ext>
            </a:extLst>
          </p:cNvPr>
          <p:cNvSpPr/>
          <p:nvPr/>
        </p:nvSpPr>
        <p:spPr>
          <a:xfrm>
            <a:off x="3727574" y="1525153"/>
            <a:ext cx="1483701" cy="1483701"/>
          </a:xfrm>
          <a:prstGeom prst="mathMultiply">
            <a:avLst/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66D69611-7744-42B9-F062-F0E84B145F0E}"/>
              </a:ext>
            </a:extLst>
          </p:cNvPr>
          <p:cNvSpPr/>
          <p:nvPr/>
        </p:nvSpPr>
        <p:spPr>
          <a:xfrm>
            <a:off x="8681884" y="0"/>
            <a:ext cx="3510116" cy="6858000"/>
          </a:xfrm>
          <a:prstGeom prst="rect">
            <a:avLst/>
          </a:prstGeom>
          <a:solidFill>
            <a:srgbClr val="385A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fld id="{3F402241-42FF-48DF-A66B-4C3124D1D10E}" type="slidenum">
              <a:rPr lang="en-US" smtClean="0"/>
              <a:pPr/>
              <a:t>1</a:t>
            </a:fld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5" name="Frame 44">
            <a:extLst>
              <a:ext uri="{FF2B5EF4-FFF2-40B4-BE49-F238E27FC236}">
                <a16:creationId xmlns:a16="http://schemas.microsoft.com/office/drawing/2014/main" id="{DC469BDC-92BA-3D62-C026-C90680527043}"/>
              </a:ext>
            </a:extLst>
          </p:cNvPr>
          <p:cNvSpPr/>
          <p:nvPr/>
        </p:nvSpPr>
        <p:spPr>
          <a:xfrm>
            <a:off x="6385724" y="212259"/>
            <a:ext cx="4557579" cy="6433482"/>
          </a:xfrm>
          <a:prstGeom prst="frame">
            <a:avLst/>
          </a:prstGeom>
          <a:solidFill>
            <a:schemeClr val="bg1"/>
          </a:solidFill>
          <a:ln>
            <a:noFill/>
          </a:ln>
          <a:effectLst>
            <a:outerShdw blurRad="152400" dist="635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pic>
        <p:nvPicPr>
          <p:cNvPr id="37" name="Picture 36" descr="A person writing on a white board&#10;&#10;Description automatically generated with low confidence">
            <a:extLst>
              <a:ext uri="{FF2B5EF4-FFF2-40B4-BE49-F238E27FC236}">
                <a16:creationId xmlns:a16="http://schemas.microsoft.com/office/drawing/2014/main" id="{B964B3A2-D3FE-95C9-265F-8355EDFB083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540547" y="357930"/>
            <a:ext cx="4247933" cy="6142141"/>
          </a:xfrm>
          <a:custGeom>
            <a:avLst/>
            <a:gdLst>
              <a:gd name="connsiteX0" fmla="*/ 0 w 4680000"/>
              <a:gd name="connsiteY0" fmla="*/ 0 h 4680000"/>
              <a:gd name="connsiteX1" fmla="*/ 4680000 w 4680000"/>
              <a:gd name="connsiteY1" fmla="*/ 0 h 4680000"/>
              <a:gd name="connsiteX2" fmla="*/ 4680000 w 4680000"/>
              <a:gd name="connsiteY2" fmla="*/ 4680000 h 4680000"/>
              <a:gd name="connsiteX3" fmla="*/ 0 w 4680000"/>
              <a:gd name="connsiteY3" fmla="*/ 4680000 h 46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80000" h="4680000">
                <a:moveTo>
                  <a:pt x="0" y="0"/>
                </a:moveTo>
                <a:lnTo>
                  <a:pt x="4680000" y="0"/>
                </a:lnTo>
                <a:lnTo>
                  <a:pt x="4680000" y="4680000"/>
                </a:lnTo>
                <a:lnTo>
                  <a:pt x="0" y="4680000"/>
                </a:lnTo>
                <a:close/>
              </a:path>
            </a:pathLst>
          </a:custGeom>
          <a:effectLst/>
        </p:spPr>
      </p:pic>
      <p:sp>
        <p:nvSpPr>
          <p:cNvPr id="38" name="Rectangle 37">
            <a:extLst>
              <a:ext uri="{FF2B5EF4-FFF2-40B4-BE49-F238E27FC236}">
                <a16:creationId xmlns:a16="http://schemas.microsoft.com/office/drawing/2014/main" id="{D85EEC4E-D74D-C656-4A1B-7225BBC1EB5A}"/>
              </a:ext>
            </a:extLst>
          </p:cNvPr>
          <p:cNvSpPr/>
          <p:nvPr/>
        </p:nvSpPr>
        <p:spPr>
          <a:xfrm>
            <a:off x="-73614" y="264840"/>
            <a:ext cx="6243225" cy="221599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5400" b="1" dirty="0">
                <a:solidFill>
                  <a:srgbClr val="385A45"/>
                </a:solidFill>
                <a:latin typeface="+mj-lt"/>
                <a:cs typeface="B Nazanin" panose="00000700000000000000" pitchFamily="2" charset="-78"/>
              </a:rPr>
              <a:t>قالب پاورپوینت بازاریابی (تم: فلوچارت</a:t>
            </a:r>
            <a:r>
              <a:rPr lang="fa-IR" sz="3600" b="1" dirty="0">
                <a:solidFill>
                  <a:srgbClr val="5C8868"/>
                </a:solidFill>
                <a:latin typeface="+mj-lt"/>
                <a:cs typeface="B Nazanin" panose="00000700000000000000" pitchFamily="2" charset="-78"/>
              </a:rPr>
              <a:t>)</a:t>
            </a:r>
            <a:endParaRPr lang="fa-IR" sz="5400" b="1" dirty="0">
              <a:solidFill>
                <a:srgbClr val="385A45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CF4B341-7775-8F39-ECF0-2BF9032ABE31}"/>
              </a:ext>
            </a:extLst>
          </p:cNvPr>
          <p:cNvSpPr txBox="1"/>
          <p:nvPr/>
        </p:nvSpPr>
        <p:spPr>
          <a:xfrm>
            <a:off x="0" y="3691626"/>
            <a:ext cx="6095999" cy="153888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58" name="Circle: Hollow 57">
            <a:extLst>
              <a:ext uri="{FF2B5EF4-FFF2-40B4-BE49-F238E27FC236}">
                <a16:creationId xmlns:a16="http://schemas.microsoft.com/office/drawing/2014/main" id="{C57175A5-9621-9C34-4995-A8202D7B54A1}"/>
              </a:ext>
            </a:extLst>
          </p:cNvPr>
          <p:cNvSpPr/>
          <p:nvPr/>
        </p:nvSpPr>
        <p:spPr>
          <a:xfrm>
            <a:off x="194736" y="1518161"/>
            <a:ext cx="1107996" cy="1107996"/>
          </a:xfrm>
          <a:prstGeom prst="donut">
            <a:avLst/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892DDE2C-9925-0731-8CC3-1504AB111B72}"/>
              </a:ext>
            </a:extLst>
          </p:cNvPr>
          <p:cNvCxnSpPr>
            <a:cxnSpLocks/>
          </p:cNvCxnSpPr>
          <p:nvPr/>
        </p:nvCxnSpPr>
        <p:spPr>
          <a:xfrm>
            <a:off x="0" y="3567643"/>
            <a:ext cx="2733368" cy="0"/>
          </a:xfrm>
          <a:prstGeom prst="line">
            <a:avLst/>
          </a:prstGeom>
          <a:ln w="12700">
            <a:solidFill>
              <a:srgbClr val="385A45"/>
            </a:solidFill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L-Shape 67">
            <a:extLst>
              <a:ext uri="{FF2B5EF4-FFF2-40B4-BE49-F238E27FC236}">
                <a16:creationId xmlns:a16="http://schemas.microsoft.com/office/drawing/2014/main" id="{92172203-09A8-F7EC-1E48-A9183A14E185}"/>
              </a:ext>
            </a:extLst>
          </p:cNvPr>
          <p:cNvSpPr/>
          <p:nvPr/>
        </p:nvSpPr>
        <p:spPr>
          <a:xfrm rot="18000000">
            <a:off x="4405844" y="754306"/>
            <a:ext cx="341488" cy="227659"/>
          </a:xfrm>
          <a:prstGeom prst="corner">
            <a:avLst>
              <a:gd name="adj1" fmla="val 31445"/>
              <a:gd name="adj2" fmla="val 36084"/>
            </a:avLst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4A5E21B3-EE88-D5CB-8192-3ACD9034258F}"/>
              </a:ext>
            </a:extLst>
          </p:cNvPr>
          <p:cNvCxnSpPr>
            <a:cxnSpLocks/>
          </p:cNvCxnSpPr>
          <p:nvPr/>
        </p:nvCxnSpPr>
        <p:spPr>
          <a:xfrm>
            <a:off x="495536" y="5632417"/>
            <a:ext cx="2084438" cy="0"/>
          </a:xfrm>
          <a:prstGeom prst="line">
            <a:avLst/>
          </a:prstGeom>
          <a:ln w="12700">
            <a:solidFill>
              <a:srgbClr val="A7C299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2" name="Group 71">
            <a:extLst>
              <a:ext uri="{FF2B5EF4-FFF2-40B4-BE49-F238E27FC236}">
                <a16:creationId xmlns:a16="http://schemas.microsoft.com/office/drawing/2014/main" id="{CC2EC91C-F902-7068-C86B-1AE374DCDBC0}"/>
              </a:ext>
            </a:extLst>
          </p:cNvPr>
          <p:cNvGrpSpPr/>
          <p:nvPr/>
        </p:nvGrpSpPr>
        <p:grpSpPr>
          <a:xfrm>
            <a:off x="495536" y="4817806"/>
            <a:ext cx="204213" cy="1305700"/>
            <a:chOff x="185738" y="6069806"/>
            <a:chExt cx="204213" cy="788194"/>
          </a:xfrm>
        </p:grpSpPr>
        <p:sp>
          <p:nvSpPr>
            <p:cNvPr id="70" name="Rectangle 14">
              <a:extLst>
                <a:ext uri="{FF2B5EF4-FFF2-40B4-BE49-F238E27FC236}">
                  <a16:creationId xmlns:a16="http://schemas.microsoft.com/office/drawing/2014/main" id="{96F97890-82C9-C955-EE72-8511BF0A8650}"/>
                </a:ext>
              </a:extLst>
            </p:cNvPr>
            <p:cNvSpPr/>
            <p:nvPr/>
          </p:nvSpPr>
          <p:spPr>
            <a:xfrm>
              <a:off x="289251" y="6250010"/>
              <a:ext cx="100700" cy="4277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635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1" name="Rectangle 14">
              <a:extLst>
                <a:ext uri="{FF2B5EF4-FFF2-40B4-BE49-F238E27FC236}">
                  <a16:creationId xmlns:a16="http://schemas.microsoft.com/office/drawing/2014/main" id="{BFFECD8C-FD6F-50A6-5955-DE9BF8EA705A}"/>
                </a:ext>
              </a:extLst>
            </p:cNvPr>
            <p:cNvSpPr/>
            <p:nvPr/>
          </p:nvSpPr>
          <p:spPr>
            <a:xfrm>
              <a:off x="185738" y="6069806"/>
              <a:ext cx="204213" cy="7881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FB0C34C-CE49-1BC0-2D33-46DCBCC6FBE1}"/>
              </a:ext>
            </a:extLst>
          </p:cNvPr>
          <p:cNvSpPr txBox="1"/>
          <p:nvPr/>
        </p:nvSpPr>
        <p:spPr>
          <a:xfrm>
            <a:off x="11233028" y="6332095"/>
            <a:ext cx="5019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fld id="{3F402241-42FF-48DF-A66B-4C3124D1D10E}" type="slidenum">
              <a:rPr lang="en-US" sz="2400" smtClean="0">
                <a:solidFill>
                  <a:schemeClr val="bg1"/>
                </a:solidFill>
              </a:rPr>
              <a:pPr algn="r" rtl="1"/>
              <a:t>1</a:t>
            </a:fld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2" name="Multiplication Sign 1">
            <a:extLst>
              <a:ext uri="{FF2B5EF4-FFF2-40B4-BE49-F238E27FC236}">
                <a16:creationId xmlns:a16="http://schemas.microsoft.com/office/drawing/2014/main" id="{E57FF709-130F-FF9D-999F-FACE49D0A077}"/>
              </a:ext>
            </a:extLst>
          </p:cNvPr>
          <p:cNvSpPr/>
          <p:nvPr/>
        </p:nvSpPr>
        <p:spPr>
          <a:xfrm>
            <a:off x="5250807" y="798686"/>
            <a:ext cx="1483701" cy="1483701"/>
          </a:xfrm>
          <a:prstGeom prst="mathMultiply">
            <a:avLst/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Circle: Hollow 3">
            <a:extLst>
              <a:ext uri="{FF2B5EF4-FFF2-40B4-BE49-F238E27FC236}">
                <a16:creationId xmlns:a16="http://schemas.microsoft.com/office/drawing/2014/main" id="{80ADF40F-5771-3D13-DB01-37E2E38944FB}"/>
              </a:ext>
            </a:extLst>
          </p:cNvPr>
          <p:cNvSpPr/>
          <p:nvPr/>
        </p:nvSpPr>
        <p:spPr>
          <a:xfrm>
            <a:off x="4255679" y="5382281"/>
            <a:ext cx="1107996" cy="1107996"/>
          </a:xfrm>
          <a:prstGeom prst="donut">
            <a:avLst/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774189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 dir="r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Frame 86">
            <a:extLst>
              <a:ext uri="{FF2B5EF4-FFF2-40B4-BE49-F238E27FC236}">
                <a16:creationId xmlns:a16="http://schemas.microsoft.com/office/drawing/2014/main" id="{3D44D456-20EE-5968-ED2D-8E03A4E09A46}"/>
              </a:ext>
            </a:extLst>
          </p:cNvPr>
          <p:cNvSpPr/>
          <p:nvPr/>
        </p:nvSpPr>
        <p:spPr>
          <a:xfrm rot="18900000">
            <a:off x="11207829" y="5211159"/>
            <a:ext cx="785143" cy="785143"/>
          </a:xfrm>
          <a:prstGeom prst="frame">
            <a:avLst>
              <a:gd name="adj1" fmla="val 26340"/>
            </a:avLst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32D09A0-226E-47DA-3D28-96D842C91274}"/>
              </a:ext>
            </a:extLst>
          </p:cNvPr>
          <p:cNvSpPr/>
          <p:nvPr/>
        </p:nvSpPr>
        <p:spPr>
          <a:xfrm>
            <a:off x="155643" y="4811401"/>
            <a:ext cx="9815208" cy="1354449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pic>
        <p:nvPicPr>
          <p:cNvPr id="9" name="Picture 8" descr="Group working on graphs">
            <a:extLst>
              <a:ext uri="{FF2B5EF4-FFF2-40B4-BE49-F238E27FC236}">
                <a16:creationId xmlns:a16="http://schemas.microsoft.com/office/drawing/2014/main" id="{21AE7683-61A7-8EAE-AA0D-D3DB205B6EB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5071229"/>
          </a:xfrm>
          <a:custGeom>
            <a:avLst/>
            <a:gdLst>
              <a:gd name="connsiteX0" fmla="*/ 0 w 8559383"/>
              <a:gd name="connsiteY0" fmla="*/ 0 h 3560252"/>
              <a:gd name="connsiteX1" fmla="*/ 8559383 w 8559383"/>
              <a:gd name="connsiteY1" fmla="*/ 0 h 3560252"/>
              <a:gd name="connsiteX2" fmla="*/ 8559383 w 8559383"/>
              <a:gd name="connsiteY2" fmla="*/ 3560252 h 3560252"/>
              <a:gd name="connsiteX3" fmla="*/ 0 w 8559383"/>
              <a:gd name="connsiteY3" fmla="*/ 3560252 h 3560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59383" h="3560252">
                <a:moveTo>
                  <a:pt x="0" y="0"/>
                </a:moveTo>
                <a:lnTo>
                  <a:pt x="8559383" y="0"/>
                </a:lnTo>
                <a:lnTo>
                  <a:pt x="8559383" y="3560252"/>
                </a:lnTo>
                <a:lnTo>
                  <a:pt x="0" y="3560252"/>
                </a:lnTo>
                <a:close/>
              </a:path>
            </a:pathLst>
          </a:cu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291031BA-CD9F-744A-A926-B00A335FB50E}"/>
              </a:ext>
            </a:extLst>
          </p:cNvPr>
          <p:cNvSpPr/>
          <p:nvPr/>
        </p:nvSpPr>
        <p:spPr>
          <a:xfrm>
            <a:off x="371475" y="1449388"/>
            <a:ext cx="11449050" cy="4212110"/>
          </a:xfrm>
          <a:prstGeom prst="roundRect">
            <a:avLst>
              <a:gd name="adj" fmla="val 5935"/>
            </a:avLst>
          </a:prstGeom>
          <a:solidFill>
            <a:schemeClr val="bg1"/>
          </a:solidFill>
          <a:ln>
            <a:noFill/>
          </a:ln>
          <a:effectLst>
            <a:outerShdw blurRad="342900" dist="38100" dir="5400000" algn="t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211A0A2-B8CC-9E4B-C454-0FAABEE8CB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6032" y="493521"/>
            <a:ext cx="4171707" cy="757238"/>
          </a:xfrm>
        </p:spPr>
        <p:txBody>
          <a:bodyPr>
            <a:normAutofit/>
          </a:bodyPr>
          <a:lstStyle/>
          <a:p>
            <a:pPr algn="r" rtl="1"/>
            <a:r>
              <a:rPr lang="fa-IR" sz="4000" b="1" dirty="0">
                <a:solidFill>
                  <a:srgbClr val="385A45"/>
                </a:solidFill>
                <a:cs typeface="B Nazanin" panose="00000700000000000000" pitchFamily="2" charset="-78"/>
              </a:rPr>
              <a:t>عنوان شما در اینجا</a:t>
            </a:r>
            <a:endParaRPr lang="en-ID" dirty="0">
              <a:solidFill>
                <a:srgbClr val="385A45"/>
              </a:solidFill>
              <a:cs typeface="B Nazanin" panose="00000700000000000000" pitchFamily="2" charset="-78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1A9BACF-36AD-496B-BAD9-9C957A222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402241-42FF-48DF-A66B-4C3124D1D10E}" type="slidenum">
              <a: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B Nazanin" panose="00000700000000000000" pitchFamily="2" charset="-78"/>
              </a:rPr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E1B420-F496-E9F5-FCBC-3DA715AC319A}"/>
              </a:ext>
            </a:extLst>
          </p:cNvPr>
          <p:cNvSpPr/>
          <p:nvPr/>
        </p:nvSpPr>
        <p:spPr>
          <a:xfrm>
            <a:off x="756073" y="2162415"/>
            <a:ext cx="1428142" cy="2741227"/>
          </a:xfrm>
          <a:prstGeom prst="roundRect">
            <a:avLst>
              <a:gd name="adj" fmla="val 5129"/>
            </a:avLst>
          </a:prstGeom>
          <a:solidFill>
            <a:srgbClr val="3B3732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598045D-57A9-7C0F-07D6-96582E4CAE39}"/>
              </a:ext>
            </a:extLst>
          </p:cNvPr>
          <p:cNvSpPr/>
          <p:nvPr/>
        </p:nvSpPr>
        <p:spPr>
          <a:xfrm>
            <a:off x="535512" y="3312467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3B37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B3732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?</a:t>
            </a:r>
            <a:endParaRPr kumimoji="0" lang="en-ID" sz="2800" b="1" i="0" u="none" strike="noStrike" kern="1200" cap="none" spc="0" normalizeH="0" baseline="0" noProof="0" dirty="0">
              <a:ln>
                <a:noFill/>
              </a:ln>
              <a:solidFill>
                <a:srgbClr val="3B3732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3C7A99A-7BE7-0A2A-6798-736E54A89BA1}"/>
              </a:ext>
            </a:extLst>
          </p:cNvPr>
          <p:cNvSpPr/>
          <p:nvPr/>
        </p:nvSpPr>
        <p:spPr>
          <a:xfrm>
            <a:off x="3124134" y="4186012"/>
            <a:ext cx="2460694" cy="885217"/>
          </a:xfrm>
          <a:prstGeom prst="roundRect">
            <a:avLst/>
          </a:prstGeom>
          <a:solidFill>
            <a:srgbClr val="F0F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0B10F843-6559-3810-FEB6-287CDFE87D79}"/>
              </a:ext>
            </a:extLst>
          </p:cNvPr>
          <p:cNvSpPr/>
          <p:nvPr/>
        </p:nvSpPr>
        <p:spPr>
          <a:xfrm>
            <a:off x="3124134" y="2005318"/>
            <a:ext cx="2460694" cy="885217"/>
          </a:xfrm>
          <a:prstGeom prst="roundRect">
            <a:avLst/>
          </a:prstGeom>
          <a:solidFill>
            <a:srgbClr val="F0F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D18CE130-5C00-00C7-D1BB-8002972F2421}"/>
              </a:ext>
            </a:extLst>
          </p:cNvPr>
          <p:cNvSpPr/>
          <p:nvPr/>
        </p:nvSpPr>
        <p:spPr>
          <a:xfrm>
            <a:off x="2623869" y="2005318"/>
            <a:ext cx="885217" cy="885217"/>
          </a:xfrm>
          <a:prstGeom prst="roundRect">
            <a:avLst/>
          </a:prstGeom>
          <a:solidFill>
            <a:srgbClr val="385A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Yes</a:t>
            </a: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3E4E9B0-3D22-3719-DB55-B41C579FB518}"/>
              </a:ext>
            </a:extLst>
          </p:cNvPr>
          <p:cNvSpPr/>
          <p:nvPr/>
        </p:nvSpPr>
        <p:spPr>
          <a:xfrm>
            <a:off x="2623869" y="4186012"/>
            <a:ext cx="885217" cy="885217"/>
          </a:xfrm>
          <a:prstGeom prst="roundRect">
            <a:avLst/>
          </a:prstGeom>
          <a:solidFill>
            <a:srgbClr val="5C8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No</a:t>
            </a: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53A4EFD-FC23-7B8A-43FD-5A72CA2DFCDB}"/>
              </a:ext>
            </a:extLst>
          </p:cNvPr>
          <p:cNvSpPr/>
          <p:nvPr/>
        </p:nvSpPr>
        <p:spPr>
          <a:xfrm>
            <a:off x="2429056" y="2227365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385A4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880C468-6730-6F0E-7B15-442C37FA4C84}"/>
              </a:ext>
            </a:extLst>
          </p:cNvPr>
          <p:cNvSpPr/>
          <p:nvPr/>
        </p:nvSpPr>
        <p:spPr>
          <a:xfrm>
            <a:off x="2429056" y="4408059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5C886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8" name="Freeform 30">
            <a:extLst>
              <a:ext uri="{FF2B5EF4-FFF2-40B4-BE49-F238E27FC236}">
                <a16:creationId xmlns:a16="http://schemas.microsoft.com/office/drawing/2014/main" id="{BB431B99-0AA6-20E9-BE37-165646F1DA13}"/>
              </a:ext>
            </a:extLst>
          </p:cNvPr>
          <p:cNvSpPr>
            <a:spLocks/>
          </p:cNvSpPr>
          <p:nvPr/>
        </p:nvSpPr>
        <p:spPr bwMode="auto">
          <a:xfrm>
            <a:off x="2516903" y="2334084"/>
            <a:ext cx="265429" cy="227685"/>
          </a:xfrm>
          <a:custGeom>
            <a:avLst/>
            <a:gdLst>
              <a:gd name="T0" fmla="*/ 185 w 218"/>
              <a:gd name="T1" fmla="*/ 0 h 187"/>
              <a:gd name="T2" fmla="*/ 66 w 218"/>
              <a:gd name="T3" fmla="*/ 120 h 187"/>
              <a:gd name="T4" fmla="*/ 33 w 218"/>
              <a:gd name="T5" fmla="*/ 86 h 187"/>
              <a:gd name="T6" fmla="*/ 0 w 218"/>
              <a:gd name="T7" fmla="*/ 120 h 187"/>
              <a:gd name="T8" fmla="*/ 66 w 218"/>
              <a:gd name="T9" fmla="*/ 187 h 187"/>
              <a:gd name="T10" fmla="*/ 218 w 218"/>
              <a:gd name="T11" fmla="*/ 34 h 187"/>
              <a:gd name="T12" fmla="*/ 185 w 218"/>
              <a:gd name="T13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" h="187">
                <a:moveTo>
                  <a:pt x="185" y="0"/>
                </a:moveTo>
                <a:lnTo>
                  <a:pt x="66" y="120"/>
                </a:lnTo>
                <a:lnTo>
                  <a:pt x="33" y="86"/>
                </a:lnTo>
                <a:lnTo>
                  <a:pt x="0" y="120"/>
                </a:lnTo>
                <a:lnTo>
                  <a:pt x="66" y="187"/>
                </a:lnTo>
                <a:lnTo>
                  <a:pt x="218" y="34"/>
                </a:lnTo>
                <a:lnTo>
                  <a:pt x="185" y="0"/>
                </a:lnTo>
                <a:close/>
              </a:path>
            </a:pathLst>
          </a:custGeom>
          <a:noFill/>
          <a:ln w="15875" cap="flat">
            <a:solidFill>
              <a:srgbClr val="385A4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EC5247E-5108-491E-5487-7C7246CDC2BE}"/>
              </a:ext>
            </a:extLst>
          </p:cNvPr>
          <p:cNvSpPr txBox="1"/>
          <p:nvPr/>
        </p:nvSpPr>
        <p:spPr>
          <a:xfrm>
            <a:off x="2464310" y="4325961"/>
            <a:ext cx="3706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 w="19050">
                  <a:solidFill>
                    <a:srgbClr val="5C8868"/>
                  </a:solidFill>
                </a:ln>
                <a:noFill/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x</a:t>
            </a:r>
            <a:endParaRPr kumimoji="0" lang="en-ID" sz="2800" b="0" i="0" u="none" strike="noStrike" kern="1200" cap="none" spc="0" normalizeH="0" baseline="0" noProof="0" dirty="0">
              <a:ln w="19050">
                <a:solidFill>
                  <a:srgbClr val="5C8868"/>
                </a:solidFill>
              </a:ln>
              <a:noFill/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04FE22C-5C85-2358-E34F-7EC67E2E6C6B}"/>
              </a:ext>
            </a:extLst>
          </p:cNvPr>
          <p:cNvSpPr txBox="1"/>
          <p:nvPr/>
        </p:nvSpPr>
        <p:spPr>
          <a:xfrm>
            <a:off x="3521651" y="2078594"/>
            <a:ext cx="208901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FB327C-751A-FC8D-0192-A487DBF58A44}"/>
              </a:ext>
            </a:extLst>
          </p:cNvPr>
          <p:cNvSpPr txBox="1"/>
          <p:nvPr/>
        </p:nvSpPr>
        <p:spPr>
          <a:xfrm>
            <a:off x="3521651" y="4259288"/>
            <a:ext cx="208901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2E2F87B-FD7F-A9B9-056B-02DCE88A7679}"/>
              </a:ext>
            </a:extLst>
          </p:cNvPr>
          <p:cNvSpPr txBox="1"/>
          <p:nvPr/>
        </p:nvSpPr>
        <p:spPr>
          <a:xfrm>
            <a:off x="976528" y="2156759"/>
            <a:ext cx="1190976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201DFC6A-BC4D-2C08-9D59-2CC7D46986B8}"/>
              </a:ext>
            </a:extLst>
          </p:cNvPr>
          <p:cNvSpPr/>
          <p:nvPr/>
        </p:nvSpPr>
        <p:spPr>
          <a:xfrm>
            <a:off x="6121838" y="1668416"/>
            <a:ext cx="2100024" cy="720000"/>
          </a:xfrm>
          <a:prstGeom prst="roundRect">
            <a:avLst/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EF8B982C-2220-12BC-D26D-035D9CAC48EF}"/>
              </a:ext>
            </a:extLst>
          </p:cNvPr>
          <p:cNvSpPr/>
          <p:nvPr/>
        </p:nvSpPr>
        <p:spPr>
          <a:xfrm>
            <a:off x="6121837" y="2628687"/>
            <a:ext cx="2100024" cy="720000"/>
          </a:xfrm>
          <a:prstGeom prst="roundRect">
            <a:avLst/>
          </a:prstGeom>
          <a:solidFill>
            <a:srgbClr val="DCE0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799096CE-9C2C-1F3D-BA22-A71B26B9B5C5}"/>
              </a:ext>
            </a:extLst>
          </p:cNvPr>
          <p:cNvSpPr/>
          <p:nvPr/>
        </p:nvSpPr>
        <p:spPr>
          <a:xfrm>
            <a:off x="6121838" y="3815305"/>
            <a:ext cx="2100024" cy="720000"/>
          </a:xfrm>
          <a:prstGeom prst="roundRect">
            <a:avLst/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BAAB196F-AC33-B1DE-B903-24A4DFCA9844}"/>
              </a:ext>
            </a:extLst>
          </p:cNvPr>
          <p:cNvSpPr/>
          <p:nvPr/>
        </p:nvSpPr>
        <p:spPr>
          <a:xfrm>
            <a:off x="6121837" y="4775576"/>
            <a:ext cx="2100024" cy="720000"/>
          </a:xfrm>
          <a:prstGeom prst="roundRect">
            <a:avLst/>
          </a:prstGeom>
          <a:solidFill>
            <a:srgbClr val="DCE0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6B4D988-362C-D1D2-6EE2-164F9F12CEC4}"/>
              </a:ext>
            </a:extLst>
          </p:cNvPr>
          <p:cNvGrpSpPr/>
          <p:nvPr/>
        </p:nvGrpSpPr>
        <p:grpSpPr>
          <a:xfrm>
            <a:off x="6004910" y="1807855"/>
            <a:ext cx="441122" cy="441122"/>
            <a:chOff x="6004910" y="2704978"/>
            <a:chExt cx="441122" cy="441122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A158CCD-FDB0-02ED-2862-45FF1903E4C0}"/>
                </a:ext>
              </a:extLst>
            </p:cNvPr>
            <p:cNvSpPr/>
            <p:nvPr/>
          </p:nvSpPr>
          <p:spPr>
            <a:xfrm>
              <a:off x="6004910" y="2704978"/>
              <a:ext cx="441122" cy="441122"/>
            </a:xfrm>
            <a:prstGeom prst="ellipse">
              <a:avLst/>
            </a:prstGeom>
            <a:solidFill>
              <a:schemeClr val="bg1"/>
            </a:solidFill>
            <a:ln w="44450">
              <a:solidFill>
                <a:srgbClr val="A7C2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31" name="Freeform 78">
              <a:extLst>
                <a:ext uri="{FF2B5EF4-FFF2-40B4-BE49-F238E27FC236}">
                  <a16:creationId xmlns:a16="http://schemas.microsoft.com/office/drawing/2014/main" id="{405E8CD7-27A0-3F73-E5D8-E39EFCD9B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453" y="2820392"/>
              <a:ext cx="222036" cy="210294"/>
            </a:xfrm>
            <a:custGeom>
              <a:avLst/>
              <a:gdLst>
                <a:gd name="T0" fmla="*/ 74 w 88"/>
                <a:gd name="T1" fmla="*/ 59 h 83"/>
                <a:gd name="T2" fmla="*/ 74 w 88"/>
                <a:gd name="T3" fmla="*/ 59 h 83"/>
                <a:gd name="T4" fmla="*/ 80 w 88"/>
                <a:gd name="T5" fmla="*/ 65 h 83"/>
                <a:gd name="T6" fmla="*/ 74 w 88"/>
                <a:gd name="T7" fmla="*/ 71 h 83"/>
                <a:gd name="T8" fmla="*/ 70 w 88"/>
                <a:gd name="T9" fmla="*/ 71 h 83"/>
                <a:gd name="T10" fmla="*/ 76 w 88"/>
                <a:gd name="T11" fmla="*/ 77 h 83"/>
                <a:gd name="T12" fmla="*/ 70 w 88"/>
                <a:gd name="T13" fmla="*/ 83 h 83"/>
                <a:gd name="T14" fmla="*/ 44 w 88"/>
                <a:gd name="T15" fmla="*/ 83 h 83"/>
                <a:gd name="T16" fmla="*/ 0 w 88"/>
                <a:gd name="T17" fmla="*/ 75 h 83"/>
                <a:gd name="T18" fmla="*/ 0 w 88"/>
                <a:gd name="T19" fmla="*/ 39 h 83"/>
                <a:gd name="T20" fmla="*/ 12 w 88"/>
                <a:gd name="T21" fmla="*/ 39 h 83"/>
                <a:gd name="T22" fmla="*/ 42 w 88"/>
                <a:gd name="T23" fmla="*/ 7 h 83"/>
                <a:gd name="T24" fmla="*/ 54 w 88"/>
                <a:gd name="T25" fmla="*/ 12 h 83"/>
                <a:gd name="T26" fmla="*/ 50 w 88"/>
                <a:gd name="T27" fmla="*/ 35 h 83"/>
                <a:gd name="T28" fmla="*/ 82 w 88"/>
                <a:gd name="T29" fmla="*/ 35 h 83"/>
                <a:gd name="T30" fmla="*/ 88 w 88"/>
                <a:gd name="T31" fmla="*/ 41 h 83"/>
                <a:gd name="T32" fmla="*/ 82 w 88"/>
                <a:gd name="T33" fmla="*/ 47 h 83"/>
                <a:gd name="T34" fmla="*/ 78 w 88"/>
                <a:gd name="T35" fmla="*/ 47 h 83"/>
                <a:gd name="T36" fmla="*/ 84 w 88"/>
                <a:gd name="T37" fmla="*/ 53 h 83"/>
                <a:gd name="T38" fmla="*/ 78 w 88"/>
                <a:gd name="T39" fmla="*/ 59 h 83"/>
                <a:gd name="T40" fmla="*/ 74 w 88"/>
                <a:gd name="T41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3">
                  <a:moveTo>
                    <a:pt x="74" y="59"/>
                  </a:moveTo>
                  <a:cubicBezTo>
                    <a:pt x="74" y="59"/>
                    <a:pt x="74" y="59"/>
                    <a:pt x="74" y="59"/>
                  </a:cubicBezTo>
                  <a:cubicBezTo>
                    <a:pt x="77" y="59"/>
                    <a:pt x="80" y="62"/>
                    <a:pt x="80" y="65"/>
                  </a:cubicBezTo>
                  <a:cubicBezTo>
                    <a:pt x="80" y="68"/>
                    <a:pt x="77" y="71"/>
                    <a:pt x="74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3" y="71"/>
                    <a:pt x="76" y="74"/>
                    <a:pt x="76" y="77"/>
                  </a:cubicBezTo>
                  <a:cubicBezTo>
                    <a:pt x="76" y="80"/>
                    <a:pt x="73" y="83"/>
                    <a:pt x="70" y="83"/>
                  </a:cubicBezTo>
                  <a:cubicBezTo>
                    <a:pt x="70" y="83"/>
                    <a:pt x="54" y="83"/>
                    <a:pt x="44" y="83"/>
                  </a:cubicBezTo>
                  <a:cubicBezTo>
                    <a:pt x="28" y="83"/>
                    <a:pt x="32" y="75"/>
                    <a:pt x="0" y="75"/>
                  </a:cubicBezTo>
                  <a:cubicBezTo>
                    <a:pt x="0" y="73"/>
                    <a:pt x="0" y="39"/>
                    <a:pt x="0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26" y="39"/>
                    <a:pt x="42" y="26"/>
                    <a:pt x="42" y="7"/>
                  </a:cubicBezTo>
                  <a:cubicBezTo>
                    <a:pt x="42" y="1"/>
                    <a:pt x="54" y="0"/>
                    <a:pt x="54" y="12"/>
                  </a:cubicBezTo>
                  <a:cubicBezTo>
                    <a:pt x="54" y="20"/>
                    <a:pt x="50" y="35"/>
                    <a:pt x="50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5" y="35"/>
                    <a:pt x="88" y="38"/>
                    <a:pt x="88" y="41"/>
                  </a:cubicBezTo>
                  <a:cubicBezTo>
                    <a:pt x="88" y="44"/>
                    <a:pt x="85" y="47"/>
                    <a:pt x="82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81" y="47"/>
                    <a:pt x="84" y="50"/>
                    <a:pt x="84" y="53"/>
                  </a:cubicBezTo>
                  <a:cubicBezTo>
                    <a:pt x="84" y="56"/>
                    <a:pt x="81" y="59"/>
                    <a:pt x="78" y="59"/>
                  </a:cubicBezTo>
                  <a:cubicBezTo>
                    <a:pt x="74" y="59"/>
                    <a:pt x="74" y="59"/>
                    <a:pt x="74" y="59"/>
                  </a:cubicBezTo>
                </a:path>
              </a:pathLst>
            </a:custGeom>
            <a:noFill/>
            <a:ln w="19050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B296779-7553-472F-3EC2-777DF2CDD536}"/>
              </a:ext>
            </a:extLst>
          </p:cNvPr>
          <p:cNvGrpSpPr/>
          <p:nvPr/>
        </p:nvGrpSpPr>
        <p:grpSpPr>
          <a:xfrm>
            <a:off x="6004910" y="2768126"/>
            <a:ext cx="441122" cy="441122"/>
            <a:chOff x="10940951" y="2704978"/>
            <a:chExt cx="441122" cy="441122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730B99A-096E-1BD2-BA5D-9CF5F3A7C5A8}"/>
                </a:ext>
              </a:extLst>
            </p:cNvPr>
            <p:cNvSpPr/>
            <p:nvPr/>
          </p:nvSpPr>
          <p:spPr>
            <a:xfrm>
              <a:off x="10940951" y="2704978"/>
              <a:ext cx="441122" cy="441122"/>
            </a:xfrm>
            <a:prstGeom prst="ellipse">
              <a:avLst/>
            </a:prstGeom>
            <a:solidFill>
              <a:schemeClr val="bg1"/>
            </a:solidFill>
            <a:ln w="44450">
              <a:solidFill>
                <a:srgbClr val="DCE0C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32" name="Freeform 79">
              <a:extLst>
                <a:ext uri="{FF2B5EF4-FFF2-40B4-BE49-F238E27FC236}">
                  <a16:creationId xmlns:a16="http://schemas.microsoft.com/office/drawing/2014/main" id="{DD326AE2-0550-AE7B-396E-D6FD843BC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0844" y="2811833"/>
              <a:ext cx="241336" cy="227413"/>
            </a:xfrm>
            <a:custGeom>
              <a:avLst/>
              <a:gdLst>
                <a:gd name="T0" fmla="*/ 14 w 88"/>
                <a:gd name="T1" fmla="*/ 24 h 83"/>
                <a:gd name="T2" fmla="*/ 14 w 88"/>
                <a:gd name="T3" fmla="*/ 24 h 83"/>
                <a:gd name="T4" fmla="*/ 8 w 88"/>
                <a:gd name="T5" fmla="*/ 18 h 83"/>
                <a:gd name="T6" fmla="*/ 14 w 88"/>
                <a:gd name="T7" fmla="*/ 12 h 83"/>
                <a:gd name="T8" fmla="*/ 18 w 88"/>
                <a:gd name="T9" fmla="*/ 12 h 83"/>
                <a:gd name="T10" fmla="*/ 12 w 88"/>
                <a:gd name="T11" fmla="*/ 6 h 83"/>
                <a:gd name="T12" fmla="*/ 18 w 88"/>
                <a:gd name="T13" fmla="*/ 0 h 83"/>
                <a:gd name="T14" fmla="*/ 44 w 88"/>
                <a:gd name="T15" fmla="*/ 0 h 83"/>
                <a:gd name="T16" fmla="*/ 88 w 88"/>
                <a:gd name="T17" fmla="*/ 7 h 83"/>
                <a:gd name="T18" fmla="*/ 88 w 88"/>
                <a:gd name="T19" fmla="*/ 44 h 83"/>
                <a:gd name="T20" fmla="*/ 76 w 88"/>
                <a:gd name="T21" fmla="*/ 44 h 83"/>
                <a:gd name="T22" fmla="*/ 46 w 88"/>
                <a:gd name="T23" fmla="*/ 76 h 83"/>
                <a:gd name="T24" fmla="*/ 34 w 88"/>
                <a:gd name="T25" fmla="*/ 71 h 83"/>
                <a:gd name="T26" fmla="*/ 38 w 88"/>
                <a:gd name="T27" fmla="*/ 48 h 83"/>
                <a:gd name="T28" fmla="*/ 6 w 88"/>
                <a:gd name="T29" fmla="*/ 48 h 83"/>
                <a:gd name="T30" fmla="*/ 0 w 88"/>
                <a:gd name="T31" fmla="*/ 42 h 83"/>
                <a:gd name="T32" fmla="*/ 6 w 88"/>
                <a:gd name="T33" fmla="*/ 36 h 83"/>
                <a:gd name="T34" fmla="*/ 10 w 88"/>
                <a:gd name="T35" fmla="*/ 36 h 83"/>
                <a:gd name="T36" fmla="*/ 4 w 88"/>
                <a:gd name="T37" fmla="*/ 30 h 83"/>
                <a:gd name="T38" fmla="*/ 10 w 88"/>
                <a:gd name="T39" fmla="*/ 24 h 83"/>
                <a:gd name="T40" fmla="*/ 14 w 88"/>
                <a:gd name="T4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3">
                  <a:moveTo>
                    <a:pt x="14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1" y="24"/>
                    <a:pt x="8" y="21"/>
                    <a:pt x="8" y="18"/>
                  </a:cubicBezTo>
                  <a:cubicBezTo>
                    <a:pt x="8" y="15"/>
                    <a:pt x="11" y="12"/>
                    <a:pt x="14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9"/>
                    <a:pt x="12" y="6"/>
                  </a:cubicBezTo>
                  <a:cubicBezTo>
                    <a:pt x="12" y="3"/>
                    <a:pt x="15" y="0"/>
                    <a:pt x="18" y="0"/>
                  </a:cubicBezTo>
                  <a:cubicBezTo>
                    <a:pt x="18" y="0"/>
                    <a:pt x="34" y="0"/>
                    <a:pt x="44" y="0"/>
                  </a:cubicBezTo>
                  <a:cubicBezTo>
                    <a:pt x="60" y="0"/>
                    <a:pt x="56" y="7"/>
                    <a:pt x="88" y="7"/>
                  </a:cubicBezTo>
                  <a:cubicBezTo>
                    <a:pt x="88" y="9"/>
                    <a:pt x="88" y="44"/>
                    <a:pt x="88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62" y="44"/>
                    <a:pt x="46" y="57"/>
                    <a:pt x="46" y="76"/>
                  </a:cubicBezTo>
                  <a:cubicBezTo>
                    <a:pt x="46" y="82"/>
                    <a:pt x="34" y="83"/>
                    <a:pt x="34" y="71"/>
                  </a:cubicBezTo>
                  <a:cubicBezTo>
                    <a:pt x="34" y="63"/>
                    <a:pt x="38" y="48"/>
                    <a:pt x="38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3" y="48"/>
                    <a:pt x="0" y="45"/>
                    <a:pt x="0" y="42"/>
                  </a:cubicBezTo>
                  <a:cubicBezTo>
                    <a:pt x="0" y="39"/>
                    <a:pt x="3" y="36"/>
                    <a:pt x="6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7" y="36"/>
                    <a:pt x="4" y="33"/>
                    <a:pt x="4" y="30"/>
                  </a:cubicBezTo>
                  <a:cubicBezTo>
                    <a:pt x="4" y="27"/>
                    <a:pt x="7" y="24"/>
                    <a:pt x="10" y="24"/>
                  </a:cubicBezTo>
                  <a:cubicBezTo>
                    <a:pt x="14" y="24"/>
                    <a:pt x="14" y="24"/>
                    <a:pt x="14" y="24"/>
                  </a:cubicBezTo>
                </a:path>
              </a:pathLst>
            </a:custGeom>
            <a:noFill/>
            <a:ln w="22225" cap="rnd">
              <a:solidFill>
                <a:srgbClr val="DBD6D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89892FA-5FFC-B0FE-5239-6C91BED87BC3}"/>
              </a:ext>
            </a:extLst>
          </p:cNvPr>
          <p:cNvGrpSpPr/>
          <p:nvPr/>
        </p:nvGrpSpPr>
        <p:grpSpPr>
          <a:xfrm>
            <a:off x="6004910" y="3954744"/>
            <a:ext cx="441122" cy="441122"/>
            <a:chOff x="6004910" y="2704978"/>
            <a:chExt cx="441122" cy="441122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2B1A5153-07F6-F6ED-086A-CE6A219B227A}"/>
                </a:ext>
              </a:extLst>
            </p:cNvPr>
            <p:cNvSpPr/>
            <p:nvPr/>
          </p:nvSpPr>
          <p:spPr>
            <a:xfrm>
              <a:off x="6004910" y="2704978"/>
              <a:ext cx="441122" cy="441122"/>
            </a:xfrm>
            <a:prstGeom prst="ellipse">
              <a:avLst/>
            </a:prstGeom>
            <a:solidFill>
              <a:schemeClr val="bg1"/>
            </a:solidFill>
            <a:ln w="44450">
              <a:solidFill>
                <a:srgbClr val="A7C2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37" name="Freeform 78">
              <a:extLst>
                <a:ext uri="{FF2B5EF4-FFF2-40B4-BE49-F238E27FC236}">
                  <a16:creationId xmlns:a16="http://schemas.microsoft.com/office/drawing/2014/main" id="{46C4A403-5D26-4E5B-B85E-BF59BAA65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453" y="2820392"/>
              <a:ext cx="222036" cy="210294"/>
            </a:xfrm>
            <a:custGeom>
              <a:avLst/>
              <a:gdLst>
                <a:gd name="T0" fmla="*/ 74 w 88"/>
                <a:gd name="T1" fmla="*/ 59 h 83"/>
                <a:gd name="T2" fmla="*/ 74 w 88"/>
                <a:gd name="T3" fmla="*/ 59 h 83"/>
                <a:gd name="T4" fmla="*/ 80 w 88"/>
                <a:gd name="T5" fmla="*/ 65 h 83"/>
                <a:gd name="T6" fmla="*/ 74 w 88"/>
                <a:gd name="T7" fmla="*/ 71 h 83"/>
                <a:gd name="T8" fmla="*/ 70 w 88"/>
                <a:gd name="T9" fmla="*/ 71 h 83"/>
                <a:gd name="T10" fmla="*/ 76 w 88"/>
                <a:gd name="T11" fmla="*/ 77 h 83"/>
                <a:gd name="T12" fmla="*/ 70 w 88"/>
                <a:gd name="T13" fmla="*/ 83 h 83"/>
                <a:gd name="T14" fmla="*/ 44 w 88"/>
                <a:gd name="T15" fmla="*/ 83 h 83"/>
                <a:gd name="T16" fmla="*/ 0 w 88"/>
                <a:gd name="T17" fmla="*/ 75 h 83"/>
                <a:gd name="T18" fmla="*/ 0 w 88"/>
                <a:gd name="T19" fmla="*/ 39 h 83"/>
                <a:gd name="T20" fmla="*/ 12 w 88"/>
                <a:gd name="T21" fmla="*/ 39 h 83"/>
                <a:gd name="T22" fmla="*/ 42 w 88"/>
                <a:gd name="T23" fmla="*/ 7 h 83"/>
                <a:gd name="T24" fmla="*/ 54 w 88"/>
                <a:gd name="T25" fmla="*/ 12 h 83"/>
                <a:gd name="T26" fmla="*/ 50 w 88"/>
                <a:gd name="T27" fmla="*/ 35 h 83"/>
                <a:gd name="T28" fmla="*/ 82 w 88"/>
                <a:gd name="T29" fmla="*/ 35 h 83"/>
                <a:gd name="T30" fmla="*/ 88 w 88"/>
                <a:gd name="T31" fmla="*/ 41 h 83"/>
                <a:gd name="T32" fmla="*/ 82 w 88"/>
                <a:gd name="T33" fmla="*/ 47 h 83"/>
                <a:gd name="T34" fmla="*/ 78 w 88"/>
                <a:gd name="T35" fmla="*/ 47 h 83"/>
                <a:gd name="T36" fmla="*/ 84 w 88"/>
                <a:gd name="T37" fmla="*/ 53 h 83"/>
                <a:gd name="T38" fmla="*/ 78 w 88"/>
                <a:gd name="T39" fmla="*/ 59 h 83"/>
                <a:gd name="T40" fmla="*/ 74 w 88"/>
                <a:gd name="T41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3">
                  <a:moveTo>
                    <a:pt x="74" y="59"/>
                  </a:moveTo>
                  <a:cubicBezTo>
                    <a:pt x="74" y="59"/>
                    <a:pt x="74" y="59"/>
                    <a:pt x="74" y="59"/>
                  </a:cubicBezTo>
                  <a:cubicBezTo>
                    <a:pt x="77" y="59"/>
                    <a:pt x="80" y="62"/>
                    <a:pt x="80" y="65"/>
                  </a:cubicBezTo>
                  <a:cubicBezTo>
                    <a:pt x="80" y="68"/>
                    <a:pt x="77" y="71"/>
                    <a:pt x="74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3" y="71"/>
                    <a:pt x="76" y="74"/>
                    <a:pt x="76" y="77"/>
                  </a:cubicBezTo>
                  <a:cubicBezTo>
                    <a:pt x="76" y="80"/>
                    <a:pt x="73" y="83"/>
                    <a:pt x="70" y="83"/>
                  </a:cubicBezTo>
                  <a:cubicBezTo>
                    <a:pt x="70" y="83"/>
                    <a:pt x="54" y="83"/>
                    <a:pt x="44" y="83"/>
                  </a:cubicBezTo>
                  <a:cubicBezTo>
                    <a:pt x="28" y="83"/>
                    <a:pt x="32" y="75"/>
                    <a:pt x="0" y="75"/>
                  </a:cubicBezTo>
                  <a:cubicBezTo>
                    <a:pt x="0" y="73"/>
                    <a:pt x="0" y="39"/>
                    <a:pt x="0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26" y="39"/>
                    <a:pt x="42" y="26"/>
                    <a:pt x="42" y="7"/>
                  </a:cubicBezTo>
                  <a:cubicBezTo>
                    <a:pt x="42" y="1"/>
                    <a:pt x="54" y="0"/>
                    <a:pt x="54" y="12"/>
                  </a:cubicBezTo>
                  <a:cubicBezTo>
                    <a:pt x="54" y="20"/>
                    <a:pt x="50" y="35"/>
                    <a:pt x="50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5" y="35"/>
                    <a:pt x="88" y="38"/>
                    <a:pt x="88" y="41"/>
                  </a:cubicBezTo>
                  <a:cubicBezTo>
                    <a:pt x="88" y="44"/>
                    <a:pt x="85" y="47"/>
                    <a:pt x="82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81" y="47"/>
                    <a:pt x="84" y="50"/>
                    <a:pt x="84" y="53"/>
                  </a:cubicBezTo>
                  <a:cubicBezTo>
                    <a:pt x="84" y="56"/>
                    <a:pt x="81" y="59"/>
                    <a:pt x="78" y="59"/>
                  </a:cubicBezTo>
                  <a:cubicBezTo>
                    <a:pt x="74" y="59"/>
                    <a:pt x="74" y="59"/>
                    <a:pt x="74" y="59"/>
                  </a:cubicBezTo>
                </a:path>
              </a:pathLst>
            </a:custGeom>
            <a:noFill/>
            <a:ln w="19050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810BB21-E7EB-DBAE-113B-0CB22154679F}"/>
              </a:ext>
            </a:extLst>
          </p:cNvPr>
          <p:cNvGrpSpPr/>
          <p:nvPr/>
        </p:nvGrpSpPr>
        <p:grpSpPr>
          <a:xfrm>
            <a:off x="6004910" y="4915015"/>
            <a:ext cx="441122" cy="441122"/>
            <a:chOff x="10940951" y="2704978"/>
            <a:chExt cx="441122" cy="441122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CF460713-A53A-733B-0111-868512689589}"/>
                </a:ext>
              </a:extLst>
            </p:cNvPr>
            <p:cNvSpPr/>
            <p:nvPr/>
          </p:nvSpPr>
          <p:spPr>
            <a:xfrm>
              <a:off x="10940951" y="2704978"/>
              <a:ext cx="441122" cy="441122"/>
            </a:xfrm>
            <a:prstGeom prst="ellipse">
              <a:avLst/>
            </a:prstGeom>
            <a:solidFill>
              <a:schemeClr val="bg1"/>
            </a:solidFill>
            <a:ln w="44450">
              <a:solidFill>
                <a:srgbClr val="DCE0C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40" name="Freeform 79">
              <a:extLst>
                <a:ext uri="{FF2B5EF4-FFF2-40B4-BE49-F238E27FC236}">
                  <a16:creationId xmlns:a16="http://schemas.microsoft.com/office/drawing/2014/main" id="{BDA2B9E5-B6F1-61A4-8C63-9C5A8B82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0844" y="2811833"/>
              <a:ext cx="241336" cy="227413"/>
            </a:xfrm>
            <a:custGeom>
              <a:avLst/>
              <a:gdLst>
                <a:gd name="T0" fmla="*/ 14 w 88"/>
                <a:gd name="T1" fmla="*/ 24 h 83"/>
                <a:gd name="T2" fmla="*/ 14 w 88"/>
                <a:gd name="T3" fmla="*/ 24 h 83"/>
                <a:gd name="T4" fmla="*/ 8 w 88"/>
                <a:gd name="T5" fmla="*/ 18 h 83"/>
                <a:gd name="T6" fmla="*/ 14 w 88"/>
                <a:gd name="T7" fmla="*/ 12 h 83"/>
                <a:gd name="T8" fmla="*/ 18 w 88"/>
                <a:gd name="T9" fmla="*/ 12 h 83"/>
                <a:gd name="T10" fmla="*/ 12 w 88"/>
                <a:gd name="T11" fmla="*/ 6 h 83"/>
                <a:gd name="T12" fmla="*/ 18 w 88"/>
                <a:gd name="T13" fmla="*/ 0 h 83"/>
                <a:gd name="T14" fmla="*/ 44 w 88"/>
                <a:gd name="T15" fmla="*/ 0 h 83"/>
                <a:gd name="T16" fmla="*/ 88 w 88"/>
                <a:gd name="T17" fmla="*/ 7 h 83"/>
                <a:gd name="T18" fmla="*/ 88 w 88"/>
                <a:gd name="T19" fmla="*/ 44 h 83"/>
                <a:gd name="T20" fmla="*/ 76 w 88"/>
                <a:gd name="T21" fmla="*/ 44 h 83"/>
                <a:gd name="T22" fmla="*/ 46 w 88"/>
                <a:gd name="T23" fmla="*/ 76 h 83"/>
                <a:gd name="T24" fmla="*/ 34 w 88"/>
                <a:gd name="T25" fmla="*/ 71 h 83"/>
                <a:gd name="T26" fmla="*/ 38 w 88"/>
                <a:gd name="T27" fmla="*/ 48 h 83"/>
                <a:gd name="T28" fmla="*/ 6 w 88"/>
                <a:gd name="T29" fmla="*/ 48 h 83"/>
                <a:gd name="T30" fmla="*/ 0 w 88"/>
                <a:gd name="T31" fmla="*/ 42 h 83"/>
                <a:gd name="T32" fmla="*/ 6 w 88"/>
                <a:gd name="T33" fmla="*/ 36 h 83"/>
                <a:gd name="T34" fmla="*/ 10 w 88"/>
                <a:gd name="T35" fmla="*/ 36 h 83"/>
                <a:gd name="T36" fmla="*/ 4 w 88"/>
                <a:gd name="T37" fmla="*/ 30 h 83"/>
                <a:gd name="T38" fmla="*/ 10 w 88"/>
                <a:gd name="T39" fmla="*/ 24 h 83"/>
                <a:gd name="T40" fmla="*/ 14 w 88"/>
                <a:gd name="T4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3">
                  <a:moveTo>
                    <a:pt x="14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1" y="24"/>
                    <a:pt x="8" y="21"/>
                    <a:pt x="8" y="18"/>
                  </a:cubicBezTo>
                  <a:cubicBezTo>
                    <a:pt x="8" y="15"/>
                    <a:pt x="11" y="12"/>
                    <a:pt x="14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9"/>
                    <a:pt x="12" y="6"/>
                  </a:cubicBezTo>
                  <a:cubicBezTo>
                    <a:pt x="12" y="3"/>
                    <a:pt x="15" y="0"/>
                    <a:pt x="18" y="0"/>
                  </a:cubicBezTo>
                  <a:cubicBezTo>
                    <a:pt x="18" y="0"/>
                    <a:pt x="34" y="0"/>
                    <a:pt x="44" y="0"/>
                  </a:cubicBezTo>
                  <a:cubicBezTo>
                    <a:pt x="60" y="0"/>
                    <a:pt x="56" y="7"/>
                    <a:pt x="88" y="7"/>
                  </a:cubicBezTo>
                  <a:cubicBezTo>
                    <a:pt x="88" y="9"/>
                    <a:pt x="88" y="44"/>
                    <a:pt x="88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62" y="44"/>
                    <a:pt x="46" y="57"/>
                    <a:pt x="46" y="76"/>
                  </a:cubicBezTo>
                  <a:cubicBezTo>
                    <a:pt x="46" y="82"/>
                    <a:pt x="34" y="83"/>
                    <a:pt x="34" y="71"/>
                  </a:cubicBezTo>
                  <a:cubicBezTo>
                    <a:pt x="34" y="63"/>
                    <a:pt x="38" y="48"/>
                    <a:pt x="38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3" y="48"/>
                    <a:pt x="0" y="45"/>
                    <a:pt x="0" y="42"/>
                  </a:cubicBezTo>
                  <a:cubicBezTo>
                    <a:pt x="0" y="39"/>
                    <a:pt x="3" y="36"/>
                    <a:pt x="6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7" y="36"/>
                    <a:pt x="4" y="33"/>
                    <a:pt x="4" y="30"/>
                  </a:cubicBezTo>
                  <a:cubicBezTo>
                    <a:pt x="4" y="27"/>
                    <a:pt x="7" y="24"/>
                    <a:pt x="10" y="24"/>
                  </a:cubicBezTo>
                  <a:cubicBezTo>
                    <a:pt x="14" y="24"/>
                    <a:pt x="14" y="24"/>
                    <a:pt x="14" y="24"/>
                  </a:cubicBezTo>
                </a:path>
              </a:pathLst>
            </a:custGeom>
            <a:noFill/>
            <a:ln w="22225" cap="rnd">
              <a:solidFill>
                <a:srgbClr val="DBD6D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C56B4986-67C6-2071-E2FD-9354DD6EEAC1}"/>
              </a:ext>
            </a:extLst>
          </p:cNvPr>
          <p:cNvSpPr txBox="1"/>
          <p:nvPr/>
        </p:nvSpPr>
        <p:spPr>
          <a:xfrm>
            <a:off x="6429540" y="1766806"/>
            <a:ext cx="17923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787EE4-1618-9E18-A1AC-35B87A824DCB}"/>
              </a:ext>
            </a:extLst>
          </p:cNvPr>
          <p:cNvSpPr txBox="1"/>
          <p:nvPr/>
        </p:nvSpPr>
        <p:spPr>
          <a:xfrm>
            <a:off x="6429540" y="2727077"/>
            <a:ext cx="17923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265D305-3ED4-5E10-E184-C4E04FEEE6DA}"/>
              </a:ext>
            </a:extLst>
          </p:cNvPr>
          <p:cNvSpPr txBox="1"/>
          <p:nvPr/>
        </p:nvSpPr>
        <p:spPr>
          <a:xfrm>
            <a:off x="6429540" y="3913695"/>
            <a:ext cx="17923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B8C2BAF-6E05-9E37-1435-0F55E86CA552}"/>
              </a:ext>
            </a:extLst>
          </p:cNvPr>
          <p:cNvSpPr txBox="1"/>
          <p:nvPr/>
        </p:nvSpPr>
        <p:spPr>
          <a:xfrm>
            <a:off x="6429540" y="4873966"/>
            <a:ext cx="17923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6A44EFD5-4217-924F-E1D1-3D48AF79F1C4}"/>
              </a:ext>
            </a:extLst>
          </p:cNvPr>
          <p:cNvSpPr/>
          <p:nvPr/>
        </p:nvSpPr>
        <p:spPr>
          <a:xfrm>
            <a:off x="8941855" y="1668416"/>
            <a:ext cx="2494071" cy="1760584"/>
          </a:xfrm>
          <a:prstGeom prst="roundRect">
            <a:avLst>
              <a:gd name="adj" fmla="val 11200"/>
            </a:avLst>
          </a:prstGeom>
          <a:solidFill>
            <a:srgbClr val="3B37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9590CB28-AD43-0A11-273B-2468B5E7A959}"/>
              </a:ext>
            </a:extLst>
          </p:cNvPr>
          <p:cNvSpPr/>
          <p:nvPr/>
        </p:nvSpPr>
        <p:spPr>
          <a:xfrm>
            <a:off x="8749608" y="2328147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3B37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2C274A08-C99A-0DBC-8061-F6CD70CAF70D}"/>
              </a:ext>
            </a:extLst>
          </p:cNvPr>
          <p:cNvSpPr/>
          <p:nvPr/>
        </p:nvSpPr>
        <p:spPr>
          <a:xfrm>
            <a:off x="8950258" y="3678310"/>
            <a:ext cx="2494071" cy="1760584"/>
          </a:xfrm>
          <a:prstGeom prst="roundRect">
            <a:avLst>
              <a:gd name="adj" fmla="val 11200"/>
            </a:avLst>
          </a:prstGeom>
          <a:solidFill>
            <a:srgbClr val="385A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8971271C-E909-D41A-5191-A19037A55860}"/>
              </a:ext>
            </a:extLst>
          </p:cNvPr>
          <p:cNvSpPr/>
          <p:nvPr/>
        </p:nvSpPr>
        <p:spPr>
          <a:xfrm>
            <a:off x="8758011" y="4338041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385A4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cxnSp>
        <p:nvCxnSpPr>
          <p:cNvPr id="55" name="Connector: Elbow 54">
            <a:extLst>
              <a:ext uri="{FF2B5EF4-FFF2-40B4-BE49-F238E27FC236}">
                <a16:creationId xmlns:a16="http://schemas.microsoft.com/office/drawing/2014/main" id="{775E32F5-809D-4E73-2CA3-6FAC746097F1}"/>
              </a:ext>
            </a:extLst>
          </p:cNvPr>
          <p:cNvCxnSpPr>
            <a:stCxn id="6" idx="3"/>
            <a:endCxn id="14" idx="2"/>
          </p:cNvCxnSpPr>
          <p:nvPr/>
        </p:nvCxnSpPr>
        <p:spPr>
          <a:xfrm flipV="1">
            <a:off x="2184215" y="2447926"/>
            <a:ext cx="244841" cy="1085103"/>
          </a:xfrm>
          <a:prstGeom prst="bentConnector3">
            <a:avLst/>
          </a:prstGeom>
          <a:ln w="25400">
            <a:solidFill>
              <a:srgbClr val="A7C29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or: Elbow 56">
            <a:extLst>
              <a:ext uri="{FF2B5EF4-FFF2-40B4-BE49-F238E27FC236}">
                <a16:creationId xmlns:a16="http://schemas.microsoft.com/office/drawing/2014/main" id="{9F56D411-97F1-86F9-FC0E-97A69DBC2457}"/>
              </a:ext>
            </a:extLst>
          </p:cNvPr>
          <p:cNvCxnSpPr>
            <a:stCxn id="6" idx="3"/>
            <a:endCxn id="15" idx="2"/>
          </p:cNvCxnSpPr>
          <p:nvPr/>
        </p:nvCxnSpPr>
        <p:spPr>
          <a:xfrm>
            <a:off x="2184215" y="3533029"/>
            <a:ext cx="244841" cy="1095591"/>
          </a:xfrm>
          <a:prstGeom prst="bentConnector3">
            <a:avLst/>
          </a:prstGeom>
          <a:ln w="25400">
            <a:solidFill>
              <a:srgbClr val="A7C29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Connector: Elbow 58">
            <a:extLst>
              <a:ext uri="{FF2B5EF4-FFF2-40B4-BE49-F238E27FC236}">
                <a16:creationId xmlns:a16="http://schemas.microsoft.com/office/drawing/2014/main" id="{4AA367AA-2796-A6EB-DC6B-8CA4DD8CC787}"/>
              </a:ext>
            </a:extLst>
          </p:cNvPr>
          <p:cNvCxnSpPr>
            <a:stCxn id="21" idx="3"/>
            <a:endCxn id="29" idx="2"/>
          </p:cNvCxnSpPr>
          <p:nvPr/>
        </p:nvCxnSpPr>
        <p:spPr>
          <a:xfrm flipV="1">
            <a:off x="5610666" y="2028416"/>
            <a:ext cx="394244" cy="311788"/>
          </a:xfrm>
          <a:prstGeom prst="bentConnector3">
            <a:avLst/>
          </a:prstGeom>
          <a:ln w="25400">
            <a:solidFill>
              <a:srgbClr val="A7C29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or: Elbow 62">
            <a:extLst>
              <a:ext uri="{FF2B5EF4-FFF2-40B4-BE49-F238E27FC236}">
                <a16:creationId xmlns:a16="http://schemas.microsoft.com/office/drawing/2014/main" id="{7AA9488E-0265-6A2F-C4A2-1CBC13A53408}"/>
              </a:ext>
            </a:extLst>
          </p:cNvPr>
          <p:cNvCxnSpPr>
            <a:stCxn id="21" idx="3"/>
            <a:endCxn id="30" idx="2"/>
          </p:cNvCxnSpPr>
          <p:nvPr/>
        </p:nvCxnSpPr>
        <p:spPr>
          <a:xfrm>
            <a:off x="5610666" y="2340204"/>
            <a:ext cx="394244" cy="648483"/>
          </a:xfrm>
          <a:prstGeom prst="bentConnector3">
            <a:avLst/>
          </a:prstGeom>
          <a:ln w="25400">
            <a:solidFill>
              <a:srgbClr val="A7C29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Connector: Elbow 64">
            <a:extLst>
              <a:ext uri="{FF2B5EF4-FFF2-40B4-BE49-F238E27FC236}">
                <a16:creationId xmlns:a16="http://schemas.microsoft.com/office/drawing/2014/main" id="{79DB7B56-D9C4-25B4-1990-9958386ED6E6}"/>
              </a:ext>
            </a:extLst>
          </p:cNvPr>
          <p:cNvCxnSpPr>
            <a:stCxn id="22" idx="3"/>
            <a:endCxn id="36" idx="2"/>
          </p:cNvCxnSpPr>
          <p:nvPr/>
        </p:nvCxnSpPr>
        <p:spPr>
          <a:xfrm flipV="1">
            <a:off x="5610666" y="4175305"/>
            <a:ext cx="394244" cy="345593"/>
          </a:xfrm>
          <a:prstGeom prst="bentConnector3">
            <a:avLst/>
          </a:prstGeom>
          <a:ln w="25400">
            <a:solidFill>
              <a:srgbClr val="A7C29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nector: Elbow 70">
            <a:extLst>
              <a:ext uri="{FF2B5EF4-FFF2-40B4-BE49-F238E27FC236}">
                <a16:creationId xmlns:a16="http://schemas.microsoft.com/office/drawing/2014/main" id="{4A9409EC-9857-CA8C-3F0C-C3801F08010A}"/>
              </a:ext>
            </a:extLst>
          </p:cNvPr>
          <p:cNvCxnSpPr>
            <a:stCxn id="22" idx="3"/>
            <a:endCxn id="39" idx="2"/>
          </p:cNvCxnSpPr>
          <p:nvPr/>
        </p:nvCxnSpPr>
        <p:spPr>
          <a:xfrm>
            <a:off x="5610666" y="4520898"/>
            <a:ext cx="394244" cy="614678"/>
          </a:xfrm>
          <a:prstGeom prst="bentConnector3">
            <a:avLst/>
          </a:prstGeom>
          <a:ln w="25400">
            <a:solidFill>
              <a:srgbClr val="A7C29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548EFA18-456D-D155-95AF-2A0D56B0AD67}"/>
              </a:ext>
            </a:extLst>
          </p:cNvPr>
          <p:cNvSpPr txBox="1"/>
          <p:nvPr/>
        </p:nvSpPr>
        <p:spPr>
          <a:xfrm>
            <a:off x="9127565" y="1780307"/>
            <a:ext cx="2183974" cy="13580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AD69424-A54F-B570-ADC6-768215DF856B}"/>
              </a:ext>
            </a:extLst>
          </p:cNvPr>
          <p:cNvSpPr txBox="1"/>
          <p:nvPr/>
        </p:nvSpPr>
        <p:spPr>
          <a:xfrm>
            <a:off x="9207559" y="3883059"/>
            <a:ext cx="2183974" cy="13580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11A974E4-890A-07CD-3220-AC8AA037D1C9}"/>
              </a:ext>
            </a:extLst>
          </p:cNvPr>
          <p:cNvGrpSpPr/>
          <p:nvPr/>
        </p:nvGrpSpPr>
        <p:grpSpPr>
          <a:xfrm>
            <a:off x="8847749" y="2425724"/>
            <a:ext cx="244841" cy="245969"/>
            <a:chOff x="4841876" y="3255963"/>
            <a:chExt cx="344488" cy="346075"/>
          </a:xfrm>
        </p:grpSpPr>
        <p:sp>
          <p:nvSpPr>
            <p:cNvPr id="76" name="Line 56">
              <a:extLst>
                <a:ext uri="{FF2B5EF4-FFF2-40B4-BE49-F238E27FC236}">
                  <a16:creationId xmlns:a16="http://schemas.microsoft.com/office/drawing/2014/main" id="{972735B9-A114-9710-ECCB-2CF1636196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41876" y="3467100"/>
              <a:ext cx="134938" cy="134938"/>
            </a:xfrm>
            <a:prstGeom prst="line">
              <a:avLst/>
            </a:prstGeom>
            <a:noFill/>
            <a:ln w="14288" cap="rnd">
              <a:solidFill>
                <a:srgbClr val="3B37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77" name="Freeform 57">
              <a:extLst>
                <a:ext uri="{FF2B5EF4-FFF2-40B4-BE49-F238E27FC236}">
                  <a16:creationId xmlns:a16="http://schemas.microsoft.com/office/drawing/2014/main" id="{B2202A64-2CC4-47E1-BD96-98381EFFA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1" y="3255963"/>
              <a:ext cx="277813" cy="277813"/>
            </a:xfrm>
            <a:custGeom>
              <a:avLst/>
              <a:gdLst>
                <a:gd name="T0" fmla="*/ 157 w 175"/>
                <a:gd name="T1" fmla="*/ 85 h 175"/>
                <a:gd name="T2" fmla="*/ 175 w 175"/>
                <a:gd name="T3" fmla="*/ 66 h 175"/>
                <a:gd name="T4" fmla="*/ 109 w 175"/>
                <a:gd name="T5" fmla="*/ 0 h 175"/>
                <a:gd name="T6" fmla="*/ 90 w 175"/>
                <a:gd name="T7" fmla="*/ 19 h 175"/>
                <a:gd name="T8" fmla="*/ 100 w 175"/>
                <a:gd name="T9" fmla="*/ 28 h 175"/>
                <a:gd name="T10" fmla="*/ 52 w 175"/>
                <a:gd name="T11" fmla="*/ 76 h 175"/>
                <a:gd name="T12" fmla="*/ 15 w 175"/>
                <a:gd name="T13" fmla="*/ 76 h 175"/>
                <a:gd name="T14" fmla="*/ 0 w 175"/>
                <a:gd name="T15" fmla="*/ 90 h 175"/>
                <a:gd name="T16" fmla="*/ 86 w 175"/>
                <a:gd name="T17" fmla="*/ 175 h 175"/>
                <a:gd name="T18" fmla="*/ 100 w 175"/>
                <a:gd name="T19" fmla="*/ 161 h 175"/>
                <a:gd name="T20" fmla="*/ 100 w 175"/>
                <a:gd name="T21" fmla="*/ 123 h 175"/>
                <a:gd name="T22" fmla="*/ 147 w 175"/>
                <a:gd name="T23" fmla="*/ 76 h 175"/>
                <a:gd name="T24" fmla="*/ 157 w 175"/>
                <a:gd name="T25" fmla="*/ 8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75">
                  <a:moveTo>
                    <a:pt x="157" y="85"/>
                  </a:moveTo>
                  <a:lnTo>
                    <a:pt x="175" y="66"/>
                  </a:lnTo>
                  <a:lnTo>
                    <a:pt x="109" y="0"/>
                  </a:lnTo>
                  <a:lnTo>
                    <a:pt x="90" y="19"/>
                  </a:lnTo>
                  <a:lnTo>
                    <a:pt x="100" y="28"/>
                  </a:lnTo>
                  <a:lnTo>
                    <a:pt x="52" y="76"/>
                  </a:lnTo>
                  <a:lnTo>
                    <a:pt x="15" y="76"/>
                  </a:lnTo>
                  <a:lnTo>
                    <a:pt x="0" y="90"/>
                  </a:lnTo>
                  <a:lnTo>
                    <a:pt x="86" y="175"/>
                  </a:lnTo>
                  <a:lnTo>
                    <a:pt x="100" y="161"/>
                  </a:lnTo>
                  <a:lnTo>
                    <a:pt x="100" y="123"/>
                  </a:lnTo>
                  <a:lnTo>
                    <a:pt x="147" y="76"/>
                  </a:lnTo>
                  <a:lnTo>
                    <a:pt x="157" y="85"/>
                  </a:lnTo>
                  <a:close/>
                </a:path>
              </a:pathLst>
            </a:custGeom>
            <a:noFill/>
            <a:ln w="14288" cap="rnd">
              <a:solidFill>
                <a:srgbClr val="3B37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C2E6731-17B9-B1D0-D9A2-E393A638626E}"/>
              </a:ext>
            </a:extLst>
          </p:cNvPr>
          <p:cNvGrpSpPr/>
          <p:nvPr/>
        </p:nvGrpSpPr>
        <p:grpSpPr>
          <a:xfrm>
            <a:off x="8856152" y="4435618"/>
            <a:ext cx="244841" cy="245969"/>
            <a:chOff x="4841876" y="3255963"/>
            <a:chExt cx="344488" cy="346075"/>
          </a:xfrm>
        </p:grpSpPr>
        <p:sp>
          <p:nvSpPr>
            <p:cNvPr id="79" name="Line 56">
              <a:extLst>
                <a:ext uri="{FF2B5EF4-FFF2-40B4-BE49-F238E27FC236}">
                  <a16:creationId xmlns:a16="http://schemas.microsoft.com/office/drawing/2014/main" id="{9B410FFC-6676-0FFD-6319-C1BFE4C7B8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41876" y="3467100"/>
              <a:ext cx="134938" cy="134938"/>
            </a:xfrm>
            <a:prstGeom prst="line">
              <a:avLst/>
            </a:prstGeom>
            <a:noFill/>
            <a:ln w="14288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80" name="Freeform 57">
              <a:extLst>
                <a:ext uri="{FF2B5EF4-FFF2-40B4-BE49-F238E27FC236}">
                  <a16:creationId xmlns:a16="http://schemas.microsoft.com/office/drawing/2014/main" id="{2872448C-933C-FF7E-D557-B113EDB98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1" y="3255963"/>
              <a:ext cx="277813" cy="277813"/>
            </a:xfrm>
            <a:custGeom>
              <a:avLst/>
              <a:gdLst>
                <a:gd name="T0" fmla="*/ 157 w 175"/>
                <a:gd name="T1" fmla="*/ 85 h 175"/>
                <a:gd name="T2" fmla="*/ 175 w 175"/>
                <a:gd name="T3" fmla="*/ 66 h 175"/>
                <a:gd name="T4" fmla="*/ 109 w 175"/>
                <a:gd name="T5" fmla="*/ 0 h 175"/>
                <a:gd name="T6" fmla="*/ 90 w 175"/>
                <a:gd name="T7" fmla="*/ 19 h 175"/>
                <a:gd name="T8" fmla="*/ 100 w 175"/>
                <a:gd name="T9" fmla="*/ 28 h 175"/>
                <a:gd name="T10" fmla="*/ 52 w 175"/>
                <a:gd name="T11" fmla="*/ 76 h 175"/>
                <a:gd name="T12" fmla="*/ 15 w 175"/>
                <a:gd name="T13" fmla="*/ 76 h 175"/>
                <a:gd name="T14" fmla="*/ 0 w 175"/>
                <a:gd name="T15" fmla="*/ 90 h 175"/>
                <a:gd name="T16" fmla="*/ 86 w 175"/>
                <a:gd name="T17" fmla="*/ 175 h 175"/>
                <a:gd name="T18" fmla="*/ 100 w 175"/>
                <a:gd name="T19" fmla="*/ 161 h 175"/>
                <a:gd name="T20" fmla="*/ 100 w 175"/>
                <a:gd name="T21" fmla="*/ 123 h 175"/>
                <a:gd name="T22" fmla="*/ 147 w 175"/>
                <a:gd name="T23" fmla="*/ 76 h 175"/>
                <a:gd name="T24" fmla="*/ 157 w 175"/>
                <a:gd name="T25" fmla="*/ 8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75">
                  <a:moveTo>
                    <a:pt x="157" y="85"/>
                  </a:moveTo>
                  <a:lnTo>
                    <a:pt x="175" y="66"/>
                  </a:lnTo>
                  <a:lnTo>
                    <a:pt x="109" y="0"/>
                  </a:lnTo>
                  <a:lnTo>
                    <a:pt x="90" y="19"/>
                  </a:lnTo>
                  <a:lnTo>
                    <a:pt x="100" y="28"/>
                  </a:lnTo>
                  <a:lnTo>
                    <a:pt x="52" y="76"/>
                  </a:lnTo>
                  <a:lnTo>
                    <a:pt x="15" y="76"/>
                  </a:lnTo>
                  <a:lnTo>
                    <a:pt x="0" y="90"/>
                  </a:lnTo>
                  <a:lnTo>
                    <a:pt x="86" y="175"/>
                  </a:lnTo>
                  <a:lnTo>
                    <a:pt x="100" y="161"/>
                  </a:lnTo>
                  <a:lnTo>
                    <a:pt x="100" y="123"/>
                  </a:lnTo>
                  <a:lnTo>
                    <a:pt x="147" y="76"/>
                  </a:lnTo>
                  <a:lnTo>
                    <a:pt x="157" y="85"/>
                  </a:lnTo>
                  <a:close/>
                </a:path>
              </a:pathLst>
            </a:custGeom>
            <a:noFill/>
            <a:ln w="14288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cxnSp>
        <p:nvCxnSpPr>
          <p:cNvPr id="82" name="Connector: Elbow 81">
            <a:extLst>
              <a:ext uri="{FF2B5EF4-FFF2-40B4-BE49-F238E27FC236}">
                <a16:creationId xmlns:a16="http://schemas.microsoft.com/office/drawing/2014/main" id="{705395F7-3FDC-ED85-C396-5AA73EFDC5BA}"/>
              </a:ext>
            </a:extLst>
          </p:cNvPr>
          <p:cNvCxnSpPr>
            <a:stCxn id="42" idx="3"/>
            <a:endCxn id="50" idx="2"/>
          </p:cNvCxnSpPr>
          <p:nvPr/>
        </p:nvCxnSpPr>
        <p:spPr>
          <a:xfrm>
            <a:off x="8221861" y="2028416"/>
            <a:ext cx="527747" cy="520292"/>
          </a:xfrm>
          <a:prstGeom prst="bentConnector3">
            <a:avLst/>
          </a:prstGeom>
          <a:ln w="25400">
            <a:solidFill>
              <a:srgbClr val="A7C29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nector: Elbow 83">
            <a:extLst>
              <a:ext uri="{FF2B5EF4-FFF2-40B4-BE49-F238E27FC236}">
                <a16:creationId xmlns:a16="http://schemas.microsoft.com/office/drawing/2014/main" id="{57EE31C6-FFE1-85F7-512C-08C70A70D61E}"/>
              </a:ext>
            </a:extLst>
          </p:cNvPr>
          <p:cNvCxnSpPr>
            <a:stCxn id="47" idx="3"/>
            <a:endCxn id="53" idx="2"/>
          </p:cNvCxnSpPr>
          <p:nvPr/>
        </p:nvCxnSpPr>
        <p:spPr>
          <a:xfrm flipV="1">
            <a:off x="8221861" y="4558602"/>
            <a:ext cx="536150" cy="576974"/>
          </a:xfrm>
          <a:prstGeom prst="bentConnector3">
            <a:avLst/>
          </a:prstGeom>
          <a:ln w="25400">
            <a:solidFill>
              <a:srgbClr val="A7C29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Multiplication Sign 85">
            <a:extLst>
              <a:ext uri="{FF2B5EF4-FFF2-40B4-BE49-F238E27FC236}">
                <a16:creationId xmlns:a16="http://schemas.microsoft.com/office/drawing/2014/main" id="{9ACFCF2C-7CF0-A720-349A-0CFB8B42BF21}"/>
              </a:ext>
            </a:extLst>
          </p:cNvPr>
          <p:cNvSpPr/>
          <p:nvPr/>
        </p:nvSpPr>
        <p:spPr>
          <a:xfrm>
            <a:off x="10952795" y="521617"/>
            <a:ext cx="1483701" cy="1483701"/>
          </a:xfrm>
          <a:prstGeom prst="mathMultiply">
            <a:avLst/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8" name="Circle: Hollow 87">
            <a:extLst>
              <a:ext uri="{FF2B5EF4-FFF2-40B4-BE49-F238E27FC236}">
                <a16:creationId xmlns:a16="http://schemas.microsoft.com/office/drawing/2014/main" id="{D45110AC-19CB-3C67-44CE-B9C116F172FB}"/>
              </a:ext>
            </a:extLst>
          </p:cNvPr>
          <p:cNvSpPr/>
          <p:nvPr/>
        </p:nvSpPr>
        <p:spPr>
          <a:xfrm>
            <a:off x="65715" y="5046137"/>
            <a:ext cx="1107996" cy="1107996"/>
          </a:xfrm>
          <a:prstGeom prst="donut">
            <a:avLst/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371036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F92545F-9806-3520-E8CD-F6BEA880ABDB}"/>
              </a:ext>
            </a:extLst>
          </p:cNvPr>
          <p:cNvSpPr/>
          <p:nvPr/>
        </p:nvSpPr>
        <p:spPr>
          <a:xfrm>
            <a:off x="0" y="532436"/>
            <a:ext cx="6862700" cy="5473700"/>
          </a:xfrm>
          <a:custGeom>
            <a:avLst/>
            <a:gdLst>
              <a:gd name="connsiteX0" fmla="*/ 0 w 6862700"/>
              <a:gd name="connsiteY0" fmla="*/ 0 h 5473700"/>
              <a:gd name="connsiteX1" fmla="*/ 6862700 w 6862700"/>
              <a:gd name="connsiteY1" fmla="*/ 0 h 5473700"/>
              <a:gd name="connsiteX2" fmla="*/ 6627739 w 6862700"/>
              <a:gd name="connsiteY2" fmla="*/ 142743 h 5473700"/>
              <a:gd name="connsiteX3" fmla="*/ 5248462 w 6862700"/>
              <a:gd name="connsiteY3" fmla="*/ 2736850 h 5473700"/>
              <a:gd name="connsiteX4" fmla="*/ 6627739 w 6862700"/>
              <a:gd name="connsiteY4" fmla="*/ 5330958 h 5473700"/>
              <a:gd name="connsiteX5" fmla="*/ 6862700 w 6862700"/>
              <a:gd name="connsiteY5" fmla="*/ 5473700 h 5473700"/>
              <a:gd name="connsiteX6" fmla="*/ 0 w 6862700"/>
              <a:gd name="connsiteY6" fmla="*/ 5473700 h 547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62700" h="5473700">
                <a:moveTo>
                  <a:pt x="0" y="0"/>
                </a:moveTo>
                <a:lnTo>
                  <a:pt x="6862700" y="0"/>
                </a:lnTo>
                <a:lnTo>
                  <a:pt x="6627739" y="142743"/>
                </a:lnTo>
                <a:cubicBezTo>
                  <a:pt x="5795582" y="704936"/>
                  <a:pt x="5248462" y="1657000"/>
                  <a:pt x="5248462" y="2736850"/>
                </a:cubicBezTo>
                <a:cubicBezTo>
                  <a:pt x="5248462" y="3816700"/>
                  <a:pt x="5795582" y="4768764"/>
                  <a:pt x="6627739" y="5330958"/>
                </a:cubicBezTo>
                <a:lnTo>
                  <a:pt x="6862700" y="5473700"/>
                </a:lnTo>
                <a:lnTo>
                  <a:pt x="0" y="54737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026" name="Arc 1025">
            <a:extLst>
              <a:ext uri="{FF2B5EF4-FFF2-40B4-BE49-F238E27FC236}">
                <a16:creationId xmlns:a16="http://schemas.microsoft.com/office/drawing/2014/main" id="{40F7C6D7-67CA-0CD0-215B-9F9B50288A28}"/>
              </a:ext>
            </a:extLst>
          </p:cNvPr>
          <p:cNvSpPr/>
          <p:nvPr/>
        </p:nvSpPr>
        <p:spPr>
          <a:xfrm>
            <a:off x="5069712" y="-162048"/>
            <a:ext cx="6759615" cy="6759615"/>
          </a:xfrm>
          <a:prstGeom prst="arc">
            <a:avLst>
              <a:gd name="adj1" fmla="val 8435119"/>
              <a:gd name="adj2" fmla="val 13070785"/>
            </a:avLst>
          </a:prstGeom>
          <a:ln>
            <a:solidFill>
              <a:srgbClr val="385A45">
                <a:alpha val="50000"/>
              </a:srgb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pic>
        <p:nvPicPr>
          <p:cNvPr id="1030" name="Picture 6" descr="building interior">
            <a:extLst>
              <a:ext uri="{FF2B5EF4-FFF2-40B4-BE49-F238E27FC236}">
                <a16:creationId xmlns:a16="http://schemas.microsoft.com/office/drawing/2014/main" id="{10F9B786-7978-8686-BD2B-14CF0149C0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528583"/>
            <a:ext cx="3650399" cy="5475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4" name="Rectangle 1023">
            <a:extLst>
              <a:ext uri="{FF2B5EF4-FFF2-40B4-BE49-F238E27FC236}">
                <a16:creationId xmlns:a16="http://schemas.microsoft.com/office/drawing/2014/main" id="{E4466C08-C752-525D-E930-B8A7AEA32126}"/>
              </a:ext>
            </a:extLst>
          </p:cNvPr>
          <p:cNvSpPr/>
          <p:nvPr/>
        </p:nvSpPr>
        <p:spPr>
          <a:xfrm>
            <a:off x="0" y="532436"/>
            <a:ext cx="3870960" cy="5475600"/>
          </a:xfrm>
          <a:prstGeom prst="rect">
            <a:avLst/>
          </a:prstGeom>
          <a:gradFill>
            <a:gsLst>
              <a:gs pos="0">
                <a:srgbClr val="F2F2F2">
                  <a:alpha val="77000"/>
                </a:srgbClr>
              </a:gs>
              <a:gs pos="100000">
                <a:srgbClr val="F2F2F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027" name="Rectangle 1026">
            <a:extLst>
              <a:ext uri="{FF2B5EF4-FFF2-40B4-BE49-F238E27FC236}">
                <a16:creationId xmlns:a16="http://schemas.microsoft.com/office/drawing/2014/main" id="{6EA651FF-4018-4536-FB6C-CA07674CE6F6}"/>
              </a:ext>
            </a:extLst>
          </p:cNvPr>
          <p:cNvSpPr/>
          <p:nvPr/>
        </p:nvSpPr>
        <p:spPr>
          <a:xfrm>
            <a:off x="0" y="1226916"/>
            <a:ext cx="4363656" cy="1053297"/>
          </a:xfrm>
          <a:prstGeom prst="rect">
            <a:avLst/>
          </a:prstGeom>
          <a:solidFill>
            <a:srgbClr val="385A45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C2C5D57-A3B9-B920-2E0B-DD802CE74C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1475" y="1374945"/>
            <a:ext cx="3681043" cy="757238"/>
          </a:xfrm>
        </p:spPr>
        <p:txBody>
          <a:bodyPr lIns="0" rIns="0">
            <a:noAutofit/>
          </a:bodyPr>
          <a:lstStyle/>
          <a:p>
            <a:pPr algn="r" rtl="1"/>
            <a:r>
              <a:rPr lang="fa-IR" b="1" dirty="0">
                <a:solidFill>
                  <a:schemeClr val="bg1"/>
                </a:solidFill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B83D1B5-BE1B-5B58-57A3-EE7794FFEA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402241-42FF-48DF-A66B-4C3124D1D10E}" type="slidenum">
              <a: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B Nazanin" panose="00000700000000000000" pitchFamily="2" charset="-78"/>
              </a:rPr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E42C29D-9B1E-F5A6-E23C-B90A77D8A0C8}"/>
              </a:ext>
            </a:extLst>
          </p:cNvPr>
          <p:cNvCxnSpPr/>
          <p:nvPr/>
        </p:nvCxnSpPr>
        <p:spPr>
          <a:xfrm flipH="1">
            <a:off x="7142877" y="1551736"/>
            <a:ext cx="627846" cy="0"/>
          </a:xfrm>
          <a:prstGeom prst="line">
            <a:avLst/>
          </a:prstGeom>
          <a:ln w="76200" cap="rnd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AF1C5FA8-9B71-7125-BF1A-D654A85A4D9E}"/>
              </a:ext>
            </a:extLst>
          </p:cNvPr>
          <p:cNvCxnSpPr/>
          <p:nvPr/>
        </p:nvCxnSpPr>
        <p:spPr>
          <a:xfrm flipH="1">
            <a:off x="6716584" y="2338909"/>
            <a:ext cx="1480431" cy="0"/>
          </a:xfrm>
          <a:prstGeom prst="line">
            <a:avLst/>
          </a:prstGeom>
          <a:ln w="76200" cap="rnd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AC17470A-3C7F-A04F-A4ED-D33874E2EFCF}"/>
              </a:ext>
            </a:extLst>
          </p:cNvPr>
          <p:cNvCxnSpPr/>
          <p:nvPr/>
        </p:nvCxnSpPr>
        <p:spPr>
          <a:xfrm flipH="1">
            <a:off x="6716584" y="3126083"/>
            <a:ext cx="1480431" cy="0"/>
          </a:xfrm>
          <a:prstGeom prst="line">
            <a:avLst/>
          </a:prstGeom>
          <a:ln w="76200" cap="rnd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55D2A0A-FD97-6464-E6C4-0BF76125A706}"/>
              </a:ext>
            </a:extLst>
          </p:cNvPr>
          <p:cNvCxnSpPr/>
          <p:nvPr/>
        </p:nvCxnSpPr>
        <p:spPr>
          <a:xfrm flipH="1">
            <a:off x="7142877" y="3913258"/>
            <a:ext cx="627846" cy="0"/>
          </a:xfrm>
          <a:prstGeom prst="line">
            <a:avLst/>
          </a:prstGeom>
          <a:ln w="76200" cap="rnd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A7416B0B-E596-96C6-2B38-CEC998C367FC}"/>
              </a:ext>
            </a:extLst>
          </p:cNvPr>
          <p:cNvCxnSpPr>
            <a:cxnSpLocks/>
          </p:cNvCxnSpPr>
          <p:nvPr/>
        </p:nvCxnSpPr>
        <p:spPr>
          <a:xfrm rot="16200000" flipH="1">
            <a:off x="7012415" y="3178484"/>
            <a:ext cx="3173437" cy="0"/>
          </a:xfrm>
          <a:prstGeom prst="line">
            <a:avLst/>
          </a:prstGeom>
          <a:ln w="76200" cap="rnd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Arc 9">
            <a:extLst>
              <a:ext uri="{FF2B5EF4-FFF2-40B4-BE49-F238E27FC236}">
                <a16:creationId xmlns:a16="http://schemas.microsoft.com/office/drawing/2014/main" id="{229AA62E-1A19-B8DE-30D2-29A8643D9648}"/>
              </a:ext>
            </a:extLst>
          </p:cNvPr>
          <p:cNvSpPr/>
          <p:nvPr/>
        </p:nvSpPr>
        <p:spPr>
          <a:xfrm>
            <a:off x="7643707" y="1138712"/>
            <a:ext cx="955987" cy="955989"/>
          </a:xfrm>
          <a:prstGeom prst="arc">
            <a:avLst>
              <a:gd name="adj1" fmla="val 11217470"/>
              <a:gd name="adj2" fmla="val 0"/>
            </a:avLst>
          </a:prstGeom>
          <a:ln w="76200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9" name="Arc 38">
            <a:extLst>
              <a:ext uri="{FF2B5EF4-FFF2-40B4-BE49-F238E27FC236}">
                <a16:creationId xmlns:a16="http://schemas.microsoft.com/office/drawing/2014/main" id="{2A3F061B-C37C-CCDD-2A6F-D58A19E54008}"/>
              </a:ext>
            </a:extLst>
          </p:cNvPr>
          <p:cNvSpPr/>
          <p:nvPr/>
        </p:nvSpPr>
        <p:spPr>
          <a:xfrm>
            <a:off x="6761241" y="1551736"/>
            <a:ext cx="795157" cy="795158"/>
          </a:xfrm>
          <a:prstGeom prst="arc">
            <a:avLst>
              <a:gd name="adj1" fmla="val 6141059"/>
              <a:gd name="adj2" fmla="val 16345393"/>
            </a:avLst>
          </a:prstGeom>
          <a:ln w="76200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388FB4A7-B998-6062-5D28-7259355E0B24}"/>
              </a:ext>
            </a:extLst>
          </p:cNvPr>
          <p:cNvSpPr/>
          <p:nvPr/>
        </p:nvSpPr>
        <p:spPr>
          <a:xfrm>
            <a:off x="6347276" y="2338271"/>
            <a:ext cx="788701" cy="788701"/>
          </a:xfrm>
          <a:prstGeom prst="arc">
            <a:avLst>
              <a:gd name="adj1" fmla="val 5316172"/>
              <a:gd name="adj2" fmla="val 16345393"/>
            </a:avLst>
          </a:prstGeom>
          <a:ln w="76200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2" name="Arc 41">
            <a:extLst>
              <a:ext uri="{FF2B5EF4-FFF2-40B4-BE49-F238E27FC236}">
                <a16:creationId xmlns:a16="http://schemas.microsoft.com/office/drawing/2014/main" id="{5C7C5695-83EA-60E5-4F2C-F65225269332}"/>
              </a:ext>
            </a:extLst>
          </p:cNvPr>
          <p:cNvSpPr/>
          <p:nvPr/>
        </p:nvSpPr>
        <p:spPr>
          <a:xfrm>
            <a:off x="6763540" y="3124804"/>
            <a:ext cx="788701" cy="788701"/>
          </a:xfrm>
          <a:prstGeom prst="arc">
            <a:avLst>
              <a:gd name="adj1" fmla="val 5316172"/>
              <a:gd name="adj2" fmla="val 16345393"/>
            </a:avLst>
          </a:prstGeom>
          <a:ln w="76200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3" name="Arc 42">
            <a:extLst>
              <a:ext uri="{FF2B5EF4-FFF2-40B4-BE49-F238E27FC236}">
                <a16:creationId xmlns:a16="http://schemas.microsoft.com/office/drawing/2014/main" id="{4098E80D-78F1-3331-B4E0-CC87DA5253D0}"/>
              </a:ext>
            </a:extLst>
          </p:cNvPr>
          <p:cNvSpPr/>
          <p:nvPr/>
        </p:nvSpPr>
        <p:spPr>
          <a:xfrm>
            <a:off x="7225798" y="3911336"/>
            <a:ext cx="788701" cy="788701"/>
          </a:xfrm>
          <a:prstGeom prst="arc">
            <a:avLst>
              <a:gd name="adj1" fmla="val 4705103"/>
              <a:gd name="adj2" fmla="val 16345393"/>
            </a:avLst>
          </a:prstGeom>
          <a:ln w="76200" cap="rnd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2" name="Arc 11">
            <a:extLst>
              <a:ext uri="{FF2B5EF4-FFF2-40B4-BE49-F238E27FC236}">
                <a16:creationId xmlns:a16="http://schemas.microsoft.com/office/drawing/2014/main" id="{33387895-94F2-C2A1-7349-D7E7359F569A}"/>
              </a:ext>
            </a:extLst>
          </p:cNvPr>
          <p:cNvSpPr/>
          <p:nvPr/>
        </p:nvSpPr>
        <p:spPr>
          <a:xfrm>
            <a:off x="7676384" y="4711622"/>
            <a:ext cx="678538" cy="678538"/>
          </a:xfrm>
          <a:prstGeom prst="arc">
            <a:avLst/>
          </a:prstGeom>
          <a:ln w="76200" cap="rnd">
            <a:solidFill>
              <a:srgbClr val="A7C2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B840F33-08BA-87AF-0CF8-EF993C86CD1B}"/>
              </a:ext>
            </a:extLst>
          </p:cNvPr>
          <p:cNvCxnSpPr/>
          <p:nvPr/>
        </p:nvCxnSpPr>
        <p:spPr>
          <a:xfrm flipH="1">
            <a:off x="8447172" y="5175852"/>
            <a:ext cx="627847" cy="0"/>
          </a:xfrm>
          <a:prstGeom prst="line">
            <a:avLst/>
          </a:prstGeom>
          <a:ln w="76200" cap="rnd">
            <a:solidFill>
              <a:srgbClr val="A7C2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6AABE670-1B7A-BE65-FA56-04FCC1C41CC2}"/>
              </a:ext>
            </a:extLst>
          </p:cNvPr>
          <p:cNvCxnSpPr/>
          <p:nvPr/>
        </p:nvCxnSpPr>
        <p:spPr>
          <a:xfrm flipH="1">
            <a:off x="8447172" y="5375935"/>
            <a:ext cx="627847" cy="0"/>
          </a:xfrm>
          <a:prstGeom prst="line">
            <a:avLst/>
          </a:prstGeom>
          <a:ln w="76200" cap="rnd">
            <a:solidFill>
              <a:srgbClr val="A7C2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78DAFA3-5743-C63F-E4B4-0CDFC0C85B46}"/>
              </a:ext>
            </a:extLst>
          </p:cNvPr>
          <p:cNvCxnSpPr>
            <a:cxnSpLocks/>
          </p:cNvCxnSpPr>
          <p:nvPr/>
        </p:nvCxnSpPr>
        <p:spPr>
          <a:xfrm flipH="1">
            <a:off x="8447172" y="5576018"/>
            <a:ext cx="627847" cy="0"/>
          </a:xfrm>
          <a:prstGeom prst="line">
            <a:avLst/>
          </a:prstGeom>
          <a:ln w="76200" cap="rnd">
            <a:solidFill>
              <a:srgbClr val="A7C2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Partial Circle 14">
            <a:extLst>
              <a:ext uri="{FF2B5EF4-FFF2-40B4-BE49-F238E27FC236}">
                <a16:creationId xmlns:a16="http://schemas.microsoft.com/office/drawing/2014/main" id="{17A256F4-651E-4A62-42AC-2B533AF49F6C}"/>
              </a:ext>
            </a:extLst>
          </p:cNvPr>
          <p:cNvSpPr/>
          <p:nvPr/>
        </p:nvSpPr>
        <p:spPr>
          <a:xfrm flipV="1">
            <a:off x="8450077" y="5389568"/>
            <a:ext cx="622037" cy="622037"/>
          </a:xfrm>
          <a:prstGeom prst="pie">
            <a:avLst>
              <a:gd name="adj1" fmla="val 10800000"/>
              <a:gd name="adj2" fmla="val 21599999"/>
            </a:avLst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CDB2BF-E606-53D9-6114-19EE4AE5E9AE}"/>
              </a:ext>
            </a:extLst>
          </p:cNvPr>
          <p:cNvCxnSpPr/>
          <p:nvPr/>
        </p:nvCxnSpPr>
        <p:spPr>
          <a:xfrm>
            <a:off x="9751468" y="1560935"/>
            <a:ext cx="627847" cy="0"/>
          </a:xfrm>
          <a:prstGeom prst="line">
            <a:avLst/>
          </a:prstGeom>
          <a:ln w="76200" cap="rnd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9506CA3-51B3-4A5D-2259-AE8A750A801C}"/>
              </a:ext>
            </a:extLst>
          </p:cNvPr>
          <p:cNvCxnSpPr/>
          <p:nvPr/>
        </p:nvCxnSpPr>
        <p:spPr>
          <a:xfrm>
            <a:off x="9325176" y="2348109"/>
            <a:ext cx="1480432" cy="0"/>
          </a:xfrm>
          <a:prstGeom prst="line">
            <a:avLst/>
          </a:prstGeom>
          <a:ln w="76200" cap="rnd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F9AB5BC2-AC6F-F9E9-B8D0-AB5AD45641D1}"/>
              </a:ext>
            </a:extLst>
          </p:cNvPr>
          <p:cNvCxnSpPr/>
          <p:nvPr/>
        </p:nvCxnSpPr>
        <p:spPr>
          <a:xfrm>
            <a:off x="9325176" y="3135283"/>
            <a:ext cx="1480432" cy="0"/>
          </a:xfrm>
          <a:prstGeom prst="line">
            <a:avLst/>
          </a:prstGeom>
          <a:ln w="76200" cap="rnd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A89DB90C-4979-949E-6D79-A1C5B910E73F}"/>
              </a:ext>
            </a:extLst>
          </p:cNvPr>
          <p:cNvCxnSpPr/>
          <p:nvPr/>
        </p:nvCxnSpPr>
        <p:spPr>
          <a:xfrm>
            <a:off x="9751468" y="3922458"/>
            <a:ext cx="627847" cy="0"/>
          </a:xfrm>
          <a:prstGeom prst="line">
            <a:avLst/>
          </a:prstGeom>
          <a:ln w="76200" cap="rnd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A175ED6E-8D33-5EEA-1A1F-996430C469D1}"/>
              </a:ext>
            </a:extLst>
          </p:cNvPr>
          <p:cNvCxnSpPr>
            <a:cxnSpLocks/>
          </p:cNvCxnSpPr>
          <p:nvPr/>
        </p:nvCxnSpPr>
        <p:spPr>
          <a:xfrm rot="5400000">
            <a:off x="7336340" y="3187684"/>
            <a:ext cx="3173437" cy="0"/>
          </a:xfrm>
          <a:prstGeom prst="line">
            <a:avLst/>
          </a:prstGeom>
          <a:ln w="76200" cap="rnd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Arc 67">
            <a:extLst>
              <a:ext uri="{FF2B5EF4-FFF2-40B4-BE49-F238E27FC236}">
                <a16:creationId xmlns:a16="http://schemas.microsoft.com/office/drawing/2014/main" id="{E503EE57-B059-1897-E9C3-DEE831A3D8F8}"/>
              </a:ext>
            </a:extLst>
          </p:cNvPr>
          <p:cNvSpPr/>
          <p:nvPr/>
        </p:nvSpPr>
        <p:spPr>
          <a:xfrm flipH="1">
            <a:off x="8923538" y="1147912"/>
            <a:ext cx="955987" cy="955988"/>
          </a:xfrm>
          <a:prstGeom prst="arc">
            <a:avLst>
              <a:gd name="adj1" fmla="val 11217470"/>
              <a:gd name="adj2" fmla="val 0"/>
            </a:avLst>
          </a:prstGeom>
          <a:ln w="76200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69" name="Arc 68">
            <a:extLst>
              <a:ext uri="{FF2B5EF4-FFF2-40B4-BE49-F238E27FC236}">
                <a16:creationId xmlns:a16="http://schemas.microsoft.com/office/drawing/2014/main" id="{9D3D51CE-59C7-1B77-3A5F-32666C6E26AF}"/>
              </a:ext>
            </a:extLst>
          </p:cNvPr>
          <p:cNvSpPr/>
          <p:nvPr/>
        </p:nvSpPr>
        <p:spPr>
          <a:xfrm flipH="1">
            <a:off x="9965794" y="1560935"/>
            <a:ext cx="795158" cy="795158"/>
          </a:xfrm>
          <a:prstGeom prst="arc">
            <a:avLst>
              <a:gd name="adj1" fmla="val 6141059"/>
              <a:gd name="adj2" fmla="val 16345393"/>
            </a:avLst>
          </a:prstGeom>
          <a:ln w="76200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0" name="Arc 69">
            <a:extLst>
              <a:ext uri="{FF2B5EF4-FFF2-40B4-BE49-F238E27FC236}">
                <a16:creationId xmlns:a16="http://schemas.microsoft.com/office/drawing/2014/main" id="{D01F2327-3A37-9689-0B33-D9DA196EA285}"/>
              </a:ext>
            </a:extLst>
          </p:cNvPr>
          <p:cNvSpPr/>
          <p:nvPr/>
        </p:nvSpPr>
        <p:spPr>
          <a:xfrm flipH="1">
            <a:off x="10386215" y="2347470"/>
            <a:ext cx="788701" cy="788701"/>
          </a:xfrm>
          <a:prstGeom prst="arc">
            <a:avLst>
              <a:gd name="adj1" fmla="val 5316172"/>
              <a:gd name="adj2" fmla="val 16345393"/>
            </a:avLst>
          </a:prstGeom>
          <a:ln w="76200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1" name="Arc 70">
            <a:extLst>
              <a:ext uri="{FF2B5EF4-FFF2-40B4-BE49-F238E27FC236}">
                <a16:creationId xmlns:a16="http://schemas.microsoft.com/office/drawing/2014/main" id="{631877B7-FEEB-204D-66E7-73339DAADEE7}"/>
              </a:ext>
            </a:extLst>
          </p:cNvPr>
          <p:cNvSpPr/>
          <p:nvPr/>
        </p:nvSpPr>
        <p:spPr>
          <a:xfrm flipH="1">
            <a:off x="9969949" y="3134004"/>
            <a:ext cx="788701" cy="788701"/>
          </a:xfrm>
          <a:prstGeom prst="arc">
            <a:avLst>
              <a:gd name="adj1" fmla="val 5316172"/>
              <a:gd name="adj2" fmla="val 16345393"/>
            </a:avLst>
          </a:prstGeom>
          <a:ln w="76200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2" name="Arc 71">
            <a:extLst>
              <a:ext uri="{FF2B5EF4-FFF2-40B4-BE49-F238E27FC236}">
                <a16:creationId xmlns:a16="http://schemas.microsoft.com/office/drawing/2014/main" id="{D0280E5E-5AFB-AE63-8A9A-2D1791F06173}"/>
              </a:ext>
            </a:extLst>
          </p:cNvPr>
          <p:cNvSpPr/>
          <p:nvPr/>
        </p:nvSpPr>
        <p:spPr>
          <a:xfrm flipH="1">
            <a:off x="9507688" y="3920538"/>
            <a:ext cx="788701" cy="788701"/>
          </a:xfrm>
          <a:prstGeom prst="arc">
            <a:avLst>
              <a:gd name="adj1" fmla="val 3875370"/>
              <a:gd name="adj2" fmla="val 16345393"/>
            </a:avLst>
          </a:prstGeom>
          <a:ln w="76200" cap="rnd"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62" name="Arc 61">
            <a:extLst>
              <a:ext uri="{FF2B5EF4-FFF2-40B4-BE49-F238E27FC236}">
                <a16:creationId xmlns:a16="http://schemas.microsoft.com/office/drawing/2014/main" id="{AE5F7B62-F903-18D9-2933-FAB5C3C9D793}"/>
              </a:ext>
            </a:extLst>
          </p:cNvPr>
          <p:cNvSpPr/>
          <p:nvPr/>
        </p:nvSpPr>
        <p:spPr>
          <a:xfrm flipH="1">
            <a:off x="9167269" y="4720822"/>
            <a:ext cx="678538" cy="678538"/>
          </a:xfrm>
          <a:prstGeom prst="arc">
            <a:avLst/>
          </a:prstGeom>
          <a:ln w="76200" cap="rnd">
            <a:solidFill>
              <a:srgbClr val="A7C2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F690E15-1A69-4A96-E8E4-0FE985312BC5}"/>
              </a:ext>
            </a:extLst>
          </p:cNvPr>
          <p:cNvSpPr/>
          <p:nvPr/>
        </p:nvSpPr>
        <p:spPr>
          <a:xfrm>
            <a:off x="6885929" y="1695691"/>
            <a:ext cx="1613578" cy="49926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C8868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C631748F-BD5B-6414-7FBE-2460B999E4E2}"/>
              </a:ext>
            </a:extLst>
          </p:cNvPr>
          <p:cNvSpPr/>
          <p:nvPr/>
        </p:nvSpPr>
        <p:spPr>
          <a:xfrm>
            <a:off x="6488643" y="2482989"/>
            <a:ext cx="2010865" cy="49926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da-DK" sz="1400" b="0" i="0" u="none" strike="noStrike" kern="1200" cap="none" spc="0" normalizeH="0" baseline="0" noProof="0" dirty="0">
              <a:ln>
                <a:noFill/>
              </a:ln>
              <a:solidFill>
                <a:srgbClr val="5C8868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1CF0526C-4175-F9AC-2071-9B26FFC2169A}"/>
              </a:ext>
            </a:extLst>
          </p:cNvPr>
          <p:cNvSpPr/>
          <p:nvPr/>
        </p:nvSpPr>
        <p:spPr>
          <a:xfrm>
            <a:off x="6905404" y="3269523"/>
            <a:ext cx="1594103" cy="49926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da-DK" sz="1400" b="0" i="0" u="none" strike="noStrike" kern="1200" cap="none" spc="0" normalizeH="0" baseline="0" noProof="0" dirty="0">
              <a:ln>
                <a:noFill/>
              </a:ln>
              <a:solidFill>
                <a:srgbClr val="5C8868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25B7D458-1DF0-91E8-EFC2-81CE2D86306E}"/>
              </a:ext>
            </a:extLst>
          </p:cNvPr>
          <p:cNvSpPr/>
          <p:nvPr/>
        </p:nvSpPr>
        <p:spPr>
          <a:xfrm>
            <a:off x="7394754" y="4056055"/>
            <a:ext cx="1104754" cy="49926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da-DK" sz="1400" b="0" i="0" u="none" strike="noStrike" kern="1200" cap="none" spc="0" normalizeH="0" baseline="0" noProof="0" dirty="0">
              <a:ln>
                <a:noFill/>
              </a:ln>
              <a:solidFill>
                <a:srgbClr val="5C8868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5A0ABA06-3153-02A9-701C-1EEF6322704E}"/>
              </a:ext>
            </a:extLst>
          </p:cNvPr>
          <p:cNvSpPr/>
          <p:nvPr/>
        </p:nvSpPr>
        <p:spPr>
          <a:xfrm flipH="1">
            <a:off x="9004791" y="1695691"/>
            <a:ext cx="1613578" cy="49926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da-DK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879230CC-98A5-47F2-13AA-ECAA19AC8E29}"/>
              </a:ext>
            </a:extLst>
          </p:cNvPr>
          <p:cNvSpPr/>
          <p:nvPr/>
        </p:nvSpPr>
        <p:spPr>
          <a:xfrm flipH="1">
            <a:off x="9004791" y="2482989"/>
            <a:ext cx="2010865" cy="49926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da-DK" sz="1400" b="0" i="0" u="none" strike="noStrike" kern="1200" cap="none" spc="0" normalizeH="0" baseline="0" noProof="0" dirty="0">
              <a:ln>
                <a:noFill/>
              </a:ln>
              <a:solidFill>
                <a:srgbClr val="5C8868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853AC587-2A59-3F8D-41C1-D07047C2B644}"/>
              </a:ext>
            </a:extLst>
          </p:cNvPr>
          <p:cNvSpPr/>
          <p:nvPr/>
        </p:nvSpPr>
        <p:spPr>
          <a:xfrm flipH="1">
            <a:off x="9004791" y="3269523"/>
            <a:ext cx="1594103" cy="49926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da-DK" sz="1400" b="0" i="0" u="none" strike="noStrike" kern="1200" cap="none" spc="0" normalizeH="0" baseline="0" noProof="0" dirty="0">
              <a:ln>
                <a:noFill/>
              </a:ln>
              <a:solidFill>
                <a:srgbClr val="5C8868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9" name="Rectangle: Rounded Corners 88">
            <a:extLst>
              <a:ext uri="{FF2B5EF4-FFF2-40B4-BE49-F238E27FC236}">
                <a16:creationId xmlns:a16="http://schemas.microsoft.com/office/drawing/2014/main" id="{5EEAB646-B6AE-5D75-EFE1-305399151392}"/>
              </a:ext>
            </a:extLst>
          </p:cNvPr>
          <p:cNvSpPr/>
          <p:nvPr/>
        </p:nvSpPr>
        <p:spPr>
          <a:xfrm flipH="1">
            <a:off x="9004791" y="4056055"/>
            <a:ext cx="1104754" cy="49926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C8868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804C96F-9333-AFCF-A117-CB2264991035}"/>
              </a:ext>
            </a:extLst>
          </p:cNvPr>
          <p:cNvSpPr txBox="1"/>
          <p:nvPr/>
        </p:nvSpPr>
        <p:spPr>
          <a:xfrm>
            <a:off x="279501" y="2876462"/>
            <a:ext cx="4768497" cy="280076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600" dirty="0">
              <a:solidFill>
                <a:prstClr val="black"/>
              </a:solidFill>
              <a:latin typeface="Bahnschrift Light"/>
              <a:cs typeface="B Nazanin" panose="00000700000000000000" pitchFamily="2" charset="-78"/>
            </a:endParaRPr>
          </a:p>
          <a:p>
            <a:pPr marL="0" marR="0" lvl="0" indent="0" algn="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5898F83C-8D7C-A0E9-B321-BAFCC72BAE9A}"/>
              </a:ext>
            </a:extLst>
          </p:cNvPr>
          <p:cNvCxnSpPr>
            <a:cxnSpLocks/>
          </p:cNvCxnSpPr>
          <p:nvPr/>
        </p:nvCxnSpPr>
        <p:spPr>
          <a:xfrm>
            <a:off x="371475" y="2581154"/>
            <a:ext cx="4513041" cy="0"/>
          </a:xfrm>
          <a:prstGeom prst="line">
            <a:avLst/>
          </a:prstGeom>
          <a:ln>
            <a:solidFill>
              <a:srgbClr val="385A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3D57494A-89AE-0AB2-27CB-B978666F5EBC}"/>
              </a:ext>
            </a:extLst>
          </p:cNvPr>
          <p:cNvSpPr/>
          <p:nvPr/>
        </p:nvSpPr>
        <p:spPr>
          <a:xfrm>
            <a:off x="371475" y="2523281"/>
            <a:ext cx="1064870" cy="115747"/>
          </a:xfrm>
          <a:prstGeom prst="roundRect">
            <a:avLst>
              <a:gd name="adj" fmla="val 50000"/>
            </a:avLst>
          </a:prstGeom>
          <a:solidFill>
            <a:srgbClr val="385A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10C3FFB6-BC3B-20D4-CAA9-A71A60EE09FB}"/>
              </a:ext>
            </a:extLst>
          </p:cNvPr>
          <p:cNvSpPr/>
          <p:nvPr/>
        </p:nvSpPr>
        <p:spPr>
          <a:xfrm>
            <a:off x="7254924" y="581107"/>
            <a:ext cx="3029143" cy="402336"/>
          </a:xfrm>
          <a:prstGeom prst="roundRect">
            <a:avLst>
              <a:gd name="adj" fmla="val 50000"/>
            </a:avLst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600" b="1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D9342D12-D2BD-E292-F4B7-1B764860CE32}"/>
              </a:ext>
            </a:extLst>
          </p:cNvPr>
          <p:cNvGrpSpPr/>
          <p:nvPr/>
        </p:nvGrpSpPr>
        <p:grpSpPr>
          <a:xfrm>
            <a:off x="7206012" y="1380699"/>
            <a:ext cx="365760" cy="365760"/>
            <a:chOff x="6187440" y="2422416"/>
            <a:chExt cx="365760" cy="365760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5CAC491-CCD3-C306-9A2A-E60EF561956E}"/>
                </a:ext>
              </a:extLst>
            </p:cNvPr>
            <p:cNvSpPr/>
            <p:nvPr/>
          </p:nvSpPr>
          <p:spPr>
            <a:xfrm>
              <a:off x="6187440" y="2422416"/>
              <a:ext cx="365760" cy="365760"/>
            </a:xfrm>
            <a:prstGeom prst="ellipse">
              <a:avLst/>
            </a:prstGeom>
            <a:solidFill>
              <a:srgbClr val="5C88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pic>
          <p:nvPicPr>
            <p:cNvPr id="103" name="Graphic 102" descr="Checkmark with solid fill">
              <a:extLst>
                <a:ext uri="{FF2B5EF4-FFF2-40B4-BE49-F238E27FC236}">
                  <a16:creationId xmlns:a16="http://schemas.microsoft.com/office/drawing/2014/main" id="{2572A972-7084-80EB-F43C-88AF546950D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288089" y="2523065"/>
              <a:ext cx="164463" cy="164463"/>
            </a:xfrm>
            <a:prstGeom prst="rect">
              <a:avLst/>
            </a:prstGeom>
          </p:spPr>
        </p:pic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C7B43284-7890-74DD-4124-FBA5C0F2354F}"/>
              </a:ext>
            </a:extLst>
          </p:cNvPr>
          <p:cNvGrpSpPr/>
          <p:nvPr/>
        </p:nvGrpSpPr>
        <p:grpSpPr>
          <a:xfrm>
            <a:off x="9974548" y="1380699"/>
            <a:ext cx="365760" cy="365760"/>
            <a:chOff x="10993120" y="2422416"/>
            <a:chExt cx="365760" cy="365760"/>
          </a:xfrm>
        </p:grpSpPr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273AAB16-0879-0C2E-A8BE-72C91E6B49F1}"/>
                </a:ext>
              </a:extLst>
            </p:cNvPr>
            <p:cNvSpPr/>
            <p:nvPr/>
          </p:nvSpPr>
          <p:spPr>
            <a:xfrm>
              <a:off x="10993120" y="2422416"/>
              <a:ext cx="365760" cy="365760"/>
            </a:xfrm>
            <a:prstGeom prst="ellipse">
              <a:avLst/>
            </a:prstGeom>
            <a:solidFill>
              <a:srgbClr val="385A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pic>
          <p:nvPicPr>
            <p:cNvPr id="101" name="Graphic 100" descr="Close with solid fill">
              <a:extLst>
                <a:ext uri="{FF2B5EF4-FFF2-40B4-BE49-F238E27FC236}">
                  <a16:creationId xmlns:a16="http://schemas.microsoft.com/office/drawing/2014/main" id="{862D7F75-50D0-A6D9-40D6-791440AA4EB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085546" y="2514842"/>
              <a:ext cx="180909" cy="180909"/>
            </a:xfrm>
            <a:prstGeom prst="rect">
              <a:avLst/>
            </a:prstGeom>
          </p:spPr>
        </p:pic>
      </p:grpSp>
      <p:sp>
        <p:nvSpPr>
          <p:cNvPr id="1025" name="Oval 1024">
            <a:extLst>
              <a:ext uri="{FF2B5EF4-FFF2-40B4-BE49-F238E27FC236}">
                <a16:creationId xmlns:a16="http://schemas.microsoft.com/office/drawing/2014/main" id="{03B98E52-A88B-B097-4C8F-6944A0E824A4}"/>
              </a:ext>
            </a:extLst>
          </p:cNvPr>
          <p:cNvSpPr/>
          <p:nvPr/>
        </p:nvSpPr>
        <p:spPr>
          <a:xfrm>
            <a:off x="5266480" y="4467826"/>
            <a:ext cx="1307940" cy="13079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5C6439A2-C0AE-E77B-B998-AE60BAFF1BDE}"/>
              </a:ext>
            </a:extLst>
          </p:cNvPr>
          <p:cNvSpPr/>
          <p:nvPr/>
        </p:nvSpPr>
        <p:spPr>
          <a:xfrm>
            <a:off x="5266480" y="752352"/>
            <a:ext cx="1307940" cy="13079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156750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" name="Picture 92" descr="Businessman looking at char">
            <a:extLst>
              <a:ext uri="{FF2B5EF4-FFF2-40B4-BE49-F238E27FC236}">
                <a16:creationId xmlns:a16="http://schemas.microsoft.com/office/drawing/2014/main" id="{4404796D-996B-7EB3-9A50-164A1C0CF980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52937" y="-3"/>
            <a:ext cx="3286126" cy="5676895"/>
          </a:xfrm>
          <a:custGeom>
            <a:avLst/>
            <a:gdLst>
              <a:gd name="connsiteX0" fmla="*/ 0 w 3286126"/>
              <a:gd name="connsiteY0" fmla="*/ 0 h 5676895"/>
              <a:gd name="connsiteX1" fmla="*/ 3286125 w 3286126"/>
              <a:gd name="connsiteY1" fmla="*/ 0 h 5676895"/>
              <a:gd name="connsiteX2" fmla="*/ 3286126 w 3286126"/>
              <a:gd name="connsiteY2" fmla="*/ 4033832 h 5676895"/>
              <a:gd name="connsiteX3" fmla="*/ 1643063 w 3286126"/>
              <a:gd name="connsiteY3" fmla="*/ 5676895 h 5676895"/>
              <a:gd name="connsiteX4" fmla="*/ 0 w 3286126"/>
              <a:gd name="connsiteY4" fmla="*/ 4033832 h 5676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6126" h="5676895">
                <a:moveTo>
                  <a:pt x="0" y="0"/>
                </a:moveTo>
                <a:lnTo>
                  <a:pt x="3286125" y="0"/>
                </a:lnTo>
                <a:cubicBezTo>
                  <a:pt x="3286125" y="1344611"/>
                  <a:pt x="3286126" y="2689221"/>
                  <a:pt x="3286126" y="4033832"/>
                </a:cubicBezTo>
                <a:cubicBezTo>
                  <a:pt x="3286126" y="4941271"/>
                  <a:pt x="2550503" y="5676895"/>
                  <a:pt x="1643063" y="5676895"/>
                </a:cubicBezTo>
                <a:cubicBezTo>
                  <a:pt x="735624" y="5676895"/>
                  <a:pt x="0" y="4941271"/>
                  <a:pt x="0" y="4033832"/>
                </a:cubicBezTo>
                <a:close/>
              </a:path>
            </a:pathLst>
          </a:custGeom>
        </p:spPr>
      </p:pic>
      <p:sp>
        <p:nvSpPr>
          <p:cNvPr id="89" name="Frame 88">
            <a:extLst>
              <a:ext uri="{FF2B5EF4-FFF2-40B4-BE49-F238E27FC236}">
                <a16:creationId xmlns:a16="http://schemas.microsoft.com/office/drawing/2014/main" id="{A7DD4200-CF81-99FA-5283-FA70609001F7}"/>
              </a:ext>
            </a:extLst>
          </p:cNvPr>
          <p:cNvSpPr/>
          <p:nvPr/>
        </p:nvSpPr>
        <p:spPr>
          <a:xfrm rot="18900000">
            <a:off x="7455494" y="1174957"/>
            <a:ext cx="785143" cy="785143"/>
          </a:xfrm>
          <a:prstGeom prst="frame">
            <a:avLst>
              <a:gd name="adj1" fmla="val 26340"/>
            </a:avLst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90" name="Circle: Hollow 89">
            <a:extLst>
              <a:ext uri="{FF2B5EF4-FFF2-40B4-BE49-F238E27FC236}">
                <a16:creationId xmlns:a16="http://schemas.microsoft.com/office/drawing/2014/main" id="{91AACFD8-72A8-49A7-719F-49128266E4B2}"/>
              </a:ext>
            </a:extLst>
          </p:cNvPr>
          <p:cNvSpPr/>
          <p:nvPr/>
        </p:nvSpPr>
        <p:spPr>
          <a:xfrm>
            <a:off x="3898938" y="824703"/>
            <a:ext cx="1107996" cy="1107996"/>
          </a:xfrm>
          <a:prstGeom prst="donut">
            <a:avLst/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B83D1B5-BE1B-5B58-57A3-EE7794FFEA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402241-42FF-48DF-A66B-4C3124D1D10E}" type="slidenum">
              <a: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B Nazanin" panose="00000700000000000000" pitchFamily="2" charset="-78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id="{A429328D-7937-775B-6282-54DBFAB5EBF6}"/>
              </a:ext>
            </a:extLst>
          </p:cNvPr>
          <p:cNvSpPr/>
          <p:nvPr/>
        </p:nvSpPr>
        <p:spPr>
          <a:xfrm flipV="1">
            <a:off x="4452937" y="-3"/>
            <a:ext cx="3286125" cy="5676895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385A45">
              <a:alpha val="8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091B551-7F5A-F5F7-BA50-7A3B4C25BA13}"/>
              </a:ext>
            </a:extLst>
          </p:cNvPr>
          <p:cNvSpPr/>
          <p:nvPr/>
        </p:nvSpPr>
        <p:spPr>
          <a:xfrm>
            <a:off x="4921953" y="2930204"/>
            <a:ext cx="2348093" cy="234809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4000" b="1" i="0" u="none" strike="noStrike" kern="1200" cap="none" spc="0" normalizeH="0" baseline="0" noProof="0" dirty="0">
              <a:ln>
                <a:noFill/>
              </a:ln>
              <a:solidFill>
                <a:srgbClr val="AE825D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EA41448D-915D-16D8-2989-381DEBF30999}"/>
              </a:ext>
            </a:extLst>
          </p:cNvPr>
          <p:cNvSpPr/>
          <p:nvPr/>
        </p:nvSpPr>
        <p:spPr>
          <a:xfrm flipH="1">
            <a:off x="6121405" y="3084585"/>
            <a:ext cx="995591" cy="2039330"/>
          </a:xfrm>
          <a:custGeom>
            <a:avLst/>
            <a:gdLst>
              <a:gd name="connsiteX0" fmla="*/ 1190541 w 1190541"/>
              <a:gd name="connsiteY0" fmla="*/ 0 h 2348094"/>
              <a:gd name="connsiteX1" fmla="*/ 1190541 w 1190541"/>
              <a:gd name="connsiteY1" fmla="*/ 2348094 h 2348094"/>
              <a:gd name="connsiteX2" fmla="*/ 0 w 1190541"/>
              <a:gd name="connsiteY2" fmla="*/ 1174047 h 2348094"/>
              <a:gd name="connsiteX3" fmla="*/ 1190541 w 1190541"/>
              <a:gd name="connsiteY3" fmla="*/ 0 h 2348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0541" h="2348094">
                <a:moveTo>
                  <a:pt x="1190541" y="0"/>
                </a:moveTo>
                <a:lnTo>
                  <a:pt x="1190541" y="2348094"/>
                </a:lnTo>
                <a:cubicBezTo>
                  <a:pt x="533023" y="2348094"/>
                  <a:pt x="0" y="1822455"/>
                  <a:pt x="0" y="1174047"/>
                </a:cubicBezTo>
                <a:cubicBezTo>
                  <a:pt x="0" y="525639"/>
                  <a:pt x="533023" y="0"/>
                  <a:pt x="11905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52400" dist="635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841B06A2-53FD-C79A-CFDF-BECD932EF219}"/>
              </a:ext>
            </a:extLst>
          </p:cNvPr>
          <p:cNvSpPr/>
          <p:nvPr/>
        </p:nvSpPr>
        <p:spPr>
          <a:xfrm>
            <a:off x="5075002" y="3084585"/>
            <a:ext cx="995591" cy="2039330"/>
          </a:xfrm>
          <a:custGeom>
            <a:avLst/>
            <a:gdLst>
              <a:gd name="connsiteX0" fmla="*/ 1190541 w 1190541"/>
              <a:gd name="connsiteY0" fmla="*/ 0 h 2348094"/>
              <a:gd name="connsiteX1" fmla="*/ 1190541 w 1190541"/>
              <a:gd name="connsiteY1" fmla="*/ 2348094 h 2348094"/>
              <a:gd name="connsiteX2" fmla="*/ 0 w 1190541"/>
              <a:gd name="connsiteY2" fmla="*/ 1174047 h 2348094"/>
              <a:gd name="connsiteX3" fmla="*/ 1190541 w 1190541"/>
              <a:gd name="connsiteY3" fmla="*/ 0 h 2348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0541" h="2348094">
                <a:moveTo>
                  <a:pt x="1190541" y="0"/>
                </a:moveTo>
                <a:lnTo>
                  <a:pt x="1190541" y="2348094"/>
                </a:lnTo>
                <a:cubicBezTo>
                  <a:pt x="533023" y="2348094"/>
                  <a:pt x="0" y="1822455"/>
                  <a:pt x="0" y="1174047"/>
                </a:cubicBezTo>
                <a:cubicBezTo>
                  <a:pt x="0" y="525639"/>
                  <a:pt x="533023" y="0"/>
                  <a:pt x="11905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52400" dist="635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6" name="Freeform 59">
            <a:extLst>
              <a:ext uri="{FF2B5EF4-FFF2-40B4-BE49-F238E27FC236}">
                <a16:creationId xmlns:a16="http://schemas.microsoft.com/office/drawing/2014/main" id="{7162D4CC-7911-C837-405A-AAD27B6CA04A}"/>
              </a:ext>
            </a:extLst>
          </p:cNvPr>
          <p:cNvSpPr>
            <a:spLocks/>
          </p:cNvSpPr>
          <p:nvPr/>
        </p:nvSpPr>
        <p:spPr bwMode="auto">
          <a:xfrm>
            <a:off x="5345979" y="3895120"/>
            <a:ext cx="453636" cy="418261"/>
          </a:xfrm>
          <a:custGeom>
            <a:avLst/>
            <a:gdLst>
              <a:gd name="T0" fmla="*/ 92 w 92"/>
              <a:gd name="T1" fmla="*/ 41 h 85"/>
              <a:gd name="T2" fmla="*/ 84 w 92"/>
              <a:gd name="T3" fmla="*/ 33 h 85"/>
              <a:gd name="T4" fmla="*/ 55 w 92"/>
              <a:gd name="T5" fmla="*/ 33 h 85"/>
              <a:gd name="T6" fmla="*/ 58 w 92"/>
              <a:gd name="T7" fmla="*/ 12 h 85"/>
              <a:gd name="T8" fmla="*/ 49 w 92"/>
              <a:gd name="T9" fmla="*/ 0 h 85"/>
              <a:gd name="T10" fmla="*/ 42 w 92"/>
              <a:gd name="T11" fmla="*/ 7 h 85"/>
              <a:gd name="T12" fmla="*/ 14 w 92"/>
              <a:gd name="T13" fmla="*/ 37 h 85"/>
              <a:gd name="T14" fmla="*/ 2 w 92"/>
              <a:gd name="T15" fmla="*/ 37 h 85"/>
              <a:gd name="T16" fmla="*/ 0 w 92"/>
              <a:gd name="T17" fmla="*/ 39 h 85"/>
              <a:gd name="T18" fmla="*/ 0 w 92"/>
              <a:gd name="T19" fmla="*/ 75 h 85"/>
              <a:gd name="T20" fmla="*/ 2 w 92"/>
              <a:gd name="T21" fmla="*/ 77 h 85"/>
              <a:gd name="T22" fmla="*/ 32 w 92"/>
              <a:gd name="T23" fmla="*/ 82 h 85"/>
              <a:gd name="T24" fmla="*/ 46 w 92"/>
              <a:gd name="T25" fmla="*/ 85 h 85"/>
              <a:gd name="T26" fmla="*/ 72 w 92"/>
              <a:gd name="T27" fmla="*/ 85 h 85"/>
              <a:gd name="T28" fmla="*/ 80 w 92"/>
              <a:gd name="T29" fmla="*/ 77 h 85"/>
              <a:gd name="T30" fmla="*/ 79 w 92"/>
              <a:gd name="T31" fmla="*/ 73 h 85"/>
              <a:gd name="T32" fmla="*/ 84 w 92"/>
              <a:gd name="T33" fmla="*/ 65 h 85"/>
              <a:gd name="T34" fmla="*/ 83 w 92"/>
              <a:gd name="T35" fmla="*/ 61 h 85"/>
              <a:gd name="T36" fmla="*/ 88 w 92"/>
              <a:gd name="T37" fmla="*/ 53 h 85"/>
              <a:gd name="T38" fmla="*/ 87 w 92"/>
              <a:gd name="T39" fmla="*/ 49 h 85"/>
              <a:gd name="T40" fmla="*/ 92 w 92"/>
              <a:gd name="T41" fmla="*/ 4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2" h="85">
                <a:moveTo>
                  <a:pt x="92" y="41"/>
                </a:moveTo>
                <a:cubicBezTo>
                  <a:pt x="92" y="37"/>
                  <a:pt x="88" y="33"/>
                  <a:pt x="84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6" y="28"/>
                  <a:pt x="58" y="18"/>
                  <a:pt x="58" y="12"/>
                </a:cubicBezTo>
                <a:cubicBezTo>
                  <a:pt x="58" y="4"/>
                  <a:pt x="53" y="0"/>
                  <a:pt x="49" y="0"/>
                </a:cubicBezTo>
                <a:cubicBezTo>
                  <a:pt x="45" y="0"/>
                  <a:pt x="42" y="3"/>
                  <a:pt x="42" y="7"/>
                </a:cubicBezTo>
                <a:cubicBezTo>
                  <a:pt x="42" y="25"/>
                  <a:pt x="27" y="37"/>
                  <a:pt x="14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1" y="37"/>
                  <a:pt x="0" y="38"/>
                  <a:pt x="0" y="39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1" y="77"/>
                  <a:pt x="2" y="77"/>
                </a:cubicBezTo>
                <a:cubicBezTo>
                  <a:pt x="20" y="77"/>
                  <a:pt x="27" y="80"/>
                  <a:pt x="32" y="82"/>
                </a:cubicBezTo>
                <a:cubicBezTo>
                  <a:pt x="35" y="83"/>
                  <a:pt x="39" y="85"/>
                  <a:pt x="46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6" y="85"/>
                  <a:pt x="80" y="81"/>
                  <a:pt x="80" y="77"/>
                </a:cubicBezTo>
                <a:cubicBezTo>
                  <a:pt x="80" y="75"/>
                  <a:pt x="79" y="74"/>
                  <a:pt x="79" y="73"/>
                </a:cubicBezTo>
                <a:cubicBezTo>
                  <a:pt x="82" y="71"/>
                  <a:pt x="84" y="68"/>
                  <a:pt x="84" y="65"/>
                </a:cubicBezTo>
                <a:cubicBezTo>
                  <a:pt x="84" y="63"/>
                  <a:pt x="83" y="62"/>
                  <a:pt x="83" y="61"/>
                </a:cubicBezTo>
                <a:cubicBezTo>
                  <a:pt x="86" y="59"/>
                  <a:pt x="88" y="56"/>
                  <a:pt x="88" y="53"/>
                </a:cubicBezTo>
                <a:cubicBezTo>
                  <a:pt x="88" y="51"/>
                  <a:pt x="87" y="50"/>
                  <a:pt x="87" y="49"/>
                </a:cubicBezTo>
                <a:cubicBezTo>
                  <a:pt x="90" y="47"/>
                  <a:pt x="92" y="44"/>
                  <a:pt x="92" y="41"/>
                </a:cubicBezTo>
                <a:close/>
              </a:path>
            </a:pathLst>
          </a:custGeom>
          <a:solidFill>
            <a:srgbClr val="5C886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7" name="Freeform 60">
            <a:extLst>
              <a:ext uri="{FF2B5EF4-FFF2-40B4-BE49-F238E27FC236}">
                <a16:creationId xmlns:a16="http://schemas.microsoft.com/office/drawing/2014/main" id="{DF825AF4-D1C0-7177-3B4C-723F4430BA1D}"/>
              </a:ext>
            </a:extLst>
          </p:cNvPr>
          <p:cNvSpPr>
            <a:spLocks/>
          </p:cNvSpPr>
          <p:nvPr/>
        </p:nvSpPr>
        <p:spPr bwMode="auto">
          <a:xfrm>
            <a:off x="6392383" y="3897201"/>
            <a:ext cx="453635" cy="414099"/>
          </a:xfrm>
          <a:custGeom>
            <a:avLst/>
            <a:gdLst>
              <a:gd name="T0" fmla="*/ 90 w 92"/>
              <a:gd name="T1" fmla="*/ 7 h 84"/>
              <a:gd name="T2" fmla="*/ 60 w 92"/>
              <a:gd name="T3" fmla="*/ 3 h 84"/>
              <a:gd name="T4" fmla="*/ 46 w 92"/>
              <a:gd name="T5" fmla="*/ 0 h 84"/>
              <a:gd name="T6" fmla="*/ 20 w 92"/>
              <a:gd name="T7" fmla="*/ 0 h 84"/>
              <a:gd name="T8" fmla="*/ 12 w 92"/>
              <a:gd name="T9" fmla="*/ 8 h 84"/>
              <a:gd name="T10" fmla="*/ 13 w 92"/>
              <a:gd name="T11" fmla="*/ 12 h 84"/>
              <a:gd name="T12" fmla="*/ 8 w 92"/>
              <a:gd name="T13" fmla="*/ 20 h 84"/>
              <a:gd name="T14" fmla="*/ 9 w 92"/>
              <a:gd name="T15" fmla="*/ 24 h 84"/>
              <a:gd name="T16" fmla="*/ 4 w 92"/>
              <a:gd name="T17" fmla="*/ 32 h 84"/>
              <a:gd name="T18" fmla="*/ 5 w 92"/>
              <a:gd name="T19" fmla="*/ 36 h 84"/>
              <a:gd name="T20" fmla="*/ 0 w 92"/>
              <a:gd name="T21" fmla="*/ 44 h 84"/>
              <a:gd name="T22" fmla="*/ 8 w 92"/>
              <a:gd name="T23" fmla="*/ 52 h 84"/>
              <a:gd name="T24" fmla="*/ 37 w 92"/>
              <a:gd name="T25" fmla="*/ 52 h 84"/>
              <a:gd name="T26" fmla="*/ 34 w 92"/>
              <a:gd name="T27" fmla="*/ 73 h 84"/>
              <a:gd name="T28" fmla="*/ 37 w 92"/>
              <a:gd name="T29" fmla="*/ 81 h 84"/>
              <a:gd name="T30" fmla="*/ 43 w 92"/>
              <a:gd name="T31" fmla="*/ 84 h 84"/>
              <a:gd name="T32" fmla="*/ 50 w 92"/>
              <a:gd name="T33" fmla="*/ 78 h 84"/>
              <a:gd name="T34" fmla="*/ 78 w 92"/>
              <a:gd name="T35" fmla="*/ 48 h 84"/>
              <a:gd name="T36" fmla="*/ 90 w 92"/>
              <a:gd name="T37" fmla="*/ 48 h 84"/>
              <a:gd name="T38" fmla="*/ 92 w 92"/>
              <a:gd name="T39" fmla="*/ 46 h 84"/>
              <a:gd name="T40" fmla="*/ 92 w 92"/>
              <a:gd name="T41" fmla="*/ 9 h 84"/>
              <a:gd name="T42" fmla="*/ 90 w 92"/>
              <a:gd name="T43" fmla="*/ 7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2" h="84">
                <a:moveTo>
                  <a:pt x="90" y="7"/>
                </a:moveTo>
                <a:cubicBezTo>
                  <a:pt x="72" y="7"/>
                  <a:pt x="65" y="5"/>
                  <a:pt x="60" y="3"/>
                </a:cubicBezTo>
                <a:cubicBezTo>
                  <a:pt x="57" y="1"/>
                  <a:pt x="53" y="0"/>
                  <a:pt x="4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2" y="4"/>
                  <a:pt x="12" y="8"/>
                </a:cubicBezTo>
                <a:cubicBezTo>
                  <a:pt x="12" y="10"/>
                  <a:pt x="12" y="11"/>
                  <a:pt x="13" y="12"/>
                </a:cubicBezTo>
                <a:cubicBezTo>
                  <a:pt x="10" y="14"/>
                  <a:pt x="8" y="17"/>
                  <a:pt x="8" y="20"/>
                </a:cubicBezTo>
                <a:cubicBezTo>
                  <a:pt x="8" y="22"/>
                  <a:pt x="8" y="23"/>
                  <a:pt x="9" y="24"/>
                </a:cubicBezTo>
                <a:cubicBezTo>
                  <a:pt x="6" y="26"/>
                  <a:pt x="4" y="29"/>
                  <a:pt x="4" y="32"/>
                </a:cubicBezTo>
                <a:cubicBezTo>
                  <a:pt x="4" y="34"/>
                  <a:pt x="4" y="35"/>
                  <a:pt x="5" y="36"/>
                </a:cubicBezTo>
                <a:cubicBezTo>
                  <a:pt x="2" y="38"/>
                  <a:pt x="0" y="41"/>
                  <a:pt x="0" y="44"/>
                </a:cubicBezTo>
                <a:cubicBezTo>
                  <a:pt x="0" y="48"/>
                  <a:pt x="4" y="52"/>
                  <a:pt x="8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6" y="57"/>
                  <a:pt x="34" y="67"/>
                  <a:pt x="34" y="73"/>
                </a:cubicBezTo>
                <a:cubicBezTo>
                  <a:pt x="34" y="77"/>
                  <a:pt x="35" y="79"/>
                  <a:pt x="37" y="81"/>
                </a:cubicBezTo>
                <a:cubicBezTo>
                  <a:pt x="38" y="83"/>
                  <a:pt x="41" y="84"/>
                  <a:pt x="43" y="84"/>
                </a:cubicBezTo>
                <a:cubicBezTo>
                  <a:pt x="47" y="84"/>
                  <a:pt x="50" y="81"/>
                  <a:pt x="50" y="78"/>
                </a:cubicBezTo>
                <a:cubicBezTo>
                  <a:pt x="50" y="60"/>
                  <a:pt x="65" y="48"/>
                  <a:pt x="78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1" y="48"/>
                  <a:pt x="92" y="47"/>
                  <a:pt x="92" y="46"/>
                </a:cubicBezTo>
                <a:cubicBezTo>
                  <a:pt x="92" y="9"/>
                  <a:pt x="92" y="9"/>
                  <a:pt x="92" y="9"/>
                </a:cubicBezTo>
                <a:cubicBezTo>
                  <a:pt x="92" y="8"/>
                  <a:pt x="91" y="7"/>
                  <a:pt x="90" y="7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8" name="Title 2">
            <a:extLst>
              <a:ext uri="{FF2B5EF4-FFF2-40B4-BE49-F238E27FC236}">
                <a16:creationId xmlns:a16="http://schemas.microsoft.com/office/drawing/2014/main" id="{C2F2C961-CB83-9EA3-6791-43DB541CCC24}"/>
              </a:ext>
            </a:extLst>
          </p:cNvPr>
          <p:cNvSpPr txBox="1">
            <a:spLocks/>
          </p:cNvSpPr>
          <p:nvPr/>
        </p:nvSpPr>
        <p:spPr>
          <a:xfrm>
            <a:off x="4739372" y="474407"/>
            <a:ext cx="2713254" cy="11784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/>
                <a:cs typeface="B Nazanin" panose="00000700000000000000" pitchFamily="2" charset="-78"/>
              </a:rPr>
              <a:t>عنوان شما در اینجا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029031F2-5945-23EC-F717-E6BE2D8E8D90}"/>
              </a:ext>
            </a:extLst>
          </p:cNvPr>
          <p:cNvSpPr txBox="1"/>
          <p:nvPr/>
        </p:nvSpPr>
        <p:spPr>
          <a:xfrm>
            <a:off x="4830662" y="1890839"/>
            <a:ext cx="2530674" cy="58477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22266E8A-6992-A9BD-F0EB-DB53505A1C7A}"/>
              </a:ext>
            </a:extLst>
          </p:cNvPr>
          <p:cNvCxnSpPr>
            <a:cxnSpLocks/>
          </p:cNvCxnSpPr>
          <p:nvPr/>
        </p:nvCxnSpPr>
        <p:spPr>
          <a:xfrm>
            <a:off x="838198" y="1719715"/>
            <a:ext cx="324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DC0771DA-05BC-BCFB-521E-9F50B5676D2D}"/>
              </a:ext>
            </a:extLst>
          </p:cNvPr>
          <p:cNvSpPr txBox="1"/>
          <p:nvPr/>
        </p:nvSpPr>
        <p:spPr>
          <a:xfrm>
            <a:off x="838200" y="1911464"/>
            <a:ext cx="245745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1E2EC9DB-DA9A-3785-F83C-5E03E3B590F6}"/>
              </a:ext>
            </a:extLst>
          </p:cNvPr>
          <p:cNvSpPr/>
          <p:nvPr/>
        </p:nvSpPr>
        <p:spPr>
          <a:xfrm>
            <a:off x="3963144" y="1576006"/>
            <a:ext cx="660499" cy="660499"/>
          </a:xfrm>
          <a:prstGeom prst="ellipse">
            <a:avLst/>
          </a:prstGeom>
          <a:solidFill>
            <a:srgbClr val="A7C299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AE825D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4CCDB80-EA30-E887-11DF-4804A34E4DA8}"/>
              </a:ext>
            </a:extLst>
          </p:cNvPr>
          <p:cNvCxnSpPr>
            <a:cxnSpLocks/>
          </p:cNvCxnSpPr>
          <p:nvPr/>
        </p:nvCxnSpPr>
        <p:spPr>
          <a:xfrm>
            <a:off x="838198" y="2882670"/>
            <a:ext cx="324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FC9D6C2-4176-AD9D-C058-CBC4662EB417}"/>
              </a:ext>
            </a:extLst>
          </p:cNvPr>
          <p:cNvSpPr txBox="1"/>
          <p:nvPr/>
        </p:nvSpPr>
        <p:spPr>
          <a:xfrm>
            <a:off x="838200" y="3074419"/>
            <a:ext cx="245745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E7D6236E-EB7E-B4DC-A25F-239C2805EF15}"/>
              </a:ext>
            </a:extLst>
          </p:cNvPr>
          <p:cNvSpPr/>
          <p:nvPr/>
        </p:nvSpPr>
        <p:spPr>
          <a:xfrm>
            <a:off x="3963144" y="2738961"/>
            <a:ext cx="660499" cy="660499"/>
          </a:xfrm>
          <a:prstGeom prst="ellipse">
            <a:avLst/>
          </a:prstGeom>
          <a:solidFill>
            <a:srgbClr val="A7C299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AE825D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4CB3529-4C2A-94BB-337A-9215F5448861}"/>
              </a:ext>
            </a:extLst>
          </p:cNvPr>
          <p:cNvCxnSpPr>
            <a:cxnSpLocks/>
          </p:cNvCxnSpPr>
          <p:nvPr/>
        </p:nvCxnSpPr>
        <p:spPr>
          <a:xfrm>
            <a:off x="838198" y="4115342"/>
            <a:ext cx="324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104B697E-4AD6-340F-52A8-213B49E0B61A}"/>
              </a:ext>
            </a:extLst>
          </p:cNvPr>
          <p:cNvSpPr txBox="1"/>
          <p:nvPr/>
        </p:nvSpPr>
        <p:spPr>
          <a:xfrm>
            <a:off x="838200" y="4307091"/>
            <a:ext cx="245745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203E445B-6D98-EEE4-E44F-DD67390AF9D1}"/>
              </a:ext>
            </a:extLst>
          </p:cNvPr>
          <p:cNvSpPr/>
          <p:nvPr/>
        </p:nvSpPr>
        <p:spPr>
          <a:xfrm>
            <a:off x="3963144" y="3971633"/>
            <a:ext cx="660499" cy="660499"/>
          </a:xfrm>
          <a:prstGeom prst="ellipse">
            <a:avLst/>
          </a:prstGeom>
          <a:solidFill>
            <a:srgbClr val="A7C299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AE825D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1115ABD-970C-D230-B74E-7578F231D7F5}"/>
              </a:ext>
            </a:extLst>
          </p:cNvPr>
          <p:cNvCxnSpPr>
            <a:cxnSpLocks/>
          </p:cNvCxnSpPr>
          <p:nvPr/>
        </p:nvCxnSpPr>
        <p:spPr>
          <a:xfrm>
            <a:off x="838199" y="5278297"/>
            <a:ext cx="3888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C0BE8D2-C1DD-E955-3E86-77DFFAC5EC2D}"/>
              </a:ext>
            </a:extLst>
          </p:cNvPr>
          <p:cNvSpPr txBox="1"/>
          <p:nvPr/>
        </p:nvSpPr>
        <p:spPr>
          <a:xfrm>
            <a:off x="838200" y="5470046"/>
            <a:ext cx="245745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EF534897-8508-2757-37B7-73913F7C2F87}"/>
              </a:ext>
            </a:extLst>
          </p:cNvPr>
          <p:cNvSpPr/>
          <p:nvPr/>
        </p:nvSpPr>
        <p:spPr>
          <a:xfrm>
            <a:off x="4623643" y="5134588"/>
            <a:ext cx="660499" cy="660499"/>
          </a:xfrm>
          <a:prstGeom prst="ellipse">
            <a:avLst/>
          </a:prstGeom>
          <a:solidFill>
            <a:srgbClr val="A7C299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AE825D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5FE2030-DC46-45A0-02CE-C04C8806D57F}"/>
              </a:ext>
            </a:extLst>
          </p:cNvPr>
          <p:cNvCxnSpPr>
            <a:cxnSpLocks/>
          </p:cNvCxnSpPr>
          <p:nvPr/>
        </p:nvCxnSpPr>
        <p:spPr>
          <a:xfrm flipH="1">
            <a:off x="7859182" y="1719715"/>
            <a:ext cx="3204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2EB12ABE-23A0-4AD4-7683-13429AE3755F}"/>
              </a:ext>
            </a:extLst>
          </p:cNvPr>
          <p:cNvSpPr txBox="1"/>
          <p:nvPr/>
        </p:nvSpPr>
        <p:spPr>
          <a:xfrm flipH="1">
            <a:off x="8840576" y="1911464"/>
            <a:ext cx="245745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04D09E4-0A74-CD0E-1267-9780991810EE}"/>
              </a:ext>
            </a:extLst>
          </p:cNvPr>
          <p:cNvSpPr/>
          <p:nvPr/>
        </p:nvSpPr>
        <p:spPr>
          <a:xfrm flipH="1">
            <a:off x="7512583" y="1576006"/>
            <a:ext cx="660499" cy="660499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AE825D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C92BE45-C368-9729-5E28-4E721141D182}"/>
              </a:ext>
            </a:extLst>
          </p:cNvPr>
          <p:cNvCxnSpPr>
            <a:cxnSpLocks/>
          </p:cNvCxnSpPr>
          <p:nvPr/>
        </p:nvCxnSpPr>
        <p:spPr>
          <a:xfrm flipH="1">
            <a:off x="7859182" y="2882670"/>
            <a:ext cx="3204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92B78D3B-28F4-19C7-6A26-22AB81C017CA}"/>
              </a:ext>
            </a:extLst>
          </p:cNvPr>
          <p:cNvSpPr txBox="1"/>
          <p:nvPr/>
        </p:nvSpPr>
        <p:spPr>
          <a:xfrm flipH="1">
            <a:off x="8840576" y="3074419"/>
            <a:ext cx="245745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86513F32-5B4B-60DC-EEFC-72B632B0F8A2}"/>
              </a:ext>
            </a:extLst>
          </p:cNvPr>
          <p:cNvSpPr/>
          <p:nvPr/>
        </p:nvSpPr>
        <p:spPr>
          <a:xfrm flipH="1">
            <a:off x="7512583" y="2738961"/>
            <a:ext cx="660499" cy="660499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AE825D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F5CBECE-B177-0BB4-7872-F33DCDE54B01}"/>
              </a:ext>
            </a:extLst>
          </p:cNvPr>
          <p:cNvCxnSpPr>
            <a:cxnSpLocks/>
          </p:cNvCxnSpPr>
          <p:nvPr/>
        </p:nvCxnSpPr>
        <p:spPr>
          <a:xfrm flipH="1">
            <a:off x="7859182" y="4115342"/>
            <a:ext cx="3204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64FD59CF-5A59-9230-B470-1B58DA9D2FBD}"/>
              </a:ext>
            </a:extLst>
          </p:cNvPr>
          <p:cNvSpPr txBox="1"/>
          <p:nvPr/>
        </p:nvSpPr>
        <p:spPr>
          <a:xfrm flipH="1">
            <a:off x="8840576" y="4307091"/>
            <a:ext cx="245745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FD9982BD-528A-C6BA-4437-886B351E1DBF}"/>
              </a:ext>
            </a:extLst>
          </p:cNvPr>
          <p:cNvSpPr/>
          <p:nvPr/>
        </p:nvSpPr>
        <p:spPr>
          <a:xfrm flipH="1">
            <a:off x="7512583" y="3971633"/>
            <a:ext cx="660499" cy="660499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AE825D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EE282A87-3CCB-107C-0504-385778626D7B}"/>
              </a:ext>
            </a:extLst>
          </p:cNvPr>
          <p:cNvCxnSpPr>
            <a:cxnSpLocks/>
          </p:cNvCxnSpPr>
          <p:nvPr/>
        </p:nvCxnSpPr>
        <p:spPr>
          <a:xfrm flipH="1">
            <a:off x="7345637" y="5278297"/>
            <a:ext cx="378544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10B7DA94-2410-9135-3567-BBBDAC164EF9}"/>
              </a:ext>
            </a:extLst>
          </p:cNvPr>
          <p:cNvSpPr txBox="1"/>
          <p:nvPr/>
        </p:nvSpPr>
        <p:spPr>
          <a:xfrm flipH="1">
            <a:off x="8840576" y="5470046"/>
            <a:ext cx="245745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55E8954-E87E-9E35-9552-24AE4AAD5A51}"/>
              </a:ext>
            </a:extLst>
          </p:cNvPr>
          <p:cNvSpPr/>
          <p:nvPr/>
        </p:nvSpPr>
        <p:spPr>
          <a:xfrm flipH="1">
            <a:off x="6852084" y="5134588"/>
            <a:ext cx="660499" cy="660499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AE825D"/>
              </a:solidFill>
              <a:effectLst/>
              <a:uLnTx/>
              <a:uFillTx/>
              <a:latin typeface="Bahnschrift"/>
              <a:cs typeface="B Nazanin" panose="00000700000000000000" pitchFamily="2" charset="-78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D99D3E85-F4AA-5D71-B4B7-048957849F11}"/>
              </a:ext>
            </a:extLst>
          </p:cNvPr>
          <p:cNvSpPr/>
          <p:nvPr/>
        </p:nvSpPr>
        <p:spPr>
          <a:xfrm>
            <a:off x="838199" y="1719715"/>
            <a:ext cx="400051" cy="45719"/>
          </a:xfrm>
          <a:prstGeom prst="rect">
            <a:avLst/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31623930-F37C-98ED-1BC4-7EE8FA40236B}"/>
              </a:ext>
            </a:extLst>
          </p:cNvPr>
          <p:cNvSpPr/>
          <p:nvPr/>
        </p:nvSpPr>
        <p:spPr>
          <a:xfrm>
            <a:off x="838199" y="2882669"/>
            <a:ext cx="400051" cy="45719"/>
          </a:xfrm>
          <a:prstGeom prst="rect">
            <a:avLst/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C2C8A366-00F8-5347-54D9-6C1517AB0888}"/>
              </a:ext>
            </a:extLst>
          </p:cNvPr>
          <p:cNvSpPr/>
          <p:nvPr/>
        </p:nvSpPr>
        <p:spPr>
          <a:xfrm>
            <a:off x="838199" y="4108623"/>
            <a:ext cx="400051" cy="45719"/>
          </a:xfrm>
          <a:prstGeom prst="rect">
            <a:avLst/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B9A10FC7-6FFA-762C-2949-7C8A8547D64F}"/>
              </a:ext>
            </a:extLst>
          </p:cNvPr>
          <p:cNvSpPr/>
          <p:nvPr/>
        </p:nvSpPr>
        <p:spPr>
          <a:xfrm>
            <a:off x="838199" y="5281202"/>
            <a:ext cx="400051" cy="45719"/>
          </a:xfrm>
          <a:prstGeom prst="rect">
            <a:avLst/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DE22E87B-74B7-C1B6-D4A5-8E54D0F344A4}"/>
              </a:ext>
            </a:extLst>
          </p:cNvPr>
          <p:cNvSpPr/>
          <p:nvPr/>
        </p:nvSpPr>
        <p:spPr>
          <a:xfrm>
            <a:off x="10897975" y="1719715"/>
            <a:ext cx="400051" cy="45719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56998233-F498-F961-DB8C-3229D2D7163C}"/>
              </a:ext>
            </a:extLst>
          </p:cNvPr>
          <p:cNvSpPr/>
          <p:nvPr/>
        </p:nvSpPr>
        <p:spPr>
          <a:xfrm>
            <a:off x="10897975" y="2882669"/>
            <a:ext cx="400051" cy="45719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F84C0C75-6744-36C9-3BDE-0D94864144DC}"/>
              </a:ext>
            </a:extLst>
          </p:cNvPr>
          <p:cNvSpPr/>
          <p:nvPr/>
        </p:nvSpPr>
        <p:spPr>
          <a:xfrm>
            <a:off x="10897975" y="4108623"/>
            <a:ext cx="400051" cy="45719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DDD427DB-EB9D-D393-E858-CFDE36CDF32F}"/>
              </a:ext>
            </a:extLst>
          </p:cNvPr>
          <p:cNvSpPr/>
          <p:nvPr/>
        </p:nvSpPr>
        <p:spPr>
          <a:xfrm>
            <a:off x="10897975" y="5281202"/>
            <a:ext cx="400051" cy="45719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1" name="Freeform 13">
            <a:extLst>
              <a:ext uri="{FF2B5EF4-FFF2-40B4-BE49-F238E27FC236}">
                <a16:creationId xmlns:a16="http://schemas.microsoft.com/office/drawing/2014/main" id="{0B704920-9D1A-01A8-7FB2-5144D2427266}"/>
              </a:ext>
            </a:extLst>
          </p:cNvPr>
          <p:cNvSpPr>
            <a:spLocks noEditPoints="1"/>
          </p:cNvSpPr>
          <p:nvPr/>
        </p:nvSpPr>
        <p:spPr bwMode="auto">
          <a:xfrm>
            <a:off x="4130795" y="1742224"/>
            <a:ext cx="325197" cy="328063"/>
          </a:xfrm>
          <a:custGeom>
            <a:avLst/>
            <a:gdLst>
              <a:gd name="T0" fmla="*/ 96 w 96"/>
              <a:gd name="T1" fmla="*/ 48 h 96"/>
              <a:gd name="T2" fmla="*/ 91 w 96"/>
              <a:gd name="T3" fmla="*/ 39 h 96"/>
              <a:gd name="T4" fmla="*/ 92 w 96"/>
              <a:gd name="T5" fmla="*/ 30 h 96"/>
              <a:gd name="T6" fmla="*/ 85 w 96"/>
              <a:gd name="T7" fmla="*/ 24 h 96"/>
              <a:gd name="T8" fmla="*/ 82 w 96"/>
              <a:gd name="T9" fmla="*/ 14 h 96"/>
              <a:gd name="T10" fmla="*/ 72 w 96"/>
              <a:gd name="T11" fmla="*/ 11 h 96"/>
              <a:gd name="T12" fmla="*/ 66 w 96"/>
              <a:gd name="T13" fmla="*/ 4 h 96"/>
              <a:gd name="T14" fmla="*/ 57 w 96"/>
              <a:gd name="T15" fmla="*/ 5 h 96"/>
              <a:gd name="T16" fmla="*/ 48 w 96"/>
              <a:gd name="T17" fmla="*/ 0 h 96"/>
              <a:gd name="T18" fmla="*/ 39 w 96"/>
              <a:gd name="T19" fmla="*/ 5 h 96"/>
              <a:gd name="T20" fmla="*/ 30 w 96"/>
              <a:gd name="T21" fmla="*/ 4 h 96"/>
              <a:gd name="T22" fmla="*/ 24 w 96"/>
              <a:gd name="T23" fmla="*/ 11 h 96"/>
              <a:gd name="T24" fmla="*/ 14 w 96"/>
              <a:gd name="T25" fmla="*/ 14 h 96"/>
              <a:gd name="T26" fmla="*/ 11 w 96"/>
              <a:gd name="T27" fmla="*/ 24 h 96"/>
              <a:gd name="T28" fmla="*/ 4 w 96"/>
              <a:gd name="T29" fmla="*/ 30 h 96"/>
              <a:gd name="T30" fmla="*/ 5 w 96"/>
              <a:gd name="T31" fmla="*/ 39 h 96"/>
              <a:gd name="T32" fmla="*/ 0 w 96"/>
              <a:gd name="T33" fmla="*/ 48 h 96"/>
              <a:gd name="T34" fmla="*/ 5 w 96"/>
              <a:gd name="T35" fmla="*/ 57 h 96"/>
              <a:gd name="T36" fmla="*/ 4 w 96"/>
              <a:gd name="T37" fmla="*/ 66 h 96"/>
              <a:gd name="T38" fmla="*/ 11 w 96"/>
              <a:gd name="T39" fmla="*/ 72 h 96"/>
              <a:gd name="T40" fmla="*/ 14 w 96"/>
              <a:gd name="T41" fmla="*/ 82 h 96"/>
              <a:gd name="T42" fmla="*/ 24 w 96"/>
              <a:gd name="T43" fmla="*/ 85 h 96"/>
              <a:gd name="T44" fmla="*/ 30 w 96"/>
              <a:gd name="T45" fmla="*/ 92 h 96"/>
              <a:gd name="T46" fmla="*/ 39 w 96"/>
              <a:gd name="T47" fmla="*/ 91 h 96"/>
              <a:gd name="T48" fmla="*/ 48 w 96"/>
              <a:gd name="T49" fmla="*/ 96 h 96"/>
              <a:gd name="T50" fmla="*/ 57 w 96"/>
              <a:gd name="T51" fmla="*/ 91 h 96"/>
              <a:gd name="T52" fmla="*/ 66 w 96"/>
              <a:gd name="T53" fmla="*/ 92 h 96"/>
              <a:gd name="T54" fmla="*/ 72 w 96"/>
              <a:gd name="T55" fmla="*/ 85 h 96"/>
              <a:gd name="T56" fmla="*/ 82 w 96"/>
              <a:gd name="T57" fmla="*/ 82 h 96"/>
              <a:gd name="T58" fmla="*/ 85 w 96"/>
              <a:gd name="T59" fmla="*/ 72 h 96"/>
              <a:gd name="T60" fmla="*/ 92 w 96"/>
              <a:gd name="T61" fmla="*/ 66 h 96"/>
              <a:gd name="T62" fmla="*/ 91 w 96"/>
              <a:gd name="T63" fmla="*/ 57 h 96"/>
              <a:gd name="T64" fmla="*/ 96 w 96"/>
              <a:gd name="T65" fmla="*/ 48 h 96"/>
              <a:gd name="T66" fmla="*/ 69 w 96"/>
              <a:gd name="T67" fmla="*/ 35 h 96"/>
              <a:gd name="T68" fmla="*/ 39 w 96"/>
              <a:gd name="T69" fmla="*/ 63 h 96"/>
              <a:gd name="T70" fmla="*/ 38 w 96"/>
              <a:gd name="T71" fmla="*/ 64 h 96"/>
              <a:gd name="T72" fmla="*/ 37 w 96"/>
              <a:gd name="T73" fmla="*/ 63 h 96"/>
              <a:gd name="T74" fmla="*/ 27 w 96"/>
              <a:gd name="T75" fmla="*/ 53 h 96"/>
              <a:gd name="T76" fmla="*/ 27 w 96"/>
              <a:gd name="T77" fmla="*/ 51 h 96"/>
              <a:gd name="T78" fmla="*/ 29 w 96"/>
              <a:gd name="T79" fmla="*/ 51 h 96"/>
              <a:gd name="T80" fmla="*/ 38 w 96"/>
              <a:gd name="T81" fmla="*/ 59 h 96"/>
              <a:gd name="T82" fmla="*/ 67 w 96"/>
              <a:gd name="T83" fmla="*/ 33 h 96"/>
              <a:gd name="T84" fmla="*/ 69 w 96"/>
              <a:gd name="T85" fmla="*/ 33 h 96"/>
              <a:gd name="T86" fmla="*/ 69 w 96"/>
              <a:gd name="T87" fmla="*/ 3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6" h="96">
                <a:moveTo>
                  <a:pt x="96" y="48"/>
                </a:moveTo>
                <a:cubicBezTo>
                  <a:pt x="96" y="44"/>
                  <a:pt x="94" y="41"/>
                  <a:pt x="91" y="39"/>
                </a:cubicBezTo>
                <a:cubicBezTo>
                  <a:pt x="93" y="37"/>
                  <a:pt x="94" y="33"/>
                  <a:pt x="92" y="30"/>
                </a:cubicBezTo>
                <a:cubicBezTo>
                  <a:pt x="91" y="26"/>
                  <a:pt x="88" y="24"/>
                  <a:pt x="85" y="24"/>
                </a:cubicBezTo>
                <a:cubicBezTo>
                  <a:pt x="85" y="20"/>
                  <a:pt x="84" y="17"/>
                  <a:pt x="82" y="14"/>
                </a:cubicBezTo>
                <a:cubicBezTo>
                  <a:pt x="79" y="12"/>
                  <a:pt x="76" y="11"/>
                  <a:pt x="72" y="11"/>
                </a:cubicBezTo>
                <a:cubicBezTo>
                  <a:pt x="72" y="8"/>
                  <a:pt x="70" y="5"/>
                  <a:pt x="66" y="4"/>
                </a:cubicBezTo>
                <a:cubicBezTo>
                  <a:pt x="63" y="2"/>
                  <a:pt x="59" y="3"/>
                  <a:pt x="57" y="5"/>
                </a:cubicBezTo>
                <a:cubicBezTo>
                  <a:pt x="55" y="2"/>
                  <a:pt x="52" y="0"/>
                  <a:pt x="48" y="0"/>
                </a:cubicBezTo>
                <a:cubicBezTo>
                  <a:pt x="44" y="0"/>
                  <a:pt x="41" y="2"/>
                  <a:pt x="39" y="5"/>
                </a:cubicBezTo>
                <a:cubicBezTo>
                  <a:pt x="37" y="3"/>
                  <a:pt x="33" y="2"/>
                  <a:pt x="30" y="4"/>
                </a:cubicBezTo>
                <a:cubicBezTo>
                  <a:pt x="26" y="5"/>
                  <a:pt x="24" y="8"/>
                  <a:pt x="24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4"/>
                </a:cubicBezTo>
                <a:cubicBezTo>
                  <a:pt x="8" y="24"/>
                  <a:pt x="5" y="26"/>
                  <a:pt x="4" y="30"/>
                </a:cubicBezTo>
                <a:cubicBezTo>
                  <a:pt x="2" y="33"/>
                  <a:pt x="3" y="37"/>
                  <a:pt x="5" y="39"/>
                </a:cubicBezTo>
                <a:cubicBezTo>
                  <a:pt x="2" y="41"/>
                  <a:pt x="0" y="44"/>
                  <a:pt x="0" y="48"/>
                </a:cubicBezTo>
                <a:cubicBezTo>
                  <a:pt x="0" y="52"/>
                  <a:pt x="2" y="55"/>
                  <a:pt x="5" y="57"/>
                </a:cubicBezTo>
                <a:cubicBezTo>
                  <a:pt x="3" y="59"/>
                  <a:pt x="2" y="63"/>
                  <a:pt x="4" y="66"/>
                </a:cubicBezTo>
                <a:cubicBezTo>
                  <a:pt x="5" y="70"/>
                  <a:pt x="8" y="72"/>
                  <a:pt x="11" y="72"/>
                </a:cubicBezTo>
                <a:cubicBezTo>
                  <a:pt x="11" y="76"/>
                  <a:pt x="12" y="79"/>
                  <a:pt x="14" y="82"/>
                </a:cubicBezTo>
                <a:cubicBezTo>
                  <a:pt x="17" y="84"/>
                  <a:pt x="20" y="85"/>
                  <a:pt x="24" y="85"/>
                </a:cubicBezTo>
                <a:cubicBezTo>
                  <a:pt x="24" y="88"/>
                  <a:pt x="26" y="91"/>
                  <a:pt x="30" y="92"/>
                </a:cubicBezTo>
                <a:cubicBezTo>
                  <a:pt x="33" y="94"/>
                  <a:pt x="37" y="93"/>
                  <a:pt x="39" y="91"/>
                </a:cubicBezTo>
                <a:cubicBezTo>
                  <a:pt x="41" y="94"/>
                  <a:pt x="44" y="96"/>
                  <a:pt x="48" y="96"/>
                </a:cubicBezTo>
                <a:cubicBezTo>
                  <a:pt x="52" y="96"/>
                  <a:pt x="55" y="94"/>
                  <a:pt x="57" y="91"/>
                </a:cubicBezTo>
                <a:cubicBezTo>
                  <a:pt x="59" y="93"/>
                  <a:pt x="63" y="94"/>
                  <a:pt x="66" y="92"/>
                </a:cubicBezTo>
                <a:cubicBezTo>
                  <a:pt x="70" y="91"/>
                  <a:pt x="72" y="88"/>
                  <a:pt x="72" y="85"/>
                </a:cubicBezTo>
                <a:cubicBezTo>
                  <a:pt x="76" y="85"/>
                  <a:pt x="79" y="84"/>
                  <a:pt x="82" y="82"/>
                </a:cubicBezTo>
                <a:cubicBezTo>
                  <a:pt x="84" y="79"/>
                  <a:pt x="85" y="76"/>
                  <a:pt x="85" y="72"/>
                </a:cubicBezTo>
                <a:cubicBezTo>
                  <a:pt x="88" y="72"/>
                  <a:pt x="91" y="70"/>
                  <a:pt x="92" y="66"/>
                </a:cubicBezTo>
                <a:cubicBezTo>
                  <a:pt x="94" y="63"/>
                  <a:pt x="93" y="59"/>
                  <a:pt x="91" y="57"/>
                </a:cubicBezTo>
                <a:cubicBezTo>
                  <a:pt x="94" y="55"/>
                  <a:pt x="96" y="52"/>
                  <a:pt x="96" y="48"/>
                </a:cubicBezTo>
                <a:close/>
                <a:moveTo>
                  <a:pt x="69" y="35"/>
                </a:moveTo>
                <a:cubicBezTo>
                  <a:pt x="39" y="63"/>
                  <a:pt x="39" y="63"/>
                  <a:pt x="39" y="63"/>
                </a:cubicBezTo>
                <a:cubicBezTo>
                  <a:pt x="39" y="64"/>
                  <a:pt x="38" y="64"/>
                  <a:pt x="38" y="64"/>
                </a:cubicBezTo>
                <a:cubicBezTo>
                  <a:pt x="37" y="64"/>
                  <a:pt x="37" y="64"/>
                  <a:pt x="37" y="63"/>
                </a:cubicBezTo>
                <a:cubicBezTo>
                  <a:pt x="27" y="53"/>
                  <a:pt x="27" y="53"/>
                  <a:pt x="27" y="53"/>
                </a:cubicBezTo>
                <a:cubicBezTo>
                  <a:pt x="26" y="53"/>
                  <a:pt x="26" y="51"/>
                  <a:pt x="27" y="51"/>
                </a:cubicBezTo>
                <a:cubicBezTo>
                  <a:pt x="27" y="50"/>
                  <a:pt x="29" y="50"/>
                  <a:pt x="29" y="51"/>
                </a:cubicBezTo>
                <a:cubicBezTo>
                  <a:pt x="38" y="59"/>
                  <a:pt x="38" y="59"/>
                  <a:pt x="38" y="59"/>
                </a:cubicBezTo>
                <a:cubicBezTo>
                  <a:pt x="67" y="33"/>
                  <a:pt x="67" y="33"/>
                  <a:pt x="67" y="33"/>
                </a:cubicBezTo>
                <a:cubicBezTo>
                  <a:pt x="67" y="32"/>
                  <a:pt x="69" y="32"/>
                  <a:pt x="69" y="33"/>
                </a:cubicBezTo>
                <a:cubicBezTo>
                  <a:pt x="70" y="33"/>
                  <a:pt x="70" y="35"/>
                  <a:pt x="69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2" name="Freeform 16">
            <a:extLst>
              <a:ext uri="{FF2B5EF4-FFF2-40B4-BE49-F238E27FC236}">
                <a16:creationId xmlns:a16="http://schemas.microsoft.com/office/drawing/2014/main" id="{78EC86C6-C3B5-8D94-22A6-FBEFDC1B4144}"/>
              </a:ext>
            </a:extLst>
          </p:cNvPr>
          <p:cNvSpPr>
            <a:spLocks noEditPoints="1"/>
          </p:cNvSpPr>
          <p:nvPr/>
        </p:nvSpPr>
        <p:spPr bwMode="auto">
          <a:xfrm>
            <a:off x="7680234" y="1742224"/>
            <a:ext cx="325197" cy="328063"/>
          </a:xfrm>
          <a:custGeom>
            <a:avLst/>
            <a:gdLst>
              <a:gd name="T0" fmla="*/ 96 w 96"/>
              <a:gd name="T1" fmla="*/ 48 h 96"/>
              <a:gd name="T2" fmla="*/ 91 w 96"/>
              <a:gd name="T3" fmla="*/ 39 h 96"/>
              <a:gd name="T4" fmla="*/ 92 w 96"/>
              <a:gd name="T5" fmla="*/ 30 h 96"/>
              <a:gd name="T6" fmla="*/ 85 w 96"/>
              <a:gd name="T7" fmla="*/ 24 h 96"/>
              <a:gd name="T8" fmla="*/ 82 w 96"/>
              <a:gd name="T9" fmla="*/ 14 h 96"/>
              <a:gd name="T10" fmla="*/ 72 w 96"/>
              <a:gd name="T11" fmla="*/ 11 h 96"/>
              <a:gd name="T12" fmla="*/ 66 w 96"/>
              <a:gd name="T13" fmla="*/ 4 h 96"/>
              <a:gd name="T14" fmla="*/ 57 w 96"/>
              <a:gd name="T15" fmla="*/ 5 h 96"/>
              <a:gd name="T16" fmla="*/ 48 w 96"/>
              <a:gd name="T17" fmla="*/ 0 h 96"/>
              <a:gd name="T18" fmla="*/ 39 w 96"/>
              <a:gd name="T19" fmla="*/ 5 h 96"/>
              <a:gd name="T20" fmla="*/ 30 w 96"/>
              <a:gd name="T21" fmla="*/ 4 h 96"/>
              <a:gd name="T22" fmla="*/ 24 w 96"/>
              <a:gd name="T23" fmla="*/ 11 h 96"/>
              <a:gd name="T24" fmla="*/ 14 w 96"/>
              <a:gd name="T25" fmla="*/ 14 h 96"/>
              <a:gd name="T26" fmla="*/ 11 w 96"/>
              <a:gd name="T27" fmla="*/ 24 h 96"/>
              <a:gd name="T28" fmla="*/ 4 w 96"/>
              <a:gd name="T29" fmla="*/ 30 h 96"/>
              <a:gd name="T30" fmla="*/ 5 w 96"/>
              <a:gd name="T31" fmla="*/ 39 h 96"/>
              <a:gd name="T32" fmla="*/ 0 w 96"/>
              <a:gd name="T33" fmla="*/ 48 h 96"/>
              <a:gd name="T34" fmla="*/ 5 w 96"/>
              <a:gd name="T35" fmla="*/ 57 h 96"/>
              <a:gd name="T36" fmla="*/ 4 w 96"/>
              <a:gd name="T37" fmla="*/ 66 h 96"/>
              <a:gd name="T38" fmla="*/ 11 w 96"/>
              <a:gd name="T39" fmla="*/ 72 h 96"/>
              <a:gd name="T40" fmla="*/ 14 w 96"/>
              <a:gd name="T41" fmla="*/ 82 h 96"/>
              <a:gd name="T42" fmla="*/ 24 w 96"/>
              <a:gd name="T43" fmla="*/ 85 h 96"/>
              <a:gd name="T44" fmla="*/ 30 w 96"/>
              <a:gd name="T45" fmla="*/ 92 h 96"/>
              <a:gd name="T46" fmla="*/ 39 w 96"/>
              <a:gd name="T47" fmla="*/ 91 h 96"/>
              <a:gd name="T48" fmla="*/ 48 w 96"/>
              <a:gd name="T49" fmla="*/ 96 h 96"/>
              <a:gd name="T50" fmla="*/ 57 w 96"/>
              <a:gd name="T51" fmla="*/ 91 h 96"/>
              <a:gd name="T52" fmla="*/ 66 w 96"/>
              <a:gd name="T53" fmla="*/ 92 h 96"/>
              <a:gd name="T54" fmla="*/ 72 w 96"/>
              <a:gd name="T55" fmla="*/ 85 h 96"/>
              <a:gd name="T56" fmla="*/ 82 w 96"/>
              <a:gd name="T57" fmla="*/ 82 h 96"/>
              <a:gd name="T58" fmla="*/ 85 w 96"/>
              <a:gd name="T59" fmla="*/ 72 h 96"/>
              <a:gd name="T60" fmla="*/ 92 w 96"/>
              <a:gd name="T61" fmla="*/ 66 h 96"/>
              <a:gd name="T62" fmla="*/ 91 w 96"/>
              <a:gd name="T63" fmla="*/ 57 h 96"/>
              <a:gd name="T64" fmla="*/ 96 w 96"/>
              <a:gd name="T65" fmla="*/ 48 h 96"/>
              <a:gd name="T66" fmla="*/ 67 w 96"/>
              <a:gd name="T67" fmla="*/ 65 h 96"/>
              <a:gd name="T68" fmla="*/ 67 w 96"/>
              <a:gd name="T69" fmla="*/ 67 h 96"/>
              <a:gd name="T70" fmla="*/ 65 w 96"/>
              <a:gd name="T71" fmla="*/ 67 h 96"/>
              <a:gd name="T72" fmla="*/ 48 w 96"/>
              <a:gd name="T73" fmla="*/ 51 h 96"/>
              <a:gd name="T74" fmla="*/ 31 w 96"/>
              <a:gd name="T75" fmla="*/ 67 h 96"/>
              <a:gd name="T76" fmla="*/ 29 w 96"/>
              <a:gd name="T77" fmla="*/ 67 h 96"/>
              <a:gd name="T78" fmla="*/ 29 w 96"/>
              <a:gd name="T79" fmla="*/ 65 h 96"/>
              <a:gd name="T80" fmla="*/ 45 w 96"/>
              <a:gd name="T81" fmla="*/ 48 h 96"/>
              <a:gd name="T82" fmla="*/ 29 w 96"/>
              <a:gd name="T83" fmla="*/ 31 h 96"/>
              <a:gd name="T84" fmla="*/ 29 w 96"/>
              <a:gd name="T85" fmla="*/ 29 h 96"/>
              <a:gd name="T86" fmla="*/ 31 w 96"/>
              <a:gd name="T87" fmla="*/ 29 h 96"/>
              <a:gd name="T88" fmla="*/ 48 w 96"/>
              <a:gd name="T89" fmla="*/ 45 h 96"/>
              <a:gd name="T90" fmla="*/ 65 w 96"/>
              <a:gd name="T91" fmla="*/ 29 h 96"/>
              <a:gd name="T92" fmla="*/ 67 w 96"/>
              <a:gd name="T93" fmla="*/ 29 h 96"/>
              <a:gd name="T94" fmla="*/ 67 w 96"/>
              <a:gd name="T95" fmla="*/ 31 h 96"/>
              <a:gd name="T96" fmla="*/ 51 w 96"/>
              <a:gd name="T97" fmla="*/ 48 h 96"/>
              <a:gd name="T98" fmla="*/ 67 w 96"/>
              <a:gd name="T99" fmla="*/ 6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6" h="96">
                <a:moveTo>
                  <a:pt x="96" y="48"/>
                </a:moveTo>
                <a:cubicBezTo>
                  <a:pt x="96" y="44"/>
                  <a:pt x="94" y="41"/>
                  <a:pt x="91" y="39"/>
                </a:cubicBezTo>
                <a:cubicBezTo>
                  <a:pt x="93" y="37"/>
                  <a:pt x="94" y="33"/>
                  <a:pt x="92" y="30"/>
                </a:cubicBezTo>
                <a:cubicBezTo>
                  <a:pt x="91" y="26"/>
                  <a:pt x="88" y="24"/>
                  <a:pt x="85" y="24"/>
                </a:cubicBezTo>
                <a:cubicBezTo>
                  <a:pt x="85" y="20"/>
                  <a:pt x="84" y="17"/>
                  <a:pt x="82" y="14"/>
                </a:cubicBezTo>
                <a:cubicBezTo>
                  <a:pt x="79" y="12"/>
                  <a:pt x="76" y="11"/>
                  <a:pt x="72" y="11"/>
                </a:cubicBezTo>
                <a:cubicBezTo>
                  <a:pt x="72" y="8"/>
                  <a:pt x="70" y="5"/>
                  <a:pt x="66" y="4"/>
                </a:cubicBezTo>
                <a:cubicBezTo>
                  <a:pt x="63" y="2"/>
                  <a:pt x="59" y="3"/>
                  <a:pt x="57" y="5"/>
                </a:cubicBezTo>
                <a:cubicBezTo>
                  <a:pt x="55" y="2"/>
                  <a:pt x="52" y="0"/>
                  <a:pt x="48" y="0"/>
                </a:cubicBezTo>
                <a:cubicBezTo>
                  <a:pt x="44" y="0"/>
                  <a:pt x="41" y="2"/>
                  <a:pt x="39" y="5"/>
                </a:cubicBezTo>
                <a:cubicBezTo>
                  <a:pt x="37" y="3"/>
                  <a:pt x="33" y="2"/>
                  <a:pt x="30" y="4"/>
                </a:cubicBezTo>
                <a:cubicBezTo>
                  <a:pt x="26" y="5"/>
                  <a:pt x="24" y="8"/>
                  <a:pt x="24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4"/>
                </a:cubicBezTo>
                <a:cubicBezTo>
                  <a:pt x="8" y="24"/>
                  <a:pt x="5" y="26"/>
                  <a:pt x="4" y="30"/>
                </a:cubicBezTo>
                <a:cubicBezTo>
                  <a:pt x="2" y="33"/>
                  <a:pt x="3" y="37"/>
                  <a:pt x="5" y="39"/>
                </a:cubicBezTo>
                <a:cubicBezTo>
                  <a:pt x="2" y="41"/>
                  <a:pt x="0" y="44"/>
                  <a:pt x="0" y="48"/>
                </a:cubicBezTo>
                <a:cubicBezTo>
                  <a:pt x="0" y="52"/>
                  <a:pt x="2" y="55"/>
                  <a:pt x="5" y="57"/>
                </a:cubicBezTo>
                <a:cubicBezTo>
                  <a:pt x="3" y="59"/>
                  <a:pt x="2" y="63"/>
                  <a:pt x="4" y="66"/>
                </a:cubicBezTo>
                <a:cubicBezTo>
                  <a:pt x="5" y="70"/>
                  <a:pt x="8" y="72"/>
                  <a:pt x="11" y="72"/>
                </a:cubicBezTo>
                <a:cubicBezTo>
                  <a:pt x="11" y="76"/>
                  <a:pt x="12" y="79"/>
                  <a:pt x="14" y="82"/>
                </a:cubicBezTo>
                <a:cubicBezTo>
                  <a:pt x="17" y="84"/>
                  <a:pt x="20" y="85"/>
                  <a:pt x="24" y="85"/>
                </a:cubicBezTo>
                <a:cubicBezTo>
                  <a:pt x="24" y="88"/>
                  <a:pt x="26" y="91"/>
                  <a:pt x="30" y="92"/>
                </a:cubicBezTo>
                <a:cubicBezTo>
                  <a:pt x="33" y="94"/>
                  <a:pt x="37" y="93"/>
                  <a:pt x="39" y="91"/>
                </a:cubicBezTo>
                <a:cubicBezTo>
                  <a:pt x="41" y="94"/>
                  <a:pt x="44" y="96"/>
                  <a:pt x="48" y="96"/>
                </a:cubicBezTo>
                <a:cubicBezTo>
                  <a:pt x="52" y="96"/>
                  <a:pt x="55" y="94"/>
                  <a:pt x="57" y="91"/>
                </a:cubicBezTo>
                <a:cubicBezTo>
                  <a:pt x="59" y="93"/>
                  <a:pt x="63" y="94"/>
                  <a:pt x="66" y="92"/>
                </a:cubicBezTo>
                <a:cubicBezTo>
                  <a:pt x="70" y="91"/>
                  <a:pt x="72" y="88"/>
                  <a:pt x="72" y="85"/>
                </a:cubicBezTo>
                <a:cubicBezTo>
                  <a:pt x="76" y="85"/>
                  <a:pt x="79" y="84"/>
                  <a:pt x="82" y="82"/>
                </a:cubicBezTo>
                <a:cubicBezTo>
                  <a:pt x="84" y="79"/>
                  <a:pt x="85" y="76"/>
                  <a:pt x="85" y="72"/>
                </a:cubicBezTo>
                <a:cubicBezTo>
                  <a:pt x="88" y="72"/>
                  <a:pt x="91" y="70"/>
                  <a:pt x="92" y="66"/>
                </a:cubicBezTo>
                <a:cubicBezTo>
                  <a:pt x="94" y="63"/>
                  <a:pt x="93" y="59"/>
                  <a:pt x="91" y="57"/>
                </a:cubicBezTo>
                <a:cubicBezTo>
                  <a:pt x="94" y="55"/>
                  <a:pt x="96" y="52"/>
                  <a:pt x="96" y="48"/>
                </a:cubicBezTo>
                <a:close/>
                <a:moveTo>
                  <a:pt x="67" y="65"/>
                </a:moveTo>
                <a:cubicBezTo>
                  <a:pt x="68" y="65"/>
                  <a:pt x="68" y="67"/>
                  <a:pt x="67" y="67"/>
                </a:cubicBezTo>
                <a:cubicBezTo>
                  <a:pt x="67" y="68"/>
                  <a:pt x="65" y="68"/>
                  <a:pt x="65" y="67"/>
                </a:cubicBezTo>
                <a:cubicBezTo>
                  <a:pt x="48" y="51"/>
                  <a:pt x="48" y="51"/>
                  <a:pt x="48" y="51"/>
                </a:cubicBezTo>
                <a:cubicBezTo>
                  <a:pt x="31" y="67"/>
                  <a:pt x="31" y="67"/>
                  <a:pt x="31" y="67"/>
                </a:cubicBezTo>
                <a:cubicBezTo>
                  <a:pt x="31" y="68"/>
                  <a:pt x="29" y="68"/>
                  <a:pt x="29" y="67"/>
                </a:cubicBezTo>
                <a:cubicBezTo>
                  <a:pt x="28" y="67"/>
                  <a:pt x="28" y="65"/>
                  <a:pt x="29" y="65"/>
                </a:cubicBezTo>
                <a:cubicBezTo>
                  <a:pt x="45" y="48"/>
                  <a:pt x="45" y="48"/>
                  <a:pt x="45" y="48"/>
                </a:cubicBezTo>
                <a:cubicBezTo>
                  <a:pt x="29" y="31"/>
                  <a:pt x="29" y="31"/>
                  <a:pt x="29" y="31"/>
                </a:cubicBezTo>
                <a:cubicBezTo>
                  <a:pt x="28" y="31"/>
                  <a:pt x="28" y="29"/>
                  <a:pt x="29" y="29"/>
                </a:cubicBezTo>
                <a:cubicBezTo>
                  <a:pt x="29" y="28"/>
                  <a:pt x="31" y="28"/>
                  <a:pt x="31" y="29"/>
                </a:cubicBezTo>
                <a:cubicBezTo>
                  <a:pt x="48" y="45"/>
                  <a:pt x="48" y="45"/>
                  <a:pt x="48" y="45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28"/>
                  <a:pt x="67" y="28"/>
                  <a:pt x="67" y="29"/>
                </a:cubicBezTo>
                <a:cubicBezTo>
                  <a:pt x="68" y="29"/>
                  <a:pt x="68" y="31"/>
                  <a:pt x="67" y="31"/>
                </a:cubicBezTo>
                <a:cubicBezTo>
                  <a:pt x="51" y="48"/>
                  <a:pt x="51" y="48"/>
                  <a:pt x="51" y="48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3" name="Freeform 16">
            <a:extLst>
              <a:ext uri="{FF2B5EF4-FFF2-40B4-BE49-F238E27FC236}">
                <a16:creationId xmlns:a16="http://schemas.microsoft.com/office/drawing/2014/main" id="{FBC690B5-2B80-12A5-2BA1-D0A667179F9A}"/>
              </a:ext>
            </a:extLst>
          </p:cNvPr>
          <p:cNvSpPr>
            <a:spLocks noEditPoints="1"/>
          </p:cNvSpPr>
          <p:nvPr/>
        </p:nvSpPr>
        <p:spPr bwMode="auto">
          <a:xfrm>
            <a:off x="7680234" y="2905179"/>
            <a:ext cx="325197" cy="328063"/>
          </a:xfrm>
          <a:custGeom>
            <a:avLst/>
            <a:gdLst>
              <a:gd name="T0" fmla="*/ 96 w 96"/>
              <a:gd name="T1" fmla="*/ 48 h 96"/>
              <a:gd name="T2" fmla="*/ 91 w 96"/>
              <a:gd name="T3" fmla="*/ 39 h 96"/>
              <a:gd name="T4" fmla="*/ 92 w 96"/>
              <a:gd name="T5" fmla="*/ 30 h 96"/>
              <a:gd name="T6" fmla="*/ 85 w 96"/>
              <a:gd name="T7" fmla="*/ 24 h 96"/>
              <a:gd name="T8" fmla="*/ 82 w 96"/>
              <a:gd name="T9" fmla="*/ 14 h 96"/>
              <a:gd name="T10" fmla="*/ 72 w 96"/>
              <a:gd name="T11" fmla="*/ 11 h 96"/>
              <a:gd name="T12" fmla="*/ 66 w 96"/>
              <a:gd name="T13" fmla="*/ 4 h 96"/>
              <a:gd name="T14" fmla="*/ 57 w 96"/>
              <a:gd name="T15" fmla="*/ 5 h 96"/>
              <a:gd name="T16" fmla="*/ 48 w 96"/>
              <a:gd name="T17" fmla="*/ 0 h 96"/>
              <a:gd name="T18" fmla="*/ 39 w 96"/>
              <a:gd name="T19" fmla="*/ 5 h 96"/>
              <a:gd name="T20" fmla="*/ 30 w 96"/>
              <a:gd name="T21" fmla="*/ 4 h 96"/>
              <a:gd name="T22" fmla="*/ 24 w 96"/>
              <a:gd name="T23" fmla="*/ 11 h 96"/>
              <a:gd name="T24" fmla="*/ 14 w 96"/>
              <a:gd name="T25" fmla="*/ 14 h 96"/>
              <a:gd name="T26" fmla="*/ 11 w 96"/>
              <a:gd name="T27" fmla="*/ 24 h 96"/>
              <a:gd name="T28" fmla="*/ 4 w 96"/>
              <a:gd name="T29" fmla="*/ 30 h 96"/>
              <a:gd name="T30" fmla="*/ 5 w 96"/>
              <a:gd name="T31" fmla="*/ 39 h 96"/>
              <a:gd name="T32" fmla="*/ 0 w 96"/>
              <a:gd name="T33" fmla="*/ 48 h 96"/>
              <a:gd name="T34" fmla="*/ 5 w 96"/>
              <a:gd name="T35" fmla="*/ 57 h 96"/>
              <a:gd name="T36" fmla="*/ 4 w 96"/>
              <a:gd name="T37" fmla="*/ 66 h 96"/>
              <a:gd name="T38" fmla="*/ 11 w 96"/>
              <a:gd name="T39" fmla="*/ 72 h 96"/>
              <a:gd name="T40" fmla="*/ 14 w 96"/>
              <a:gd name="T41" fmla="*/ 82 h 96"/>
              <a:gd name="T42" fmla="*/ 24 w 96"/>
              <a:gd name="T43" fmla="*/ 85 h 96"/>
              <a:gd name="T44" fmla="*/ 30 w 96"/>
              <a:gd name="T45" fmla="*/ 92 h 96"/>
              <a:gd name="T46" fmla="*/ 39 w 96"/>
              <a:gd name="T47" fmla="*/ 91 h 96"/>
              <a:gd name="T48" fmla="*/ 48 w 96"/>
              <a:gd name="T49" fmla="*/ 96 h 96"/>
              <a:gd name="T50" fmla="*/ 57 w 96"/>
              <a:gd name="T51" fmla="*/ 91 h 96"/>
              <a:gd name="T52" fmla="*/ 66 w 96"/>
              <a:gd name="T53" fmla="*/ 92 h 96"/>
              <a:gd name="T54" fmla="*/ 72 w 96"/>
              <a:gd name="T55" fmla="*/ 85 h 96"/>
              <a:gd name="T56" fmla="*/ 82 w 96"/>
              <a:gd name="T57" fmla="*/ 82 h 96"/>
              <a:gd name="T58" fmla="*/ 85 w 96"/>
              <a:gd name="T59" fmla="*/ 72 h 96"/>
              <a:gd name="T60" fmla="*/ 92 w 96"/>
              <a:gd name="T61" fmla="*/ 66 h 96"/>
              <a:gd name="T62" fmla="*/ 91 w 96"/>
              <a:gd name="T63" fmla="*/ 57 h 96"/>
              <a:gd name="T64" fmla="*/ 96 w 96"/>
              <a:gd name="T65" fmla="*/ 48 h 96"/>
              <a:gd name="T66" fmla="*/ 67 w 96"/>
              <a:gd name="T67" fmla="*/ 65 h 96"/>
              <a:gd name="T68" fmla="*/ 67 w 96"/>
              <a:gd name="T69" fmla="*/ 67 h 96"/>
              <a:gd name="T70" fmla="*/ 65 w 96"/>
              <a:gd name="T71" fmla="*/ 67 h 96"/>
              <a:gd name="T72" fmla="*/ 48 w 96"/>
              <a:gd name="T73" fmla="*/ 51 h 96"/>
              <a:gd name="T74" fmla="*/ 31 w 96"/>
              <a:gd name="T75" fmla="*/ 67 h 96"/>
              <a:gd name="T76" fmla="*/ 29 w 96"/>
              <a:gd name="T77" fmla="*/ 67 h 96"/>
              <a:gd name="T78" fmla="*/ 29 w 96"/>
              <a:gd name="T79" fmla="*/ 65 h 96"/>
              <a:gd name="T80" fmla="*/ 45 w 96"/>
              <a:gd name="T81" fmla="*/ 48 h 96"/>
              <a:gd name="T82" fmla="*/ 29 w 96"/>
              <a:gd name="T83" fmla="*/ 31 h 96"/>
              <a:gd name="T84" fmla="*/ 29 w 96"/>
              <a:gd name="T85" fmla="*/ 29 h 96"/>
              <a:gd name="T86" fmla="*/ 31 w 96"/>
              <a:gd name="T87" fmla="*/ 29 h 96"/>
              <a:gd name="T88" fmla="*/ 48 w 96"/>
              <a:gd name="T89" fmla="*/ 45 h 96"/>
              <a:gd name="T90" fmla="*/ 65 w 96"/>
              <a:gd name="T91" fmla="*/ 29 h 96"/>
              <a:gd name="T92" fmla="*/ 67 w 96"/>
              <a:gd name="T93" fmla="*/ 29 h 96"/>
              <a:gd name="T94" fmla="*/ 67 w 96"/>
              <a:gd name="T95" fmla="*/ 31 h 96"/>
              <a:gd name="T96" fmla="*/ 51 w 96"/>
              <a:gd name="T97" fmla="*/ 48 h 96"/>
              <a:gd name="T98" fmla="*/ 67 w 96"/>
              <a:gd name="T99" fmla="*/ 6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6" h="96">
                <a:moveTo>
                  <a:pt x="96" y="48"/>
                </a:moveTo>
                <a:cubicBezTo>
                  <a:pt x="96" y="44"/>
                  <a:pt x="94" y="41"/>
                  <a:pt x="91" y="39"/>
                </a:cubicBezTo>
                <a:cubicBezTo>
                  <a:pt x="93" y="37"/>
                  <a:pt x="94" y="33"/>
                  <a:pt x="92" y="30"/>
                </a:cubicBezTo>
                <a:cubicBezTo>
                  <a:pt x="91" y="26"/>
                  <a:pt x="88" y="24"/>
                  <a:pt x="85" y="24"/>
                </a:cubicBezTo>
                <a:cubicBezTo>
                  <a:pt x="85" y="20"/>
                  <a:pt x="84" y="17"/>
                  <a:pt x="82" y="14"/>
                </a:cubicBezTo>
                <a:cubicBezTo>
                  <a:pt x="79" y="12"/>
                  <a:pt x="76" y="11"/>
                  <a:pt x="72" y="11"/>
                </a:cubicBezTo>
                <a:cubicBezTo>
                  <a:pt x="72" y="8"/>
                  <a:pt x="70" y="5"/>
                  <a:pt x="66" y="4"/>
                </a:cubicBezTo>
                <a:cubicBezTo>
                  <a:pt x="63" y="2"/>
                  <a:pt x="59" y="3"/>
                  <a:pt x="57" y="5"/>
                </a:cubicBezTo>
                <a:cubicBezTo>
                  <a:pt x="55" y="2"/>
                  <a:pt x="52" y="0"/>
                  <a:pt x="48" y="0"/>
                </a:cubicBezTo>
                <a:cubicBezTo>
                  <a:pt x="44" y="0"/>
                  <a:pt x="41" y="2"/>
                  <a:pt x="39" y="5"/>
                </a:cubicBezTo>
                <a:cubicBezTo>
                  <a:pt x="37" y="3"/>
                  <a:pt x="33" y="2"/>
                  <a:pt x="30" y="4"/>
                </a:cubicBezTo>
                <a:cubicBezTo>
                  <a:pt x="26" y="5"/>
                  <a:pt x="24" y="8"/>
                  <a:pt x="24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4"/>
                </a:cubicBezTo>
                <a:cubicBezTo>
                  <a:pt x="8" y="24"/>
                  <a:pt x="5" y="26"/>
                  <a:pt x="4" y="30"/>
                </a:cubicBezTo>
                <a:cubicBezTo>
                  <a:pt x="2" y="33"/>
                  <a:pt x="3" y="37"/>
                  <a:pt x="5" y="39"/>
                </a:cubicBezTo>
                <a:cubicBezTo>
                  <a:pt x="2" y="41"/>
                  <a:pt x="0" y="44"/>
                  <a:pt x="0" y="48"/>
                </a:cubicBezTo>
                <a:cubicBezTo>
                  <a:pt x="0" y="52"/>
                  <a:pt x="2" y="55"/>
                  <a:pt x="5" y="57"/>
                </a:cubicBezTo>
                <a:cubicBezTo>
                  <a:pt x="3" y="59"/>
                  <a:pt x="2" y="63"/>
                  <a:pt x="4" y="66"/>
                </a:cubicBezTo>
                <a:cubicBezTo>
                  <a:pt x="5" y="70"/>
                  <a:pt x="8" y="72"/>
                  <a:pt x="11" y="72"/>
                </a:cubicBezTo>
                <a:cubicBezTo>
                  <a:pt x="11" y="76"/>
                  <a:pt x="12" y="79"/>
                  <a:pt x="14" y="82"/>
                </a:cubicBezTo>
                <a:cubicBezTo>
                  <a:pt x="17" y="84"/>
                  <a:pt x="20" y="85"/>
                  <a:pt x="24" y="85"/>
                </a:cubicBezTo>
                <a:cubicBezTo>
                  <a:pt x="24" y="88"/>
                  <a:pt x="26" y="91"/>
                  <a:pt x="30" y="92"/>
                </a:cubicBezTo>
                <a:cubicBezTo>
                  <a:pt x="33" y="94"/>
                  <a:pt x="37" y="93"/>
                  <a:pt x="39" y="91"/>
                </a:cubicBezTo>
                <a:cubicBezTo>
                  <a:pt x="41" y="94"/>
                  <a:pt x="44" y="96"/>
                  <a:pt x="48" y="96"/>
                </a:cubicBezTo>
                <a:cubicBezTo>
                  <a:pt x="52" y="96"/>
                  <a:pt x="55" y="94"/>
                  <a:pt x="57" y="91"/>
                </a:cubicBezTo>
                <a:cubicBezTo>
                  <a:pt x="59" y="93"/>
                  <a:pt x="63" y="94"/>
                  <a:pt x="66" y="92"/>
                </a:cubicBezTo>
                <a:cubicBezTo>
                  <a:pt x="70" y="91"/>
                  <a:pt x="72" y="88"/>
                  <a:pt x="72" y="85"/>
                </a:cubicBezTo>
                <a:cubicBezTo>
                  <a:pt x="76" y="85"/>
                  <a:pt x="79" y="84"/>
                  <a:pt x="82" y="82"/>
                </a:cubicBezTo>
                <a:cubicBezTo>
                  <a:pt x="84" y="79"/>
                  <a:pt x="85" y="76"/>
                  <a:pt x="85" y="72"/>
                </a:cubicBezTo>
                <a:cubicBezTo>
                  <a:pt x="88" y="72"/>
                  <a:pt x="91" y="70"/>
                  <a:pt x="92" y="66"/>
                </a:cubicBezTo>
                <a:cubicBezTo>
                  <a:pt x="94" y="63"/>
                  <a:pt x="93" y="59"/>
                  <a:pt x="91" y="57"/>
                </a:cubicBezTo>
                <a:cubicBezTo>
                  <a:pt x="94" y="55"/>
                  <a:pt x="96" y="52"/>
                  <a:pt x="96" y="48"/>
                </a:cubicBezTo>
                <a:close/>
                <a:moveTo>
                  <a:pt x="67" y="65"/>
                </a:moveTo>
                <a:cubicBezTo>
                  <a:pt x="68" y="65"/>
                  <a:pt x="68" y="67"/>
                  <a:pt x="67" y="67"/>
                </a:cubicBezTo>
                <a:cubicBezTo>
                  <a:pt x="67" y="68"/>
                  <a:pt x="65" y="68"/>
                  <a:pt x="65" y="67"/>
                </a:cubicBezTo>
                <a:cubicBezTo>
                  <a:pt x="48" y="51"/>
                  <a:pt x="48" y="51"/>
                  <a:pt x="48" y="51"/>
                </a:cubicBezTo>
                <a:cubicBezTo>
                  <a:pt x="31" y="67"/>
                  <a:pt x="31" y="67"/>
                  <a:pt x="31" y="67"/>
                </a:cubicBezTo>
                <a:cubicBezTo>
                  <a:pt x="31" y="68"/>
                  <a:pt x="29" y="68"/>
                  <a:pt x="29" y="67"/>
                </a:cubicBezTo>
                <a:cubicBezTo>
                  <a:pt x="28" y="67"/>
                  <a:pt x="28" y="65"/>
                  <a:pt x="29" y="65"/>
                </a:cubicBezTo>
                <a:cubicBezTo>
                  <a:pt x="45" y="48"/>
                  <a:pt x="45" y="48"/>
                  <a:pt x="45" y="48"/>
                </a:cubicBezTo>
                <a:cubicBezTo>
                  <a:pt x="29" y="31"/>
                  <a:pt x="29" y="31"/>
                  <a:pt x="29" y="31"/>
                </a:cubicBezTo>
                <a:cubicBezTo>
                  <a:pt x="28" y="31"/>
                  <a:pt x="28" y="29"/>
                  <a:pt x="29" y="29"/>
                </a:cubicBezTo>
                <a:cubicBezTo>
                  <a:pt x="29" y="28"/>
                  <a:pt x="31" y="28"/>
                  <a:pt x="31" y="29"/>
                </a:cubicBezTo>
                <a:cubicBezTo>
                  <a:pt x="48" y="45"/>
                  <a:pt x="48" y="45"/>
                  <a:pt x="48" y="45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28"/>
                  <a:pt x="67" y="28"/>
                  <a:pt x="67" y="29"/>
                </a:cubicBezTo>
                <a:cubicBezTo>
                  <a:pt x="68" y="29"/>
                  <a:pt x="68" y="31"/>
                  <a:pt x="67" y="31"/>
                </a:cubicBezTo>
                <a:cubicBezTo>
                  <a:pt x="51" y="48"/>
                  <a:pt x="51" y="48"/>
                  <a:pt x="51" y="48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4" name="Freeform 16">
            <a:extLst>
              <a:ext uri="{FF2B5EF4-FFF2-40B4-BE49-F238E27FC236}">
                <a16:creationId xmlns:a16="http://schemas.microsoft.com/office/drawing/2014/main" id="{3FBAC0C5-3640-B0A1-B774-9F694C514D90}"/>
              </a:ext>
            </a:extLst>
          </p:cNvPr>
          <p:cNvSpPr>
            <a:spLocks noEditPoints="1"/>
          </p:cNvSpPr>
          <p:nvPr/>
        </p:nvSpPr>
        <p:spPr bwMode="auto">
          <a:xfrm>
            <a:off x="7680234" y="4137851"/>
            <a:ext cx="325197" cy="328063"/>
          </a:xfrm>
          <a:custGeom>
            <a:avLst/>
            <a:gdLst>
              <a:gd name="T0" fmla="*/ 96 w 96"/>
              <a:gd name="T1" fmla="*/ 48 h 96"/>
              <a:gd name="T2" fmla="*/ 91 w 96"/>
              <a:gd name="T3" fmla="*/ 39 h 96"/>
              <a:gd name="T4" fmla="*/ 92 w 96"/>
              <a:gd name="T5" fmla="*/ 30 h 96"/>
              <a:gd name="T6" fmla="*/ 85 w 96"/>
              <a:gd name="T7" fmla="*/ 24 h 96"/>
              <a:gd name="T8" fmla="*/ 82 w 96"/>
              <a:gd name="T9" fmla="*/ 14 h 96"/>
              <a:gd name="T10" fmla="*/ 72 w 96"/>
              <a:gd name="T11" fmla="*/ 11 h 96"/>
              <a:gd name="T12" fmla="*/ 66 w 96"/>
              <a:gd name="T13" fmla="*/ 4 h 96"/>
              <a:gd name="T14" fmla="*/ 57 w 96"/>
              <a:gd name="T15" fmla="*/ 5 h 96"/>
              <a:gd name="T16" fmla="*/ 48 w 96"/>
              <a:gd name="T17" fmla="*/ 0 h 96"/>
              <a:gd name="T18" fmla="*/ 39 w 96"/>
              <a:gd name="T19" fmla="*/ 5 h 96"/>
              <a:gd name="T20" fmla="*/ 30 w 96"/>
              <a:gd name="T21" fmla="*/ 4 h 96"/>
              <a:gd name="T22" fmla="*/ 24 w 96"/>
              <a:gd name="T23" fmla="*/ 11 h 96"/>
              <a:gd name="T24" fmla="*/ 14 w 96"/>
              <a:gd name="T25" fmla="*/ 14 h 96"/>
              <a:gd name="T26" fmla="*/ 11 w 96"/>
              <a:gd name="T27" fmla="*/ 24 h 96"/>
              <a:gd name="T28" fmla="*/ 4 w 96"/>
              <a:gd name="T29" fmla="*/ 30 h 96"/>
              <a:gd name="T30" fmla="*/ 5 w 96"/>
              <a:gd name="T31" fmla="*/ 39 h 96"/>
              <a:gd name="T32" fmla="*/ 0 w 96"/>
              <a:gd name="T33" fmla="*/ 48 h 96"/>
              <a:gd name="T34" fmla="*/ 5 w 96"/>
              <a:gd name="T35" fmla="*/ 57 h 96"/>
              <a:gd name="T36" fmla="*/ 4 w 96"/>
              <a:gd name="T37" fmla="*/ 66 h 96"/>
              <a:gd name="T38" fmla="*/ 11 w 96"/>
              <a:gd name="T39" fmla="*/ 72 h 96"/>
              <a:gd name="T40" fmla="*/ 14 w 96"/>
              <a:gd name="T41" fmla="*/ 82 h 96"/>
              <a:gd name="T42" fmla="*/ 24 w 96"/>
              <a:gd name="T43" fmla="*/ 85 h 96"/>
              <a:gd name="T44" fmla="*/ 30 w 96"/>
              <a:gd name="T45" fmla="*/ 92 h 96"/>
              <a:gd name="T46" fmla="*/ 39 w 96"/>
              <a:gd name="T47" fmla="*/ 91 h 96"/>
              <a:gd name="T48" fmla="*/ 48 w 96"/>
              <a:gd name="T49" fmla="*/ 96 h 96"/>
              <a:gd name="T50" fmla="*/ 57 w 96"/>
              <a:gd name="T51" fmla="*/ 91 h 96"/>
              <a:gd name="T52" fmla="*/ 66 w 96"/>
              <a:gd name="T53" fmla="*/ 92 h 96"/>
              <a:gd name="T54" fmla="*/ 72 w 96"/>
              <a:gd name="T55" fmla="*/ 85 h 96"/>
              <a:gd name="T56" fmla="*/ 82 w 96"/>
              <a:gd name="T57" fmla="*/ 82 h 96"/>
              <a:gd name="T58" fmla="*/ 85 w 96"/>
              <a:gd name="T59" fmla="*/ 72 h 96"/>
              <a:gd name="T60" fmla="*/ 92 w 96"/>
              <a:gd name="T61" fmla="*/ 66 h 96"/>
              <a:gd name="T62" fmla="*/ 91 w 96"/>
              <a:gd name="T63" fmla="*/ 57 h 96"/>
              <a:gd name="T64" fmla="*/ 96 w 96"/>
              <a:gd name="T65" fmla="*/ 48 h 96"/>
              <a:gd name="T66" fmla="*/ 67 w 96"/>
              <a:gd name="T67" fmla="*/ 65 h 96"/>
              <a:gd name="T68" fmla="*/ 67 w 96"/>
              <a:gd name="T69" fmla="*/ 67 h 96"/>
              <a:gd name="T70" fmla="*/ 65 w 96"/>
              <a:gd name="T71" fmla="*/ 67 h 96"/>
              <a:gd name="T72" fmla="*/ 48 w 96"/>
              <a:gd name="T73" fmla="*/ 51 h 96"/>
              <a:gd name="T74" fmla="*/ 31 w 96"/>
              <a:gd name="T75" fmla="*/ 67 h 96"/>
              <a:gd name="T76" fmla="*/ 29 w 96"/>
              <a:gd name="T77" fmla="*/ 67 h 96"/>
              <a:gd name="T78" fmla="*/ 29 w 96"/>
              <a:gd name="T79" fmla="*/ 65 h 96"/>
              <a:gd name="T80" fmla="*/ 45 w 96"/>
              <a:gd name="T81" fmla="*/ 48 h 96"/>
              <a:gd name="T82" fmla="*/ 29 w 96"/>
              <a:gd name="T83" fmla="*/ 31 h 96"/>
              <a:gd name="T84" fmla="*/ 29 w 96"/>
              <a:gd name="T85" fmla="*/ 29 h 96"/>
              <a:gd name="T86" fmla="*/ 31 w 96"/>
              <a:gd name="T87" fmla="*/ 29 h 96"/>
              <a:gd name="T88" fmla="*/ 48 w 96"/>
              <a:gd name="T89" fmla="*/ 45 h 96"/>
              <a:gd name="T90" fmla="*/ 65 w 96"/>
              <a:gd name="T91" fmla="*/ 29 h 96"/>
              <a:gd name="T92" fmla="*/ 67 w 96"/>
              <a:gd name="T93" fmla="*/ 29 h 96"/>
              <a:gd name="T94" fmla="*/ 67 w 96"/>
              <a:gd name="T95" fmla="*/ 31 h 96"/>
              <a:gd name="T96" fmla="*/ 51 w 96"/>
              <a:gd name="T97" fmla="*/ 48 h 96"/>
              <a:gd name="T98" fmla="*/ 67 w 96"/>
              <a:gd name="T99" fmla="*/ 6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6" h="96">
                <a:moveTo>
                  <a:pt x="96" y="48"/>
                </a:moveTo>
                <a:cubicBezTo>
                  <a:pt x="96" y="44"/>
                  <a:pt x="94" y="41"/>
                  <a:pt x="91" y="39"/>
                </a:cubicBezTo>
                <a:cubicBezTo>
                  <a:pt x="93" y="37"/>
                  <a:pt x="94" y="33"/>
                  <a:pt x="92" y="30"/>
                </a:cubicBezTo>
                <a:cubicBezTo>
                  <a:pt x="91" y="26"/>
                  <a:pt x="88" y="24"/>
                  <a:pt x="85" y="24"/>
                </a:cubicBezTo>
                <a:cubicBezTo>
                  <a:pt x="85" y="20"/>
                  <a:pt x="84" y="17"/>
                  <a:pt x="82" y="14"/>
                </a:cubicBezTo>
                <a:cubicBezTo>
                  <a:pt x="79" y="12"/>
                  <a:pt x="76" y="11"/>
                  <a:pt x="72" y="11"/>
                </a:cubicBezTo>
                <a:cubicBezTo>
                  <a:pt x="72" y="8"/>
                  <a:pt x="70" y="5"/>
                  <a:pt x="66" y="4"/>
                </a:cubicBezTo>
                <a:cubicBezTo>
                  <a:pt x="63" y="2"/>
                  <a:pt x="59" y="3"/>
                  <a:pt x="57" y="5"/>
                </a:cubicBezTo>
                <a:cubicBezTo>
                  <a:pt x="55" y="2"/>
                  <a:pt x="52" y="0"/>
                  <a:pt x="48" y="0"/>
                </a:cubicBezTo>
                <a:cubicBezTo>
                  <a:pt x="44" y="0"/>
                  <a:pt x="41" y="2"/>
                  <a:pt x="39" y="5"/>
                </a:cubicBezTo>
                <a:cubicBezTo>
                  <a:pt x="37" y="3"/>
                  <a:pt x="33" y="2"/>
                  <a:pt x="30" y="4"/>
                </a:cubicBezTo>
                <a:cubicBezTo>
                  <a:pt x="26" y="5"/>
                  <a:pt x="24" y="8"/>
                  <a:pt x="24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4"/>
                </a:cubicBezTo>
                <a:cubicBezTo>
                  <a:pt x="8" y="24"/>
                  <a:pt x="5" y="26"/>
                  <a:pt x="4" y="30"/>
                </a:cubicBezTo>
                <a:cubicBezTo>
                  <a:pt x="2" y="33"/>
                  <a:pt x="3" y="37"/>
                  <a:pt x="5" y="39"/>
                </a:cubicBezTo>
                <a:cubicBezTo>
                  <a:pt x="2" y="41"/>
                  <a:pt x="0" y="44"/>
                  <a:pt x="0" y="48"/>
                </a:cubicBezTo>
                <a:cubicBezTo>
                  <a:pt x="0" y="52"/>
                  <a:pt x="2" y="55"/>
                  <a:pt x="5" y="57"/>
                </a:cubicBezTo>
                <a:cubicBezTo>
                  <a:pt x="3" y="59"/>
                  <a:pt x="2" y="63"/>
                  <a:pt x="4" y="66"/>
                </a:cubicBezTo>
                <a:cubicBezTo>
                  <a:pt x="5" y="70"/>
                  <a:pt x="8" y="72"/>
                  <a:pt x="11" y="72"/>
                </a:cubicBezTo>
                <a:cubicBezTo>
                  <a:pt x="11" y="76"/>
                  <a:pt x="12" y="79"/>
                  <a:pt x="14" y="82"/>
                </a:cubicBezTo>
                <a:cubicBezTo>
                  <a:pt x="17" y="84"/>
                  <a:pt x="20" y="85"/>
                  <a:pt x="24" y="85"/>
                </a:cubicBezTo>
                <a:cubicBezTo>
                  <a:pt x="24" y="88"/>
                  <a:pt x="26" y="91"/>
                  <a:pt x="30" y="92"/>
                </a:cubicBezTo>
                <a:cubicBezTo>
                  <a:pt x="33" y="94"/>
                  <a:pt x="37" y="93"/>
                  <a:pt x="39" y="91"/>
                </a:cubicBezTo>
                <a:cubicBezTo>
                  <a:pt x="41" y="94"/>
                  <a:pt x="44" y="96"/>
                  <a:pt x="48" y="96"/>
                </a:cubicBezTo>
                <a:cubicBezTo>
                  <a:pt x="52" y="96"/>
                  <a:pt x="55" y="94"/>
                  <a:pt x="57" y="91"/>
                </a:cubicBezTo>
                <a:cubicBezTo>
                  <a:pt x="59" y="93"/>
                  <a:pt x="63" y="94"/>
                  <a:pt x="66" y="92"/>
                </a:cubicBezTo>
                <a:cubicBezTo>
                  <a:pt x="70" y="91"/>
                  <a:pt x="72" y="88"/>
                  <a:pt x="72" y="85"/>
                </a:cubicBezTo>
                <a:cubicBezTo>
                  <a:pt x="76" y="85"/>
                  <a:pt x="79" y="84"/>
                  <a:pt x="82" y="82"/>
                </a:cubicBezTo>
                <a:cubicBezTo>
                  <a:pt x="84" y="79"/>
                  <a:pt x="85" y="76"/>
                  <a:pt x="85" y="72"/>
                </a:cubicBezTo>
                <a:cubicBezTo>
                  <a:pt x="88" y="72"/>
                  <a:pt x="91" y="70"/>
                  <a:pt x="92" y="66"/>
                </a:cubicBezTo>
                <a:cubicBezTo>
                  <a:pt x="94" y="63"/>
                  <a:pt x="93" y="59"/>
                  <a:pt x="91" y="57"/>
                </a:cubicBezTo>
                <a:cubicBezTo>
                  <a:pt x="94" y="55"/>
                  <a:pt x="96" y="52"/>
                  <a:pt x="96" y="48"/>
                </a:cubicBezTo>
                <a:close/>
                <a:moveTo>
                  <a:pt x="67" y="65"/>
                </a:moveTo>
                <a:cubicBezTo>
                  <a:pt x="68" y="65"/>
                  <a:pt x="68" y="67"/>
                  <a:pt x="67" y="67"/>
                </a:cubicBezTo>
                <a:cubicBezTo>
                  <a:pt x="67" y="68"/>
                  <a:pt x="65" y="68"/>
                  <a:pt x="65" y="67"/>
                </a:cubicBezTo>
                <a:cubicBezTo>
                  <a:pt x="48" y="51"/>
                  <a:pt x="48" y="51"/>
                  <a:pt x="48" y="51"/>
                </a:cubicBezTo>
                <a:cubicBezTo>
                  <a:pt x="31" y="67"/>
                  <a:pt x="31" y="67"/>
                  <a:pt x="31" y="67"/>
                </a:cubicBezTo>
                <a:cubicBezTo>
                  <a:pt x="31" y="68"/>
                  <a:pt x="29" y="68"/>
                  <a:pt x="29" y="67"/>
                </a:cubicBezTo>
                <a:cubicBezTo>
                  <a:pt x="28" y="67"/>
                  <a:pt x="28" y="65"/>
                  <a:pt x="29" y="65"/>
                </a:cubicBezTo>
                <a:cubicBezTo>
                  <a:pt x="45" y="48"/>
                  <a:pt x="45" y="48"/>
                  <a:pt x="45" y="48"/>
                </a:cubicBezTo>
                <a:cubicBezTo>
                  <a:pt x="29" y="31"/>
                  <a:pt x="29" y="31"/>
                  <a:pt x="29" y="31"/>
                </a:cubicBezTo>
                <a:cubicBezTo>
                  <a:pt x="28" y="31"/>
                  <a:pt x="28" y="29"/>
                  <a:pt x="29" y="29"/>
                </a:cubicBezTo>
                <a:cubicBezTo>
                  <a:pt x="29" y="28"/>
                  <a:pt x="31" y="28"/>
                  <a:pt x="31" y="29"/>
                </a:cubicBezTo>
                <a:cubicBezTo>
                  <a:pt x="48" y="45"/>
                  <a:pt x="48" y="45"/>
                  <a:pt x="48" y="45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28"/>
                  <a:pt x="67" y="28"/>
                  <a:pt x="67" y="29"/>
                </a:cubicBezTo>
                <a:cubicBezTo>
                  <a:pt x="68" y="29"/>
                  <a:pt x="68" y="31"/>
                  <a:pt x="67" y="31"/>
                </a:cubicBezTo>
                <a:cubicBezTo>
                  <a:pt x="51" y="48"/>
                  <a:pt x="51" y="48"/>
                  <a:pt x="51" y="48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5" name="Freeform 16">
            <a:extLst>
              <a:ext uri="{FF2B5EF4-FFF2-40B4-BE49-F238E27FC236}">
                <a16:creationId xmlns:a16="http://schemas.microsoft.com/office/drawing/2014/main" id="{B8502C75-A2DE-6745-7BB8-7B191A70E8DB}"/>
              </a:ext>
            </a:extLst>
          </p:cNvPr>
          <p:cNvSpPr>
            <a:spLocks noEditPoints="1"/>
          </p:cNvSpPr>
          <p:nvPr/>
        </p:nvSpPr>
        <p:spPr bwMode="auto">
          <a:xfrm>
            <a:off x="7019735" y="5300806"/>
            <a:ext cx="325197" cy="328063"/>
          </a:xfrm>
          <a:custGeom>
            <a:avLst/>
            <a:gdLst>
              <a:gd name="T0" fmla="*/ 96 w 96"/>
              <a:gd name="T1" fmla="*/ 48 h 96"/>
              <a:gd name="T2" fmla="*/ 91 w 96"/>
              <a:gd name="T3" fmla="*/ 39 h 96"/>
              <a:gd name="T4" fmla="*/ 92 w 96"/>
              <a:gd name="T5" fmla="*/ 30 h 96"/>
              <a:gd name="T6" fmla="*/ 85 w 96"/>
              <a:gd name="T7" fmla="*/ 24 h 96"/>
              <a:gd name="T8" fmla="*/ 82 w 96"/>
              <a:gd name="T9" fmla="*/ 14 h 96"/>
              <a:gd name="T10" fmla="*/ 72 w 96"/>
              <a:gd name="T11" fmla="*/ 11 h 96"/>
              <a:gd name="T12" fmla="*/ 66 w 96"/>
              <a:gd name="T13" fmla="*/ 4 h 96"/>
              <a:gd name="T14" fmla="*/ 57 w 96"/>
              <a:gd name="T15" fmla="*/ 5 h 96"/>
              <a:gd name="T16" fmla="*/ 48 w 96"/>
              <a:gd name="T17" fmla="*/ 0 h 96"/>
              <a:gd name="T18" fmla="*/ 39 w 96"/>
              <a:gd name="T19" fmla="*/ 5 h 96"/>
              <a:gd name="T20" fmla="*/ 30 w 96"/>
              <a:gd name="T21" fmla="*/ 4 h 96"/>
              <a:gd name="T22" fmla="*/ 24 w 96"/>
              <a:gd name="T23" fmla="*/ 11 h 96"/>
              <a:gd name="T24" fmla="*/ 14 w 96"/>
              <a:gd name="T25" fmla="*/ 14 h 96"/>
              <a:gd name="T26" fmla="*/ 11 w 96"/>
              <a:gd name="T27" fmla="*/ 24 h 96"/>
              <a:gd name="T28" fmla="*/ 4 w 96"/>
              <a:gd name="T29" fmla="*/ 30 h 96"/>
              <a:gd name="T30" fmla="*/ 5 w 96"/>
              <a:gd name="T31" fmla="*/ 39 h 96"/>
              <a:gd name="T32" fmla="*/ 0 w 96"/>
              <a:gd name="T33" fmla="*/ 48 h 96"/>
              <a:gd name="T34" fmla="*/ 5 w 96"/>
              <a:gd name="T35" fmla="*/ 57 h 96"/>
              <a:gd name="T36" fmla="*/ 4 w 96"/>
              <a:gd name="T37" fmla="*/ 66 h 96"/>
              <a:gd name="T38" fmla="*/ 11 w 96"/>
              <a:gd name="T39" fmla="*/ 72 h 96"/>
              <a:gd name="T40" fmla="*/ 14 w 96"/>
              <a:gd name="T41" fmla="*/ 82 h 96"/>
              <a:gd name="T42" fmla="*/ 24 w 96"/>
              <a:gd name="T43" fmla="*/ 85 h 96"/>
              <a:gd name="T44" fmla="*/ 30 w 96"/>
              <a:gd name="T45" fmla="*/ 92 h 96"/>
              <a:gd name="T46" fmla="*/ 39 w 96"/>
              <a:gd name="T47" fmla="*/ 91 h 96"/>
              <a:gd name="T48" fmla="*/ 48 w 96"/>
              <a:gd name="T49" fmla="*/ 96 h 96"/>
              <a:gd name="T50" fmla="*/ 57 w 96"/>
              <a:gd name="T51" fmla="*/ 91 h 96"/>
              <a:gd name="T52" fmla="*/ 66 w 96"/>
              <a:gd name="T53" fmla="*/ 92 h 96"/>
              <a:gd name="T54" fmla="*/ 72 w 96"/>
              <a:gd name="T55" fmla="*/ 85 h 96"/>
              <a:gd name="T56" fmla="*/ 82 w 96"/>
              <a:gd name="T57" fmla="*/ 82 h 96"/>
              <a:gd name="T58" fmla="*/ 85 w 96"/>
              <a:gd name="T59" fmla="*/ 72 h 96"/>
              <a:gd name="T60" fmla="*/ 92 w 96"/>
              <a:gd name="T61" fmla="*/ 66 h 96"/>
              <a:gd name="T62" fmla="*/ 91 w 96"/>
              <a:gd name="T63" fmla="*/ 57 h 96"/>
              <a:gd name="T64" fmla="*/ 96 w 96"/>
              <a:gd name="T65" fmla="*/ 48 h 96"/>
              <a:gd name="T66" fmla="*/ 67 w 96"/>
              <a:gd name="T67" fmla="*/ 65 h 96"/>
              <a:gd name="T68" fmla="*/ 67 w 96"/>
              <a:gd name="T69" fmla="*/ 67 h 96"/>
              <a:gd name="T70" fmla="*/ 65 w 96"/>
              <a:gd name="T71" fmla="*/ 67 h 96"/>
              <a:gd name="T72" fmla="*/ 48 w 96"/>
              <a:gd name="T73" fmla="*/ 51 h 96"/>
              <a:gd name="T74" fmla="*/ 31 w 96"/>
              <a:gd name="T75" fmla="*/ 67 h 96"/>
              <a:gd name="T76" fmla="*/ 29 w 96"/>
              <a:gd name="T77" fmla="*/ 67 h 96"/>
              <a:gd name="T78" fmla="*/ 29 w 96"/>
              <a:gd name="T79" fmla="*/ 65 h 96"/>
              <a:gd name="T80" fmla="*/ 45 w 96"/>
              <a:gd name="T81" fmla="*/ 48 h 96"/>
              <a:gd name="T82" fmla="*/ 29 w 96"/>
              <a:gd name="T83" fmla="*/ 31 h 96"/>
              <a:gd name="T84" fmla="*/ 29 w 96"/>
              <a:gd name="T85" fmla="*/ 29 h 96"/>
              <a:gd name="T86" fmla="*/ 31 w 96"/>
              <a:gd name="T87" fmla="*/ 29 h 96"/>
              <a:gd name="T88" fmla="*/ 48 w 96"/>
              <a:gd name="T89" fmla="*/ 45 h 96"/>
              <a:gd name="T90" fmla="*/ 65 w 96"/>
              <a:gd name="T91" fmla="*/ 29 h 96"/>
              <a:gd name="T92" fmla="*/ 67 w 96"/>
              <a:gd name="T93" fmla="*/ 29 h 96"/>
              <a:gd name="T94" fmla="*/ 67 w 96"/>
              <a:gd name="T95" fmla="*/ 31 h 96"/>
              <a:gd name="T96" fmla="*/ 51 w 96"/>
              <a:gd name="T97" fmla="*/ 48 h 96"/>
              <a:gd name="T98" fmla="*/ 67 w 96"/>
              <a:gd name="T99" fmla="*/ 6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6" h="96">
                <a:moveTo>
                  <a:pt x="96" y="48"/>
                </a:moveTo>
                <a:cubicBezTo>
                  <a:pt x="96" y="44"/>
                  <a:pt x="94" y="41"/>
                  <a:pt x="91" y="39"/>
                </a:cubicBezTo>
                <a:cubicBezTo>
                  <a:pt x="93" y="37"/>
                  <a:pt x="94" y="33"/>
                  <a:pt x="92" y="30"/>
                </a:cubicBezTo>
                <a:cubicBezTo>
                  <a:pt x="91" y="26"/>
                  <a:pt x="88" y="24"/>
                  <a:pt x="85" y="24"/>
                </a:cubicBezTo>
                <a:cubicBezTo>
                  <a:pt x="85" y="20"/>
                  <a:pt x="84" y="17"/>
                  <a:pt x="82" y="14"/>
                </a:cubicBezTo>
                <a:cubicBezTo>
                  <a:pt x="79" y="12"/>
                  <a:pt x="76" y="11"/>
                  <a:pt x="72" y="11"/>
                </a:cubicBezTo>
                <a:cubicBezTo>
                  <a:pt x="72" y="8"/>
                  <a:pt x="70" y="5"/>
                  <a:pt x="66" y="4"/>
                </a:cubicBezTo>
                <a:cubicBezTo>
                  <a:pt x="63" y="2"/>
                  <a:pt x="59" y="3"/>
                  <a:pt x="57" y="5"/>
                </a:cubicBezTo>
                <a:cubicBezTo>
                  <a:pt x="55" y="2"/>
                  <a:pt x="52" y="0"/>
                  <a:pt x="48" y="0"/>
                </a:cubicBezTo>
                <a:cubicBezTo>
                  <a:pt x="44" y="0"/>
                  <a:pt x="41" y="2"/>
                  <a:pt x="39" y="5"/>
                </a:cubicBezTo>
                <a:cubicBezTo>
                  <a:pt x="37" y="3"/>
                  <a:pt x="33" y="2"/>
                  <a:pt x="30" y="4"/>
                </a:cubicBezTo>
                <a:cubicBezTo>
                  <a:pt x="26" y="5"/>
                  <a:pt x="24" y="8"/>
                  <a:pt x="24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4"/>
                </a:cubicBezTo>
                <a:cubicBezTo>
                  <a:pt x="8" y="24"/>
                  <a:pt x="5" y="26"/>
                  <a:pt x="4" y="30"/>
                </a:cubicBezTo>
                <a:cubicBezTo>
                  <a:pt x="2" y="33"/>
                  <a:pt x="3" y="37"/>
                  <a:pt x="5" y="39"/>
                </a:cubicBezTo>
                <a:cubicBezTo>
                  <a:pt x="2" y="41"/>
                  <a:pt x="0" y="44"/>
                  <a:pt x="0" y="48"/>
                </a:cubicBezTo>
                <a:cubicBezTo>
                  <a:pt x="0" y="52"/>
                  <a:pt x="2" y="55"/>
                  <a:pt x="5" y="57"/>
                </a:cubicBezTo>
                <a:cubicBezTo>
                  <a:pt x="3" y="59"/>
                  <a:pt x="2" y="63"/>
                  <a:pt x="4" y="66"/>
                </a:cubicBezTo>
                <a:cubicBezTo>
                  <a:pt x="5" y="70"/>
                  <a:pt x="8" y="72"/>
                  <a:pt x="11" y="72"/>
                </a:cubicBezTo>
                <a:cubicBezTo>
                  <a:pt x="11" y="76"/>
                  <a:pt x="12" y="79"/>
                  <a:pt x="14" y="82"/>
                </a:cubicBezTo>
                <a:cubicBezTo>
                  <a:pt x="17" y="84"/>
                  <a:pt x="20" y="85"/>
                  <a:pt x="24" y="85"/>
                </a:cubicBezTo>
                <a:cubicBezTo>
                  <a:pt x="24" y="88"/>
                  <a:pt x="26" y="91"/>
                  <a:pt x="30" y="92"/>
                </a:cubicBezTo>
                <a:cubicBezTo>
                  <a:pt x="33" y="94"/>
                  <a:pt x="37" y="93"/>
                  <a:pt x="39" y="91"/>
                </a:cubicBezTo>
                <a:cubicBezTo>
                  <a:pt x="41" y="94"/>
                  <a:pt x="44" y="96"/>
                  <a:pt x="48" y="96"/>
                </a:cubicBezTo>
                <a:cubicBezTo>
                  <a:pt x="52" y="96"/>
                  <a:pt x="55" y="94"/>
                  <a:pt x="57" y="91"/>
                </a:cubicBezTo>
                <a:cubicBezTo>
                  <a:pt x="59" y="93"/>
                  <a:pt x="63" y="94"/>
                  <a:pt x="66" y="92"/>
                </a:cubicBezTo>
                <a:cubicBezTo>
                  <a:pt x="70" y="91"/>
                  <a:pt x="72" y="88"/>
                  <a:pt x="72" y="85"/>
                </a:cubicBezTo>
                <a:cubicBezTo>
                  <a:pt x="76" y="85"/>
                  <a:pt x="79" y="84"/>
                  <a:pt x="82" y="82"/>
                </a:cubicBezTo>
                <a:cubicBezTo>
                  <a:pt x="84" y="79"/>
                  <a:pt x="85" y="76"/>
                  <a:pt x="85" y="72"/>
                </a:cubicBezTo>
                <a:cubicBezTo>
                  <a:pt x="88" y="72"/>
                  <a:pt x="91" y="70"/>
                  <a:pt x="92" y="66"/>
                </a:cubicBezTo>
                <a:cubicBezTo>
                  <a:pt x="94" y="63"/>
                  <a:pt x="93" y="59"/>
                  <a:pt x="91" y="57"/>
                </a:cubicBezTo>
                <a:cubicBezTo>
                  <a:pt x="94" y="55"/>
                  <a:pt x="96" y="52"/>
                  <a:pt x="96" y="48"/>
                </a:cubicBezTo>
                <a:close/>
                <a:moveTo>
                  <a:pt x="67" y="65"/>
                </a:moveTo>
                <a:cubicBezTo>
                  <a:pt x="68" y="65"/>
                  <a:pt x="68" y="67"/>
                  <a:pt x="67" y="67"/>
                </a:cubicBezTo>
                <a:cubicBezTo>
                  <a:pt x="67" y="68"/>
                  <a:pt x="65" y="68"/>
                  <a:pt x="65" y="67"/>
                </a:cubicBezTo>
                <a:cubicBezTo>
                  <a:pt x="48" y="51"/>
                  <a:pt x="48" y="51"/>
                  <a:pt x="48" y="51"/>
                </a:cubicBezTo>
                <a:cubicBezTo>
                  <a:pt x="31" y="67"/>
                  <a:pt x="31" y="67"/>
                  <a:pt x="31" y="67"/>
                </a:cubicBezTo>
                <a:cubicBezTo>
                  <a:pt x="31" y="68"/>
                  <a:pt x="29" y="68"/>
                  <a:pt x="29" y="67"/>
                </a:cubicBezTo>
                <a:cubicBezTo>
                  <a:pt x="28" y="67"/>
                  <a:pt x="28" y="65"/>
                  <a:pt x="29" y="65"/>
                </a:cubicBezTo>
                <a:cubicBezTo>
                  <a:pt x="45" y="48"/>
                  <a:pt x="45" y="48"/>
                  <a:pt x="45" y="48"/>
                </a:cubicBezTo>
                <a:cubicBezTo>
                  <a:pt x="29" y="31"/>
                  <a:pt x="29" y="31"/>
                  <a:pt x="29" y="31"/>
                </a:cubicBezTo>
                <a:cubicBezTo>
                  <a:pt x="28" y="31"/>
                  <a:pt x="28" y="29"/>
                  <a:pt x="29" y="29"/>
                </a:cubicBezTo>
                <a:cubicBezTo>
                  <a:pt x="29" y="28"/>
                  <a:pt x="31" y="28"/>
                  <a:pt x="31" y="29"/>
                </a:cubicBezTo>
                <a:cubicBezTo>
                  <a:pt x="48" y="45"/>
                  <a:pt x="48" y="45"/>
                  <a:pt x="48" y="45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28"/>
                  <a:pt x="67" y="28"/>
                  <a:pt x="67" y="29"/>
                </a:cubicBezTo>
                <a:cubicBezTo>
                  <a:pt x="68" y="29"/>
                  <a:pt x="68" y="31"/>
                  <a:pt x="67" y="31"/>
                </a:cubicBezTo>
                <a:cubicBezTo>
                  <a:pt x="51" y="48"/>
                  <a:pt x="51" y="48"/>
                  <a:pt x="51" y="48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6" name="Freeform 13">
            <a:extLst>
              <a:ext uri="{FF2B5EF4-FFF2-40B4-BE49-F238E27FC236}">
                <a16:creationId xmlns:a16="http://schemas.microsoft.com/office/drawing/2014/main" id="{879FA850-15C4-5781-ED6C-B1DC0E724590}"/>
              </a:ext>
            </a:extLst>
          </p:cNvPr>
          <p:cNvSpPr>
            <a:spLocks noEditPoints="1"/>
          </p:cNvSpPr>
          <p:nvPr/>
        </p:nvSpPr>
        <p:spPr bwMode="auto">
          <a:xfrm>
            <a:off x="4130795" y="2905179"/>
            <a:ext cx="325197" cy="328063"/>
          </a:xfrm>
          <a:custGeom>
            <a:avLst/>
            <a:gdLst>
              <a:gd name="T0" fmla="*/ 96 w 96"/>
              <a:gd name="T1" fmla="*/ 48 h 96"/>
              <a:gd name="T2" fmla="*/ 91 w 96"/>
              <a:gd name="T3" fmla="*/ 39 h 96"/>
              <a:gd name="T4" fmla="*/ 92 w 96"/>
              <a:gd name="T5" fmla="*/ 30 h 96"/>
              <a:gd name="T6" fmla="*/ 85 w 96"/>
              <a:gd name="T7" fmla="*/ 24 h 96"/>
              <a:gd name="T8" fmla="*/ 82 w 96"/>
              <a:gd name="T9" fmla="*/ 14 h 96"/>
              <a:gd name="T10" fmla="*/ 72 w 96"/>
              <a:gd name="T11" fmla="*/ 11 h 96"/>
              <a:gd name="T12" fmla="*/ 66 w 96"/>
              <a:gd name="T13" fmla="*/ 4 h 96"/>
              <a:gd name="T14" fmla="*/ 57 w 96"/>
              <a:gd name="T15" fmla="*/ 5 h 96"/>
              <a:gd name="T16" fmla="*/ 48 w 96"/>
              <a:gd name="T17" fmla="*/ 0 h 96"/>
              <a:gd name="T18" fmla="*/ 39 w 96"/>
              <a:gd name="T19" fmla="*/ 5 h 96"/>
              <a:gd name="T20" fmla="*/ 30 w 96"/>
              <a:gd name="T21" fmla="*/ 4 h 96"/>
              <a:gd name="T22" fmla="*/ 24 w 96"/>
              <a:gd name="T23" fmla="*/ 11 h 96"/>
              <a:gd name="T24" fmla="*/ 14 w 96"/>
              <a:gd name="T25" fmla="*/ 14 h 96"/>
              <a:gd name="T26" fmla="*/ 11 w 96"/>
              <a:gd name="T27" fmla="*/ 24 h 96"/>
              <a:gd name="T28" fmla="*/ 4 w 96"/>
              <a:gd name="T29" fmla="*/ 30 h 96"/>
              <a:gd name="T30" fmla="*/ 5 w 96"/>
              <a:gd name="T31" fmla="*/ 39 h 96"/>
              <a:gd name="T32" fmla="*/ 0 w 96"/>
              <a:gd name="T33" fmla="*/ 48 h 96"/>
              <a:gd name="T34" fmla="*/ 5 w 96"/>
              <a:gd name="T35" fmla="*/ 57 h 96"/>
              <a:gd name="T36" fmla="*/ 4 w 96"/>
              <a:gd name="T37" fmla="*/ 66 h 96"/>
              <a:gd name="T38" fmla="*/ 11 w 96"/>
              <a:gd name="T39" fmla="*/ 72 h 96"/>
              <a:gd name="T40" fmla="*/ 14 w 96"/>
              <a:gd name="T41" fmla="*/ 82 h 96"/>
              <a:gd name="T42" fmla="*/ 24 w 96"/>
              <a:gd name="T43" fmla="*/ 85 h 96"/>
              <a:gd name="T44" fmla="*/ 30 w 96"/>
              <a:gd name="T45" fmla="*/ 92 h 96"/>
              <a:gd name="T46" fmla="*/ 39 w 96"/>
              <a:gd name="T47" fmla="*/ 91 h 96"/>
              <a:gd name="T48" fmla="*/ 48 w 96"/>
              <a:gd name="T49" fmla="*/ 96 h 96"/>
              <a:gd name="T50" fmla="*/ 57 w 96"/>
              <a:gd name="T51" fmla="*/ 91 h 96"/>
              <a:gd name="T52" fmla="*/ 66 w 96"/>
              <a:gd name="T53" fmla="*/ 92 h 96"/>
              <a:gd name="T54" fmla="*/ 72 w 96"/>
              <a:gd name="T55" fmla="*/ 85 h 96"/>
              <a:gd name="T56" fmla="*/ 82 w 96"/>
              <a:gd name="T57" fmla="*/ 82 h 96"/>
              <a:gd name="T58" fmla="*/ 85 w 96"/>
              <a:gd name="T59" fmla="*/ 72 h 96"/>
              <a:gd name="T60" fmla="*/ 92 w 96"/>
              <a:gd name="T61" fmla="*/ 66 h 96"/>
              <a:gd name="T62" fmla="*/ 91 w 96"/>
              <a:gd name="T63" fmla="*/ 57 h 96"/>
              <a:gd name="T64" fmla="*/ 96 w 96"/>
              <a:gd name="T65" fmla="*/ 48 h 96"/>
              <a:gd name="T66" fmla="*/ 69 w 96"/>
              <a:gd name="T67" fmla="*/ 35 h 96"/>
              <a:gd name="T68" fmla="*/ 39 w 96"/>
              <a:gd name="T69" fmla="*/ 63 h 96"/>
              <a:gd name="T70" fmla="*/ 38 w 96"/>
              <a:gd name="T71" fmla="*/ 64 h 96"/>
              <a:gd name="T72" fmla="*/ 37 w 96"/>
              <a:gd name="T73" fmla="*/ 63 h 96"/>
              <a:gd name="T74" fmla="*/ 27 w 96"/>
              <a:gd name="T75" fmla="*/ 53 h 96"/>
              <a:gd name="T76" fmla="*/ 27 w 96"/>
              <a:gd name="T77" fmla="*/ 51 h 96"/>
              <a:gd name="T78" fmla="*/ 29 w 96"/>
              <a:gd name="T79" fmla="*/ 51 h 96"/>
              <a:gd name="T80" fmla="*/ 38 w 96"/>
              <a:gd name="T81" fmla="*/ 59 h 96"/>
              <a:gd name="T82" fmla="*/ 67 w 96"/>
              <a:gd name="T83" fmla="*/ 33 h 96"/>
              <a:gd name="T84" fmla="*/ 69 w 96"/>
              <a:gd name="T85" fmla="*/ 33 h 96"/>
              <a:gd name="T86" fmla="*/ 69 w 96"/>
              <a:gd name="T87" fmla="*/ 3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6" h="96">
                <a:moveTo>
                  <a:pt x="96" y="48"/>
                </a:moveTo>
                <a:cubicBezTo>
                  <a:pt x="96" y="44"/>
                  <a:pt x="94" y="41"/>
                  <a:pt x="91" y="39"/>
                </a:cubicBezTo>
                <a:cubicBezTo>
                  <a:pt x="93" y="37"/>
                  <a:pt x="94" y="33"/>
                  <a:pt x="92" y="30"/>
                </a:cubicBezTo>
                <a:cubicBezTo>
                  <a:pt x="91" y="26"/>
                  <a:pt x="88" y="24"/>
                  <a:pt x="85" y="24"/>
                </a:cubicBezTo>
                <a:cubicBezTo>
                  <a:pt x="85" y="20"/>
                  <a:pt x="84" y="17"/>
                  <a:pt x="82" y="14"/>
                </a:cubicBezTo>
                <a:cubicBezTo>
                  <a:pt x="79" y="12"/>
                  <a:pt x="76" y="11"/>
                  <a:pt x="72" y="11"/>
                </a:cubicBezTo>
                <a:cubicBezTo>
                  <a:pt x="72" y="8"/>
                  <a:pt x="70" y="5"/>
                  <a:pt x="66" y="4"/>
                </a:cubicBezTo>
                <a:cubicBezTo>
                  <a:pt x="63" y="2"/>
                  <a:pt x="59" y="3"/>
                  <a:pt x="57" y="5"/>
                </a:cubicBezTo>
                <a:cubicBezTo>
                  <a:pt x="55" y="2"/>
                  <a:pt x="52" y="0"/>
                  <a:pt x="48" y="0"/>
                </a:cubicBezTo>
                <a:cubicBezTo>
                  <a:pt x="44" y="0"/>
                  <a:pt x="41" y="2"/>
                  <a:pt x="39" y="5"/>
                </a:cubicBezTo>
                <a:cubicBezTo>
                  <a:pt x="37" y="3"/>
                  <a:pt x="33" y="2"/>
                  <a:pt x="30" y="4"/>
                </a:cubicBezTo>
                <a:cubicBezTo>
                  <a:pt x="26" y="5"/>
                  <a:pt x="24" y="8"/>
                  <a:pt x="24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4"/>
                </a:cubicBezTo>
                <a:cubicBezTo>
                  <a:pt x="8" y="24"/>
                  <a:pt x="5" y="26"/>
                  <a:pt x="4" y="30"/>
                </a:cubicBezTo>
                <a:cubicBezTo>
                  <a:pt x="2" y="33"/>
                  <a:pt x="3" y="37"/>
                  <a:pt x="5" y="39"/>
                </a:cubicBezTo>
                <a:cubicBezTo>
                  <a:pt x="2" y="41"/>
                  <a:pt x="0" y="44"/>
                  <a:pt x="0" y="48"/>
                </a:cubicBezTo>
                <a:cubicBezTo>
                  <a:pt x="0" y="52"/>
                  <a:pt x="2" y="55"/>
                  <a:pt x="5" y="57"/>
                </a:cubicBezTo>
                <a:cubicBezTo>
                  <a:pt x="3" y="59"/>
                  <a:pt x="2" y="63"/>
                  <a:pt x="4" y="66"/>
                </a:cubicBezTo>
                <a:cubicBezTo>
                  <a:pt x="5" y="70"/>
                  <a:pt x="8" y="72"/>
                  <a:pt x="11" y="72"/>
                </a:cubicBezTo>
                <a:cubicBezTo>
                  <a:pt x="11" y="76"/>
                  <a:pt x="12" y="79"/>
                  <a:pt x="14" y="82"/>
                </a:cubicBezTo>
                <a:cubicBezTo>
                  <a:pt x="17" y="84"/>
                  <a:pt x="20" y="85"/>
                  <a:pt x="24" y="85"/>
                </a:cubicBezTo>
                <a:cubicBezTo>
                  <a:pt x="24" y="88"/>
                  <a:pt x="26" y="91"/>
                  <a:pt x="30" y="92"/>
                </a:cubicBezTo>
                <a:cubicBezTo>
                  <a:pt x="33" y="94"/>
                  <a:pt x="37" y="93"/>
                  <a:pt x="39" y="91"/>
                </a:cubicBezTo>
                <a:cubicBezTo>
                  <a:pt x="41" y="94"/>
                  <a:pt x="44" y="96"/>
                  <a:pt x="48" y="96"/>
                </a:cubicBezTo>
                <a:cubicBezTo>
                  <a:pt x="52" y="96"/>
                  <a:pt x="55" y="94"/>
                  <a:pt x="57" y="91"/>
                </a:cubicBezTo>
                <a:cubicBezTo>
                  <a:pt x="59" y="93"/>
                  <a:pt x="63" y="94"/>
                  <a:pt x="66" y="92"/>
                </a:cubicBezTo>
                <a:cubicBezTo>
                  <a:pt x="70" y="91"/>
                  <a:pt x="72" y="88"/>
                  <a:pt x="72" y="85"/>
                </a:cubicBezTo>
                <a:cubicBezTo>
                  <a:pt x="76" y="85"/>
                  <a:pt x="79" y="84"/>
                  <a:pt x="82" y="82"/>
                </a:cubicBezTo>
                <a:cubicBezTo>
                  <a:pt x="84" y="79"/>
                  <a:pt x="85" y="76"/>
                  <a:pt x="85" y="72"/>
                </a:cubicBezTo>
                <a:cubicBezTo>
                  <a:pt x="88" y="72"/>
                  <a:pt x="91" y="70"/>
                  <a:pt x="92" y="66"/>
                </a:cubicBezTo>
                <a:cubicBezTo>
                  <a:pt x="94" y="63"/>
                  <a:pt x="93" y="59"/>
                  <a:pt x="91" y="57"/>
                </a:cubicBezTo>
                <a:cubicBezTo>
                  <a:pt x="94" y="55"/>
                  <a:pt x="96" y="52"/>
                  <a:pt x="96" y="48"/>
                </a:cubicBezTo>
                <a:close/>
                <a:moveTo>
                  <a:pt x="69" y="35"/>
                </a:moveTo>
                <a:cubicBezTo>
                  <a:pt x="39" y="63"/>
                  <a:pt x="39" y="63"/>
                  <a:pt x="39" y="63"/>
                </a:cubicBezTo>
                <a:cubicBezTo>
                  <a:pt x="39" y="64"/>
                  <a:pt x="38" y="64"/>
                  <a:pt x="38" y="64"/>
                </a:cubicBezTo>
                <a:cubicBezTo>
                  <a:pt x="37" y="64"/>
                  <a:pt x="37" y="64"/>
                  <a:pt x="37" y="63"/>
                </a:cubicBezTo>
                <a:cubicBezTo>
                  <a:pt x="27" y="53"/>
                  <a:pt x="27" y="53"/>
                  <a:pt x="27" y="53"/>
                </a:cubicBezTo>
                <a:cubicBezTo>
                  <a:pt x="26" y="53"/>
                  <a:pt x="26" y="51"/>
                  <a:pt x="27" y="51"/>
                </a:cubicBezTo>
                <a:cubicBezTo>
                  <a:pt x="27" y="50"/>
                  <a:pt x="29" y="50"/>
                  <a:pt x="29" y="51"/>
                </a:cubicBezTo>
                <a:cubicBezTo>
                  <a:pt x="38" y="59"/>
                  <a:pt x="38" y="59"/>
                  <a:pt x="38" y="59"/>
                </a:cubicBezTo>
                <a:cubicBezTo>
                  <a:pt x="67" y="33"/>
                  <a:pt x="67" y="33"/>
                  <a:pt x="67" y="33"/>
                </a:cubicBezTo>
                <a:cubicBezTo>
                  <a:pt x="67" y="32"/>
                  <a:pt x="69" y="32"/>
                  <a:pt x="69" y="33"/>
                </a:cubicBezTo>
                <a:cubicBezTo>
                  <a:pt x="70" y="33"/>
                  <a:pt x="70" y="35"/>
                  <a:pt x="69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7" name="Freeform 13">
            <a:extLst>
              <a:ext uri="{FF2B5EF4-FFF2-40B4-BE49-F238E27FC236}">
                <a16:creationId xmlns:a16="http://schemas.microsoft.com/office/drawing/2014/main" id="{048614B3-A431-885D-E81B-38EE26B161D4}"/>
              </a:ext>
            </a:extLst>
          </p:cNvPr>
          <p:cNvSpPr>
            <a:spLocks noEditPoints="1"/>
          </p:cNvSpPr>
          <p:nvPr/>
        </p:nvSpPr>
        <p:spPr bwMode="auto">
          <a:xfrm>
            <a:off x="4130795" y="4137851"/>
            <a:ext cx="325197" cy="328063"/>
          </a:xfrm>
          <a:custGeom>
            <a:avLst/>
            <a:gdLst>
              <a:gd name="T0" fmla="*/ 96 w 96"/>
              <a:gd name="T1" fmla="*/ 48 h 96"/>
              <a:gd name="T2" fmla="*/ 91 w 96"/>
              <a:gd name="T3" fmla="*/ 39 h 96"/>
              <a:gd name="T4" fmla="*/ 92 w 96"/>
              <a:gd name="T5" fmla="*/ 30 h 96"/>
              <a:gd name="T6" fmla="*/ 85 w 96"/>
              <a:gd name="T7" fmla="*/ 24 h 96"/>
              <a:gd name="T8" fmla="*/ 82 w 96"/>
              <a:gd name="T9" fmla="*/ 14 h 96"/>
              <a:gd name="T10" fmla="*/ 72 w 96"/>
              <a:gd name="T11" fmla="*/ 11 h 96"/>
              <a:gd name="T12" fmla="*/ 66 w 96"/>
              <a:gd name="T13" fmla="*/ 4 h 96"/>
              <a:gd name="T14" fmla="*/ 57 w 96"/>
              <a:gd name="T15" fmla="*/ 5 h 96"/>
              <a:gd name="T16" fmla="*/ 48 w 96"/>
              <a:gd name="T17" fmla="*/ 0 h 96"/>
              <a:gd name="T18" fmla="*/ 39 w 96"/>
              <a:gd name="T19" fmla="*/ 5 h 96"/>
              <a:gd name="T20" fmla="*/ 30 w 96"/>
              <a:gd name="T21" fmla="*/ 4 h 96"/>
              <a:gd name="T22" fmla="*/ 24 w 96"/>
              <a:gd name="T23" fmla="*/ 11 h 96"/>
              <a:gd name="T24" fmla="*/ 14 w 96"/>
              <a:gd name="T25" fmla="*/ 14 h 96"/>
              <a:gd name="T26" fmla="*/ 11 w 96"/>
              <a:gd name="T27" fmla="*/ 24 h 96"/>
              <a:gd name="T28" fmla="*/ 4 w 96"/>
              <a:gd name="T29" fmla="*/ 30 h 96"/>
              <a:gd name="T30" fmla="*/ 5 w 96"/>
              <a:gd name="T31" fmla="*/ 39 h 96"/>
              <a:gd name="T32" fmla="*/ 0 w 96"/>
              <a:gd name="T33" fmla="*/ 48 h 96"/>
              <a:gd name="T34" fmla="*/ 5 w 96"/>
              <a:gd name="T35" fmla="*/ 57 h 96"/>
              <a:gd name="T36" fmla="*/ 4 w 96"/>
              <a:gd name="T37" fmla="*/ 66 h 96"/>
              <a:gd name="T38" fmla="*/ 11 w 96"/>
              <a:gd name="T39" fmla="*/ 72 h 96"/>
              <a:gd name="T40" fmla="*/ 14 w 96"/>
              <a:gd name="T41" fmla="*/ 82 h 96"/>
              <a:gd name="T42" fmla="*/ 24 w 96"/>
              <a:gd name="T43" fmla="*/ 85 h 96"/>
              <a:gd name="T44" fmla="*/ 30 w 96"/>
              <a:gd name="T45" fmla="*/ 92 h 96"/>
              <a:gd name="T46" fmla="*/ 39 w 96"/>
              <a:gd name="T47" fmla="*/ 91 h 96"/>
              <a:gd name="T48" fmla="*/ 48 w 96"/>
              <a:gd name="T49" fmla="*/ 96 h 96"/>
              <a:gd name="T50" fmla="*/ 57 w 96"/>
              <a:gd name="T51" fmla="*/ 91 h 96"/>
              <a:gd name="T52" fmla="*/ 66 w 96"/>
              <a:gd name="T53" fmla="*/ 92 h 96"/>
              <a:gd name="T54" fmla="*/ 72 w 96"/>
              <a:gd name="T55" fmla="*/ 85 h 96"/>
              <a:gd name="T56" fmla="*/ 82 w 96"/>
              <a:gd name="T57" fmla="*/ 82 h 96"/>
              <a:gd name="T58" fmla="*/ 85 w 96"/>
              <a:gd name="T59" fmla="*/ 72 h 96"/>
              <a:gd name="T60" fmla="*/ 92 w 96"/>
              <a:gd name="T61" fmla="*/ 66 h 96"/>
              <a:gd name="T62" fmla="*/ 91 w 96"/>
              <a:gd name="T63" fmla="*/ 57 h 96"/>
              <a:gd name="T64" fmla="*/ 96 w 96"/>
              <a:gd name="T65" fmla="*/ 48 h 96"/>
              <a:gd name="T66" fmla="*/ 69 w 96"/>
              <a:gd name="T67" fmla="*/ 35 h 96"/>
              <a:gd name="T68" fmla="*/ 39 w 96"/>
              <a:gd name="T69" fmla="*/ 63 h 96"/>
              <a:gd name="T70" fmla="*/ 38 w 96"/>
              <a:gd name="T71" fmla="*/ 64 h 96"/>
              <a:gd name="T72" fmla="*/ 37 w 96"/>
              <a:gd name="T73" fmla="*/ 63 h 96"/>
              <a:gd name="T74" fmla="*/ 27 w 96"/>
              <a:gd name="T75" fmla="*/ 53 h 96"/>
              <a:gd name="T76" fmla="*/ 27 w 96"/>
              <a:gd name="T77" fmla="*/ 51 h 96"/>
              <a:gd name="T78" fmla="*/ 29 w 96"/>
              <a:gd name="T79" fmla="*/ 51 h 96"/>
              <a:gd name="T80" fmla="*/ 38 w 96"/>
              <a:gd name="T81" fmla="*/ 59 h 96"/>
              <a:gd name="T82" fmla="*/ 67 w 96"/>
              <a:gd name="T83" fmla="*/ 33 h 96"/>
              <a:gd name="T84" fmla="*/ 69 w 96"/>
              <a:gd name="T85" fmla="*/ 33 h 96"/>
              <a:gd name="T86" fmla="*/ 69 w 96"/>
              <a:gd name="T87" fmla="*/ 3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6" h="96">
                <a:moveTo>
                  <a:pt x="96" y="48"/>
                </a:moveTo>
                <a:cubicBezTo>
                  <a:pt x="96" y="44"/>
                  <a:pt x="94" y="41"/>
                  <a:pt x="91" y="39"/>
                </a:cubicBezTo>
                <a:cubicBezTo>
                  <a:pt x="93" y="37"/>
                  <a:pt x="94" y="33"/>
                  <a:pt x="92" y="30"/>
                </a:cubicBezTo>
                <a:cubicBezTo>
                  <a:pt x="91" y="26"/>
                  <a:pt x="88" y="24"/>
                  <a:pt x="85" y="24"/>
                </a:cubicBezTo>
                <a:cubicBezTo>
                  <a:pt x="85" y="20"/>
                  <a:pt x="84" y="17"/>
                  <a:pt x="82" y="14"/>
                </a:cubicBezTo>
                <a:cubicBezTo>
                  <a:pt x="79" y="12"/>
                  <a:pt x="76" y="11"/>
                  <a:pt x="72" y="11"/>
                </a:cubicBezTo>
                <a:cubicBezTo>
                  <a:pt x="72" y="8"/>
                  <a:pt x="70" y="5"/>
                  <a:pt x="66" y="4"/>
                </a:cubicBezTo>
                <a:cubicBezTo>
                  <a:pt x="63" y="2"/>
                  <a:pt x="59" y="3"/>
                  <a:pt x="57" y="5"/>
                </a:cubicBezTo>
                <a:cubicBezTo>
                  <a:pt x="55" y="2"/>
                  <a:pt x="52" y="0"/>
                  <a:pt x="48" y="0"/>
                </a:cubicBezTo>
                <a:cubicBezTo>
                  <a:pt x="44" y="0"/>
                  <a:pt x="41" y="2"/>
                  <a:pt x="39" y="5"/>
                </a:cubicBezTo>
                <a:cubicBezTo>
                  <a:pt x="37" y="3"/>
                  <a:pt x="33" y="2"/>
                  <a:pt x="30" y="4"/>
                </a:cubicBezTo>
                <a:cubicBezTo>
                  <a:pt x="26" y="5"/>
                  <a:pt x="24" y="8"/>
                  <a:pt x="24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4"/>
                </a:cubicBezTo>
                <a:cubicBezTo>
                  <a:pt x="8" y="24"/>
                  <a:pt x="5" y="26"/>
                  <a:pt x="4" y="30"/>
                </a:cubicBezTo>
                <a:cubicBezTo>
                  <a:pt x="2" y="33"/>
                  <a:pt x="3" y="37"/>
                  <a:pt x="5" y="39"/>
                </a:cubicBezTo>
                <a:cubicBezTo>
                  <a:pt x="2" y="41"/>
                  <a:pt x="0" y="44"/>
                  <a:pt x="0" y="48"/>
                </a:cubicBezTo>
                <a:cubicBezTo>
                  <a:pt x="0" y="52"/>
                  <a:pt x="2" y="55"/>
                  <a:pt x="5" y="57"/>
                </a:cubicBezTo>
                <a:cubicBezTo>
                  <a:pt x="3" y="59"/>
                  <a:pt x="2" y="63"/>
                  <a:pt x="4" y="66"/>
                </a:cubicBezTo>
                <a:cubicBezTo>
                  <a:pt x="5" y="70"/>
                  <a:pt x="8" y="72"/>
                  <a:pt x="11" y="72"/>
                </a:cubicBezTo>
                <a:cubicBezTo>
                  <a:pt x="11" y="76"/>
                  <a:pt x="12" y="79"/>
                  <a:pt x="14" y="82"/>
                </a:cubicBezTo>
                <a:cubicBezTo>
                  <a:pt x="17" y="84"/>
                  <a:pt x="20" y="85"/>
                  <a:pt x="24" y="85"/>
                </a:cubicBezTo>
                <a:cubicBezTo>
                  <a:pt x="24" y="88"/>
                  <a:pt x="26" y="91"/>
                  <a:pt x="30" y="92"/>
                </a:cubicBezTo>
                <a:cubicBezTo>
                  <a:pt x="33" y="94"/>
                  <a:pt x="37" y="93"/>
                  <a:pt x="39" y="91"/>
                </a:cubicBezTo>
                <a:cubicBezTo>
                  <a:pt x="41" y="94"/>
                  <a:pt x="44" y="96"/>
                  <a:pt x="48" y="96"/>
                </a:cubicBezTo>
                <a:cubicBezTo>
                  <a:pt x="52" y="96"/>
                  <a:pt x="55" y="94"/>
                  <a:pt x="57" y="91"/>
                </a:cubicBezTo>
                <a:cubicBezTo>
                  <a:pt x="59" y="93"/>
                  <a:pt x="63" y="94"/>
                  <a:pt x="66" y="92"/>
                </a:cubicBezTo>
                <a:cubicBezTo>
                  <a:pt x="70" y="91"/>
                  <a:pt x="72" y="88"/>
                  <a:pt x="72" y="85"/>
                </a:cubicBezTo>
                <a:cubicBezTo>
                  <a:pt x="76" y="85"/>
                  <a:pt x="79" y="84"/>
                  <a:pt x="82" y="82"/>
                </a:cubicBezTo>
                <a:cubicBezTo>
                  <a:pt x="84" y="79"/>
                  <a:pt x="85" y="76"/>
                  <a:pt x="85" y="72"/>
                </a:cubicBezTo>
                <a:cubicBezTo>
                  <a:pt x="88" y="72"/>
                  <a:pt x="91" y="70"/>
                  <a:pt x="92" y="66"/>
                </a:cubicBezTo>
                <a:cubicBezTo>
                  <a:pt x="94" y="63"/>
                  <a:pt x="93" y="59"/>
                  <a:pt x="91" y="57"/>
                </a:cubicBezTo>
                <a:cubicBezTo>
                  <a:pt x="94" y="55"/>
                  <a:pt x="96" y="52"/>
                  <a:pt x="96" y="48"/>
                </a:cubicBezTo>
                <a:close/>
                <a:moveTo>
                  <a:pt x="69" y="35"/>
                </a:moveTo>
                <a:cubicBezTo>
                  <a:pt x="39" y="63"/>
                  <a:pt x="39" y="63"/>
                  <a:pt x="39" y="63"/>
                </a:cubicBezTo>
                <a:cubicBezTo>
                  <a:pt x="39" y="64"/>
                  <a:pt x="38" y="64"/>
                  <a:pt x="38" y="64"/>
                </a:cubicBezTo>
                <a:cubicBezTo>
                  <a:pt x="37" y="64"/>
                  <a:pt x="37" y="64"/>
                  <a:pt x="37" y="63"/>
                </a:cubicBezTo>
                <a:cubicBezTo>
                  <a:pt x="27" y="53"/>
                  <a:pt x="27" y="53"/>
                  <a:pt x="27" y="53"/>
                </a:cubicBezTo>
                <a:cubicBezTo>
                  <a:pt x="26" y="53"/>
                  <a:pt x="26" y="51"/>
                  <a:pt x="27" y="51"/>
                </a:cubicBezTo>
                <a:cubicBezTo>
                  <a:pt x="27" y="50"/>
                  <a:pt x="29" y="50"/>
                  <a:pt x="29" y="51"/>
                </a:cubicBezTo>
                <a:cubicBezTo>
                  <a:pt x="38" y="59"/>
                  <a:pt x="38" y="59"/>
                  <a:pt x="38" y="59"/>
                </a:cubicBezTo>
                <a:cubicBezTo>
                  <a:pt x="67" y="33"/>
                  <a:pt x="67" y="33"/>
                  <a:pt x="67" y="33"/>
                </a:cubicBezTo>
                <a:cubicBezTo>
                  <a:pt x="67" y="32"/>
                  <a:pt x="69" y="32"/>
                  <a:pt x="69" y="33"/>
                </a:cubicBezTo>
                <a:cubicBezTo>
                  <a:pt x="70" y="33"/>
                  <a:pt x="70" y="35"/>
                  <a:pt x="69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8" name="Freeform 13">
            <a:extLst>
              <a:ext uri="{FF2B5EF4-FFF2-40B4-BE49-F238E27FC236}">
                <a16:creationId xmlns:a16="http://schemas.microsoft.com/office/drawing/2014/main" id="{73416CB6-85D8-B564-A950-AE74FFA9678B}"/>
              </a:ext>
            </a:extLst>
          </p:cNvPr>
          <p:cNvSpPr>
            <a:spLocks noEditPoints="1"/>
          </p:cNvSpPr>
          <p:nvPr/>
        </p:nvSpPr>
        <p:spPr bwMode="auto">
          <a:xfrm>
            <a:off x="4791294" y="5300806"/>
            <a:ext cx="325197" cy="328063"/>
          </a:xfrm>
          <a:custGeom>
            <a:avLst/>
            <a:gdLst>
              <a:gd name="T0" fmla="*/ 96 w 96"/>
              <a:gd name="T1" fmla="*/ 48 h 96"/>
              <a:gd name="T2" fmla="*/ 91 w 96"/>
              <a:gd name="T3" fmla="*/ 39 h 96"/>
              <a:gd name="T4" fmla="*/ 92 w 96"/>
              <a:gd name="T5" fmla="*/ 30 h 96"/>
              <a:gd name="T6" fmla="*/ 85 w 96"/>
              <a:gd name="T7" fmla="*/ 24 h 96"/>
              <a:gd name="T8" fmla="*/ 82 w 96"/>
              <a:gd name="T9" fmla="*/ 14 h 96"/>
              <a:gd name="T10" fmla="*/ 72 w 96"/>
              <a:gd name="T11" fmla="*/ 11 h 96"/>
              <a:gd name="T12" fmla="*/ 66 w 96"/>
              <a:gd name="T13" fmla="*/ 4 h 96"/>
              <a:gd name="T14" fmla="*/ 57 w 96"/>
              <a:gd name="T15" fmla="*/ 5 h 96"/>
              <a:gd name="T16" fmla="*/ 48 w 96"/>
              <a:gd name="T17" fmla="*/ 0 h 96"/>
              <a:gd name="T18" fmla="*/ 39 w 96"/>
              <a:gd name="T19" fmla="*/ 5 h 96"/>
              <a:gd name="T20" fmla="*/ 30 w 96"/>
              <a:gd name="T21" fmla="*/ 4 h 96"/>
              <a:gd name="T22" fmla="*/ 24 w 96"/>
              <a:gd name="T23" fmla="*/ 11 h 96"/>
              <a:gd name="T24" fmla="*/ 14 w 96"/>
              <a:gd name="T25" fmla="*/ 14 h 96"/>
              <a:gd name="T26" fmla="*/ 11 w 96"/>
              <a:gd name="T27" fmla="*/ 24 h 96"/>
              <a:gd name="T28" fmla="*/ 4 w 96"/>
              <a:gd name="T29" fmla="*/ 30 h 96"/>
              <a:gd name="T30" fmla="*/ 5 w 96"/>
              <a:gd name="T31" fmla="*/ 39 h 96"/>
              <a:gd name="T32" fmla="*/ 0 w 96"/>
              <a:gd name="T33" fmla="*/ 48 h 96"/>
              <a:gd name="T34" fmla="*/ 5 w 96"/>
              <a:gd name="T35" fmla="*/ 57 h 96"/>
              <a:gd name="T36" fmla="*/ 4 w 96"/>
              <a:gd name="T37" fmla="*/ 66 h 96"/>
              <a:gd name="T38" fmla="*/ 11 w 96"/>
              <a:gd name="T39" fmla="*/ 72 h 96"/>
              <a:gd name="T40" fmla="*/ 14 w 96"/>
              <a:gd name="T41" fmla="*/ 82 h 96"/>
              <a:gd name="T42" fmla="*/ 24 w 96"/>
              <a:gd name="T43" fmla="*/ 85 h 96"/>
              <a:gd name="T44" fmla="*/ 30 w 96"/>
              <a:gd name="T45" fmla="*/ 92 h 96"/>
              <a:gd name="T46" fmla="*/ 39 w 96"/>
              <a:gd name="T47" fmla="*/ 91 h 96"/>
              <a:gd name="T48" fmla="*/ 48 w 96"/>
              <a:gd name="T49" fmla="*/ 96 h 96"/>
              <a:gd name="T50" fmla="*/ 57 w 96"/>
              <a:gd name="T51" fmla="*/ 91 h 96"/>
              <a:gd name="T52" fmla="*/ 66 w 96"/>
              <a:gd name="T53" fmla="*/ 92 h 96"/>
              <a:gd name="T54" fmla="*/ 72 w 96"/>
              <a:gd name="T55" fmla="*/ 85 h 96"/>
              <a:gd name="T56" fmla="*/ 82 w 96"/>
              <a:gd name="T57" fmla="*/ 82 h 96"/>
              <a:gd name="T58" fmla="*/ 85 w 96"/>
              <a:gd name="T59" fmla="*/ 72 h 96"/>
              <a:gd name="T60" fmla="*/ 92 w 96"/>
              <a:gd name="T61" fmla="*/ 66 h 96"/>
              <a:gd name="T62" fmla="*/ 91 w 96"/>
              <a:gd name="T63" fmla="*/ 57 h 96"/>
              <a:gd name="T64" fmla="*/ 96 w 96"/>
              <a:gd name="T65" fmla="*/ 48 h 96"/>
              <a:gd name="T66" fmla="*/ 69 w 96"/>
              <a:gd name="T67" fmla="*/ 35 h 96"/>
              <a:gd name="T68" fmla="*/ 39 w 96"/>
              <a:gd name="T69" fmla="*/ 63 h 96"/>
              <a:gd name="T70" fmla="*/ 38 w 96"/>
              <a:gd name="T71" fmla="*/ 64 h 96"/>
              <a:gd name="T72" fmla="*/ 37 w 96"/>
              <a:gd name="T73" fmla="*/ 63 h 96"/>
              <a:gd name="T74" fmla="*/ 27 w 96"/>
              <a:gd name="T75" fmla="*/ 53 h 96"/>
              <a:gd name="T76" fmla="*/ 27 w 96"/>
              <a:gd name="T77" fmla="*/ 51 h 96"/>
              <a:gd name="T78" fmla="*/ 29 w 96"/>
              <a:gd name="T79" fmla="*/ 51 h 96"/>
              <a:gd name="T80" fmla="*/ 38 w 96"/>
              <a:gd name="T81" fmla="*/ 59 h 96"/>
              <a:gd name="T82" fmla="*/ 67 w 96"/>
              <a:gd name="T83" fmla="*/ 33 h 96"/>
              <a:gd name="T84" fmla="*/ 69 w 96"/>
              <a:gd name="T85" fmla="*/ 33 h 96"/>
              <a:gd name="T86" fmla="*/ 69 w 96"/>
              <a:gd name="T87" fmla="*/ 3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6" h="96">
                <a:moveTo>
                  <a:pt x="96" y="48"/>
                </a:moveTo>
                <a:cubicBezTo>
                  <a:pt x="96" y="44"/>
                  <a:pt x="94" y="41"/>
                  <a:pt x="91" y="39"/>
                </a:cubicBezTo>
                <a:cubicBezTo>
                  <a:pt x="93" y="37"/>
                  <a:pt x="94" y="33"/>
                  <a:pt x="92" y="30"/>
                </a:cubicBezTo>
                <a:cubicBezTo>
                  <a:pt x="91" y="26"/>
                  <a:pt x="88" y="24"/>
                  <a:pt x="85" y="24"/>
                </a:cubicBezTo>
                <a:cubicBezTo>
                  <a:pt x="85" y="20"/>
                  <a:pt x="84" y="17"/>
                  <a:pt x="82" y="14"/>
                </a:cubicBezTo>
                <a:cubicBezTo>
                  <a:pt x="79" y="12"/>
                  <a:pt x="76" y="11"/>
                  <a:pt x="72" y="11"/>
                </a:cubicBezTo>
                <a:cubicBezTo>
                  <a:pt x="72" y="8"/>
                  <a:pt x="70" y="5"/>
                  <a:pt x="66" y="4"/>
                </a:cubicBezTo>
                <a:cubicBezTo>
                  <a:pt x="63" y="2"/>
                  <a:pt x="59" y="3"/>
                  <a:pt x="57" y="5"/>
                </a:cubicBezTo>
                <a:cubicBezTo>
                  <a:pt x="55" y="2"/>
                  <a:pt x="52" y="0"/>
                  <a:pt x="48" y="0"/>
                </a:cubicBezTo>
                <a:cubicBezTo>
                  <a:pt x="44" y="0"/>
                  <a:pt x="41" y="2"/>
                  <a:pt x="39" y="5"/>
                </a:cubicBezTo>
                <a:cubicBezTo>
                  <a:pt x="37" y="3"/>
                  <a:pt x="33" y="2"/>
                  <a:pt x="30" y="4"/>
                </a:cubicBezTo>
                <a:cubicBezTo>
                  <a:pt x="26" y="5"/>
                  <a:pt x="24" y="8"/>
                  <a:pt x="24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4"/>
                </a:cubicBezTo>
                <a:cubicBezTo>
                  <a:pt x="8" y="24"/>
                  <a:pt x="5" y="26"/>
                  <a:pt x="4" y="30"/>
                </a:cubicBezTo>
                <a:cubicBezTo>
                  <a:pt x="2" y="33"/>
                  <a:pt x="3" y="37"/>
                  <a:pt x="5" y="39"/>
                </a:cubicBezTo>
                <a:cubicBezTo>
                  <a:pt x="2" y="41"/>
                  <a:pt x="0" y="44"/>
                  <a:pt x="0" y="48"/>
                </a:cubicBezTo>
                <a:cubicBezTo>
                  <a:pt x="0" y="52"/>
                  <a:pt x="2" y="55"/>
                  <a:pt x="5" y="57"/>
                </a:cubicBezTo>
                <a:cubicBezTo>
                  <a:pt x="3" y="59"/>
                  <a:pt x="2" y="63"/>
                  <a:pt x="4" y="66"/>
                </a:cubicBezTo>
                <a:cubicBezTo>
                  <a:pt x="5" y="70"/>
                  <a:pt x="8" y="72"/>
                  <a:pt x="11" y="72"/>
                </a:cubicBezTo>
                <a:cubicBezTo>
                  <a:pt x="11" y="76"/>
                  <a:pt x="12" y="79"/>
                  <a:pt x="14" y="82"/>
                </a:cubicBezTo>
                <a:cubicBezTo>
                  <a:pt x="17" y="84"/>
                  <a:pt x="20" y="85"/>
                  <a:pt x="24" y="85"/>
                </a:cubicBezTo>
                <a:cubicBezTo>
                  <a:pt x="24" y="88"/>
                  <a:pt x="26" y="91"/>
                  <a:pt x="30" y="92"/>
                </a:cubicBezTo>
                <a:cubicBezTo>
                  <a:pt x="33" y="94"/>
                  <a:pt x="37" y="93"/>
                  <a:pt x="39" y="91"/>
                </a:cubicBezTo>
                <a:cubicBezTo>
                  <a:pt x="41" y="94"/>
                  <a:pt x="44" y="96"/>
                  <a:pt x="48" y="96"/>
                </a:cubicBezTo>
                <a:cubicBezTo>
                  <a:pt x="52" y="96"/>
                  <a:pt x="55" y="94"/>
                  <a:pt x="57" y="91"/>
                </a:cubicBezTo>
                <a:cubicBezTo>
                  <a:pt x="59" y="93"/>
                  <a:pt x="63" y="94"/>
                  <a:pt x="66" y="92"/>
                </a:cubicBezTo>
                <a:cubicBezTo>
                  <a:pt x="70" y="91"/>
                  <a:pt x="72" y="88"/>
                  <a:pt x="72" y="85"/>
                </a:cubicBezTo>
                <a:cubicBezTo>
                  <a:pt x="76" y="85"/>
                  <a:pt x="79" y="84"/>
                  <a:pt x="82" y="82"/>
                </a:cubicBezTo>
                <a:cubicBezTo>
                  <a:pt x="84" y="79"/>
                  <a:pt x="85" y="76"/>
                  <a:pt x="85" y="72"/>
                </a:cubicBezTo>
                <a:cubicBezTo>
                  <a:pt x="88" y="72"/>
                  <a:pt x="91" y="70"/>
                  <a:pt x="92" y="66"/>
                </a:cubicBezTo>
                <a:cubicBezTo>
                  <a:pt x="94" y="63"/>
                  <a:pt x="93" y="59"/>
                  <a:pt x="91" y="57"/>
                </a:cubicBezTo>
                <a:cubicBezTo>
                  <a:pt x="94" y="55"/>
                  <a:pt x="96" y="52"/>
                  <a:pt x="96" y="48"/>
                </a:cubicBezTo>
                <a:close/>
                <a:moveTo>
                  <a:pt x="69" y="35"/>
                </a:moveTo>
                <a:cubicBezTo>
                  <a:pt x="39" y="63"/>
                  <a:pt x="39" y="63"/>
                  <a:pt x="39" y="63"/>
                </a:cubicBezTo>
                <a:cubicBezTo>
                  <a:pt x="39" y="64"/>
                  <a:pt x="38" y="64"/>
                  <a:pt x="38" y="64"/>
                </a:cubicBezTo>
                <a:cubicBezTo>
                  <a:pt x="37" y="64"/>
                  <a:pt x="37" y="64"/>
                  <a:pt x="37" y="63"/>
                </a:cubicBezTo>
                <a:cubicBezTo>
                  <a:pt x="27" y="53"/>
                  <a:pt x="27" y="53"/>
                  <a:pt x="27" y="53"/>
                </a:cubicBezTo>
                <a:cubicBezTo>
                  <a:pt x="26" y="53"/>
                  <a:pt x="26" y="51"/>
                  <a:pt x="27" y="51"/>
                </a:cubicBezTo>
                <a:cubicBezTo>
                  <a:pt x="27" y="50"/>
                  <a:pt x="29" y="50"/>
                  <a:pt x="29" y="51"/>
                </a:cubicBezTo>
                <a:cubicBezTo>
                  <a:pt x="38" y="59"/>
                  <a:pt x="38" y="59"/>
                  <a:pt x="38" y="59"/>
                </a:cubicBezTo>
                <a:cubicBezTo>
                  <a:pt x="67" y="33"/>
                  <a:pt x="67" y="33"/>
                  <a:pt x="67" y="33"/>
                </a:cubicBezTo>
                <a:cubicBezTo>
                  <a:pt x="67" y="32"/>
                  <a:pt x="69" y="32"/>
                  <a:pt x="69" y="33"/>
                </a:cubicBezTo>
                <a:cubicBezTo>
                  <a:pt x="70" y="33"/>
                  <a:pt x="70" y="35"/>
                  <a:pt x="69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862EC78E-34BC-069F-8983-13A262AA3C2F}"/>
              </a:ext>
            </a:extLst>
          </p:cNvPr>
          <p:cNvSpPr/>
          <p:nvPr/>
        </p:nvSpPr>
        <p:spPr>
          <a:xfrm>
            <a:off x="3970022" y="992945"/>
            <a:ext cx="646743" cy="317028"/>
          </a:xfrm>
          <a:prstGeom prst="roundRect">
            <a:avLst/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91" name="Rectangle: Rounded Corners 90">
            <a:extLst>
              <a:ext uri="{FF2B5EF4-FFF2-40B4-BE49-F238E27FC236}">
                <a16:creationId xmlns:a16="http://schemas.microsoft.com/office/drawing/2014/main" id="{CDC79383-1EDC-0F11-8451-9A7AE105D9AC}"/>
              </a:ext>
            </a:extLst>
          </p:cNvPr>
          <p:cNvSpPr/>
          <p:nvPr/>
        </p:nvSpPr>
        <p:spPr>
          <a:xfrm>
            <a:off x="7519461" y="992945"/>
            <a:ext cx="646743" cy="317028"/>
          </a:xfrm>
          <a:prstGeom prst="round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NO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B9DCB579-5B9E-6487-255D-C5642424D0A7}"/>
              </a:ext>
            </a:extLst>
          </p:cNvPr>
          <p:cNvGrpSpPr/>
          <p:nvPr/>
        </p:nvGrpSpPr>
        <p:grpSpPr>
          <a:xfrm>
            <a:off x="860745" y="1228018"/>
            <a:ext cx="346075" cy="360363"/>
            <a:chOff x="3398838" y="1811338"/>
            <a:chExt cx="346075" cy="360363"/>
          </a:xfrm>
        </p:grpSpPr>
        <p:sp>
          <p:nvSpPr>
            <p:cNvPr id="95" name="Freeform 48">
              <a:extLst>
                <a:ext uri="{FF2B5EF4-FFF2-40B4-BE49-F238E27FC236}">
                  <a16:creationId xmlns:a16="http://schemas.microsoft.com/office/drawing/2014/main" id="{B2224E2E-1FFD-41F2-F7C5-153C91BA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885951"/>
              <a:ext cx="112713" cy="120650"/>
            </a:xfrm>
            <a:custGeom>
              <a:avLst/>
              <a:gdLst>
                <a:gd name="T0" fmla="*/ 7 w 30"/>
                <a:gd name="T1" fmla="*/ 8 h 32"/>
                <a:gd name="T2" fmla="*/ 7 w 30"/>
                <a:gd name="T3" fmla="*/ 22 h 32"/>
                <a:gd name="T4" fmla="*/ 23 w 30"/>
                <a:gd name="T5" fmla="*/ 24 h 32"/>
                <a:gd name="T6" fmla="*/ 26 w 30"/>
                <a:gd name="T7" fmla="*/ 0 h 32"/>
                <a:gd name="T8" fmla="*/ 7 w 30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7" y="8"/>
                  </a:moveTo>
                  <a:cubicBezTo>
                    <a:pt x="2" y="11"/>
                    <a:pt x="0" y="17"/>
                    <a:pt x="7" y="22"/>
                  </a:cubicBezTo>
                  <a:cubicBezTo>
                    <a:pt x="11" y="32"/>
                    <a:pt x="18" y="29"/>
                    <a:pt x="23" y="24"/>
                  </a:cubicBezTo>
                  <a:cubicBezTo>
                    <a:pt x="27" y="20"/>
                    <a:pt x="30" y="7"/>
                    <a:pt x="26" y="0"/>
                  </a:cubicBezTo>
                  <a:cubicBezTo>
                    <a:pt x="19" y="5"/>
                    <a:pt x="13" y="4"/>
                    <a:pt x="7" y="8"/>
                  </a:cubicBezTo>
                  <a:close/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96" name="Freeform 49">
              <a:extLst>
                <a:ext uri="{FF2B5EF4-FFF2-40B4-BE49-F238E27FC236}">
                  <a16:creationId xmlns:a16="http://schemas.microsoft.com/office/drawing/2014/main" id="{970460E1-7880-378E-9FAF-6ADCE7C50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811338"/>
              <a:ext cx="150813" cy="173038"/>
            </a:xfrm>
            <a:custGeom>
              <a:avLst/>
              <a:gdLst>
                <a:gd name="T0" fmla="*/ 32 w 40"/>
                <a:gd name="T1" fmla="*/ 14 h 46"/>
                <a:gd name="T2" fmla="*/ 28 w 40"/>
                <a:gd name="T3" fmla="*/ 33 h 46"/>
                <a:gd name="T4" fmla="*/ 8 w 40"/>
                <a:gd name="T5" fmla="*/ 34 h 46"/>
                <a:gd name="T6" fmla="*/ 5 w 40"/>
                <a:gd name="T7" fmla="*/ 0 h 46"/>
                <a:gd name="T8" fmla="*/ 32 w 40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2" y="14"/>
                  </a:moveTo>
                  <a:cubicBezTo>
                    <a:pt x="37" y="20"/>
                    <a:pt x="40" y="28"/>
                    <a:pt x="28" y="33"/>
                  </a:cubicBezTo>
                  <a:cubicBezTo>
                    <a:pt x="22" y="46"/>
                    <a:pt x="13" y="41"/>
                    <a:pt x="8" y="34"/>
                  </a:cubicBezTo>
                  <a:cubicBezTo>
                    <a:pt x="2" y="28"/>
                    <a:pt x="0" y="10"/>
                    <a:pt x="5" y="0"/>
                  </a:cubicBezTo>
                  <a:cubicBezTo>
                    <a:pt x="14" y="8"/>
                    <a:pt x="26" y="6"/>
                    <a:pt x="32" y="14"/>
                  </a:cubicBezTo>
                  <a:close/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97" name="Freeform 50">
              <a:extLst>
                <a:ext uri="{FF2B5EF4-FFF2-40B4-BE49-F238E27FC236}">
                  <a16:creationId xmlns:a16="http://schemas.microsoft.com/office/drawing/2014/main" id="{1B6EFDF2-F79D-4287-86E1-5A744F63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863726"/>
              <a:ext cx="161925" cy="158750"/>
            </a:xfrm>
            <a:custGeom>
              <a:avLst/>
              <a:gdLst>
                <a:gd name="T0" fmla="*/ 43 w 43"/>
                <a:gd name="T1" fmla="*/ 20 h 42"/>
                <a:gd name="T2" fmla="*/ 25 w 43"/>
                <a:gd name="T3" fmla="*/ 42 h 42"/>
                <a:gd name="T4" fmla="*/ 0 w 43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43" y="20"/>
                  </a:moveTo>
                  <a:cubicBezTo>
                    <a:pt x="31" y="26"/>
                    <a:pt x="25" y="42"/>
                    <a:pt x="25" y="42"/>
                  </a:cubicBezTo>
                  <a:cubicBezTo>
                    <a:pt x="25" y="42"/>
                    <a:pt x="20" y="18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98" name="Rectangle 51">
              <a:extLst>
                <a:ext uri="{FF2B5EF4-FFF2-40B4-BE49-F238E27FC236}">
                  <a16:creationId xmlns:a16="http://schemas.microsoft.com/office/drawing/2014/main" id="{E8EA8E6B-B555-CE66-C993-0431A8776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8" y="2022476"/>
              <a:ext cx="60325" cy="119063"/>
            </a:xfrm>
            <a:prstGeom prst="rect">
              <a:avLst/>
            </a:prstGeom>
            <a:noFill/>
            <a:ln w="14288" cap="flat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99" name="Freeform 52">
              <a:extLst>
                <a:ext uri="{FF2B5EF4-FFF2-40B4-BE49-F238E27FC236}">
                  <a16:creationId xmlns:a16="http://schemas.microsoft.com/office/drawing/2014/main" id="{BB8FBD08-A2FD-F519-5B05-FA6A06B0E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63751"/>
              <a:ext cx="285750" cy="107950"/>
            </a:xfrm>
            <a:custGeom>
              <a:avLst/>
              <a:gdLst>
                <a:gd name="T0" fmla="*/ 0 w 76"/>
                <a:gd name="T1" fmla="*/ 15 h 29"/>
                <a:gd name="T2" fmla="*/ 76 w 76"/>
                <a:gd name="T3" fmla="*/ 5 h 29"/>
                <a:gd name="T4" fmla="*/ 64 w 76"/>
                <a:gd name="T5" fmla="*/ 1 h 29"/>
                <a:gd name="T6" fmla="*/ 46 w 76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9">
                  <a:moveTo>
                    <a:pt x="0" y="15"/>
                  </a:moveTo>
                  <a:cubicBezTo>
                    <a:pt x="43" y="29"/>
                    <a:pt x="27" y="29"/>
                    <a:pt x="76" y="5"/>
                  </a:cubicBezTo>
                  <a:cubicBezTo>
                    <a:pt x="72" y="1"/>
                    <a:pt x="68" y="0"/>
                    <a:pt x="64" y="1"/>
                  </a:cubicBez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00" name="Freeform 53">
              <a:extLst>
                <a:ext uri="{FF2B5EF4-FFF2-40B4-BE49-F238E27FC236}">
                  <a16:creationId xmlns:a16="http://schemas.microsoft.com/office/drawing/2014/main" id="{40BEF174-BF5A-1F70-43E3-97779D7F4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36763"/>
              <a:ext cx="180975" cy="60325"/>
            </a:xfrm>
            <a:custGeom>
              <a:avLst/>
              <a:gdLst>
                <a:gd name="T0" fmla="*/ 0 w 48"/>
                <a:gd name="T1" fmla="*/ 0 h 16"/>
                <a:gd name="T2" fmla="*/ 12 w 48"/>
                <a:gd name="T3" fmla="*/ 0 h 16"/>
                <a:gd name="T4" fmla="*/ 30 w 48"/>
                <a:gd name="T5" fmla="*/ 8 h 16"/>
                <a:gd name="T6" fmla="*/ 42 w 48"/>
                <a:gd name="T7" fmla="*/ 8 h 16"/>
                <a:gd name="T8" fmla="*/ 42 w 48"/>
                <a:gd name="T9" fmla="*/ 16 h 16"/>
                <a:gd name="T10" fmla="*/ 20 w 4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6"/>
                    <a:pt x="30" y="8"/>
                  </a:cubicBezTo>
                  <a:cubicBezTo>
                    <a:pt x="30" y="8"/>
                    <a:pt x="36" y="8"/>
                    <a:pt x="42" y="8"/>
                  </a:cubicBezTo>
                  <a:cubicBezTo>
                    <a:pt x="48" y="8"/>
                    <a:pt x="48" y="16"/>
                    <a:pt x="42" y="16"/>
                  </a:cubicBez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D0C16499-04A8-D8AC-0AEB-B437ED7B687C}"/>
              </a:ext>
            </a:extLst>
          </p:cNvPr>
          <p:cNvGrpSpPr/>
          <p:nvPr/>
        </p:nvGrpSpPr>
        <p:grpSpPr>
          <a:xfrm>
            <a:off x="10924854" y="1193308"/>
            <a:ext cx="346075" cy="398463"/>
            <a:chOff x="8447088" y="3925888"/>
            <a:chExt cx="346075" cy="398463"/>
          </a:xfrm>
        </p:grpSpPr>
        <p:sp>
          <p:nvSpPr>
            <p:cNvPr id="102" name="Freeform 66">
              <a:extLst>
                <a:ext uri="{FF2B5EF4-FFF2-40B4-BE49-F238E27FC236}">
                  <a16:creationId xmlns:a16="http://schemas.microsoft.com/office/drawing/2014/main" id="{E4A34403-E2D6-B37B-B09C-3DD7DC7E6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6001" y="4121151"/>
              <a:ext cx="74613" cy="82550"/>
            </a:xfrm>
            <a:custGeom>
              <a:avLst/>
              <a:gdLst>
                <a:gd name="T0" fmla="*/ 6 w 20"/>
                <a:gd name="T1" fmla="*/ 22 h 22"/>
                <a:gd name="T2" fmla="*/ 20 w 20"/>
                <a:gd name="T3" fmla="*/ 22 h 22"/>
                <a:gd name="T4" fmla="*/ 7 w 20"/>
                <a:gd name="T5" fmla="*/ 0 h 22"/>
                <a:gd name="T6" fmla="*/ 0 w 20"/>
                <a:gd name="T7" fmla="*/ 13 h 22"/>
                <a:gd name="T8" fmla="*/ 6 w 2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6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12"/>
                    <a:pt x="15" y="4"/>
                    <a:pt x="7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5"/>
                    <a:pt x="6" y="18"/>
                    <a:pt x="6" y="22"/>
                  </a:cubicBezTo>
                  <a:close/>
                </a:path>
              </a:pathLst>
            </a:custGeom>
            <a:noFill/>
            <a:ln w="14288" cap="flat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03" name="Freeform 67">
              <a:extLst>
                <a:ext uri="{FF2B5EF4-FFF2-40B4-BE49-F238E27FC236}">
                  <a16:creationId xmlns:a16="http://schemas.microsoft.com/office/drawing/2014/main" id="{3C0276C6-BEC3-778F-BA82-0C1B84F2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4563" y="4230688"/>
              <a:ext cx="107950" cy="63500"/>
            </a:xfrm>
            <a:custGeom>
              <a:avLst/>
              <a:gdLst>
                <a:gd name="T0" fmla="*/ 21 w 29"/>
                <a:gd name="T1" fmla="*/ 0 h 17"/>
                <a:gd name="T2" fmla="*/ 15 w 29"/>
                <a:gd name="T3" fmla="*/ 2 h 17"/>
                <a:gd name="T4" fmla="*/ 9 w 29"/>
                <a:gd name="T5" fmla="*/ 0 h 17"/>
                <a:gd name="T6" fmla="*/ 0 w 29"/>
                <a:gd name="T7" fmla="*/ 12 h 17"/>
                <a:gd name="T8" fmla="*/ 15 w 29"/>
                <a:gd name="T9" fmla="*/ 17 h 17"/>
                <a:gd name="T10" fmla="*/ 29 w 29"/>
                <a:gd name="T11" fmla="*/ 12 h 17"/>
                <a:gd name="T12" fmla="*/ 21 w 2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7">
                  <a:moveTo>
                    <a:pt x="21" y="0"/>
                  </a:moveTo>
                  <a:cubicBezTo>
                    <a:pt x="19" y="2"/>
                    <a:pt x="17" y="2"/>
                    <a:pt x="15" y="2"/>
                  </a:cubicBezTo>
                  <a:cubicBezTo>
                    <a:pt x="13" y="2"/>
                    <a:pt x="11" y="2"/>
                    <a:pt x="9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5"/>
                    <a:pt x="10" y="17"/>
                    <a:pt x="15" y="17"/>
                  </a:cubicBezTo>
                  <a:cubicBezTo>
                    <a:pt x="20" y="17"/>
                    <a:pt x="25" y="15"/>
                    <a:pt x="29" y="12"/>
                  </a:cubicBezTo>
                  <a:lnTo>
                    <a:pt x="21" y="0"/>
                  </a:lnTo>
                  <a:close/>
                </a:path>
              </a:pathLst>
            </a:custGeom>
            <a:noFill/>
            <a:ln w="14288" cap="flat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04" name="Freeform 68">
              <a:extLst>
                <a:ext uri="{FF2B5EF4-FFF2-40B4-BE49-F238E27FC236}">
                  <a16:creationId xmlns:a16="http://schemas.microsoft.com/office/drawing/2014/main" id="{8BA77A0D-7377-196F-6FAC-0AC938E7F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9638" y="4121151"/>
              <a:ext cx="76200" cy="82550"/>
            </a:xfrm>
            <a:custGeom>
              <a:avLst/>
              <a:gdLst>
                <a:gd name="T0" fmla="*/ 20 w 20"/>
                <a:gd name="T1" fmla="*/ 13 h 22"/>
                <a:gd name="T2" fmla="*/ 13 w 20"/>
                <a:gd name="T3" fmla="*/ 0 h 22"/>
                <a:gd name="T4" fmla="*/ 0 w 20"/>
                <a:gd name="T5" fmla="*/ 22 h 22"/>
                <a:gd name="T6" fmla="*/ 14 w 20"/>
                <a:gd name="T7" fmla="*/ 22 h 22"/>
                <a:gd name="T8" fmla="*/ 20 w 20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20" y="13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5" y="4"/>
                    <a:pt x="0" y="12"/>
                    <a:pt x="0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18"/>
                    <a:pt x="17" y="15"/>
                    <a:pt x="20" y="13"/>
                  </a:cubicBezTo>
                  <a:close/>
                </a:path>
              </a:pathLst>
            </a:custGeom>
            <a:noFill/>
            <a:ln w="14288" cap="flat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05" name="Freeform 69">
              <a:extLst>
                <a:ext uri="{FF2B5EF4-FFF2-40B4-BE49-F238E27FC236}">
                  <a16:creationId xmlns:a16="http://schemas.microsoft.com/office/drawing/2014/main" id="{69D14437-CD95-1ABC-F682-DF47CADB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788" y="3925888"/>
              <a:ext cx="203200" cy="173038"/>
            </a:xfrm>
            <a:custGeom>
              <a:avLst/>
              <a:gdLst>
                <a:gd name="T0" fmla="*/ 0 w 54"/>
                <a:gd name="T1" fmla="*/ 24 h 46"/>
                <a:gd name="T2" fmla="*/ 54 w 54"/>
                <a:gd name="T3" fmla="*/ 16 h 46"/>
                <a:gd name="T4" fmla="*/ 0 w 54"/>
                <a:gd name="T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46">
                  <a:moveTo>
                    <a:pt x="0" y="24"/>
                  </a:moveTo>
                  <a:cubicBezTo>
                    <a:pt x="18" y="0"/>
                    <a:pt x="36" y="32"/>
                    <a:pt x="54" y="16"/>
                  </a:cubicBezTo>
                  <a:cubicBezTo>
                    <a:pt x="32" y="46"/>
                    <a:pt x="16" y="14"/>
                    <a:pt x="0" y="24"/>
                  </a:cubicBezTo>
                  <a:close/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06" name="Freeform 70">
              <a:extLst>
                <a:ext uri="{FF2B5EF4-FFF2-40B4-BE49-F238E27FC236}">
                  <a16:creationId xmlns:a16="http://schemas.microsoft.com/office/drawing/2014/main" id="{2DD078FF-B82B-170E-CD67-9FBA52DE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7088" y="4084638"/>
              <a:ext cx="346075" cy="239713"/>
            </a:xfrm>
            <a:custGeom>
              <a:avLst/>
              <a:gdLst>
                <a:gd name="T0" fmla="*/ 16 w 92"/>
                <a:gd name="T1" fmla="*/ 0 h 64"/>
                <a:gd name="T2" fmla="*/ 76 w 92"/>
                <a:gd name="T3" fmla="*/ 0 h 64"/>
                <a:gd name="T4" fmla="*/ 92 w 92"/>
                <a:gd name="T5" fmla="*/ 64 h 64"/>
                <a:gd name="T6" fmla="*/ 0 w 92"/>
                <a:gd name="T7" fmla="*/ 64 h 64"/>
                <a:gd name="T8" fmla="*/ 16 w 92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4">
                  <a:moveTo>
                    <a:pt x="16" y="0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8" y="42"/>
                    <a:pt x="9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4" y="42"/>
                    <a:pt x="16" y="0"/>
                    <a:pt x="16" y="0"/>
                  </a:cubicBezTo>
                  <a:close/>
                </a:path>
              </a:pathLst>
            </a:custGeom>
            <a:noFill/>
            <a:ln w="14288" cap="flat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07" name="Freeform 71">
              <a:extLst>
                <a:ext uri="{FF2B5EF4-FFF2-40B4-BE49-F238E27FC236}">
                  <a16:creationId xmlns:a16="http://schemas.microsoft.com/office/drawing/2014/main" id="{BEA51661-4E86-D018-E4FB-764BD9B8F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2188" y="4197351"/>
              <a:ext cx="15875" cy="14288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2 w 4"/>
                <a:gd name="T5" fmla="*/ 4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noFill/>
            <a:ln w="14288" cap="flat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C526FC44-01E7-5250-AA52-16AA695E11B3}"/>
              </a:ext>
            </a:extLst>
          </p:cNvPr>
          <p:cNvGrpSpPr/>
          <p:nvPr/>
        </p:nvGrpSpPr>
        <p:grpSpPr>
          <a:xfrm>
            <a:off x="862332" y="3634457"/>
            <a:ext cx="344488" cy="342901"/>
            <a:chOff x="7005638" y="1814513"/>
            <a:chExt cx="344488" cy="342901"/>
          </a:xfrm>
        </p:grpSpPr>
        <p:sp>
          <p:nvSpPr>
            <p:cNvPr id="109" name="Freeform 92">
              <a:extLst>
                <a:ext uri="{FF2B5EF4-FFF2-40B4-BE49-F238E27FC236}">
                  <a16:creationId xmlns:a16="http://schemas.microsoft.com/office/drawing/2014/main" id="{84F40146-9FE9-4355-5793-56B5F277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1814513"/>
              <a:ext cx="119063" cy="184150"/>
            </a:xfrm>
            <a:custGeom>
              <a:avLst/>
              <a:gdLst>
                <a:gd name="T0" fmla="*/ 32 w 32"/>
                <a:gd name="T1" fmla="*/ 34 h 49"/>
                <a:gd name="T2" fmla="*/ 16 w 32"/>
                <a:gd name="T3" fmla="*/ 49 h 49"/>
                <a:gd name="T4" fmla="*/ 0 w 32"/>
                <a:gd name="T5" fmla="*/ 34 h 49"/>
                <a:gd name="T6" fmla="*/ 16 w 32"/>
                <a:gd name="T7" fmla="*/ 0 h 49"/>
                <a:gd name="T8" fmla="*/ 32 w 32"/>
                <a:gd name="T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32" y="34"/>
                  </a:moveTo>
                  <a:cubicBezTo>
                    <a:pt x="32" y="43"/>
                    <a:pt x="25" y="49"/>
                    <a:pt x="16" y="49"/>
                  </a:cubicBezTo>
                  <a:cubicBezTo>
                    <a:pt x="7" y="49"/>
                    <a:pt x="0" y="43"/>
                    <a:pt x="0" y="34"/>
                  </a:cubicBezTo>
                  <a:cubicBezTo>
                    <a:pt x="0" y="25"/>
                    <a:pt x="16" y="0"/>
                    <a:pt x="16" y="0"/>
                  </a:cubicBezTo>
                  <a:cubicBezTo>
                    <a:pt x="16" y="0"/>
                    <a:pt x="32" y="25"/>
                    <a:pt x="32" y="34"/>
                  </a:cubicBezTo>
                  <a:close/>
                </a:path>
              </a:pathLst>
            </a:custGeom>
            <a:noFill/>
            <a:ln w="14288" cap="flat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10" name="Freeform 93">
              <a:extLst>
                <a:ext uri="{FF2B5EF4-FFF2-40B4-BE49-F238E27FC236}">
                  <a16:creationId xmlns:a16="http://schemas.microsoft.com/office/drawing/2014/main" id="{07293865-46B2-488B-FEA9-F0413E194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1943101"/>
              <a:ext cx="30163" cy="254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4" y="7"/>
                    <a:pt x="0" y="4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11" name="Rectangle 94">
              <a:extLst>
                <a:ext uri="{FF2B5EF4-FFF2-40B4-BE49-F238E27FC236}">
                  <a16:creationId xmlns:a16="http://schemas.microsoft.com/office/drawing/2014/main" id="{D973432B-062D-82E9-FABC-15FD91F37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2111376"/>
              <a:ext cx="90488" cy="46038"/>
            </a:xfrm>
            <a:prstGeom prst="rect">
              <a:avLst/>
            </a:prstGeom>
            <a:noFill/>
            <a:ln w="14288" cap="flat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12" name="Freeform 95">
              <a:extLst>
                <a:ext uri="{FF2B5EF4-FFF2-40B4-BE49-F238E27FC236}">
                  <a16:creationId xmlns:a16="http://schemas.microsoft.com/office/drawing/2014/main" id="{782A5F94-C186-5163-D35E-4F8CA50D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32 w 32"/>
                <a:gd name="T5" fmla="*/ 36 h 58"/>
                <a:gd name="T6" fmla="*/ 32 w 32"/>
                <a:gd name="T7" fmla="*/ 4 h 58"/>
                <a:gd name="T8" fmla="*/ 22 w 32"/>
                <a:gd name="T9" fmla="*/ 28 h 58"/>
                <a:gd name="T10" fmla="*/ 10 w 32"/>
                <a:gd name="T11" fmla="*/ 40 h 58"/>
                <a:gd name="T12" fmla="*/ 13 w 32"/>
                <a:gd name="T13" fmla="*/ 28 h 58"/>
                <a:gd name="T14" fmla="*/ 6 w 32"/>
                <a:gd name="T15" fmla="*/ 24 h 58"/>
                <a:gd name="T16" fmla="*/ 0 w 32"/>
                <a:gd name="T17" fmla="*/ 40 h 58"/>
                <a:gd name="T18" fmla="*/ 0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29" y="39"/>
                    <a:pt x="32" y="36"/>
                  </a:cubicBezTo>
                  <a:cubicBezTo>
                    <a:pt x="32" y="30"/>
                    <a:pt x="32" y="4"/>
                    <a:pt x="32" y="4"/>
                  </a:cubicBezTo>
                  <a:cubicBezTo>
                    <a:pt x="32" y="4"/>
                    <a:pt x="22" y="0"/>
                    <a:pt x="22" y="2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2"/>
                    <a:pt x="9" y="20"/>
                    <a:pt x="6" y="24"/>
                  </a:cubicBezTo>
                  <a:cubicBezTo>
                    <a:pt x="3" y="28"/>
                    <a:pt x="0" y="40"/>
                    <a:pt x="0" y="40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13" name="Rectangle 96">
              <a:extLst>
                <a:ext uri="{FF2B5EF4-FFF2-40B4-BE49-F238E27FC236}">
                  <a16:creationId xmlns:a16="http://schemas.microsoft.com/office/drawing/2014/main" id="{0584CA7D-5981-1438-D60D-7A9E6BA7C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0088" y="2111376"/>
              <a:ext cx="90488" cy="46038"/>
            </a:xfrm>
            <a:prstGeom prst="rect">
              <a:avLst/>
            </a:prstGeom>
            <a:noFill/>
            <a:ln w="14288" cap="flat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14" name="Freeform 97">
              <a:extLst>
                <a:ext uri="{FF2B5EF4-FFF2-40B4-BE49-F238E27FC236}">
                  <a16:creationId xmlns:a16="http://schemas.microsoft.com/office/drawing/2014/main" id="{763F3DD7-F696-1A94-70F8-B555A0849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0 w 32"/>
                <a:gd name="T5" fmla="*/ 36 h 58"/>
                <a:gd name="T6" fmla="*/ 0 w 32"/>
                <a:gd name="T7" fmla="*/ 4 h 58"/>
                <a:gd name="T8" fmla="*/ 10 w 32"/>
                <a:gd name="T9" fmla="*/ 28 h 58"/>
                <a:gd name="T10" fmla="*/ 22 w 32"/>
                <a:gd name="T11" fmla="*/ 40 h 58"/>
                <a:gd name="T12" fmla="*/ 19 w 32"/>
                <a:gd name="T13" fmla="*/ 28 h 58"/>
                <a:gd name="T14" fmla="*/ 26 w 32"/>
                <a:gd name="T15" fmla="*/ 24 h 58"/>
                <a:gd name="T16" fmla="*/ 32 w 32"/>
                <a:gd name="T17" fmla="*/ 40 h 58"/>
                <a:gd name="T18" fmla="*/ 32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4" y="39"/>
                    <a:pt x="0" y="36"/>
                  </a:cubicBezTo>
                  <a:cubicBezTo>
                    <a:pt x="0" y="30"/>
                    <a:pt x="0" y="4"/>
                    <a:pt x="0" y="4"/>
                  </a:cubicBezTo>
                  <a:cubicBezTo>
                    <a:pt x="0" y="4"/>
                    <a:pt x="10" y="0"/>
                    <a:pt x="10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2"/>
                    <a:pt x="23" y="20"/>
                    <a:pt x="26" y="24"/>
                  </a:cubicBezTo>
                  <a:cubicBezTo>
                    <a:pt x="29" y="28"/>
                    <a:pt x="32" y="40"/>
                    <a:pt x="32" y="40"/>
                  </a:cubicBezTo>
                  <a:cubicBezTo>
                    <a:pt x="32" y="58"/>
                    <a:pt x="32" y="58"/>
                    <a:pt x="32" y="58"/>
                  </a:cubicBezTo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B913FB83-902C-7B04-82A9-6BEE967926B2}"/>
              </a:ext>
            </a:extLst>
          </p:cNvPr>
          <p:cNvGrpSpPr/>
          <p:nvPr/>
        </p:nvGrpSpPr>
        <p:grpSpPr>
          <a:xfrm>
            <a:off x="10970891" y="4837827"/>
            <a:ext cx="254000" cy="330200"/>
            <a:chOff x="3444876" y="4716463"/>
            <a:chExt cx="254000" cy="330200"/>
          </a:xfrm>
        </p:grpSpPr>
        <p:sp>
          <p:nvSpPr>
            <p:cNvPr id="116" name="Freeform 189">
              <a:extLst>
                <a:ext uri="{FF2B5EF4-FFF2-40B4-BE49-F238E27FC236}">
                  <a16:creationId xmlns:a16="http://schemas.microsoft.com/office/drawing/2014/main" id="{F33C8D24-3FC5-5A97-1536-8BCBCA01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6" y="4760913"/>
              <a:ext cx="254000" cy="285750"/>
            </a:xfrm>
            <a:custGeom>
              <a:avLst/>
              <a:gdLst>
                <a:gd name="T0" fmla="*/ 160 w 160"/>
                <a:gd name="T1" fmla="*/ 0 h 180"/>
                <a:gd name="T2" fmla="*/ 0 w 160"/>
                <a:gd name="T3" fmla="*/ 0 h 180"/>
                <a:gd name="T4" fmla="*/ 18 w 160"/>
                <a:gd name="T5" fmla="*/ 180 h 180"/>
                <a:gd name="T6" fmla="*/ 141 w 160"/>
                <a:gd name="T7" fmla="*/ 180 h 180"/>
                <a:gd name="T8" fmla="*/ 160 w 160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80">
                  <a:moveTo>
                    <a:pt x="160" y="0"/>
                  </a:moveTo>
                  <a:lnTo>
                    <a:pt x="0" y="0"/>
                  </a:lnTo>
                  <a:lnTo>
                    <a:pt x="18" y="180"/>
                  </a:lnTo>
                  <a:lnTo>
                    <a:pt x="141" y="180"/>
                  </a:lnTo>
                  <a:lnTo>
                    <a:pt x="160" y="0"/>
                  </a:lnTo>
                  <a:close/>
                </a:path>
              </a:pathLst>
            </a:custGeom>
            <a:noFill/>
            <a:ln w="14288" cap="flat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17" name="Freeform 190">
              <a:extLst>
                <a:ext uri="{FF2B5EF4-FFF2-40B4-BE49-F238E27FC236}">
                  <a16:creationId xmlns:a16="http://schemas.microsoft.com/office/drawing/2014/main" id="{891CDA49-600C-ABB7-341B-A98787FA1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051" y="4829176"/>
              <a:ext cx="34925" cy="22225"/>
            </a:xfrm>
            <a:custGeom>
              <a:avLst/>
              <a:gdLst>
                <a:gd name="T0" fmla="*/ 22 w 22"/>
                <a:gd name="T1" fmla="*/ 0 h 14"/>
                <a:gd name="T2" fmla="*/ 17 w 22"/>
                <a:gd name="T3" fmla="*/ 14 h 14"/>
                <a:gd name="T4" fmla="*/ 0 w 22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lnTo>
                    <a:pt x="17" y="14"/>
                  </a:lnTo>
                  <a:lnTo>
                    <a:pt x="0" y="12"/>
                  </a:lnTo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18" name="Freeform 191">
              <a:extLst>
                <a:ext uri="{FF2B5EF4-FFF2-40B4-BE49-F238E27FC236}">
                  <a16:creationId xmlns:a16="http://schemas.microsoft.com/office/drawing/2014/main" id="{2428CF24-4681-F4BE-6491-8568D5B58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3" y="4884738"/>
              <a:ext cx="26988" cy="26988"/>
            </a:xfrm>
            <a:custGeom>
              <a:avLst/>
              <a:gdLst>
                <a:gd name="T0" fmla="*/ 0 w 17"/>
                <a:gd name="T1" fmla="*/ 5 h 17"/>
                <a:gd name="T2" fmla="*/ 15 w 17"/>
                <a:gd name="T3" fmla="*/ 0 h 17"/>
                <a:gd name="T4" fmla="*/ 17 w 17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lnTo>
                    <a:pt x="15" y="0"/>
                  </a:lnTo>
                  <a:lnTo>
                    <a:pt x="17" y="17"/>
                  </a:lnTo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19" name="Freeform 192">
              <a:extLst>
                <a:ext uri="{FF2B5EF4-FFF2-40B4-BE49-F238E27FC236}">
                  <a16:creationId xmlns:a16="http://schemas.microsoft.com/office/drawing/2014/main" id="{2A3A2ED1-7784-F14D-9FEC-0198C916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49228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0 w 12"/>
                <a:gd name="T3" fmla="*/ 12 h 24"/>
                <a:gd name="T4" fmla="*/ 12 w 1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0" y="12"/>
                  </a:lnTo>
                  <a:lnTo>
                    <a:pt x="12" y="0"/>
                  </a:lnTo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20" name="Freeform 193">
              <a:extLst>
                <a:ext uri="{FF2B5EF4-FFF2-40B4-BE49-F238E27FC236}">
                  <a16:creationId xmlns:a16="http://schemas.microsoft.com/office/drawing/2014/main" id="{44D094A9-26CA-F246-9ACD-B2D0CBF1C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4889501"/>
              <a:ext cx="60325" cy="52388"/>
            </a:xfrm>
            <a:custGeom>
              <a:avLst/>
              <a:gdLst>
                <a:gd name="T0" fmla="*/ 22 w 38"/>
                <a:gd name="T1" fmla="*/ 0 h 33"/>
                <a:gd name="T2" fmla="*/ 38 w 38"/>
                <a:gd name="T3" fmla="*/ 33 h 33"/>
                <a:gd name="T4" fmla="*/ 0 w 38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">
                  <a:moveTo>
                    <a:pt x="22" y="0"/>
                  </a:moveTo>
                  <a:lnTo>
                    <a:pt x="38" y="33"/>
                  </a:lnTo>
                  <a:lnTo>
                    <a:pt x="0" y="33"/>
                  </a:lnTo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21" name="Freeform 194">
              <a:extLst>
                <a:ext uri="{FF2B5EF4-FFF2-40B4-BE49-F238E27FC236}">
                  <a16:creationId xmlns:a16="http://schemas.microsoft.com/office/drawing/2014/main" id="{3B976113-A613-B9E7-6FCA-35ED3007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713" y="4799013"/>
              <a:ext cx="60325" cy="52388"/>
            </a:xfrm>
            <a:custGeom>
              <a:avLst/>
              <a:gdLst>
                <a:gd name="T0" fmla="*/ 0 w 38"/>
                <a:gd name="T1" fmla="*/ 31 h 33"/>
                <a:gd name="T2" fmla="*/ 19 w 38"/>
                <a:gd name="T3" fmla="*/ 0 h 33"/>
                <a:gd name="T4" fmla="*/ 38 w 38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">
                  <a:moveTo>
                    <a:pt x="0" y="31"/>
                  </a:moveTo>
                  <a:lnTo>
                    <a:pt x="19" y="0"/>
                  </a:lnTo>
                  <a:lnTo>
                    <a:pt x="38" y="33"/>
                  </a:lnTo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22" name="Freeform 195">
              <a:extLst>
                <a:ext uri="{FF2B5EF4-FFF2-40B4-BE49-F238E27FC236}">
                  <a16:creationId xmlns:a16="http://schemas.microsoft.com/office/drawing/2014/main" id="{85FE77D0-5327-5EAC-B073-8A2C59E9A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263" y="4884738"/>
              <a:ext cx="52388" cy="57150"/>
            </a:xfrm>
            <a:custGeom>
              <a:avLst/>
              <a:gdLst>
                <a:gd name="T0" fmla="*/ 33 w 33"/>
                <a:gd name="T1" fmla="*/ 36 h 36"/>
                <a:gd name="T2" fmla="*/ 0 w 33"/>
                <a:gd name="T3" fmla="*/ 36 h 36"/>
                <a:gd name="T4" fmla="*/ 19 w 33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33" y="36"/>
                  </a:moveTo>
                  <a:lnTo>
                    <a:pt x="0" y="36"/>
                  </a:lnTo>
                  <a:lnTo>
                    <a:pt x="19" y="0"/>
                  </a:lnTo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23" name="Freeform 196">
              <a:extLst>
                <a:ext uri="{FF2B5EF4-FFF2-40B4-BE49-F238E27FC236}">
                  <a16:creationId xmlns:a16="http://schemas.microsoft.com/office/drawing/2014/main" id="{E823B0ED-4881-526F-4B24-F3AAF9F4D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6" y="4716463"/>
              <a:ext cx="254000" cy="44450"/>
            </a:xfrm>
            <a:custGeom>
              <a:avLst/>
              <a:gdLst>
                <a:gd name="T0" fmla="*/ 141 w 160"/>
                <a:gd name="T1" fmla="*/ 0 h 28"/>
                <a:gd name="T2" fmla="*/ 18 w 160"/>
                <a:gd name="T3" fmla="*/ 0 h 28"/>
                <a:gd name="T4" fmla="*/ 0 w 160"/>
                <a:gd name="T5" fmla="*/ 28 h 28"/>
                <a:gd name="T6" fmla="*/ 160 w 160"/>
                <a:gd name="T7" fmla="*/ 28 h 28"/>
                <a:gd name="T8" fmla="*/ 141 w 160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28">
                  <a:moveTo>
                    <a:pt x="141" y="0"/>
                  </a:moveTo>
                  <a:lnTo>
                    <a:pt x="18" y="0"/>
                  </a:lnTo>
                  <a:lnTo>
                    <a:pt x="0" y="28"/>
                  </a:lnTo>
                  <a:lnTo>
                    <a:pt x="160" y="28"/>
                  </a:lnTo>
                  <a:lnTo>
                    <a:pt x="141" y="0"/>
                  </a:lnTo>
                  <a:close/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7456E686-8C68-F869-7B17-F8DF72255F8A}"/>
              </a:ext>
            </a:extLst>
          </p:cNvPr>
          <p:cNvGrpSpPr/>
          <p:nvPr/>
        </p:nvGrpSpPr>
        <p:grpSpPr>
          <a:xfrm>
            <a:off x="862429" y="4818419"/>
            <a:ext cx="331788" cy="341313"/>
            <a:chOff x="8447088" y="4705350"/>
            <a:chExt cx="331788" cy="341313"/>
          </a:xfrm>
        </p:grpSpPr>
        <p:sp>
          <p:nvSpPr>
            <p:cNvPr id="125" name="Freeform 227">
              <a:extLst>
                <a:ext uri="{FF2B5EF4-FFF2-40B4-BE49-F238E27FC236}">
                  <a16:creationId xmlns:a16="http://schemas.microsoft.com/office/drawing/2014/main" id="{492B38BD-6C62-1085-C7E7-E57C088E4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7088" y="4851400"/>
              <a:ext cx="165100" cy="195263"/>
            </a:xfrm>
            <a:custGeom>
              <a:avLst/>
              <a:gdLst>
                <a:gd name="T0" fmla="*/ 0 w 104"/>
                <a:gd name="T1" fmla="*/ 31 h 123"/>
                <a:gd name="T2" fmla="*/ 48 w 104"/>
                <a:gd name="T3" fmla="*/ 0 h 123"/>
                <a:gd name="T4" fmla="*/ 104 w 104"/>
                <a:gd name="T5" fmla="*/ 31 h 123"/>
                <a:gd name="T6" fmla="*/ 104 w 104"/>
                <a:gd name="T7" fmla="*/ 93 h 123"/>
                <a:gd name="T8" fmla="*/ 48 w 104"/>
                <a:gd name="T9" fmla="*/ 123 h 123"/>
                <a:gd name="T10" fmla="*/ 0 w 104"/>
                <a:gd name="T11" fmla="*/ 93 h 123"/>
                <a:gd name="T12" fmla="*/ 0 w 104"/>
                <a:gd name="T13" fmla="*/ 3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23">
                  <a:moveTo>
                    <a:pt x="0" y="31"/>
                  </a:moveTo>
                  <a:lnTo>
                    <a:pt x="48" y="0"/>
                  </a:lnTo>
                  <a:lnTo>
                    <a:pt x="104" y="31"/>
                  </a:lnTo>
                  <a:lnTo>
                    <a:pt x="104" y="93"/>
                  </a:lnTo>
                  <a:lnTo>
                    <a:pt x="48" y="123"/>
                  </a:lnTo>
                  <a:lnTo>
                    <a:pt x="0" y="93"/>
                  </a:lnTo>
                  <a:lnTo>
                    <a:pt x="0" y="31"/>
                  </a:lnTo>
                  <a:close/>
                </a:path>
              </a:pathLst>
            </a:custGeom>
            <a:noFill/>
            <a:ln w="14288" cap="flat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26" name="Freeform 228">
              <a:extLst>
                <a:ext uri="{FF2B5EF4-FFF2-40B4-BE49-F238E27FC236}">
                  <a16:creationId xmlns:a16="http://schemas.microsoft.com/office/drawing/2014/main" id="{9782B940-2C5A-0689-0AAC-97969F575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2188" y="4851400"/>
              <a:ext cx="166688" cy="195263"/>
            </a:xfrm>
            <a:custGeom>
              <a:avLst/>
              <a:gdLst>
                <a:gd name="T0" fmla="*/ 0 w 105"/>
                <a:gd name="T1" fmla="*/ 31 h 123"/>
                <a:gd name="T2" fmla="*/ 57 w 105"/>
                <a:gd name="T3" fmla="*/ 0 h 123"/>
                <a:gd name="T4" fmla="*/ 105 w 105"/>
                <a:gd name="T5" fmla="*/ 31 h 123"/>
                <a:gd name="T6" fmla="*/ 105 w 105"/>
                <a:gd name="T7" fmla="*/ 93 h 123"/>
                <a:gd name="T8" fmla="*/ 57 w 105"/>
                <a:gd name="T9" fmla="*/ 123 h 123"/>
                <a:gd name="T10" fmla="*/ 0 w 105"/>
                <a:gd name="T11" fmla="*/ 93 h 123"/>
                <a:gd name="T12" fmla="*/ 0 w 105"/>
                <a:gd name="T13" fmla="*/ 3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123">
                  <a:moveTo>
                    <a:pt x="0" y="31"/>
                  </a:moveTo>
                  <a:lnTo>
                    <a:pt x="57" y="0"/>
                  </a:lnTo>
                  <a:lnTo>
                    <a:pt x="105" y="31"/>
                  </a:lnTo>
                  <a:lnTo>
                    <a:pt x="105" y="93"/>
                  </a:lnTo>
                  <a:lnTo>
                    <a:pt x="57" y="123"/>
                  </a:lnTo>
                  <a:lnTo>
                    <a:pt x="0" y="93"/>
                  </a:lnTo>
                  <a:lnTo>
                    <a:pt x="0" y="31"/>
                  </a:lnTo>
                  <a:close/>
                </a:path>
              </a:pathLst>
            </a:custGeom>
            <a:noFill/>
            <a:ln w="14288" cap="flat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27" name="Freeform 229">
              <a:extLst>
                <a:ext uri="{FF2B5EF4-FFF2-40B4-BE49-F238E27FC236}">
                  <a16:creationId xmlns:a16="http://schemas.microsoft.com/office/drawing/2014/main" id="{F4438C5C-210A-3475-2CF7-2AEDB9C6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288" y="4705350"/>
              <a:ext cx="179388" cy="195263"/>
            </a:xfrm>
            <a:custGeom>
              <a:avLst/>
              <a:gdLst>
                <a:gd name="T0" fmla="*/ 0 w 113"/>
                <a:gd name="T1" fmla="*/ 30 h 123"/>
                <a:gd name="T2" fmla="*/ 56 w 113"/>
                <a:gd name="T3" fmla="*/ 0 h 123"/>
                <a:gd name="T4" fmla="*/ 113 w 113"/>
                <a:gd name="T5" fmla="*/ 30 h 123"/>
                <a:gd name="T6" fmla="*/ 113 w 113"/>
                <a:gd name="T7" fmla="*/ 92 h 123"/>
                <a:gd name="T8" fmla="*/ 56 w 113"/>
                <a:gd name="T9" fmla="*/ 123 h 123"/>
                <a:gd name="T10" fmla="*/ 0 w 113"/>
                <a:gd name="T11" fmla="*/ 92 h 123"/>
                <a:gd name="T12" fmla="*/ 0 w 113"/>
                <a:gd name="T13" fmla="*/ 3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23">
                  <a:moveTo>
                    <a:pt x="0" y="30"/>
                  </a:moveTo>
                  <a:lnTo>
                    <a:pt x="56" y="0"/>
                  </a:lnTo>
                  <a:lnTo>
                    <a:pt x="113" y="30"/>
                  </a:lnTo>
                  <a:lnTo>
                    <a:pt x="113" y="92"/>
                  </a:lnTo>
                  <a:lnTo>
                    <a:pt x="56" y="123"/>
                  </a:lnTo>
                  <a:lnTo>
                    <a:pt x="0" y="92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14288" cap="flat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18529BA5-3EDC-EB72-2CBB-8C8D5BFE4515}"/>
              </a:ext>
            </a:extLst>
          </p:cNvPr>
          <p:cNvGrpSpPr/>
          <p:nvPr/>
        </p:nvGrpSpPr>
        <p:grpSpPr>
          <a:xfrm>
            <a:off x="869475" y="2390563"/>
            <a:ext cx="330201" cy="346075"/>
            <a:chOff x="4841875" y="3255963"/>
            <a:chExt cx="330201" cy="346075"/>
          </a:xfrm>
        </p:grpSpPr>
        <p:sp>
          <p:nvSpPr>
            <p:cNvPr id="129" name="Line 264">
              <a:extLst>
                <a:ext uri="{FF2B5EF4-FFF2-40B4-BE49-F238E27FC236}">
                  <a16:creationId xmlns:a16="http://schemas.microsoft.com/office/drawing/2014/main" id="{C9ED1B21-CD10-00E4-70B0-6CBC36213E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3813" y="3376613"/>
              <a:ext cx="23813" cy="0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0" name="Line 265">
              <a:extLst>
                <a:ext uri="{FF2B5EF4-FFF2-40B4-BE49-F238E27FC236}">
                  <a16:creationId xmlns:a16="http://schemas.microsoft.com/office/drawing/2014/main" id="{6DE60F14-BC44-BE35-0378-9FDF0382A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78413" y="3286125"/>
              <a:ext cx="19050" cy="19050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1" name="Line 266">
              <a:extLst>
                <a:ext uri="{FF2B5EF4-FFF2-40B4-BE49-F238E27FC236}">
                  <a16:creationId xmlns:a16="http://schemas.microsoft.com/office/drawing/2014/main" id="{5F0C4186-5EA7-6D50-B661-C2149E1244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06975" y="3255963"/>
              <a:ext cx="0" cy="22225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2" name="Line 267">
              <a:extLst>
                <a:ext uri="{FF2B5EF4-FFF2-40B4-BE49-F238E27FC236}">
                  <a16:creationId xmlns:a16="http://schemas.microsoft.com/office/drawing/2014/main" id="{3B0754B5-EE4F-F49C-4D04-31EC1EEE24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16488" y="3286125"/>
              <a:ext cx="19050" cy="19050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3" name="Line 268">
              <a:extLst>
                <a:ext uri="{FF2B5EF4-FFF2-40B4-BE49-F238E27FC236}">
                  <a16:creationId xmlns:a16="http://schemas.microsoft.com/office/drawing/2014/main" id="{81073A9F-801A-6AD7-7D16-469A61581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6325" y="3376613"/>
              <a:ext cx="22225" cy="0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E8A51E12-5B96-B34E-3044-1A3982D2A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3429000"/>
              <a:ext cx="330200" cy="173038"/>
            </a:xfrm>
            <a:custGeom>
              <a:avLst/>
              <a:gdLst>
                <a:gd name="T0" fmla="*/ 0 w 88"/>
                <a:gd name="T1" fmla="*/ 14 h 46"/>
                <a:gd name="T2" fmla="*/ 0 w 88"/>
                <a:gd name="T3" fmla="*/ 46 h 46"/>
                <a:gd name="T4" fmla="*/ 88 w 88"/>
                <a:gd name="T5" fmla="*/ 46 h 46"/>
                <a:gd name="T6" fmla="*/ 88 w 88"/>
                <a:gd name="T7" fmla="*/ 14 h 46"/>
                <a:gd name="T8" fmla="*/ 0 w 88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6">
                  <a:moveTo>
                    <a:pt x="0" y="14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66" y="0"/>
                    <a:pt x="22" y="0"/>
                    <a:pt x="0" y="14"/>
                  </a:cubicBezTo>
                  <a:close/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5" name="Line 270">
              <a:extLst>
                <a:ext uri="{FF2B5EF4-FFF2-40B4-BE49-F238E27FC236}">
                  <a16:creationId xmlns:a16="http://schemas.microsoft.com/office/drawing/2014/main" id="{3FE68D2E-F5B5-EA7E-EE9D-8A4BCEACFD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32375" y="3444875"/>
              <a:ext cx="53975" cy="157163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6" name="Line 271">
              <a:extLst>
                <a:ext uri="{FF2B5EF4-FFF2-40B4-BE49-F238E27FC236}">
                  <a16:creationId xmlns:a16="http://schemas.microsoft.com/office/drawing/2014/main" id="{67929F10-0614-E82E-834C-76F322905C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56188" y="3444875"/>
              <a:ext cx="115888" cy="142875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7" name="Line 272">
              <a:extLst>
                <a:ext uri="{FF2B5EF4-FFF2-40B4-BE49-F238E27FC236}">
                  <a16:creationId xmlns:a16="http://schemas.microsoft.com/office/drawing/2014/main" id="{14143FE3-6DFA-A9EA-9E38-808F447C1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7600" y="3444875"/>
              <a:ext cx="52388" cy="157163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8" name="Line 273">
              <a:extLst>
                <a:ext uri="{FF2B5EF4-FFF2-40B4-BE49-F238E27FC236}">
                  <a16:creationId xmlns:a16="http://schemas.microsoft.com/office/drawing/2014/main" id="{52D64F20-ADAD-565C-5082-EE6AA21242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1875" y="3444875"/>
              <a:ext cx="115888" cy="142875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39" name="Line 274">
              <a:extLst>
                <a:ext uri="{FF2B5EF4-FFF2-40B4-BE49-F238E27FC236}">
                  <a16:creationId xmlns:a16="http://schemas.microsoft.com/office/drawing/2014/main" id="{1B969C94-7F0D-D9B7-1999-29C6FA189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06975" y="3444875"/>
              <a:ext cx="0" cy="157163"/>
            </a:xfrm>
            <a:prstGeom prst="line">
              <a:avLst/>
            </a:pr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09430907-A6E4-8BA5-B01C-84F9A4383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363" y="3300413"/>
              <a:ext cx="149225" cy="144463"/>
            </a:xfrm>
            <a:custGeom>
              <a:avLst/>
              <a:gdLst>
                <a:gd name="T0" fmla="*/ 11 w 40"/>
                <a:gd name="T1" fmla="*/ 38 h 38"/>
                <a:gd name="T2" fmla="*/ 0 w 40"/>
                <a:gd name="T3" fmla="*/ 20 h 38"/>
                <a:gd name="T4" fmla="*/ 20 w 40"/>
                <a:gd name="T5" fmla="*/ 0 h 38"/>
                <a:gd name="T6" fmla="*/ 40 w 40"/>
                <a:gd name="T7" fmla="*/ 20 h 38"/>
                <a:gd name="T8" fmla="*/ 29 w 4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8">
                  <a:moveTo>
                    <a:pt x="11" y="38"/>
                  </a:moveTo>
                  <a:cubicBezTo>
                    <a:pt x="4" y="35"/>
                    <a:pt x="0" y="28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28"/>
                    <a:pt x="36" y="35"/>
                    <a:pt x="29" y="38"/>
                  </a:cubicBezTo>
                </a:path>
              </a:pathLst>
            </a:custGeom>
            <a:noFill/>
            <a:ln w="14288" cap="rnd">
              <a:solidFill>
                <a:srgbClr val="A7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7AAE13A-152C-19B6-7B3B-92906DD1502D}"/>
              </a:ext>
            </a:extLst>
          </p:cNvPr>
          <p:cNvGrpSpPr/>
          <p:nvPr/>
        </p:nvGrpSpPr>
        <p:grpSpPr>
          <a:xfrm>
            <a:off x="10932791" y="2434287"/>
            <a:ext cx="330200" cy="346075"/>
            <a:chOff x="7005638" y="3255963"/>
            <a:chExt cx="330200" cy="346075"/>
          </a:xfrm>
        </p:grpSpPr>
        <p:sp>
          <p:nvSpPr>
            <p:cNvPr id="142" name="Freeform 280">
              <a:extLst>
                <a:ext uri="{FF2B5EF4-FFF2-40B4-BE49-F238E27FC236}">
                  <a16:creationId xmlns:a16="http://schemas.microsoft.com/office/drawing/2014/main" id="{8DCD5C2C-0E82-BFFD-DB43-972C89180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0" y="3467100"/>
              <a:ext cx="58738" cy="134938"/>
            </a:xfrm>
            <a:custGeom>
              <a:avLst/>
              <a:gdLst>
                <a:gd name="T0" fmla="*/ 16 w 16"/>
                <a:gd name="T1" fmla="*/ 28 h 36"/>
                <a:gd name="T2" fmla="*/ 8 w 16"/>
                <a:gd name="T3" fmla="*/ 36 h 36"/>
                <a:gd name="T4" fmla="*/ 0 w 16"/>
                <a:gd name="T5" fmla="*/ 28 h 36"/>
                <a:gd name="T6" fmla="*/ 0 w 16"/>
                <a:gd name="T7" fmla="*/ 8 h 36"/>
                <a:gd name="T8" fmla="*/ 8 w 16"/>
                <a:gd name="T9" fmla="*/ 0 h 36"/>
                <a:gd name="T10" fmla="*/ 16 w 16"/>
                <a:gd name="T11" fmla="*/ 8 h 36"/>
                <a:gd name="T12" fmla="*/ 16 w 16"/>
                <a:gd name="T13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6">
                  <a:moveTo>
                    <a:pt x="16" y="28"/>
                  </a:moveTo>
                  <a:cubicBezTo>
                    <a:pt x="16" y="32"/>
                    <a:pt x="12" y="36"/>
                    <a:pt x="8" y="36"/>
                  </a:cubicBezTo>
                  <a:cubicBezTo>
                    <a:pt x="4" y="36"/>
                    <a:pt x="0" y="32"/>
                    <a:pt x="0" y="2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lnTo>
                    <a:pt x="16" y="28"/>
                  </a:lnTo>
                  <a:close/>
                </a:path>
              </a:pathLst>
            </a:custGeom>
            <a:noFill/>
            <a:ln w="14288" cap="flat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43" name="Freeform 281">
              <a:extLst>
                <a:ext uri="{FF2B5EF4-FFF2-40B4-BE49-F238E27FC236}">
                  <a16:creationId xmlns:a16="http://schemas.microsoft.com/office/drawing/2014/main" id="{0F9B0FEB-890E-0390-95E6-75690D7F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467100"/>
              <a:ext cx="60325" cy="134938"/>
            </a:xfrm>
            <a:custGeom>
              <a:avLst/>
              <a:gdLst>
                <a:gd name="T0" fmla="*/ 16 w 16"/>
                <a:gd name="T1" fmla="*/ 28 h 36"/>
                <a:gd name="T2" fmla="*/ 8 w 16"/>
                <a:gd name="T3" fmla="*/ 36 h 36"/>
                <a:gd name="T4" fmla="*/ 0 w 16"/>
                <a:gd name="T5" fmla="*/ 28 h 36"/>
                <a:gd name="T6" fmla="*/ 0 w 16"/>
                <a:gd name="T7" fmla="*/ 8 h 36"/>
                <a:gd name="T8" fmla="*/ 8 w 16"/>
                <a:gd name="T9" fmla="*/ 0 h 36"/>
                <a:gd name="T10" fmla="*/ 16 w 16"/>
                <a:gd name="T11" fmla="*/ 8 h 36"/>
                <a:gd name="T12" fmla="*/ 16 w 16"/>
                <a:gd name="T13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6">
                  <a:moveTo>
                    <a:pt x="16" y="28"/>
                  </a:moveTo>
                  <a:cubicBezTo>
                    <a:pt x="16" y="32"/>
                    <a:pt x="12" y="36"/>
                    <a:pt x="8" y="36"/>
                  </a:cubicBezTo>
                  <a:cubicBezTo>
                    <a:pt x="4" y="36"/>
                    <a:pt x="0" y="32"/>
                    <a:pt x="0" y="2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lnTo>
                    <a:pt x="16" y="28"/>
                  </a:lnTo>
                  <a:close/>
                </a:path>
              </a:pathLst>
            </a:custGeom>
            <a:noFill/>
            <a:ln w="14288" cap="flat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44" name="Freeform 282">
              <a:extLst>
                <a:ext uri="{FF2B5EF4-FFF2-40B4-BE49-F238E27FC236}">
                  <a16:creationId xmlns:a16="http://schemas.microsoft.com/office/drawing/2014/main" id="{9A8DA182-F7C1-AD5B-4768-DCBF4177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3255963"/>
              <a:ext cx="119063" cy="150813"/>
            </a:xfrm>
            <a:custGeom>
              <a:avLst/>
              <a:gdLst>
                <a:gd name="T0" fmla="*/ 32 w 32"/>
                <a:gd name="T1" fmla="*/ 0 h 40"/>
                <a:gd name="T2" fmla="*/ 32 w 32"/>
                <a:gd name="T3" fmla="*/ 24 h 40"/>
                <a:gd name="T4" fmla="*/ 16 w 32"/>
                <a:gd name="T5" fmla="*/ 40 h 40"/>
                <a:gd name="T6" fmla="*/ 0 w 32"/>
                <a:gd name="T7" fmla="*/ 24 h 40"/>
                <a:gd name="T8" fmla="*/ 0 w 32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0">
                  <a:moveTo>
                    <a:pt x="32" y="0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2" y="33"/>
                    <a:pt x="25" y="40"/>
                    <a:pt x="16" y="40"/>
                  </a:cubicBezTo>
                  <a:cubicBezTo>
                    <a:pt x="7" y="40"/>
                    <a:pt x="0" y="33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45" name="Line 283">
              <a:extLst>
                <a:ext uri="{FF2B5EF4-FFF2-40B4-BE49-F238E27FC236}">
                  <a16:creationId xmlns:a16="http://schemas.microsoft.com/office/drawing/2014/main" id="{54DD6FEB-0333-D517-A21D-402906A9B3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5963" y="3255963"/>
              <a:ext cx="0" cy="211138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46" name="Line 284">
              <a:extLst>
                <a:ext uri="{FF2B5EF4-FFF2-40B4-BE49-F238E27FC236}">
                  <a16:creationId xmlns:a16="http://schemas.microsoft.com/office/drawing/2014/main" id="{426C16EE-91B2-C0EA-9543-2B85C3FB6C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61225" y="3330575"/>
              <a:ext cx="0" cy="136525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47" name="Freeform 285">
              <a:extLst>
                <a:ext uri="{FF2B5EF4-FFF2-40B4-BE49-F238E27FC236}">
                  <a16:creationId xmlns:a16="http://schemas.microsoft.com/office/drawing/2014/main" id="{58A08C64-1230-CE87-07C1-1E5BB011F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3255963"/>
              <a:ext cx="150813" cy="180975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0 w 40"/>
                <a:gd name="T5" fmla="*/ 48 h 48"/>
                <a:gd name="T6" fmla="*/ 20 w 40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cubicBezTo>
                    <a:pt x="38" y="0"/>
                    <a:pt x="40" y="48"/>
                    <a:pt x="4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2" y="0"/>
                    <a:pt x="20" y="0"/>
                  </a:cubicBezTo>
                  <a:close/>
                </a:path>
              </a:pathLst>
            </a:cu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A9EA7EE-69BA-B187-15DA-CEAD15A23FBB}"/>
              </a:ext>
            </a:extLst>
          </p:cNvPr>
          <p:cNvGrpSpPr/>
          <p:nvPr/>
        </p:nvGrpSpPr>
        <p:grpSpPr>
          <a:xfrm>
            <a:off x="10924854" y="3695667"/>
            <a:ext cx="346075" cy="331788"/>
            <a:chOff x="2678113" y="3255963"/>
            <a:chExt cx="346075" cy="331788"/>
          </a:xfrm>
        </p:grpSpPr>
        <p:sp>
          <p:nvSpPr>
            <p:cNvPr id="149" name="Oval 312">
              <a:extLst>
                <a:ext uri="{FF2B5EF4-FFF2-40B4-BE49-F238E27FC236}">
                  <a16:creationId xmlns:a16="http://schemas.microsoft.com/office/drawing/2014/main" id="{88F2FE5F-7CDA-44CA-2549-9A2980899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563" y="3360738"/>
              <a:ext cx="180975" cy="180975"/>
            </a:xfrm>
            <a:prstGeom prst="ellipse">
              <a:avLst/>
            </a:prstGeom>
            <a:noFill/>
            <a:ln w="14288" cap="flat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0" name="Line 313">
              <a:extLst>
                <a:ext uri="{FF2B5EF4-FFF2-40B4-BE49-F238E27FC236}">
                  <a16:creationId xmlns:a16="http://schemas.microsoft.com/office/drawing/2014/main" id="{4DA26788-2D0C-81FB-56B1-1FE487A33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13050" y="3316288"/>
              <a:ext cx="0" cy="4445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1" name="Line 314">
              <a:extLst>
                <a:ext uri="{FF2B5EF4-FFF2-40B4-BE49-F238E27FC236}">
                  <a16:creationId xmlns:a16="http://schemas.microsoft.com/office/drawing/2014/main" id="{5C7B1B8F-4D31-2C9C-B0C2-E71146D2B0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3327400"/>
              <a:ext cx="15875" cy="41275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2" name="Line 315">
              <a:extLst>
                <a:ext uri="{FF2B5EF4-FFF2-40B4-BE49-F238E27FC236}">
                  <a16:creationId xmlns:a16="http://schemas.microsoft.com/office/drawing/2014/main" id="{E78F48EF-EF20-640E-62C6-43E5B73F79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5600" y="3398838"/>
              <a:ext cx="41275" cy="1905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3" name="Line 316">
              <a:extLst>
                <a:ext uri="{FF2B5EF4-FFF2-40B4-BE49-F238E27FC236}">
                  <a16:creationId xmlns:a16="http://schemas.microsoft.com/office/drawing/2014/main" id="{7FE4E3D3-DEA9-389E-5C86-EB33D49F11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76550" y="3357563"/>
              <a:ext cx="30163" cy="30163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4" name="Line 317">
              <a:extLst>
                <a:ext uri="{FF2B5EF4-FFF2-40B4-BE49-F238E27FC236}">
                  <a16:creationId xmlns:a16="http://schemas.microsoft.com/office/drawing/2014/main" id="{3E6B7646-D436-9EDF-AC03-720EA3C4FD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763838" y="3327400"/>
              <a:ext cx="15875" cy="41275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5" name="Line 318">
              <a:extLst>
                <a:ext uri="{FF2B5EF4-FFF2-40B4-BE49-F238E27FC236}">
                  <a16:creationId xmlns:a16="http://schemas.microsoft.com/office/drawing/2014/main" id="{189B318D-C0DE-8B0D-FF7F-C396A9CD03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89225" y="3398838"/>
              <a:ext cx="41275" cy="1905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6" name="Line 319">
              <a:extLst>
                <a:ext uri="{FF2B5EF4-FFF2-40B4-BE49-F238E27FC236}">
                  <a16:creationId xmlns:a16="http://schemas.microsoft.com/office/drawing/2014/main" id="{AE04D61E-BE99-C7A1-1A8D-16CE42446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6388" y="3533775"/>
              <a:ext cx="15875" cy="42863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7" name="Line 320">
              <a:extLst>
                <a:ext uri="{FF2B5EF4-FFF2-40B4-BE49-F238E27FC236}">
                  <a16:creationId xmlns:a16="http://schemas.microsoft.com/office/drawing/2014/main" id="{7A0EB5A9-2A15-5837-7319-FCEF6A5FC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5600" y="3486150"/>
              <a:ext cx="41275" cy="17463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8" name="Line 321">
              <a:extLst>
                <a:ext uri="{FF2B5EF4-FFF2-40B4-BE49-F238E27FC236}">
                  <a16:creationId xmlns:a16="http://schemas.microsoft.com/office/drawing/2014/main" id="{0C340379-CE54-701D-7859-ADE4E10E8D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63838" y="3533775"/>
              <a:ext cx="15875" cy="42863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59" name="Line 322">
              <a:extLst>
                <a:ext uri="{FF2B5EF4-FFF2-40B4-BE49-F238E27FC236}">
                  <a16:creationId xmlns:a16="http://schemas.microsoft.com/office/drawing/2014/main" id="{54CE093A-02B6-CE27-B31F-50BE685188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9225" y="3486150"/>
              <a:ext cx="41275" cy="17463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0" name="Line 323">
              <a:extLst>
                <a:ext uri="{FF2B5EF4-FFF2-40B4-BE49-F238E27FC236}">
                  <a16:creationId xmlns:a16="http://schemas.microsoft.com/office/drawing/2014/main" id="{DEAE2DCA-56D8-709C-C6AD-61B506ED3F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719388" y="3357563"/>
              <a:ext cx="30163" cy="30163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1" name="Line 324">
              <a:extLst>
                <a:ext uri="{FF2B5EF4-FFF2-40B4-BE49-F238E27FC236}">
                  <a16:creationId xmlns:a16="http://schemas.microsoft.com/office/drawing/2014/main" id="{5A9CE36D-813F-9CC0-26EC-89160F1485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3538" y="3451225"/>
              <a:ext cx="44450" cy="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2" name="Line 325">
              <a:extLst>
                <a:ext uri="{FF2B5EF4-FFF2-40B4-BE49-F238E27FC236}">
                  <a16:creationId xmlns:a16="http://schemas.microsoft.com/office/drawing/2014/main" id="{F376D620-32D5-F5EC-1B87-AC8B4B18DD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6550" y="3516313"/>
              <a:ext cx="30163" cy="30163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3" name="Line 326">
              <a:extLst>
                <a:ext uri="{FF2B5EF4-FFF2-40B4-BE49-F238E27FC236}">
                  <a16:creationId xmlns:a16="http://schemas.microsoft.com/office/drawing/2014/main" id="{EF4328A4-5E85-7073-979E-BDB8868FB8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050" y="3541713"/>
              <a:ext cx="0" cy="46038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4" name="Line 327">
              <a:extLst>
                <a:ext uri="{FF2B5EF4-FFF2-40B4-BE49-F238E27FC236}">
                  <a16:creationId xmlns:a16="http://schemas.microsoft.com/office/drawing/2014/main" id="{E19D2300-CD2E-DE5D-13E4-A628913ADC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19388" y="3516313"/>
              <a:ext cx="30163" cy="30163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5" name="Line 328">
              <a:extLst>
                <a:ext uri="{FF2B5EF4-FFF2-40B4-BE49-F238E27FC236}">
                  <a16:creationId xmlns:a16="http://schemas.microsoft.com/office/drawing/2014/main" id="{0D1ED01F-00DD-25D6-E73C-84FAFBCF89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8113" y="3451225"/>
              <a:ext cx="44450" cy="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6" name="Oval 329">
              <a:extLst>
                <a:ext uri="{FF2B5EF4-FFF2-40B4-BE49-F238E27FC236}">
                  <a16:creationId xmlns:a16="http://schemas.microsoft.com/office/drawing/2014/main" id="{02798C92-90EE-A96C-5132-A1C81DCFD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600" y="3451225"/>
              <a:ext cx="44450" cy="46038"/>
            </a:xfrm>
            <a:prstGeom prst="ellips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7" name="Oval 330">
              <a:extLst>
                <a:ext uri="{FF2B5EF4-FFF2-40B4-BE49-F238E27FC236}">
                  <a16:creationId xmlns:a16="http://schemas.microsoft.com/office/drawing/2014/main" id="{FC954088-E981-5106-C891-69D026B62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7338" y="3406775"/>
              <a:ext cx="15875" cy="14288"/>
            </a:xfrm>
            <a:prstGeom prst="ellips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8" name="Oval 331">
              <a:extLst>
                <a:ext uri="{FF2B5EF4-FFF2-40B4-BE49-F238E27FC236}">
                  <a16:creationId xmlns:a16="http://schemas.microsoft.com/office/drawing/2014/main" id="{3177B8F1-95E0-3264-C3CC-3F51B3DF7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3459163"/>
              <a:ext cx="14288" cy="1587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69" name="Oval 332">
              <a:extLst>
                <a:ext uri="{FF2B5EF4-FFF2-40B4-BE49-F238E27FC236}">
                  <a16:creationId xmlns:a16="http://schemas.microsoft.com/office/drawing/2014/main" id="{BC3CD39B-52F5-BF35-B353-87126B3F1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3271838"/>
              <a:ext cx="60325" cy="58738"/>
            </a:xfrm>
            <a:prstGeom prst="ellips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70" name="Line 333">
              <a:extLst>
                <a:ext uri="{FF2B5EF4-FFF2-40B4-BE49-F238E27FC236}">
                  <a16:creationId xmlns:a16="http://schemas.microsoft.com/office/drawing/2014/main" id="{CF4163CE-8129-6463-7C23-699FD0FFDA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78150" y="3255963"/>
              <a:ext cx="0" cy="15875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71" name="Line 334">
              <a:extLst>
                <a:ext uri="{FF2B5EF4-FFF2-40B4-BE49-F238E27FC236}">
                  <a16:creationId xmlns:a16="http://schemas.microsoft.com/office/drawing/2014/main" id="{03A13279-84B0-D9AF-3EBC-EF252C0F6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00375" y="3271838"/>
              <a:ext cx="7938" cy="635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72" name="Line 335">
              <a:extLst>
                <a:ext uri="{FF2B5EF4-FFF2-40B4-BE49-F238E27FC236}">
                  <a16:creationId xmlns:a16="http://schemas.microsoft.com/office/drawing/2014/main" id="{4EC67FD7-1C20-AD78-D32A-65ADDBCD19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8313" y="3300413"/>
              <a:ext cx="15875" cy="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73" name="Line 336">
              <a:extLst>
                <a:ext uri="{FF2B5EF4-FFF2-40B4-BE49-F238E27FC236}">
                  <a16:creationId xmlns:a16="http://schemas.microsoft.com/office/drawing/2014/main" id="{979DD72C-D3AB-2416-C013-9A03441247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375" y="3324225"/>
              <a:ext cx="7938" cy="635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74" name="Line 337">
              <a:extLst>
                <a:ext uri="{FF2B5EF4-FFF2-40B4-BE49-F238E27FC236}">
                  <a16:creationId xmlns:a16="http://schemas.microsoft.com/office/drawing/2014/main" id="{10EC725A-E120-9F3B-BBD7-8DBF8A4510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8150" y="3330575"/>
              <a:ext cx="0" cy="15875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75" name="Line 338">
              <a:extLst>
                <a:ext uri="{FF2B5EF4-FFF2-40B4-BE49-F238E27FC236}">
                  <a16:creationId xmlns:a16="http://schemas.microsoft.com/office/drawing/2014/main" id="{981846F9-DC3B-2885-0241-DE9CDE1A2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7988" y="3324225"/>
              <a:ext cx="7938" cy="635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76" name="Line 339">
              <a:extLst>
                <a:ext uri="{FF2B5EF4-FFF2-40B4-BE49-F238E27FC236}">
                  <a16:creationId xmlns:a16="http://schemas.microsoft.com/office/drawing/2014/main" id="{5EBBA79D-08D9-60FC-0F80-7539C6961D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33700" y="3300413"/>
              <a:ext cx="14288" cy="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77" name="Line 340">
              <a:extLst>
                <a:ext uri="{FF2B5EF4-FFF2-40B4-BE49-F238E27FC236}">
                  <a16:creationId xmlns:a16="http://schemas.microsoft.com/office/drawing/2014/main" id="{30BD3E79-B2C7-7436-F57F-41ABF9A0AE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947988" y="3271838"/>
              <a:ext cx="7938" cy="6350"/>
            </a:xfrm>
            <a:prstGeom prst="line">
              <a:avLst/>
            </a:prstGeom>
            <a:noFill/>
            <a:ln w="14288" cap="rnd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73827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Frame 105">
            <a:extLst>
              <a:ext uri="{FF2B5EF4-FFF2-40B4-BE49-F238E27FC236}">
                <a16:creationId xmlns:a16="http://schemas.microsoft.com/office/drawing/2014/main" id="{17AEAA94-2CBE-0B93-D4C2-A842B2933CDA}"/>
              </a:ext>
            </a:extLst>
          </p:cNvPr>
          <p:cNvSpPr/>
          <p:nvPr/>
        </p:nvSpPr>
        <p:spPr>
          <a:xfrm rot="18900000">
            <a:off x="6383466" y="1956716"/>
            <a:ext cx="785143" cy="785143"/>
          </a:xfrm>
          <a:prstGeom prst="frame">
            <a:avLst>
              <a:gd name="adj1" fmla="val 26340"/>
            </a:avLst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07" name="Circle: Hollow 106">
            <a:extLst>
              <a:ext uri="{FF2B5EF4-FFF2-40B4-BE49-F238E27FC236}">
                <a16:creationId xmlns:a16="http://schemas.microsoft.com/office/drawing/2014/main" id="{6722769C-DA1E-4F5E-032B-28B379BF1D1C}"/>
              </a:ext>
            </a:extLst>
          </p:cNvPr>
          <p:cNvSpPr/>
          <p:nvPr/>
        </p:nvSpPr>
        <p:spPr>
          <a:xfrm>
            <a:off x="10551848" y="565514"/>
            <a:ext cx="1107996" cy="1107996"/>
          </a:xfrm>
          <a:prstGeom prst="donut">
            <a:avLst/>
          </a:prstGeom>
          <a:pattFill prst="ltUpDiag">
            <a:fgClr>
              <a:srgbClr val="DBD6D3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4291503-63BB-A1F1-C262-3CE4543BAB28}"/>
              </a:ext>
            </a:extLst>
          </p:cNvPr>
          <p:cNvSpPr/>
          <p:nvPr/>
        </p:nvSpPr>
        <p:spPr>
          <a:xfrm>
            <a:off x="2298509" y="897181"/>
            <a:ext cx="2168303" cy="5473701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pic>
        <p:nvPicPr>
          <p:cNvPr id="31" name="Picture 30" descr="Busy office table">
            <a:extLst>
              <a:ext uri="{FF2B5EF4-FFF2-40B4-BE49-F238E27FC236}">
                <a16:creationId xmlns:a16="http://schemas.microsoft.com/office/drawing/2014/main" id="{9B0F8C95-FC29-BC13-FCB3-C0FB9268D4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71475" y="0"/>
            <a:ext cx="3013171" cy="5850271"/>
          </a:xfrm>
          <a:custGeom>
            <a:avLst/>
            <a:gdLst>
              <a:gd name="connsiteX0" fmla="*/ 0 w 3013171"/>
              <a:gd name="connsiteY0" fmla="*/ 0 h 5850271"/>
              <a:gd name="connsiteX1" fmla="*/ 3013171 w 3013171"/>
              <a:gd name="connsiteY1" fmla="*/ 0 h 5850271"/>
              <a:gd name="connsiteX2" fmla="*/ 3013171 w 3013171"/>
              <a:gd name="connsiteY2" fmla="*/ 5850271 h 5850271"/>
              <a:gd name="connsiteX3" fmla="*/ 0 w 3013171"/>
              <a:gd name="connsiteY3" fmla="*/ 5850271 h 585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3171" h="5850271">
                <a:moveTo>
                  <a:pt x="0" y="0"/>
                </a:moveTo>
                <a:lnTo>
                  <a:pt x="3013171" y="0"/>
                </a:lnTo>
                <a:lnTo>
                  <a:pt x="3013171" y="5850271"/>
                </a:lnTo>
                <a:lnTo>
                  <a:pt x="0" y="5850271"/>
                </a:lnTo>
                <a:close/>
              </a:path>
            </a:pathLst>
          </a:cu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96728580-A781-6A2C-5F10-5EB57D3FA3E0}"/>
              </a:ext>
            </a:extLst>
          </p:cNvPr>
          <p:cNvSpPr/>
          <p:nvPr/>
        </p:nvSpPr>
        <p:spPr>
          <a:xfrm>
            <a:off x="371474" y="-1"/>
            <a:ext cx="3013171" cy="5850271"/>
          </a:xfrm>
          <a:prstGeom prst="rect">
            <a:avLst/>
          </a:prstGeom>
          <a:solidFill>
            <a:srgbClr val="385A45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C2C5D57-A3B9-B920-2E0B-DD802CE74C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3810" y="719986"/>
            <a:ext cx="2446811" cy="1178438"/>
          </a:xfrm>
        </p:spPr>
        <p:txBody>
          <a:bodyPr>
            <a:normAutofit fontScale="90000"/>
          </a:bodyPr>
          <a:lstStyle/>
          <a:p>
            <a:pPr algn="r" rtl="1"/>
            <a:r>
              <a:rPr lang="fa-I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عنوان شما در اینجا</a:t>
            </a:r>
            <a:endParaRPr 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B83D1B5-BE1B-5B58-57A3-EE7794FFEA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402241-42FF-48DF-A66B-4C3124D1D10E}" type="slidenum">
              <a: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B Nazanin" panose="00000700000000000000" pitchFamily="2" charset="-78"/>
              </a:rPr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BB17749-8A06-1BEF-83CE-B4F7CE0C2785}"/>
              </a:ext>
            </a:extLst>
          </p:cNvPr>
          <p:cNvSpPr txBox="1"/>
          <p:nvPr/>
        </p:nvSpPr>
        <p:spPr>
          <a:xfrm>
            <a:off x="613050" y="3413478"/>
            <a:ext cx="2446812" cy="255454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E433914-CF07-613D-A1EA-5000686D5283}"/>
              </a:ext>
            </a:extLst>
          </p:cNvPr>
          <p:cNvSpPr/>
          <p:nvPr/>
        </p:nvSpPr>
        <p:spPr>
          <a:xfrm>
            <a:off x="613050" y="2238613"/>
            <a:ext cx="793316" cy="687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3E23245-C62D-A2C0-36FB-6A5B2A8CB451}"/>
              </a:ext>
            </a:extLst>
          </p:cNvPr>
          <p:cNvGrpSpPr/>
          <p:nvPr/>
        </p:nvGrpSpPr>
        <p:grpSpPr>
          <a:xfrm>
            <a:off x="629032" y="2866550"/>
            <a:ext cx="346075" cy="361950"/>
            <a:chOff x="5554663" y="5051425"/>
            <a:chExt cx="346075" cy="361950"/>
          </a:xfrm>
          <a:solidFill>
            <a:schemeClr val="bg1"/>
          </a:solidFill>
        </p:grpSpPr>
        <p:sp>
          <p:nvSpPr>
            <p:cNvPr id="34" name="Freeform 1585">
              <a:extLst>
                <a:ext uri="{FF2B5EF4-FFF2-40B4-BE49-F238E27FC236}">
                  <a16:creationId xmlns:a16="http://schemas.microsoft.com/office/drawing/2014/main" id="{C9E289E8-6C12-C9A7-8F9E-A07AEDBFD6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4663" y="5051425"/>
              <a:ext cx="346075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36" name="Freeform 1586">
              <a:extLst>
                <a:ext uri="{FF2B5EF4-FFF2-40B4-BE49-F238E27FC236}">
                  <a16:creationId xmlns:a16="http://schemas.microsoft.com/office/drawing/2014/main" id="{14CAF0C8-3CCC-6203-40FC-1723189B9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5307013"/>
              <a:ext cx="346075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37" name="Freeform 1587">
              <a:extLst>
                <a:ext uri="{FF2B5EF4-FFF2-40B4-BE49-F238E27FC236}">
                  <a16:creationId xmlns:a16="http://schemas.microsoft.com/office/drawing/2014/main" id="{E7AB5F1C-F92C-0A6D-2477-77E93E074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4825" y="5097463"/>
              <a:ext cx="285750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39" name="Rectangle 1588">
              <a:extLst>
                <a:ext uri="{FF2B5EF4-FFF2-40B4-BE49-F238E27FC236}">
                  <a16:creationId xmlns:a16="http://schemas.microsoft.com/office/drawing/2014/main" id="{38ABA4CA-E04D-9AD1-03C5-C4E0DD6B1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5314950"/>
              <a:ext cx="158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40" name="Freeform 1589">
              <a:extLst>
                <a:ext uri="{FF2B5EF4-FFF2-40B4-BE49-F238E27FC236}">
                  <a16:creationId xmlns:a16="http://schemas.microsoft.com/office/drawing/2014/main" id="{2C044510-D9D9-B261-973C-24EB29BC67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97538" y="5353050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42" name="Freeform 1590">
              <a:extLst>
                <a:ext uri="{FF2B5EF4-FFF2-40B4-BE49-F238E27FC236}">
                  <a16:creationId xmlns:a16="http://schemas.microsoft.com/office/drawing/2014/main" id="{E3AA49BC-9F5B-2F7F-3E97-E13E8B006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97538" y="517207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43" name="Freeform 1591">
              <a:extLst>
                <a:ext uri="{FF2B5EF4-FFF2-40B4-BE49-F238E27FC236}">
                  <a16:creationId xmlns:a16="http://schemas.microsoft.com/office/drawing/2014/main" id="{B592B57B-8939-897F-0A07-F7C6636B8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5127625"/>
              <a:ext cx="150813" cy="149225"/>
            </a:xfrm>
            <a:custGeom>
              <a:avLst/>
              <a:gdLst>
                <a:gd name="T0" fmla="*/ 16 w 40"/>
                <a:gd name="T1" fmla="*/ 40 h 40"/>
                <a:gd name="T2" fmla="*/ 14 w 40"/>
                <a:gd name="T3" fmla="*/ 35 h 40"/>
                <a:gd name="T4" fmla="*/ 7 w 40"/>
                <a:gd name="T5" fmla="*/ 34 h 40"/>
                <a:gd name="T6" fmla="*/ 1 w 40"/>
                <a:gd name="T7" fmla="*/ 27 h 40"/>
                <a:gd name="T8" fmla="*/ 4 w 40"/>
                <a:gd name="T9" fmla="*/ 22 h 40"/>
                <a:gd name="T10" fmla="*/ 4 w 40"/>
                <a:gd name="T11" fmla="*/ 18 h 40"/>
                <a:gd name="T12" fmla="*/ 0 w 40"/>
                <a:gd name="T13" fmla="*/ 15 h 40"/>
                <a:gd name="T14" fmla="*/ 5 w 40"/>
                <a:gd name="T15" fmla="*/ 7 h 40"/>
                <a:gd name="T16" fmla="*/ 10 w 40"/>
                <a:gd name="T17" fmla="*/ 8 h 40"/>
                <a:gd name="T18" fmla="*/ 14 w 40"/>
                <a:gd name="T19" fmla="*/ 2 h 40"/>
                <a:gd name="T20" fmla="*/ 24 w 40"/>
                <a:gd name="T21" fmla="*/ 0 h 40"/>
                <a:gd name="T22" fmla="*/ 26 w 40"/>
                <a:gd name="T23" fmla="*/ 5 h 40"/>
                <a:gd name="T24" fmla="*/ 33 w 40"/>
                <a:gd name="T25" fmla="*/ 6 h 40"/>
                <a:gd name="T26" fmla="*/ 35 w 40"/>
                <a:gd name="T27" fmla="*/ 7 h 40"/>
                <a:gd name="T28" fmla="*/ 39 w 40"/>
                <a:gd name="T29" fmla="*/ 16 h 40"/>
                <a:gd name="T30" fmla="*/ 36 w 40"/>
                <a:gd name="T31" fmla="*/ 20 h 40"/>
                <a:gd name="T32" fmla="*/ 39 w 40"/>
                <a:gd name="T33" fmla="*/ 24 h 40"/>
                <a:gd name="T34" fmla="*/ 35 w 40"/>
                <a:gd name="T35" fmla="*/ 34 h 40"/>
                <a:gd name="T36" fmla="*/ 33 w 40"/>
                <a:gd name="T37" fmla="*/ 34 h 40"/>
                <a:gd name="T38" fmla="*/ 26 w 40"/>
                <a:gd name="T39" fmla="*/ 35 h 40"/>
                <a:gd name="T40" fmla="*/ 24 w 40"/>
                <a:gd name="T41" fmla="*/ 40 h 40"/>
                <a:gd name="T42" fmla="*/ 22 w 40"/>
                <a:gd name="T43" fmla="*/ 36 h 40"/>
                <a:gd name="T44" fmla="*/ 24 w 40"/>
                <a:gd name="T45" fmla="*/ 32 h 40"/>
                <a:gd name="T46" fmla="*/ 31 w 40"/>
                <a:gd name="T47" fmla="*/ 29 h 40"/>
                <a:gd name="T48" fmla="*/ 35 w 40"/>
                <a:gd name="T49" fmla="*/ 26 h 40"/>
                <a:gd name="T50" fmla="*/ 32 w 40"/>
                <a:gd name="T51" fmla="*/ 23 h 40"/>
                <a:gd name="T52" fmla="*/ 32 w 40"/>
                <a:gd name="T53" fmla="*/ 17 h 40"/>
                <a:gd name="T54" fmla="*/ 35 w 40"/>
                <a:gd name="T55" fmla="*/ 14 h 40"/>
                <a:gd name="T56" fmla="*/ 31 w 40"/>
                <a:gd name="T57" fmla="*/ 12 h 40"/>
                <a:gd name="T58" fmla="*/ 24 w 40"/>
                <a:gd name="T59" fmla="*/ 9 h 40"/>
                <a:gd name="T60" fmla="*/ 22 w 40"/>
                <a:gd name="T61" fmla="*/ 4 h 40"/>
                <a:gd name="T62" fmla="*/ 18 w 40"/>
                <a:gd name="T63" fmla="*/ 7 h 40"/>
                <a:gd name="T64" fmla="*/ 12 w 40"/>
                <a:gd name="T65" fmla="*/ 11 h 40"/>
                <a:gd name="T66" fmla="*/ 7 w 40"/>
                <a:gd name="T67" fmla="*/ 10 h 40"/>
                <a:gd name="T68" fmla="*/ 7 w 40"/>
                <a:gd name="T69" fmla="*/ 15 h 40"/>
                <a:gd name="T70" fmla="*/ 8 w 40"/>
                <a:gd name="T71" fmla="*/ 20 h 40"/>
                <a:gd name="T72" fmla="*/ 7 w 40"/>
                <a:gd name="T73" fmla="*/ 25 h 40"/>
                <a:gd name="T74" fmla="*/ 7 w 40"/>
                <a:gd name="T75" fmla="*/ 30 h 40"/>
                <a:gd name="T76" fmla="*/ 12 w 40"/>
                <a:gd name="T77" fmla="*/ 29 h 40"/>
                <a:gd name="T78" fmla="*/ 18 w 40"/>
                <a:gd name="T79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" h="40">
                  <a:moveTo>
                    <a:pt x="24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4" y="39"/>
                    <a:pt x="14" y="38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4"/>
                    <a:pt x="11" y="34"/>
                    <a:pt x="10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35"/>
                    <a:pt x="5" y="35"/>
                    <a:pt x="5" y="3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6"/>
                    <a:pt x="0" y="25"/>
                    <a:pt x="1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1"/>
                    <a:pt x="4" y="20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0" y="15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7" y="5"/>
                    <a:pt x="7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3" y="6"/>
                    <a:pt x="14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6"/>
                    <a:pt x="29" y="7"/>
                    <a:pt x="30" y="8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5" y="6"/>
                    <a:pt x="35" y="6"/>
                    <a:pt x="35" y="7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0" y="16"/>
                    <a:pt x="39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6" y="21"/>
                    <a:pt x="36" y="22"/>
                    <a:pt x="36" y="22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5"/>
                    <a:pt x="40" y="26"/>
                    <a:pt x="39" y="27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4" y="35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4"/>
                    <a:pt x="28" y="34"/>
                    <a:pt x="26" y="35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5" y="40"/>
                    <a:pt x="24" y="40"/>
                  </a:cubicBezTo>
                  <a:close/>
                  <a:moveTo>
                    <a:pt x="18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25" y="31"/>
                    <a:pt x="27" y="30"/>
                    <a:pt x="28" y="29"/>
                  </a:cubicBezTo>
                  <a:cubicBezTo>
                    <a:pt x="29" y="28"/>
                    <a:pt x="30" y="28"/>
                    <a:pt x="31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1" y="24"/>
                    <a:pt x="32" y="23"/>
                  </a:cubicBezTo>
                  <a:cubicBezTo>
                    <a:pt x="32" y="22"/>
                    <a:pt x="32" y="21"/>
                    <a:pt x="32" y="20"/>
                  </a:cubicBezTo>
                  <a:cubicBezTo>
                    <a:pt x="32" y="19"/>
                    <a:pt x="32" y="18"/>
                    <a:pt x="32" y="17"/>
                  </a:cubicBezTo>
                  <a:cubicBezTo>
                    <a:pt x="31" y="17"/>
                    <a:pt x="32" y="16"/>
                    <a:pt x="33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2"/>
                    <a:pt x="29" y="12"/>
                    <a:pt x="28" y="11"/>
                  </a:cubicBezTo>
                  <a:cubicBezTo>
                    <a:pt x="27" y="10"/>
                    <a:pt x="25" y="9"/>
                    <a:pt x="24" y="9"/>
                  </a:cubicBezTo>
                  <a:cubicBezTo>
                    <a:pt x="23" y="8"/>
                    <a:pt x="22" y="8"/>
                    <a:pt x="22" y="7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5" y="9"/>
                    <a:pt x="13" y="10"/>
                    <a:pt x="12" y="11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9" y="17"/>
                    <a:pt x="8" y="17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1" y="28"/>
                    <a:pt x="12" y="29"/>
                  </a:cubicBezTo>
                  <a:cubicBezTo>
                    <a:pt x="13" y="30"/>
                    <a:pt x="15" y="31"/>
                    <a:pt x="17" y="32"/>
                  </a:cubicBezTo>
                  <a:cubicBezTo>
                    <a:pt x="18" y="32"/>
                    <a:pt x="18" y="33"/>
                    <a:pt x="18" y="34"/>
                  </a:cubicBezTo>
                  <a:lnTo>
                    <a:pt x="1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sp>
        <p:nvSpPr>
          <p:cNvPr id="12" name="Rectangle: Top Corners Rounded 11">
            <a:extLst>
              <a:ext uri="{FF2B5EF4-FFF2-40B4-BE49-F238E27FC236}">
                <a16:creationId xmlns:a16="http://schemas.microsoft.com/office/drawing/2014/main" id="{77A200B6-9037-2FA6-D67E-12D12B04D568}"/>
              </a:ext>
            </a:extLst>
          </p:cNvPr>
          <p:cNvSpPr/>
          <p:nvPr/>
        </p:nvSpPr>
        <p:spPr>
          <a:xfrm rot="10800000">
            <a:off x="3724752" y="1239519"/>
            <a:ext cx="2484318" cy="4608042"/>
          </a:xfrm>
          <a:prstGeom prst="round2SameRect">
            <a:avLst>
              <a:gd name="adj1" fmla="val 5820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39A2EC3-3282-29CA-B821-BFC925BC84D2}"/>
              </a:ext>
            </a:extLst>
          </p:cNvPr>
          <p:cNvSpPr/>
          <p:nvPr/>
        </p:nvSpPr>
        <p:spPr>
          <a:xfrm>
            <a:off x="3642202" y="673287"/>
            <a:ext cx="2649416" cy="747214"/>
          </a:xfrm>
          <a:prstGeom prst="roundRect">
            <a:avLst>
              <a:gd name="adj" fmla="val 14412"/>
            </a:avLst>
          </a:prstGeom>
          <a:solidFill>
            <a:srgbClr val="3B3732"/>
          </a:solidFill>
          <a:ln w="635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C3E4CC7-D55D-73A2-7109-8A34931343B9}"/>
              </a:ext>
            </a:extLst>
          </p:cNvPr>
          <p:cNvSpPr txBox="1"/>
          <p:nvPr/>
        </p:nvSpPr>
        <p:spPr>
          <a:xfrm>
            <a:off x="3923852" y="1744192"/>
            <a:ext cx="2086116" cy="9541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C8868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71050786-6541-8805-F9CB-75235B44DB2C}"/>
              </a:ext>
            </a:extLst>
          </p:cNvPr>
          <p:cNvGrpSpPr/>
          <p:nvPr/>
        </p:nvGrpSpPr>
        <p:grpSpPr>
          <a:xfrm>
            <a:off x="4736096" y="5256669"/>
            <a:ext cx="461628" cy="281635"/>
            <a:chOff x="8447088" y="2608263"/>
            <a:chExt cx="346075" cy="211137"/>
          </a:xfrm>
        </p:grpSpPr>
        <p:sp>
          <p:nvSpPr>
            <p:cNvPr id="50" name="Oval 286">
              <a:extLst>
                <a:ext uri="{FF2B5EF4-FFF2-40B4-BE49-F238E27FC236}">
                  <a16:creationId xmlns:a16="http://schemas.microsoft.com/office/drawing/2014/main" id="{7C3FB58C-6C26-6184-4B5F-EA4D85E51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7413" y="2608263"/>
              <a:ext cx="104775" cy="106363"/>
            </a:xfrm>
            <a:prstGeom prst="ellips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51" name="Oval 287">
              <a:extLst>
                <a:ext uri="{FF2B5EF4-FFF2-40B4-BE49-F238E27FC236}">
                  <a16:creationId xmlns:a16="http://schemas.microsoft.com/office/drawing/2014/main" id="{ADD4EC80-7770-05BA-9E55-C615CAE6D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7575" y="2638425"/>
              <a:ext cx="46038" cy="46038"/>
            </a:xfrm>
            <a:prstGeom prst="ellips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52" name="Oval 288">
              <a:extLst>
                <a:ext uri="{FF2B5EF4-FFF2-40B4-BE49-F238E27FC236}">
                  <a16:creationId xmlns:a16="http://schemas.microsoft.com/office/drawing/2014/main" id="{EA3A477C-A413-1C60-E960-BABC0F54D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2744788"/>
              <a:ext cx="44450" cy="44450"/>
            </a:xfrm>
            <a:prstGeom prst="ellips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53" name="Oval 289">
              <a:extLst>
                <a:ext uri="{FF2B5EF4-FFF2-40B4-BE49-F238E27FC236}">
                  <a16:creationId xmlns:a16="http://schemas.microsoft.com/office/drawing/2014/main" id="{B050C7C6-D1B3-F7CE-7B3F-D752AC872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2744788"/>
              <a:ext cx="46038" cy="44450"/>
            </a:xfrm>
            <a:prstGeom prst="ellips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54" name="Freeform 290">
              <a:extLst>
                <a:ext uri="{FF2B5EF4-FFF2-40B4-BE49-F238E27FC236}">
                  <a16:creationId xmlns:a16="http://schemas.microsoft.com/office/drawing/2014/main" id="{C6E9D754-C948-78C1-34F5-F9EC87291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9800" y="2608263"/>
              <a:ext cx="188913" cy="106363"/>
            </a:xfrm>
            <a:custGeom>
              <a:avLst/>
              <a:gdLst>
                <a:gd name="T0" fmla="*/ 0 w 50"/>
                <a:gd name="T1" fmla="*/ 0 h 28"/>
                <a:gd name="T2" fmla="*/ 36 w 50"/>
                <a:gd name="T3" fmla="*/ 0 h 28"/>
                <a:gd name="T4" fmla="*/ 50 w 50"/>
                <a:gd name="T5" fmla="*/ 14 h 28"/>
                <a:gd name="T6" fmla="*/ 36 w 50"/>
                <a:gd name="T7" fmla="*/ 28 h 28"/>
                <a:gd name="T8" fmla="*/ 0 w 5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8">
                  <a:moveTo>
                    <a:pt x="0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44" y="0"/>
                    <a:pt x="50" y="6"/>
                    <a:pt x="50" y="14"/>
                  </a:cubicBezTo>
                  <a:cubicBezTo>
                    <a:pt x="50" y="22"/>
                    <a:pt x="44" y="28"/>
                    <a:pt x="36" y="28"/>
                  </a:cubicBezTo>
                  <a:cubicBezTo>
                    <a:pt x="0" y="28"/>
                    <a:pt x="0" y="28"/>
                    <a:pt x="0" y="28"/>
                  </a:cubicBezTo>
                </a:path>
              </a:pathLst>
            </a:cu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55" name="Oval 291">
              <a:extLst>
                <a:ext uri="{FF2B5EF4-FFF2-40B4-BE49-F238E27FC236}">
                  <a16:creationId xmlns:a16="http://schemas.microsoft.com/office/drawing/2014/main" id="{00457548-DDC6-58F7-A6A3-FAF6C2887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3450" y="2714625"/>
              <a:ext cx="104775" cy="104775"/>
            </a:xfrm>
            <a:prstGeom prst="ellips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56" name="Freeform 292">
              <a:extLst>
                <a:ext uri="{FF2B5EF4-FFF2-40B4-BE49-F238E27FC236}">
                  <a16:creationId xmlns:a16="http://schemas.microsoft.com/office/drawing/2014/main" id="{ABD455BD-EB22-260D-05C3-44986AAA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5838" y="2714625"/>
              <a:ext cx="187325" cy="104775"/>
            </a:xfrm>
            <a:custGeom>
              <a:avLst/>
              <a:gdLst>
                <a:gd name="T0" fmla="*/ 0 w 50"/>
                <a:gd name="T1" fmla="*/ 0 h 28"/>
                <a:gd name="T2" fmla="*/ 36 w 50"/>
                <a:gd name="T3" fmla="*/ 0 h 28"/>
                <a:gd name="T4" fmla="*/ 50 w 50"/>
                <a:gd name="T5" fmla="*/ 14 h 28"/>
                <a:gd name="T6" fmla="*/ 36 w 50"/>
                <a:gd name="T7" fmla="*/ 28 h 28"/>
                <a:gd name="T8" fmla="*/ 0 w 5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8">
                  <a:moveTo>
                    <a:pt x="0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44" y="0"/>
                    <a:pt x="50" y="6"/>
                    <a:pt x="50" y="14"/>
                  </a:cubicBezTo>
                  <a:cubicBezTo>
                    <a:pt x="50" y="22"/>
                    <a:pt x="44" y="28"/>
                    <a:pt x="36" y="28"/>
                  </a:cubicBezTo>
                  <a:cubicBezTo>
                    <a:pt x="0" y="28"/>
                    <a:pt x="0" y="28"/>
                    <a:pt x="0" y="28"/>
                  </a:cubicBezTo>
                </a:path>
              </a:pathLst>
            </a:cu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57" name="Oval 293">
              <a:extLst>
                <a:ext uri="{FF2B5EF4-FFF2-40B4-BE49-F238E27FC236}">
                  <a16:creationId xmlns:a16="http://schemas.microsoft.com/office/drawing/2014/main" id="{F5F5D804-7BF9-0B4B-5667-0C12953DC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7088" y="2714625"/>
              <a:ext cx="106363" cy="104775"/>
            </a:xfrm>
            <a:prstGeom prst="ellips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58" name="Line 294">
              <a:extLst>
                <a:ext uri="{FF2B5EF4-FFF2-40B4-BE49-F238E27FC236}">
                  <a16:creationId xmlns:a16="http://schemas.microsoft.com/office/drawing/2014/main" id="{DD7C80A8-C9ED-C406-59A2-E6A045988A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99475" y="2819400"/>
              <a:ext cx="106363" cy="0"/>
            </a:xfrm>
            <a:prstGeom prst="lin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59" name="Line 295">
              <a:extLst>
                <a:ext uri="{FF2B5EF4-FFF2-40B4-BE49-F238E27FC236}">
                  <a16:creationId xmlns:a16="http://schemas.microsoft.com/office/drawing/2014/main" id="{781002AC-D31E-761D-E233-3176769EFF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9475" y="2714625"/>
              <a:ext cx="106363" cy="0"/>
            </a:xfrm>
            <a:prstGeom prst="lin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60" name="Line 296">
              <a:extLst>
                <a:ext uri="{FF2B5EF4-FFF2-40B4-BE49-F238E27FC236}">
                  <a16:creationId xmlns:a16="http://schemas.microsoft.com/office/drawing/2014/main" id="{728CEE33-BFB0-DB33-E153-AAE81EE477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6000" y="2638425"/>
              <a:ext cx="60325" cy="0"/>
            </a:xfrm>
            <a:prstGeom prst="lin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61" name="Line 297">
              <a:extLst>
                <a:ext uri="{FF2B5EF4-FFF2-40B4-BE49-F238E27FC236}">
                  <a16:creationId xmlns:a16="http://schemas.microsoft.com/office/drawing/2014/main" id="{103B31F0-F691-F149-82AD-D1A06F0091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80450" y="2668588"/>
              <a:ext cx="30163" cy="0"/>
            </a:xfrm>
            <a:prstGeom prst="lin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62" name="Line 298">
              <a:extLst>
                <a:ext uri="{FF2B5EF4-FFF2-40B4-BE49-F238E27FC236}">
                  <a16:creationId xmlns:a16="http://schemas.microsoft.com/office/drawing/2014/main" id="{35B1B9F7-859D-2086-204E-AA34A5D41D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80450" y="2744788"/>
              <a:ext cx="30163" cy="0"/>
            </a:xfrm>
            <a:prstGeom prst="lin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63" name="Line 299">
              <a:extLst>
                <a:ext uri="{FF2B5EF4-FFF2-40B4-BE49-F238E27FC236}">
                  <a16:creationId xmlns:a16="http://schemas.microsoft.com/office/drawing/2014/main" id="{161AD58A-6B0E-4818-B8CD-3F37FB0E0B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24900" y="2744788"/>
              <a:ext cx="30163" cy="0"/>
            </a:xfrm>
            <a:prstGeom prst="lin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64" name="Line 300">
              <a:extLst>
                <a:ext uri="{FF2B5EF4-FFF2-40B4-BE49-F238E27FC236}">
                  <a16:creationId xmlns:a16="http://schemas.microsoft.com/office/drawing/2014/main" id="{1BF2996E-D833-FBE1-627B-AD6447E5B1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10613" y="2774950"/>
              <a:ext cx="60325" cy="0"/>
            </a:xfrm>
            <a:prstGeom prst="lin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65" name="Line 301">
              <a:extLst>
                <a:ext uri="{FF2B5EF4-FFF2-40B4-BE49-F238E27FC236}">
                  <a16:creationId xmlns:a16="http://schemas.microsoft.com/office/drawing/2014/main" id="{098EA4D2-9C27-CC3A-E3F0-848A6D3DF0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80450" y="2789238"/>
              <a:ext cx="15875" cy="0"/>
            </a:xfrm>
            <a:prstGeom prst="lin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66" name="Line 302">
              <a:extLst>
                <a:ext uri="{FF2B5EF4-FFF2-40B4-BE49-F238E27FC236}">
                  <a16:creationId xmlns:a16="http://schemas.microsoft.com/office/drawing/2014/main" id="{9B7D4C1A-7404-33D5-2313-9627EA5E00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6000" y="2684463"/>
              <a:ext cx="30163" cy="0"/>
            </a:xfrm>
            <a:prstGeom prst="line">
              <a:avLst/>
            </a:prstGeom>
            <a:noFill/>
            <a:ln w="14288" cap="flat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F0151331-A678-9B00-B017-EEA9AB0111D9}"/>
              </a:ext>
            </a:extLst>
          </p:cNvPr>
          <p:cNvSpPr txBox="1"/>
          <p:nvPr/>
        </p:nvSpPr>
        <p:spPr>
          <a:xfrm>
            <a:off x="3923852" y="3049663"/>
            <a:ext cx="2086116" cy="246221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</a:p>
          <a:p>
            <a:pPr marL="171450" marR="0" lvl="0" indent="-17145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a-IR" sz="1400" dirty="0">
              <a:solidFill>
                <a:srgbClr val="5C8868"/>
              </a:solidFill>
              <a:latin typeface="Bahnschrift Light"/>
              <a:cs typeface="B Nazanin" panose="00000700000000000000" pitchFamily="2" charset="-78"/>
            </a:endParaRPr>
          </a:p>
          <a:p>
            <a:pPr marL="171450" marR="0" lvl="0" indent="-17145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</a:p>
          <a:p>
            <a:pPr marL="171450" marR="0" lvl="0" indent="-17145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a-IR" sz="1400" dirty="0">
              <a:solidFill>
                <a:srgbClr val="5C8868"/>
              </a:solidFill>
              <a:latin typeface="Bahnschrift Light"/>
              <a:cs typeface="B Nazanin" panose="00000700000000000000" pitchFamily="2" charset="-78"/>
            </a:endParaRPr>
          </a:p>
          <a:p>
            <a:pPr marL="171450" marR="0" lvl="0" indent="-17145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</a:p>
          <a:p>
            <a:pPr marL="171450" marR="0" lvl="0" indent="-17145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a-IR" sz="1400" dirty="0">
              <a:solidFill>
                <a:srgbClr val="5C8868"/>
              </a:solidFill>
              <a:latin typeface="Bahnschrift Light"/>
              <a:cs typeface="B Nazanin" panose="00000700000000000000" pitchFamily="2" charset="-78"/>
            </a:endParaRPr>
          </a:p>
          <a:p>
            <a:pPr marL="171450" marR="0" lvl="0" indent="-17145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بازاریابی قابل ویرایش می باشد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1914D62-3C08-E7A0-F3E9-4F4A0EFE5DE2}"/>
              </a:ext>
            </a:extLst>
          </p:cNvPr>
          <p:cNvCxnSpPr/>
          <p:nvPr/>
        </p:nvCxnSpPr>
        <p:spPr>
          <a:xfrm>
            <a:off x="3865577" y="2873981"/>
            <a:ext cx="220266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id="{57F65675-37B4-74A9-868C-1BD403E0377E}"/>
              </a:ext>
            </a:extLst>
          </p:cNvPr>
          <p:cNvSpPr/>
          <p:nvPr/>
        </p:nvSpPr>
        <p:spPr>
          <a:xfrm>
            <a:off x="4414176" y="5801843"/>
            <a:ext cx="1105469" cy="45719"/>
          </a:xfrm>
          <a:prstGeom prst="round2SameRect">
            <a:avLst/>
          </a:prstGeom>
          <a:solidFill>
            <a:srgbClr val="3B37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A7AA4803-14F0-E5E5-4299-394BBBCD746A}"/>
              </a:ext>
            </a:extLst>
          </p:cNvPr>
          <p:cNvCxnSpPr>
            <a:cxnSpLocks/>
            <a:stCxn id="44" idx="3"/>
          </p:cNvCxnSpPr>
          <p:nvPr/>
        </p:nvCxnSpPr>
        <p:spPr>
          <a:xfrm>
            <a:off x="6291618" y="1046894"/>
            <a:ext cx="4392376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Rectangle 92">
            <a:extLst>
              <a:ext uri="{FF2B5EF4-FFF2-40B4-BE49-F238E27FC236}">
                <a16:creationId xmlns:a16="http://schemas.microsoft.com/office/drawing/2014/main" id="{1FBAF417-7076-FE78-D8A4-46CE7BF8BE58}"/>
              </a:ext>
            </a:extLst>
          </p:cNvPr>
          <p:cNvSpPr/>
          <p:nvPr/>
        </p:nvSpPr>
        <p:spPr>
          <a:xfrm>
            <a:off x="9415665" y="1350567"/>
            <a:ext cx="2381082" cy="44969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dist="635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5DD97AC9-C4D8-09AA-BBCB-536944E4C157}"/>
              </a:ext>
            </a:extLst>
          </p:cNvPr>
          <p:cNvSpPr/>
          <p:nvPr/>
        </p:nvSpPr>
        <p:spPr>
          <a:xfrm>
            <a:off x="9415665" y="1199961"/>
            <a:ext cx="2381082" cy="726179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D9BAA58A-E386-7ABF-8568-E76AF9D3887D}"/>
              </a:ext>
            </a:extLst>
          </p:cNvPr>
          <p:cNvSpPr/>
          <p:nvPr/>
        </p:nvSpPr>
        <p:spPr>
          <a:xfrm>
            <a:off x="10275640" y="743222"/>
            <a:ext cx="655092" cy="655092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0D5A77B0-C890-7E06-23E7-09C79E3814F7}"/>
              </a:ext>
            </a:extLst>
          </p:cNvPr>
          <p:cNvSpPr txBox="1"/>
          <p:nvPr/>
        </p:nvSpPr>
        <p:spPr>
          <a:xfrm>
            <a:off x="9712564" y="1504700"/>
            <a:ext cx="1787284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05E56DFA-A44C-F86B-7B5D-FCF638476866}"/>
              </a:ext>
            </a:extLst>
          </p:cNvPr>
          <p:cNvSpPr/>
          <p:nvPr/>
        </p:nvSpPr>
        <p:spPr>
          <a:xfrm>
            <a:off x="6627868" y="1350567"/>
            <a:ext cx="2381082" cy="44969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dist="635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8B68CF8-7E6D-1A91-48F4-2645CFFCF56C}"/>
              </a:ext>
            </a:extLst>
          </p:cNvPr>
          <p:cNvSpPr/>
          <p:nvPr/>
        </p:nvSpPr>
        <p:spPr>
          <a:xfrm>
            <a:off x="6615784" y="1199962"/>
            <a:ext cx="2381082" cy="655086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A1DA5B4F-ED66-B835-6CA6-0F90AD7CB841}"/>
              </a:ext>
            </a:extLst>
          </p:cNvPr>
          <p:cNvSpPr/>
          <p:nvPr/>
        </p:nvSpPr>
        <p:spPr>
          <a:xfrm>
            <a:off x="7478779" y="743222"/>
            <a:ext cx="655092" cy="655092"/>
          </a:xfrm>
          <a:prstGeom prst="ellipse">
            <a:avLst/>
          </a:prstGeom>
          <a:solidFill>
            <a:srgbClr val="385A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0F43220-FCD7-75FF-7CD4-187CCB9879C8}"/>
              </a:ext>
            </a:extLst>
          </p:cNvPr>
          <p:cNvSpPr txBox="1"/>
          <p:nvPr/>
        </p:nvSpPr>
        <p:spPr>
          <a:xfrm>
            <a:off x="6912683" y="1504700"/>
            <a:ext cx="1787284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1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5C8868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A6620C65-FBE0-FB59-0065-B5C7D40D2D21}"/>
              </a:ext>
            </a:extLst>
          </p:cNvPr>
          <p:cNvCxnSpPr>
            <a:cxnSpLocks/>
          </p:cNvCxnSpPr>
          <p:nvPr/>
        </p:nvCxnSpPr>
        <p:spPr>
          <a:xfrm>
            <a:off x="7806325" y="1855048"/>
            <a:ext cx="0" cy="2253517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Group 96">
            <a:extLst>
              <a:ext uri="{FF2B5EF4-FFF2-40B4-BE49-F238E27FC236}">
                <a16:creationId xmlns:a16="http://schemas.microsoft.com/office/drawing/2014/main" id="{83CC7FC4-C8BF-AB25-0090-11A3D52B11D3}"/>
              </a:ext>
            </a:extLst>
          </p:cNvPr>
          <p:cNvGrpSpPr/>
          <p:nvPr/>
        </p:nvGrpSpPr>
        <p:grpSpPr>
          <a:xfrm>
            <a:off x="6850059" y="2179021"/>
            <a:ext cx="1936700" cy="3359283"/>
            <a:chOff x="6858928" y="2179021"/>
            <a:chExt cx="1936700" cy="3359283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FE1B5DCF-01F7-52B9-ABDB-57E4953D0DD5}"/>
                </a:ext>
              </a:extLst>
            </p:cNvPr>
            <p:cNvGrpSpPr/>
            <p:nvPr/>
          </p:nvGrpSpPr>
          <p:grpSpPr>
            <a:xfrm>
              <a:off x="7663268" y="2179021"/>
              <a:ext cx="328021" cy="328021"/>
              <a:chOff x="10435277" y="743222"/>
              <a:chExt cx="655092" cy="65509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3CC1A42B-936A-847E-6970-9E290037CA6B}"/>
                  </a:ext>
                </a:extLst>
              </p:cNvPr>
              <p:cNvSpPr/>
              <p:nvPr/>
            </p:nvSpPr>
            <p:spPr>
              <a:xfrm>
                <a:off x="10435277" y="743222"/>
                <a:ext cx="655092" cy="655092"/>
              </a:xfrm>
              <a:prstGeom prst="ellipse">
                <a:avLst/>
              </a:prstGeom>
              <a:solidFill>
                <a:srgbClr val="385A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3">
                <a:extLst>
                  <a:ext uri="{FF2B5EF4-FFF2-40B4-BE49-F238E27FC236}">
                    <a16:creationId xmlns:a16="http://schemas.microsoft.com/office/drawing/2014/main" id="{F0FD0419-266C-1B10-EAEE-4AE3F0FAF5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82642" y="888999"/>
                <a:ext cx="360363" cy="363538"/>
              </a:xfrm>
              <a:custGeom>
                <a:avLst/>
                <a:gdLst>
                  <a:gd name="T0" fmla="*/ 96 w 96"/>
                  <a:gd name="T1" fmla="*/ 48 h 96"/>
                  <a:gd name="T2" fmla="*/ 91 w 96"/>
                  <a:gd name="T3" fmla="*/ 39 h 96"/>
                  <a:gd name="T4" fmla="*/ 92 w 96"/>
                  <a:gd name="T5" fmla="*/ 30 h 96"/>
                  <a:gd name="T6" fmla="*/ 85 w 96"/>
                  <a:gd name="T7" fmla="*/ 24 h 96"/>
                  <a:gd name="T8" fmla="*/ 82 w 96"/>
                  <a:gd name="T9" fmla="*/ 14 h 96"/>
                  <a:gd name="T10" fmla="*/ 72 w 96"/>
                  <a:gd name="T11" fmla="*/ 11 h 96"/>
                  <a:gd name="T12" fmla="*/ 66 w 96"/>
                  <a:gd name="T13" fmla="*/ 4 h 96"/>
                  <a:gd name="T14" fmla="*/ 57 w 96"/>
                  <a:gd name="T15" fmla="*/ 5 h 96"/>
                  <a:gd name="T16" fmla="*/ 48 w 96"/>
                  <a:gd name="T17" fmla="*/ 0 h 96"/>
                  <a:gd name="T18" fmla="*/ 39 w 96"/>
                  <a:gd name="T19" fmla="*/ 5 h 96"/>
                  <a:gd name="T20" fmla="*/ 30 w 96"/>
                  <a:gd name="T21" fmla="*/ 4 h 96"/>
                  <a:gd name="T22" fmla="*/ 24 w 96"/>
                  <a:gd name="T23" fmla="*/ 11 h 96"/>
                  <a:gd name="T24" fmla="*/ 14 w 96"/>
                  <a:gd name="T25" fmla="*/ 14 h 96"/>
                  <a:gd name="T26" fmla="*/ 11 w 96"/>
                  <a:gd name="T27" fmla="*/ 24 h 96"/>
                  <a:gd name="T28" fmla="*/ 4 w 96"/>
                  <a:gd name="T29" fmla="*/ 30 h 96"/>
                  <a:gd name="T30" fmla="*/ 5 w 96"/>
                  <a:gd name="T31" fmla="*/ 39 h 96"/>
                  <a:gd name="T32" fmla="*/ 0 w 96"/>
                  <a:gd name="T33" fmla="*/ 48 h 96"/>
                  <a:gd name="T34" fmla="*/ 5 w 96"/>
                  <a:gd name="T35" fmla="*/ 57 h 96"/>
                  <a:gd name="T36" fmla="*/ 4 w 96"/>
                  <a:gd name="T37" fmla="*/ 66 h 96"/>
                  <a:gd name="T38" fmla="*/ 11 w 96"/>
                  <a:gd name="T39" fmla="*/ 72 h 96"/>
                  <a:gd name="T40" fmla="*/ 14 w 96"/>
                  <a:gd name="T41" fmla="*/ 82 h 96"/>
                  <a:gd name="T42" fmla="*/ 24 w 96"/>
                  <a:gd name="T43" fmla="*/ 85 h 96"/>
                  <a:gd name="T44" fmla="*/ 30 w 96"/>
                  <a:gd name="T45" fmla="*/ 92 h 96"/>
                  <a:gd name="T46" fmla="*/ 39 w 96"/>
                  <a:gd name="T47" fmla="*/ 91 h 96"/>
                  <a:gd name="T48" fmla="*/ 48 w 96"/>
                  <a:gd name="T49" fmla="*/ 96 h 96"/>
                  <a:gd name="T50" fmla="*/ 57 w 96"/>
                  <a:gd name="T51" fmla="*/ 91 h 96"/>
                  <a:gd name="T52" fmla="*/ 66 w 96"/>
                  <a:gd name="T53" fmla="*/ 92 h 96"/>
                  <a:gd name="T54" fmla="*/ 72 w 96"/>
                  <a:gd name="T55" fmla="*/ 85 h 96"/>
                  <a:gd name="T56" fmla="*/ 82 w 96"/>
                  <a:gd name="T57" fmla="*/ 82 h 96"/>
                  <a:gd name="T58" fmla="*/ 85 w 96"/>
                  <a:gd name="T59" fmla="*/ 72 h 96"/>
                  <a:gd name="T60" fmla="*/ 92 w 96"/>
                  <a:gd name="T61" fmla="*/ 66 h 96"/>
                  <a:gd name="T62" fmla="*/ 91 w 96"/>
                  <a:gd name="T63" fmla="*/ 57 h 96"/>
                  <a:gd name="T64" fmla="*/ 96 w 96"/>
                  <a:gd name="T65" fmla="*/ 48 h 96"/>
                  <a:gd name="T66" fmla="*/ 69 w 96"/>
                  <a:gd name="T67" fmla="*/ 35 h 96"/>
                  <a:gd name="T68" fmla="*/ 39 w 96"/>
                  <a:gd name="T69" fmla="*/ 63 h 96"/>
                  <a:gd name="T70" fmla="*/ 38 w 96"/>
                  <a:gd name="T71" fmla="*/ 64 h 96"/>
                  <a:gd name="T72" fmla="*/ 37 w 96"/>
                  <a:gd name="T73" fmla="*/ 63 h 96"/>
                  <a:gd name="T74" fmla="*/ 27 w 96"/>
                  <a:gd name="T75" fmla="*/ 53 h 96"/>
                  <a:gd name="T76" fmla="*/ 27 w 96"/>
                  <a:gd name="T77" fmla="*/ 51 h 96"/>
                  <a:gd name="T78" fmla="*/ 29 w 96"/>
                  <a:gd name="T79" fmla="*/ 51 h 96"/>
                  <a:gd name="T80" fmla="*/ 38 w 96"/>
                  <a:gd name="T81" fmla="*/ 59 h 96"/>
                  <a:gd name="T82" fmla="*/ 67 w 96"/>
                  <a:gd name="T83" fmla="*/ 33 h 96"/>
                  <a:gd name="T84" fmla="*/ 69 w 96"/>
                  <a:gd name="T85" fmla="*/ 33 h 96"/>
                  <a:gd name="T86" fmla="*/ 69 w 96"/>
                  <a:gd name="T87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cubicBezTo>
                      <a:pt x="96" y="44"/>
                      <a:pt x="94" y="41"/>
                      <a:pt x="91" y="39"/>
                    </a:cubicBezTo>
                    <a:cubicBezTo>
                      <a:pt x="93" y="37"/>
                      <a:pt x="94" y="33"/>
                      <a:pt x="92" y="30"/>
                    </a:cubicBezTo>
                    <a:cubicBezTo>
                      <a:pt x="91" y="26"/>
                      <a:pt x="88" y="24"/>
                      <a:pt x="85" y="24"/>
                    </a:cubicBezTo>
                    <a:cubicBezTo>
                      <a:pt x="85" y="20"/>
                      <a:pt x="84" y="17"/>
                      <a:pt x="82" y="14"/>
                    </a:cubicBezTo>
                    <a:cubicBezTo>
                      <a:pt x="79" y="12"/>
                      <a:pt x="76" y="11"/>
                      <a:pt x="72" y="11"/>
                    </a:cubicBezTo>
                    <a:cubicBezTo>
                      <a:pt x="72" y="8"/>
                      <a:pt x="70" y="5"/>
                      <a:pt x="66" y="4"/>
                    </a:cubicBezTo>
                    <a:cubicBezTo>
                      <a:pt x="63" y="2"/>
                      <a:pt x="59" y="3"/>
                      <a:pt x="57" y="5"/>
                    </a:cubicBezTo>
                    <a:cubicBezTo>
                      <a:pt x="55" y="2"/>
                      <a:pt x="52" y="0"/>
                      <a:pt x="48" y="0"/>
                    </a:cubicBezTo>
                    <a:cubicBezTo>
                      <a:pt x="44" y="0"/>
                      <a:pt x="41" y="2"/>
                      <a:pt x="39" y="5"/>
                    </a:cubicBezTo>
                    <a:cubicBezTo>
                      <a:pt x="37" y="3"/>
                      <a:pt x="33" y="2"/>
                      <a:pt x="30" y="4"/>
                    </a:cubicBezTo>
                    <a:cubicBezTo>
                      <a:pt x="26" y="5"/>
                      <a:pt x="24" y="8"/>
                      <a:pt x="24" y="11"/>
                    </a:cubicBezTo>
                    <a:cubicBezTo>
                      <a:pt x="20" y="11"/>
                      <a:pt x="17" y="12"/>
                      <a:pt x="14" y="14"/>
                    </a:cubicBezTo>
                    <a:cubicBezTo>
                      <a:pt x="12" y="17"/>
                      <a:pt x="11" y="20"/>
                      <a:pt x="11" y="24"/>
                    </a:cubicBezTo>
                    <a:cubicBezTo>
                      <a:pt x="8" y="24"/>
                      <a:pt x="5" y="26"/>
                      <a:pt x="4" y="30"/>
                    </a:cubicBezTo>
                    <a:cubicBezTo>
                      <a:pt x="2" y="33"/>
                      <a:pt x="3" y="37"/>
                      <a:pt x="5" y="39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3" y="59"/>
                      <a:pt x="2" y="63"/>
                      <a:pt x="4" y="66"/>
                    </a:cubicBezTo>
                    <a:cubicBezTo>
                      <a:pt x="5" y="70"/>
                      <a:pt x="8" y="72"/>
                      <a:pt x="11" y="72"/>
                    </a:cubicBezTo>
                    <a:cubicBezTo>
                      <a:pt x="11" y="76"/>
                      <a:pt x="12" y="79"/>
                      <a:pt x="14" y="82"/>
                    </a:cubicBezTo>
                    <a:cubicBezTo>
                      <a:pt x="17" y="84"/>
                      <a:pt x="20" y="85"/>
                      <a:pt x="24" y="85"/>
                    </a:cubicBezTo>
                    <a:cubicBezTo>
                      <a:pt x="24" y="88"/>
                      <a:pt x="26" y="91"/>
                      <a:pt x="30" y="92"/>
                    </a:cubicBezTo>
                    <a:cubicBezTo>
                      <a:pt x="33" y="94"/>
                      <a:pt x="37" y="93"/>
                      <a:pt x="39" y="91"/>
                    </a:cubicBezTo>
                    <a:cubicBezTo>
                      <a:pt x="41" y="94"/>
                      <a:pt x="44" y="96"/>
                      <a:pt x="48" y="96"/>
                    </a:cubicBezTo>
                    <a:cubicBezTo>
                      <a:pt x="52" y="96"/>
                      <a:pt x="55" y="94"/>
                      <a:pt x="57" y="91"/>
                    </a:cubicBezTo>
                    <a:cubicBezTo>
                      <a:pt x="59" y="93"/>
                      <a:pt x="63" y="94"/>
                      <a:pt x="66" y="92"/>
                    </a:cubicBezTo>
                    <a:cubicBezTo>
                      <a:pt x="70" y="91"/>
                      <a:pt x="72" y="88"/>
                      <a:pt x="72" y="85"/>
                    </a:cubicBezTo>
                    <a:cubicBezTo>
                      <a:pt x="76" y="85"/>
                      <a:pt x="79" y="84"/>
                      <a:pt x="82" y="82"/>
                    </a:cubicBezTo>
                    <a:cubicBezTo>
                      <a:pt x="84" y="79"/>
                      <a:pt x="85" y="76"/>
                      <a:pt x="85" y="72"/>
                    </a:cubicBezTo>
                    <a:cubicBezTo>
                      <a:pt x="88" y="72"/>
                      <a:pt x="91" y="70"/>
                      <a:pt x="92" y="66"/>
                    </a:cubicBezTo>
                    <a:cubicBezTo>
                      <a:pt x="94" y="63"/>
                      <a:pt x="93" y="59"/>
                      <a:pt x="91" y="57"/>
                    </a:cubicBezTo>
                    <a:cubicBezTo>
                      <a:pt x="94" y="55"/>
                      <a:pt x="96" y="52"/>
                      <a:pt x="96" y="48"/>
                    </a:cubicBezTo>
                    <a:close/>
                    <a:moveTo>
                      <a:pt x="69" y="35"/>
                    </a:move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4"/>
                      <a:pt x="37" y="64"/>
                      <a:pt x="37" y="6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6" y="53"/>
                      <a:pt x="26" y="51"/>
                      <a:pt x="27" y="51"/>
                    </a:cubicBezTo>
                    <a:cubicBezTo>
                      <a:pt x="27" y="50"/>
                      <a:pt x="29" y="50"/>
                      <a:pt x="29" y="51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2"/>
                      <a:pt x="69" y="32"/>
                      <a:pt x="69" y="33"/>
                    </a:cubicBezTo>
                    <a:cubicBezTo>
                      <a:pt x="70" y="33"/>
                      <a:pt x="70" y="35"/>
                      <a:pt x="69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E4A12AD8-80B3-1946-FD64-29BB2DDE3153}"/>
                </a:ext>
              </a:extLst>
            </p:cNvPr>
            <p:cNvGrpSpPr/>
            <p:nvPr/>
          </p:nvGrpSpPr>
          <p:grpSpPr>
            <a:xfrm>
              <a:off x="7663268" y="3980582"/>
              <a:ext cx="328021" cy="328021"/>
              <a:chOff x="7629550" y="743222"/>
              <a:chExt cx="655092" cy="655092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CB91FF14-C55F-7E2A-A2E7-20C5A4CA5DB3}"/>
                  </a:ext>
                </a:extLst>
              </p:cNvPr>
              <p:cNvSpPr/>
              <p:nvPr/>
            </p:nvSpPr>
            <p:spPr>
              <a:xfrm>
                <a:off x="7629550" y="743222"/>
                <a:ext cx="655092" cy="655092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6">
                <a:extLst>
                  <a:ext uri="{FF2B5EF4-FFF2-40B4-BE49-F238E27FC236}">
                    <a16:creationId xmlns:a16="http://schemas.microsoft.com/office/drawing/2014/main" id="{D5C83181-AF96-5D7E-03B4-237A200C5B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76915" y="888999"/>
                <a:ext cx="360363" cy="363538"/>
              </a:xfrm>
              <a:custGeom>
                <a:avLst/>
                <a:gdLst>
                  <a:gd name="T0" fmla="*/ 96 w 96"/>
                  <a:gd name="T1" fmla="*/ 48 h 96"/>
                  <a:gd name="T2" fmla="*/ 91 w 96"/>
                  <a:gd name="T3" fmla="*/ 39 h 96"/>
                  <a:gd name="T4" fmla="*/ 92 w 96"/>
                  <a:gd name="T5" fmla="*/ 30 h 96"/>
                  <a:gd name="T6" fmla="*/ 85 w 96"/>
                  <a:gd name="T7" fmla="*/ 24 h 96"/>
                  <a:gd name="T8" fmla="*/ 82 w 96"/>
                  <a:gd name="T9" fmla="*/ 14 h 96"/>
                  <a:gd name="T10" fmla="*/ 72 w 96"/>
                  <a:gd name="T11" fmla="*/ 11 h 96"/>
                  <a:gd name="T12" fmla="*/ 66 w 96"/>
                  <a:gd name="T13" fmla="*/ 4 h 96"/>
                  <a:gd name="T14" fmla="*/ 57 w 96"/>
                  <a:gd name="T15" fmla="*/ 5 h 96"/>
                  <a:gd name="T16" fmla="*/ 48 w 96"/>
                  <a:gd name="T17" fmla="*/ 0 h 96"/>
                  <a:gd name="T18" fmla="*/ 39 w 96"/>
                  <a:gd name="T19" fmla="*/ 5 h 96"/>
                  <a:gd name="T20" fmla="*/ 30 w 96"/>
                  <a:gd name="T21" fmla="*/ 4 h 96"/>
                  <a:gd name="T22" fmla="*/ 24 w 96"/>
                  <a:gd name="T23" fmla="*/ 11 h 96"/>
                  <a:gd name="T24" fmla="*/ 14 w 96"/>
                  <a:gd name="T25" fmla="*/ 14 h 96"/>
                  <a:gd name="T26" fmla="*/ 11 w 96"/>
                  <a:gd name="T27" fmla="*/ 24 h 96"/>
                  <a:gd name="T28" fmla="*/ 4 w 96"/>
                  <a:gd name="T29" fmla="*/ 30 h 96"/>
                  <a:gd name="T30" fmla="*/ 5 w 96"/>
                  <a:gd name="T31" fmla="*/ 39 h 96"/>
                  <a:gd name="T32" fmla="*/ 0 w 96"/>
                  <a:gd name="T33" fmla="*/ 48 h 96"/>
                  <a:gd name="T34" fmla="*/ 5 w 96"/>
                  <a:gd name="T35" fmla="*/ 57 h 96"/>
                  <a:gd name="T36" fmla="*/ 4 w 96"/>
                  <a:gd name="T37" fmla="*/ 66 h 96"/>
                  <a:gd name="T38" fmla="*/ 11 w 96"/>
                  <a:gd name="T39" fmla="*/ 72 h 96"/>
                  <a:gd name="T40" fmla="*/ 14 w 96"/>
                  <a:gd name="T41" fmla="*/ 82 h 96"/>
                  <a:gd name="T42" fmla="*/ 24 w 96"/>
                  <a:gd name="T43" fmla="*/ 85 h 96"/>
                  <a:gd name="T44" fmla="*/ 30 w 96"/>
                  <a:gd name="T45" fmla="*/ 92 h 96"/>
                  <a:gd name="T46" fmla="*/ 39 w 96"/>
                  <a:gd name="T47" fmla="*/ 91 h 96"/>
                  <a:gd name="T48" fmla="*/ 48 w 96"/>
                  <a:gd name="T49" fmla="*/ 96 h 96"/>
                  <a:gd name="T50" fmla="*/ 57 w 96"/>
                  <a:gd name="T51" fmla="*/ 91 h 96"/>
                  <a:gd name="T52" fmla="*/ 66 w 96"/>
                  <a:gd name="T53" fmla="*/ 92 h 96"/>
                  <a:gd name="T54" fmla="*/ 72 w 96"/>
                  <a:gd name="T55" fmla="*/ 85 h 96"/>
                  <a:gd name="T56" fmla="*/ 82 w 96"/>
                  <a:gd name="T57" fmla="*/ 82 h 96"/>
                  <a:gd name="T58" fmla="*/ 85 w 96"/>
                  <a:gd name="T59" fmla="*/ 72 h 96"/>
                  <a:gd name="T60" fmla="*/ 92 w 96"/>
                  <a:gd name="T61" fmla="*/ 66 h 96"/>
                  <a:gd name="T62" fmla="*/ 91 w 96"/>
                  <a:gd name="T63" fmla="*/ 57 h 96"/>
                  <a:gd name="T64" fmla="*/ 96 w 96"/>
                  <a:gd name="T65" fmla="*/ 48 h 96"/>
                  <a:gd name="T66" fmla="*/ 67 w 96"/>
                  <a:gd name="T67" fmla="*/ 65 h 96"/>
                  <a:gd name="T68" fmla="*/ 67 w 96"/>
                  <a:gd name="T69" fmla="*/ 67 h 96"/>
                  <a:gd name="T70" fmla="*/ 65 w 96"/>
                  <a:gd name="T71" fmla="*/ 67 h 96"/>
                  <a:gd name="T72" fmla="*/ 48 w 96"/>
                  <a:gd name="T73" fmla="*/ 51 h 96"/>
                  <a:gd name="T74" fmla="*/ 31 w 96"/>
                  <a:gd name="T75" fmla="*/ 67 h 96"/>
                  <a:gd name="T76" fmla="*/ 29 w 96"/>
                  <a:gd name="T77" fmla="*/ 67 h 96"/>
                  <a:gd name="T78" fmla="*/ 29 w 96"/>
                  <a:gd name="T79" fmla="*/ 65 h 96"/>
                  <a:gd name="T80" fmla="*/ 45 w 96"/>
                  <a:gd name="T81" fmla="*/ 48 h 96"/>
                  <a:gd name="T82" fmla="*/ 29 w 96"/>
                  <a:gd name="T83" fmla="*/ 31 h 96"/>
                  <a:gd name="T84" fmla="*/ 29 w 96"/>
                  <a:gd name="T85" fmla="*/ 29 h 96"/>
                  <a:gd name="T86" fmla="*/ 31 w 96"/>
                  <a:gd name="T87" fmla="*/ 29 h 96"/>
                  <a:gd name="T88" fmla="*/ 48 w 96"/>
                  <a:gd name="T89" fmla="*/ 45 h 96"/>
                  <a:gd name="T90" fmla="*/ 65 w 96"/>
                  <a:gd name="T91" fmla="*/ 29 h 96"/>
                  <a:gd name="T92" fmla="*/ 67 w 96"/>
                  <a:gd name="T93" fmla="*/ 29 h 96"/>
                  <a:gd name="T94" fmla="*/ 67 w 96"/>
                  <a:gd name="T95" fmla="*/ 31 h 96"/>
                  <a:gd name="T96" fmla="*/ 51 w 96"/>
                  <a:gd name="T97" fmla="*/ 48 h 96"/>
                  <a:gd name="T98" fmla="*/ 67 w 96"/>
                  <a:gd name="T99" fmla="*/ 6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cubicBezTo>
                      <a:pt x="96" y="44"/>
                      <a:pt x="94" y="41"/>
                      <a:pt x="91" y="39"/>
                    </a:cubicBezTo>
                    <a:cubicBezTo>
                      <a:pt x="93" y="37"/>
                      <a:pt x="94" y="33"/>
                      <a:pt x="92" y="30"/>
                    </a:cubicBezTo>
                    <a:cubicBezTo>
                      <a:pt x="91" y="26"/>
                      <a:pt x="88" y="24"/>
                      <a:pt x="85" y="24"/>
                    </a:cubicBezTo>
                    <a:cubicBezTo>
                      <a:pt x="85" y="20"/>
                      <a:pt x="84" y="17"/>
                      <a:pt x="82" y="14"/>
                    </a:cubicBezTo>
                    <a:cubicBezTo>
                      <a:pt x="79" y="12"/>
                      <a:pt x="76" y="11"/>
                      <a:pt x="72" y="11"/>
                    </a:cubicBezTo>
                    <a:cubicBezTo>
                      <a:pt x="72" y="8"/>
                      <a:pt x="70" y="5"/>
                      <a:pt x="66" y="4"/>
                    </a:cubicBezTo>
                    <a:cubicBezTo>
                      <a:pt x="63" y="2"/>
                      <a:pt x="59" y="3"/>
                      <a:pt x="57" y="5"/>
                    </a:cubicBezTo>
                    <a:cubicBezTo>
                      <a:pt x="55" y="2"/>
                      <a:pt x="52" y="0"/>
                      <a:pt x="48" y="0"/>
                    </a:cubicBezTo>
                    <a:cubicBezTo>
                      <a:pt x="44" y="0"/>
                      <a:pt x="41" y="2"/>
                      <a:pt x="39" y="5"/>
                    </a:cubicBezTo>
                    <a:cubicBezTo>
                      <a:pt x="37" y="3"/>
                      <a:pt x="33" y="2"/>
                      <a:pt x="30" y="4"/>
                    </a:cubicBezTo>
                    <a:cubicBezTo>
                      <a:pt x="26" y="5"/>
                      <a:pt x="24" y="8"/>
                      <a:pt x="24" y="11"/>
                    </a:cubicBezTo>
                    <a:cubicBezTo>
                      <a:pt x="20" y="11"/>
                      <a:pt x="17" y="12"/>
                      <a:pt x="14" y="14"/>
                    </a:cubicBezTo>
                    <a:cubicBezTo>
                      <a:pt x="12" y="17"/>
                      <a:pt x="11" y="20"/>
                      <a:pt x="11" y="24"/>
                    </a:cubicBezTo>
                    <a:cubicBezTo>
                      <a:pt x="8" y="24"/>
                      <a:pt x="5" y="26"/>
                      <a:pt x="4" y="30"/>
                    </a:cubicBezTo>
                    <a:cubicBezTo>
                      <a:pt x="2" y="33"/>
                      <a:pt x="3" y="37"/>
                      <a:pt x="5" y="39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3" y="59"/>
                      <a:pt x="2" y="63"/>
                      <a:pt x="4" y="66"/>
                    </a:cubicBezTo>
                    <a:cubicBezTo>
                      <a:pt x="5" y="70"/>
                      <a:pt x="8" y="72"/>
                      <a:pt x="11" y="72"/>
                    </a:cubicBezTo>
                    <a:cubicBezTo>
                      <a:pt x="11" y="76"/>
                      <a:pt x="12" y="79"/>
                      <a:pt x="14" y="82"/>
                    </a:cubicBezTo>
                    <a:cubicBezTo>
                      <a:pt x="17" y="84"/>
                      <a:pt x="20" y="85"/>
                      <a:pt x="24" y="85"/>
                    </a:cubicBezTo>
                    <a:cubicBezTo>
                      <a:pt x="24" y="88"/>
                      <a:pt x="26" y="91"/>
                      <a:pt x="30" y="92"/>
                    </a:cubicBezTo>
                    <a:cubicBezTo>
                      <a:pt x="33" y="94"/>
                      <a:pt x="37" y="93"/>
                      <a:pt x="39" y="91"/>
                    </a:cubicBezTo>
                    <a:cubicBezTo>
                      <a:pt x="41" y="94"/>
                      <a:pt x="44" y="96"/>
                      <a:pt x="48" y="96"/>
                    </a:cubicBezTo>
                    <a:cubicBezTo>
                      <a:pt x="52" y="96"/>
                      <a:pt x="55" y="94"/>
                      <a:pt x="57" y="91"/>
                    </a:cubicBezTo>
                    <a:cubicBezTo>
                      <a:pt x="59" y="93"/>
                      <a:pt x="63" y="94"/>
                      <a:pt x="66" y="92"/>
                    </a:cubicBezTo>
                    <a:cubicBezTo>
                      <a:pt x="70" y="91"/>
                      <a:pt x="72" y="88"/>
                      <a:pt x="72" y="85"/>
                    </a:cubicBezTo>
                    <a:cubicBezTo>
                      <a:pt x="76" y="85"/>
                      <a:pt x="79" y="84"/>
                      <a:pt x="82" y="82"/>
                    </a:cubicBezTo>
                    <a:cubicBezTo>
                      <a:pt x="84" y="79"/>
                      <a:pt x="85" y="76"/>
                      <a:pt x="85" y="72"/>
                    </a:cubicBezTo>
                    <a:cubicBezTo>
                      <a:pt x="88" y="72"/>
                      <a:pt x="91" y="70"/>
                      <a:pt x="92" y="66"/>
                    </a:cubicBezTo>
                    <a:cubicBezTo>
                      <a:pt x="94" y="63"/>
                      <a:pt x="93" y="59"/>
                      <a:pt x="91" y="57"/>
                    </a:cubicBezTo>
                    <a:cubicBezTo>
                      <a:pt x="94" y="55"/>
                      <a:pt x="96" y="52"/>
                      <a:pt x="96" y="48"/>
                    </a:cubicBezTo>
                    <a:close/>
                    <a:moveTo>
                      <a:pt x="67" y="65"/>
                    </a:moveTo>
                    <a:cubicBezTo>
                      <a:pt x="68" y="65"/>
                      <a:pt x="68" y="67"/>
                      <a:pt x="67" y="67"/>
                    </a:cubicBezTo>
                    <a:cubicBezTo>
                      <a:pt x="67" y="68"/>
                      <a:pt x="65" y="68"/>
                      <a:pt x="65" y="67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8"/>
                      <a:pt x="29" y="68"/>
                      <a:pt x="29" y="67"/>
                    </a:cubicBezTo>
                    <a:cubicBezTo>
                      <a:pt x="28" y="67"/>
                      <a:pt x="28" y="65"/>
                      <a:pt x="29" y="65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8" y="29"/>
                      <a:pt x="29" y="29"/>
                    </a:cubicBezTo>
                    <a:cubicBezTo>
                      <a:pt x="29" y="28"/>
                      <a:pt x="31" y="28"/>
                      <a:pt x="31" y="29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8"/>
                      <a:pt x="67" y="28"/>
                      <a:pt x="67" y="29"/>
                    </a:cubicBezTo>
                    <a:cubicBezTo>
                      <a:pt x="68" y="29"/>
                      <a:pt x="68" y="31"/>
                      <a:pt x="67" y="31"/>
                    </a:cubicBezTo>
                    <a:cubicBezTo>
                      <a:pt x="51" y="48"/>
                      <a:pt x="51" y="48"/>
                      <a:pt x="51" y="48"/>
                    </a:cubicBezTo>
                    <a:lnTo>
                      <a:pt x="67" y="6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F0685C58-2297-555D-E917-A0181A4F31CF}"/>
                </a:ext>
              </a:extLst>
            </p:cNvPr>
            <p:cNvSpPr txBox="1"/>
            <p:nvPr/>
          </p:nvSpPr>
          <p:spPr>
            <a:xfrm>
              <a:off x="6858928" y="4368753"/>
              <a:ext cx="1936700" cy="116955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73D5AE4-812D-8C96-A4BA-B632B6B46CE4}"/>
                </a:ext>
              </a:extLst>
            </p:cNvPr>
            <p:cNvSpPr txBox="1"/>
            <p:nvPr/>
          </p:nvSpPr>
          <p:spPr>
            <a:xfrm>
              <a:off x="6858928" y="2587492"/>
              <a:ext cx="1936700" cy="116955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rIns="0" rtlCol="0">
              <a:sp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C8868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DDE4032B-7591-4ECF-4C80-58A7E757DCF0}"/>
              </a:ext>
            </a:extLst>
          </p:cNvPr>
          <p:cNvCxnSpPr>
            <a:cxnSpLocks/>
          </p:cNvCxnSpPr>
          <p:nvPr/>
        </p:nvCxnSpPr>
        <p:spPr>
          <a:xfrm>
            <a:off x="10606206" y="1855048"/>
            <a:ext cx="0" cy="2253517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" name="Group 95">
            <a:extLst>
              <a:ext uri="{FF2B5EF4-FFF2-40B4-BE49-F238E27FC236}">
                <a16:creationId xmlns:a16="http://schemas.microsoft.com/office/drawing/2014/main" id="{7386B023-54F8-0803-43E6-B9EB6DA90455}"/>
              </a:ext>
            </a:extLst>
          </p:cNvPr>
          <p:cNvGrpSpPr/>
          <p:nvPr/>
        </p:nvGrpSpPr>
        <p:grpSpPr>
          <a:xfrm>
            <a:off x="9637856" y="2179021"/>
            <a:ext cx="1936700" cy="3359283"/>
            <a:chOff x="6858928" y="2179021"/>
            <a:chExt cx="1936700" cy="3359283"/>
          </a:xfrm>
        </p:grpSpPr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335139B6-9B03-8178-DFDD-E55F711762C4}"/>
                </a:ext>
              </a:extLst>
            </p:cNvPr>
            <p:cNvGrpSpPr/>
            <p:nvPr/>
          </p:nvGrpSpPr>
          <p:grpSpPr>
            <a:xfrm>
              <a:off x="7663268" y="2179021"/>
              <a:ext cx="328021" cy="328021"/>
              <a:chOff x="10435277" y="743222"/>
              <a:chExt cx="655092" cy="655092"/>
            </a:xfrm>
          </p:grpSpPr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4B203166-7181-8683-450C-0A732532A3C5}"/>
                  </a:ext>
                </a:extLst>
              </p:cNvPr>
              <p:cNvSpPr/>
              <p:nvPr/>
            </p:nvSpPr>
            <p:spPr>
              <a:xfrm>
                <a:off x="10435277" y="743222"/>
                <a:ext cx="655092" cy="655092"/>
              </a:xfrm>
              <a:prstGeom prst="ellipse">
                <a:avLst/>
              </a:prstGeom>
              <a:solidFill>
                <a:srgbClr val="385A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13">
                <a:extLst>
                  <a:ext uri="{FF2B5EF4-FFF2-40B4-BE49-F238E27FC236}">
                    <a16:creationId xmlns:a16="http://schemas.microsoft.com/office/drawing/2014/main" id="{9BD88E3F-1291-BEEF-0355-CA77246D86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82642" y="888999"/>
                <a:ext cx="360363" cy="363538"/>
              </a:xfrm>
              <a:custGeom>
                <a:avLst/>
                <a:gdLst>
                  <a:gd name="T0" fmla="*/ 96 w 96"/>
                  <a:gd name="T1" fmla="*/ 48 h 96"/>
                  <a:gd name="T2" fmla="*/ 91 w 96"/>
                  <a:gd name="T3" fmla="*/ 39 h 96"/>
                  <a:gd name="T4" fmla="*/ 92 w 96"/>
                  <a:gd name="T5" fmla="*/ 30 h 96"/>
                  <a:gd name="T6" fmla="*/ 85 w 96"/>
                  <a:gd name="T7" fmla="*/ 24 h 96"/>
                  <a:gd name="T8" fmla="*/ 82 w 96"/>
                  <a:gd name="T9" fmla="*/ 14 h 96"/>
                  <a:gd name="T10" fmla="*/ 72 w 96"/>
                  <a:gd name="T11" fmla="*/ 11 h 96"/>
                  <a:gd name="T12" fmla="*/ 66 w 96"/>
                  <a:gd name="T13" fmla="*/ 4 h 96"/>
                  <a:gd name="T14" fmla="*/ 57 w 96"/>
                  <a:gd name="T15" fmla="*/ 5 h 96"/>
                  <a:gd name="T16" fmla="*/ 48 w 96"/>
                  <a:gd name="T17" fmla="*/ 0 h 96"/>
                  <a:gd name="T18" fmla="*/ 39 w 96"/>
                  <a:gd name="T19" fmla="*/ 5 h 96"/>
                  <a:gd name="T20" fmla="*/ 30 w 96"/>
                  <a:gd name="T21" fmla="*/ 4 h 96"/>
                  <a:gd name="T22" fmla="*/ 24 w 96"/>
                  <a:gd name="T23" fmla="*/ 11 h 96"/>
                  <a:gd name="T24" fmla="*/ 14 w 96"/>
                  <a:gd name="T25" fmla="*/ 14 h 96"/>
                  <a:gd name="T26" fmla="*/ 11 w 96"/>
                  <a:gd name="T27" fmla="*/ 24 h 96"/>
                  <a:gd name="T28" fmla="*/ 4 w 96"/>
                  <a:gd name="T29" fmla="*/ 30 h 96"/>
                  <a:gd name="T30" fmla="*/ 5 w 96"/>
                  <a:gd name="T31" fmla="*/ 39 h 96"/>
                  <a:gd name="T32" fmla="*/ 0 w 96"/>
                  <a:gd name="T33" fmla="*/ 48 h 96"/>
                  <a:gd name="T34" fmla="*/ 5 w 96"/>
                  <a:gd name="T35" fmla="*/ 57 h 96"/>
                  <a:gd name="T36" fmla="*/ 4 w 96"/>
                  <a:gd name="T37" fmla="*/ 66 h 96"/>
                  <a:gd name="T38" fmla="*/ 11 w 96"/>
                  <a:gd name="T39" fmla="*/ 72 h 96"/>
                  <a:gd name="T40" fmla="*/ 14 w 96"/>
                  <a:gd name="T41" fmla="*/ 82 h 96"/>
                  <a:gd name="T42" fmla="*/ 24 w 96"/>
                  <a:gd name="T43" fmla="*/ 85 h 96"/>
                  <a:gd name="T44" fmla="*/ 30 w 96"/>
                  <a:gd name="T45" fmla="*/ 92 h 96"/>
                  <a:gd name="T46" fmla="*/ 39 w 96"/>
                  <a:gd name="T47" fmla="*/ 91 h 96"/>
                  <a:gd name="T48" fmla="*/ 48 w 96"/>
                  <a:gd name="T49" fmla="*/ 96 h 96"/>
                  <a:gd name="T50" fmla="*/ 57 w 96"/>
                  <a:gd name="T51" fmla="*/ 91 h 96"/>
                  <a:gd name="T52" fmla="*/ 66 w 96"/>
                  <a:gd name="T53" fmla="*/ 92 h 96"/>
                  <a:gd name="T54" fmla="*/ 72 w 96"/>
                  <a:gd name="T55" fmla="*/ 85 h 96"/>
                  <a:gd name="T56" fmla="*/ 82 w 96"/>
                  <a:gd name="T57" fmla="*/ 82 h 96"/>
                  <a:gd name="T58" fmla="*/ 85 w 96"/>
                  <a:gd name="T59" fmla="*/ 72 h 96"/>
                  <a:gd name="T60" fmla="*/ 92 w 96"/>
                  <a:gd name="T61" fmla="*/ 66 h 96"/>
                  <a:gd name="T62" fmla="*/ 91 w 96"/>
                  <a:gd name="T63" fmla="*/ 57 h 96"/>
                  <a:gd name="T64" fmla="*/ 96 w 96"/>
                  <a:gd name="T65" fmla="*/ 48 h 96"/>
                  <a:gd name="T66" fmla="*/ 69 w 96"/>
                  <a:gd name="T67" fmla="*/ 35 h 96"/>
                  <a:gd name="T68" fmla="*/ 39 w 96"/>
                  <a:gd name="T69" fmla="*/ 63 h 96"/>
                  <a:gd name="T70" fmla="*/ 38 w 96"/>
                  <a:gd name="T71" fmla="*/ 64 h 96"/>
                  <a:gd name="T72" fmla="*/ 37 w 96"/>
                  <a:gd name="T73" fmla="*/ 63 h 96"/>
                  <a:gd name="T74" fmla="*/ 27 w 96"/>
                  <a:gd name="T75" fmla="*/ 53 h 96"/>
                  <a:gd name="T76" fmla="*/ 27 w 96"/>
                  <a:gd name="T77" fmla="*/ 51 h 96"/>
                  <a:gd name="T78" fmla="*/ 29 w 96"/>
                  <a:gd name="T79" fmla="*/ 51 h 96"/>
                  <a:gd name="T80" fmla="*/ 38 w 96"/>
                  <a:gd name="T81" fmla="*/ 59 h 96"/>
                  <a:gd name="T82" fmla="*/ 67 w 96"/>
                  <a:gd name="T83" fmla="*/ 33 h 96"/>
                  <a:gd name="T84" fmla="*/ 69 w 96"/>
                  <a:gd name="T85" fmla="*/ 33 h 96"/>
                  <a:gd name="T86" fmla="*/ 69 w 96"/>
                  <a:gd name="T87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cubicBezTo>
                      <a:pt x="96" y="44"/>
                      <a:pt x="94" y="41"/>
                      <a:pt x="91" y="39"/>
                    </a:cubicBezTo>
                    <a:cubicBezTo>
                      <a:pt x="93" y="37"/>
                      <a:pt x="94" y="33"/>
                      <a:pt x="92" y="30"/>
                    </a:cubicBezTo>
                    <a:cubicBezTo>
                      <a:pt x="91" y="26"/>
                      <a:pt x="88" y="24"/>
                      <a:pt x="85" y="24"/>
                    </a:cubicBezTo>
                    <a:cubicBezTo>
                      <a:pt x="85" y="20"/>
                      <a:pt x="84" y="17"/>
                      <a:pt x="82" y="14"/>
                    </a:cubicBezTo>
                    <a:cubicBezTo>
                      <a:pt x="79" y="12"/>
                      <a:pt x="76" y="11"/>
                      <a:pt x="72" y="11"/>
                    </a:cubicBezTo>
                    <a:cubicBezTo>
                      <a:pt x="72" y="8"/>
                      <a:pt x="70" y="5"/>
                      <a:pt x="66" y="4"/>
                    </a:cubicBezTo>
                    <a:cubicBezTo>
                      <a:pt x="63" y="2"/>
                      <a:pt x="59" y="3"/>
                      <a:pt x="57" y="5"/>
                    </a:cubicBezTo>
                    <a:cubicBezTo>
                      <a:pt x="55" y="2"/>
                      <a:pt x="52" y="0"/>
                      <a:pt x="48" y="0"/>
                    </a:cubicBezTo>
                    <a:cubicBezTo>
                      <a:pt x="44" y="0"/>
                      <a:pt x="41" y="2"/>
                      <a:pt x="39" y="5"/>
                    </a:cubicBezTo>
                    <a:cubicBezTo>
                      <a:pt x="37" y="3"/>
                      <a:pt x="33" y="2"/>
                      <a:pt x="30" y="4"/>
                    </a:cubicBezTo>
                    <a:cubicBezTo>
                      <a:pt x="26" y="5"/>
                      <a:pt x="24" y="8"/>
                      <a:pt x="24" y="11"/>
                    </a:cubicBezTo>
                    <a:cubicBezTo>
                      <a:pt x="20" y="11"/>
                      <a:pt x="17" y="12"/>
                      <a:pt x="14" y="14"/>
                    </a:cubicBezTo>
                    <a:cubicBezTo>
                      <a:pt x="12" y="17"/>
                      <a:pt x="11" y="20"/>
                      <a:pt x="11" y="24"/>
                    </a:cubicBezTo>
                    <a:cubicBezTo>
                      <a:pt x="8" y="24"/>
                      <a:pt x="5" y="26"/>
                      <a:pt x="4" y="30"/>
                    </a:cubicBezTo>
                    <a:cubicBezTo>
                      <a:pt x="2" y="33"/>
                      <a:pt x="3" y="37"/>
                      <a:pt x="5" y="39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3" y="59"/>
                      <a:pt x="2" y="63"/>
                      <a:pt x="4" y="66"/>
                    </a:cubicBezTo>
                    <a:cubicBezTo>
                      <a:pt x="5" y="70"/>
                      <a:pt x="8" y="72"/>
                      <a:pt x="11" y="72"/>
                    </a:cubicBezTo>
                    <a:cubicBezTo>
                      <a:pt x="11" y="76"/>
                      <a:pt x="12" y="79"/>
                      <a:pt x="14" y="82"/>
                    </a:cubicBezTo>
                    <a:cubicBezTo>
                      <a:pt x="17" y="84"/>
                      <a:pt x="20" y="85"/>
                      <a:pt x="24" y="85"/>
                    </a:cubicBezTo>
                    <a:cubicBezTo>
                      <a:pt x="24" y="88"/>
                      <a:pt x="26" y="91"/>
                      <a:pt x="30" y="92"/>
                    </a:cubicBezTo>
                    <a:cubicBezTo>
                      <a:pt x="33" y="94"/>
                      <a:pt x="37" y="93"/>
                      <a:pt x="39" y="91"/>
                    </a:cubicBezTo>
                    <a:cubicBezTo>
                      <a:pt x="41" y="94"/>
                      <a:pt x="44" y="96"/>
                      <a:pt x="48" y="96"/>
                    </a:cubicBezTo>
                    <a:cubicBezTo>
                      <a:pt x="52" y="96"/>
                      <a:pt x="55" y="94"/>
                      <a:pt x="57" y="91"/>
                    </a:cubicBezTo>
                    <a:cubicBezTo>
                      <a:pt x="59" y="93"/>
                      <a:pt x="63" y="94"/>
                      <a:pt x="66" y="92"/>
                    </a:cubicBezTo>
                    <a:cubicBezTo>
                      <a:pt x="70" y="91"/>
                      <a:pt x="72" y="88"/>
                      <a:pt x="72" y="85"/>
                    </a:cubicBezTo>
                    <a:cubicBezTo>
                      <a:pt x="76" y="85"/>
                      <a:pt x="79" y="84"/>
                      <a:pt x="82" y="82"/>
                    </a:cubicBezTo>
                    <a:cubicBezTo>
                      <a:pt x="84" y="79"/>
                      <a:pt x="85" y="76"/>
                      <a:pt x="85" y="72"/>
                    </a:cubicBezTo>
                    <a:cubicBezTo>
                      <a:pt x="88" y="72"/>
                      <a:pt x="91" y="70"/>
                      <a:pt x="92" y="66"/>
                    </a:cubicBezTo>
                    <a:cubicBezTo>
                      <a:pt x="94" y="63"/>
                      <a:pt x="93" y="59"/>
                      <a:pt x="91" y="57"/>
                    </a:cubicBezTo>
                    <a:cubicBezTo>
                      <a:pt x="94" y="55"/>
                      <a:pt x="96" y="52"/>
                      <a:pt x="96" y="48"/>
                    </a:cubicBezTo>
                    <a:close/>
                    <a:moveTo>
                      <a:pt x="69" y="35"/>
                    </a:move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4"/>
                      <a:pt x="37" y="64"/>
                      <a:pt x="37" y="6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6" y="53"/>
                      <a:pt x="26" y="51"/>
                      <a:pt x="27" y="51"/>
                    </a:cubicBezTo>
                    <a:cubicBezTo>
                      <a:pt x="27" y="50"/>
                      <a:pt x="29" y="50"/>
                      <a:pt x="29" y="51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2"/>
                      <a:pt x="69" y="32"/>
                      <a:pt x="69" y="33"/>
                    </a:cubicBezTo>
                    <a:cubicBezTo>
                      <a:pt x="70" y="33"/>
                      <a:pt x="70" y="35"/>
                      <a:pt x="69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F5FFC9A1-0EDF-9BAC-BCCE-4F7FBDFFB63C}"/>
                </a:ext>
              </a:extLst>
            </p:cNvPr>
            <p:cNvGrpSpPr/>
            <p:nvPr/>
          </p:nvGrpSpPr>
          <p:grpSpPr>
            <a:xfrm>
              <a:off x="7663268" y="3980582"/>
              <a:ext cx="328021" cy="328021"/>
              <a:chOff x="7629550" y="743222"/>
              <a:chExt cx="655092" cy="655092"/>
            </a:xfrm>
          </p:grpSpPr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9CB924DA-007B-6633-8670-DBE81E65C67F}"/>
                  </a:ext>
                </a:extLst>
              </p:cNvPr>
              <p:cNvSpPr/>
              <p:nvPr/>
            </p:nvSpPr>
            <p:spPr>
              <a:xfrm>
                <a:off x="7629550" y="743222"/>
                <a:ext cx="655092" cy="655092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16">
                <a:extLst>
                  <a:ext uri="{FF2B5EF4-FFF2-40B4-BE49-F238E27FC236}">
                    <a16:creationId xmlns:a16="http://schemas.microsoft.com/office/drawing/2014/main" id="{7FDCD302-8EDA-244D-C23F-E5924AFA02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76915" y="888999"/>
                <a:ext cx="360363" cy="363538"/>
              </a:xfrm>
              <a:custGeom>
                <a:avLst/>
                <a:gdLst>
                  <a:gd name="T0" fmla="*/ 96 w 96"/>
                  <a:gd name="T1" fmla="*/ 48 h 96"/>
                  <a:gd name="T2" fmla="*/ 91 w 96"/>
                  <a:gd name="T3" fmla="*/ 39 h 96"/>
                  <a:gd name="T4" fmla="*/ 92 w 96"/>
                  <a:gd name="T5" fmla="*/ 30 h 96"/>
                  <a:gd name="T6" fmla="*/ 85 w 96"/>
                  <a:gd name="T7" fmla="*/ 24 h 96"/>
                  <a:gd name="T8" fmla="*/ 82 w 96"/>
                  <a:gd name="T9" fmla="*/ 14 h 96"/>
                  <a:gd name="T10" fmla="*/ 72 w 96"/>
                  <a:gd name="T11" fmla="*/ 11 h 96"/>
                  <a:gd name="T12" fmla="*/ 66 w 96"/>
                  <a:gd name="T13" fmla="*/ 4 h 96"/>
                  <a:gd name="T14" fmla="*/ 57 w 96"/>
                  <a:gd name="T15" fmla="*/ 5 h 96"/>
                  <a:gd name="T16" fmla="*/ 48 w 96"/>
                  <a:gd name="T17" fmla="*/ 0 h 96"/>
                  <a:gd name="T18" fmla="*/ 39 w 96"/>
                  <a:gd name="T19" fmla="*/ 5 h 96"/>
                  <a:gd name="T20" fmla="*/ 30 w 96"/>
                  <a:gd name="T21" fmla="*/ 4 h 96"/>
                  <a:gd name="T22" fmla="*/ 24 w 96"/>
                  <a:gd name="T23" fmla="*/ 11 h 96"/>
                  <a:gd name="T24" fmla="*/ 14 w 96"/>
                  <a:gd name="T25" fmla="*/ 14 h 96"/>
                  <a:gd name="T26" fmla="*/ 11 w 96"/>
                  <a:gd name="T27" fmla="*/ 24 h 96"/>
                  <a:gd name="T28" fmla="*/ 4 w 96"/>
                  <a:gd name="T29" fmla="*/ 30 h 96"/>
                  <a:gd name="T30" fmla="*/ 5 w 96"/>
                  <a:gd name="T31" fmla="*/ 39 h 96"/>
                  <a:gd name="T32" fmla="*/ 0 w 96"/>
                  <a:gd name="T33" fmla="*/ 48 h 96"/>
                  <a:gd name="T34" fmla="*/ 5 w 96"/>
                  <a:gd name="T35" fmla="*/ 57 h 96"/>
                  <a:gd name="T36" fmla="*/ 4 w 96"/>
                  <a:gd name="T37" fmla="*/ 66 h 96"/>
                  <a:gd name="T38" fmla="*/ 11 w 96"/>
                  <a:gd name="T39" fmla="*/ 72 h 96"/>
                  <a:gd name="T40" fmla="*/ 14 w 96"/>
                  <a:gd name="T41" fmla="*/ 82 h 96"/>
                  <a:gd name="T42" fmla="*/ 24 w 96"/>
                  <a:gd name="T43" fmla="*/ 85 h 96"/>
                  <a:gd name="T44" fmla="*/ 30 w 96"/>
                  <a:gd name="T45" fmla="*/ 92 h 96"/>
                  <a:gd name="T46" fmla="*/ 39 w 96"/>
                  <a:gd name="T47" fmla="*/ 91 h 96"/>
                  <a:gd name="T48" fmla="*/ 48 w 96"/>
                  <a:gd name="T49" fmla="*/ 96 h 96"/>
                  <a:gd name="T50" fmla="*/ 57 w 96"/>
                  <a:gd name="T51" fmla="*/ 91 h 96"/>
                  <a:gd name="T52" fmla="*/ 66 w 96"/>
                  <a:gd name="T53" fmla="*/ 92 h 96"/>
                  <a:gd name="T54" fmla="*/ 72 w 96"/>
                  <a:gd name="T55" fmla="*/ 85 h 96"/>
                  <a:gd name="T56" fmla="*/ 82 w 96"/>
                  <a:gd name="T57" fmla="*/ 82 h 96"/>
                  <a:gd name="T58" fmla="*/ 85 w 96"/>
                  <a:gd name="T59" fmla="*/ 72 h 96"/>
                  <a:gd name="T60" fmla="*/ 92 w 96"/>
                  <a:gd name="T61" fmla="*/ 66 h 96"/>
                  <a:gd name="T62" fmla="*/ 91 w 96"/>
                  <a:gd name="T63" fmla="*/ 57 h 96"/>
                  <a:gd name="T64" fmla="*/ 96 w 96"/>
                  <a:gd name="T65" fmla="*/ 48 h 96"/>
                  <a:gd name="T66" fmla="*/ 67 w 96"/>
                  <a:gd name="T67" fmla="*/ 65 h 96"/>
                  <a:gd name="T68" fmla="*/ 67 w 96"/>
                  <a:gd name="T69" fmla="*/ 67 h 96"/>
                  <a:gd name="T70" fmla="*/ 65 w 96"/>
                  <a:gd name="T71" fmla="*/ 67 h 96"/>
                  <a:gd name="T72" fmla="*/ 48 w 96"/>
                  <a:gd name="T73" fmla="*/ 51 h 96"/>
                  <a:gd name="T74" fmla="*/ 31 w 96"/>
                  <a:gd name="T75" fmla="*/ 67 h 96"/>
                  <a:gd name="T76" fmla="*/ 29 w 96"/>
                  <a:gd name="T77" fmla="*/ 67 h 96"/>
                  <a:gd name="T78" fmla="*/ 29 w 96"/>
                  <a:gd name="T79" fmla="*/ 65 h 96"/>
                  <a:gd name="T80" fmla="*/ 45 w 96"/>
                  <a:gd name="T81" fmla="*/ 48 h 96"/>
                  <a:gd name="T82" fmla="*/ 29 w 96"/>
                  <a:gd name="T83" fmla="*/ 31 h 96"/>
                  <a:gd name="T84" fmla="*/ 29 w 96"/>
                  <a:gd name="T85" fmla="*/ 29 h 96"/>
                  <a:gd name="T86" fmla="*/ 31 w 96"/>
                  <a:gd name="T87" fmla="*/ 29 h 96"/>
                  <a:gd name="T88" fmla="*/ 48 w 96"/>
                  <a:gd name="T89" fmla="*/ 45 h 96"/>
                  <a:gd name="T90" fmla="*/ 65 w 96"/>
                  <a:gd name="T91" fmla="*/ 29 h 96"/>
                  <a:gd name="T92" fmla="*/ 67 w 96"/>
                  <a:gd name="T93" fmla="*/ 29 h 96"/>
                  <a:gd name="T94" fmla="*/ 67 w 96"/>
                  <a:gd name="T95" fmla="*/ 31 h 96"/>
                  <a:gd name="T96" fmla="*/ 51 w 96"/>
                  <a:gd name="T97" fmla="*/ 48 h 96"/>
                  <a:gd name="T98" fmla="*/ 67 w 96"/>
                  <a:gd name="T99" fmla="*/ 6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cubicBezTo>
                      <a:pt x="96" y="44"/>
                      <a:pt x="94" y="41"/>
                      <a:pt x="91" y="39"/>
                    </a:cubicBezTo>
                    <a:cubicBezTo>
                      <a:pt x="93" y="37"/>
                      <a:pt x="94" y="33"/>
                      <a:pt x="92" y="30"/>
                    </a:cubicBezTo>
                    <a:cubicBezTo>
                      <a:pt x="91" y="26"/>
                      <a:pt x="88" y="24"/>
                      <a:pt x="85" y="24"/>
                    </a:cubicBezTo>
                    <a:cubicBezTo>
                      <a:pt x="85" y="20"/>
                      <a:pt x="84" y="17"/>
                      <a:pt x="82" y="14"/>
                    </a:cubicBezTo>
                    <a:cubicBezTo>
                      <a:pt x="79" y="12"/>
                      <a:pt x="76" y="11"/>
                      <a:pt x="72" y="11"/>
                    </a:cubicBezTo>
                    <a:cubicBezTo>
                      <a:pt x="72" y="8"/>
                      <a:pt x="70" y="5"/>
                      <a:pt x="66" y="4"/>
                    </a:cubicBezTo>
                    <a:cubicBezTo>
                      <a:pt x="63" y="2"/>
                      <a:pt x="59" y="3"/>
                      <a:pt x="57" y="5"/>
                    </a:cubicBezTo>
                    <a:cubicBezTo>
                      <a:pt x="55" y="2"/>
                      <a:pt x="52" y="0"/>
                      <a:pt x="48" y="0"/>
                    </a:cubicBezTo>
                    <a:cubicBezTo>
                      <a:pt x="44" y="0"/>
                      <a:pt x="41" y="2"/>
                      <a:pt x="39" y="5"/>
                    </a:cubicBezTo>
                    <a:cubicBezTo>
                      <a:pt x="37" y="3"/>
                      <a:pt x="33" y="2"/>
                      <a:pt x="30" y="4"/>
                    </a:cubicBezTo>
                    <a:cubicBezTo>
                      <a:pt x="26" y="5"/>
                      <a:pt x="24" y="8"/>
                      <a:pt x="24" y="11"/>
                    </a:cubicBezTo>
                    <a:cubicBezTo>
                      <a:pt x="20" y="11"/>
                      <a:pt x="17" y="12"/>
                      <a:pt x="14" y="14"/>
                    </a:cubicBezTo>
                    <a:cubicBezTo>
                      <a:pt x="12" y="17"/>
                      <a:pt x="11" y="20"/>
                      <a:pt x="11" y="24"/>
                    </a:cubicBezTo>
                    <a:cubicBezTo>
                      <a:pt x="8" y="24"/>
                      <a:pt x="5" y="26"/>
                      <a:pt x="4" y="30"/>
                    </a:cubicBezTo>
                    <a:cubicBezTo>
                      <a:pt x="2" y="33"/>
                      <a:pt x="3" y="37"/>
                      <a:pt x="5" y="39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3" y="59"/>
                      <a:pt x="2" y="63"/>
                      <a:pt x="4" y="66"/>
                    </a:cubicBezTo>
                    <a:cubicBezTo>
                      <a:pt x="5" y="70"/>
                      <a:pt x="8" y="72"/>
                      <a:pt x="11" y="72"/>
                    </a:cubicBezTo>
                    <a:cubicBezTo>
                      <a:pt x="11" y="76"/>
                      <a:pt x="12" y="79"/>
                      <a:pt x="14" y="82"/>
                    </a:cubicBezTo>
                    <a:cubicBezTo>
                      <a:pt x="17" y="84"/>
                      <a:pt x="20" y="85"/>
                      <a:pt x="24" y="85"/>
                    </a:cubicBezTo>
                    <a:cubicBezTo>
                      <a:pt x="24" y="88"/>
                      <a:pt x="26" y="91"/>
                      <a:pt x="30" y="92"/>
                    </a:cubicBezTo>
                    <a:cubicBezTo>
                      <a:pt x="33" y="94"/>
                      <a:pt x="37" y="93"/>
                      <a:pt x="39" y="91"/>
                    </a:cubicBezTo>
                    <a:cubicBezTo>
                      <a:pt x="41" y="94"/>
                      <a:pt x="44" y="96"/>
                      <a:pt x="48" y="96"/>
                    </a:cubicBezTo>
                    <a:cubicBezTo>
                      <a:pt x="52" y="96"/>
                      <a:pt x="55" y="94"/>
                      <a:pt x="57" y="91"/>
                    </a:cubicBezTo>
                    <a:cubicBezTo>
                      <a:pt x="59" y="93"/>
                      <a:pt x="63" y="94"/>
                      <a:pt x="66" y="92"/>
                    </a:cubicBezTo>
                    <a:cubicBezTo>
                      <a:pt x="70" y="91"/>
                      <a:pt x="72" y="88"/>
                      <a:pt x="72" y="85"/>
                    </a:cubicBezTo>
                    <a:cubicBezTo>
                      <a:pt x="76" y="85"/>
                      <a:pt x="79" y="84"/>
                      <a:pt x="82" y="82"/>
                    </a:cubicBezTo>
                    <a:cubicBezTo>
                      <a:pt x="84" y="79"/>
                      <a:pt x="85" y="76"/>
                      <a:pt x="85" y="72"/>
                    </a:cubicBezTo>
                    <a:cubicBezTo>
                      <a:pt x="88" y="72"/>
                      <a:pt x="91" y="70"/>
                      <a:pt x="92" y="66"/>
                    </a:cubicBezTo>
                    <a:cubicBezTo>
                      <a:pt x="94" y="63"/>
                      <a:pt x="93" y="59"/>
                      <a:pt x="91" y="57"/>
                    </a:cubicBezTo>
                    <a:cubicBezTo>
                      <a:pt x="94" y="55"/>
                      <a:pt x="96" y="52"/>
                      <a:pt x="96" y="48"/>
                    </a:cubicBezTo>
                    <a:close/>
                    <a:moveTo>
                      <a:pt x="67" y="65"/>
                    </a:moveTo>
                    <a:cubicBezTo>
                      <a:pt x="68" y="65"/>
                      <a:pt x="68" y="67"/>
                      <a:pt x="67" y="67"/>
                    </a:cubicBezTo>
                    <a:cubicBezTo>
                      <a:pt x="67" y="68"/>
                      <a:pt x="65" y="68"/>
                      <a:pt x="65" y="67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8"/>
                      <a:pt x="29" y="68"/>
                      <a:pt x="29" y="67"/>
                    </a:cubicBezTo>
                    <a:cubicBezTo>
                      <a:pt x="28" y="67"/>
                      <a:pt x="28" y="65"/>
                      <a:pt x="29" y="65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1"/>
                      <a:pt x="28" y="29"/>
                      <a:pt x="29" y="29"/>
                    </a:cubicBezTo>
                    <a:cubicBezTo>
                      <a:pt x="29" y="28"/>
                      <a:pt x="31" y="28"/>
                      <a:pt x="31" y="29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8"/>
                      <a:pt x="67" y="28"/>
                      <a:pt x="67" y="29"/>
                    </a:cubicBezTo>
                    <a:cubicBezTo>
                      <a:pt x="68" y="29"/>
                      <a:pt x="68" y="31"/>
                      <a:pt x="67" y="31"/>
                    </a:cubicBezTo>
                    <a:cubicBezTo>
                      <a:pt x="51" y="48"/>
                      <a:pt x="51" y="48"/>
                      <a:pt x="51" y="48"/>
                    </a:cubicBezTo>
                    <a:lnTo>
                      <a:pt x="67" y="6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d-ID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0A55627-3050-B4F3-C310-619456342100}"/>
                </a:ext>
              </a:extLst>
            </p:cNvPr>
            <p:cNvSpPr txBox="1"/>
            <p:nvPr/>
          </p:nvSpPr>
          <p:spPr>
            <a:xfrm>
              <a:off x="6858928" y="2587492"/>
              <a:ext cx="1936700" cy="116955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rIns="0" rtlCol="0">
              <a:sp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C8868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C8868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5962EE55-1903-0176-880B-48FE7FE995EC}"/>
                </a:ext>
              </a:extLst>
            </p:cNvPr>
            <p:cNvSpPr txBox="1"/>
            <p:nvPr/>
          </p:nvSpPr>
          <p:spPr>
            <a:xfrm>
              <a:off x="6858928" y="4368753"/>
              <a:ext cx="1936700" cy="116955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Bahnschrift Light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50461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>
            <a:extLst>
              <a:ext uri="{FF2B5EF4-FFF2-40B4-BE49-F238E27FC236}">
                <a16:creationId xmlns:a16="http://schemas.microsoft.com/office/drawing/2014/main" id="{3C9E2E5C-1108-47F0-B48E-FBF94171174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20985" y="2336141"/>
            <a:ext cx="2453800" cy="2185721"/>
          </a:xfrm>
          <a:custGeom>
            <a:avLst/>
            <a:gdLst>
              <a:gd name="connsiteX0" fmla="*/ 0 w 2453800"/>
              <a:gd name="connsiteY0" fmla="*/ 0 h 2185721"/>
              <a:gd name="connsiteX1" fmla="*/ 2453800 w 2453800"/>
              <a:gd name="connsiteY1" fmla="*/ 0 h 2185721"/>
              <a:gd name="connsiteX2" fmla="*/ 2453800 w 2453800"/>
              <a:gd name="connsiteY2" fmla="*/ 2185721 h 2185721"/>
              <a:gd name="connsiteX3" fmla="*/ 0 w 2453800"/>
              <a:gd name="connsiteY3" fmla="*/ 2185721 h 218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00" h="2185721">
                <a:moveTo>
                  <a:pt x="0" y="0"/>
                </a:moveTo>
                <a:lnTo>
                  <a:pt x="2453800" y="0"/>
                </a:lnTo>
                <a:lnTo>
                  <a:pt x="2453800" y="2185721"/>
                </a:lnTo>
                <a:lnTo>
                  <a:pt x="0" y="2185721"/>
                </a:lnTo>
                <a:close/>
              </a:path>
            </a:pathLst>
          </a:cu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5B725929-9054-438F-9944-BFEBF692986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31535" y="2336141"/>
            <a:ext cx="2453800" cy="2185721"/>
          </a:xfrm>
          <a:custGeom>
            <a:avLst/>
            <a:gdLst>
              <a:gd name="connsiteX0" fmla="*/ 0 w 2453800"/>
              <a:gd name="connsiteY0" fmla="*/ 0 h 2185721"/>
              <a:gd name="connsiteX1" fmla="*/ 2453800 w 2453800"/>
              <a:gd name="connsiteY1" fmla="*/ 0 h 2185721"/>
              <a:gd name="connsiteX2" fmla="*/ 2453800 w 2453800"/>
              <a:gd name="connsiteY2" fmla="*/ 2185721 h 2185721"/>
              <a:gd name="connsiteX3" fmla="*/ 0 w 2453800"/>
              <a:gd name="connsiteY3" fmla="*/ 2185721 h 218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00" h="2185721">
                <a:moveTo>
                  <a:pt x="0" y="0"/>
                </a:moveTo>
                <a:lnTo>
                  <a:pt x="2453800" y="0"/>
                </a:lnTo>
                <a:lnTo>
                  <a:pt x="2453800" y="2185721"/>
                </a:lnTo>
                <a:lnTo>
                  <a:pt x="0" y="2185721"/>
                </a:lnTo>
                <a:close/>
              </a:path>
            </a:pathLst>
          </a:cu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58357A94-6A53-422A-96F7-5785CBA48D7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740314" y="159336"/>
            <a:ext cx="2023922" cy="2044522"/>
          </a:xfrm>
          <a:custGeom>
            <a:avLst/>
            <a:gdLst>
              <a:gd name="connsiteX0" fmla="*/ 0 w 2023922"/>
              <a:gd name="connsiteY0" fmla="*/ 0 h 2044522"/>
              <a:gd name="connsiteX1" fmla="*/ 2023922 w 2023922"/>
              <a:gd name="connsiteY1" fmla="*/ 0 h 2044522"/>
              <a:gd name="connsiteX2" fmla="*/ 2023922 w 2023922"/>
              <a:gd name="connsiteY2" fmla="*/ 2044522 h 2044522"/>
              <a:gd name="connsiteX3" fmla="*/ 0 w 2023922"/>
              <a:gd name="connsiteY3" fmla="*/ 2044522 h 204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3922" h="2044522">
                <a:moveTo>
                  <a:pt x="0" y="0"/>
                </a:moveTo>
                <a:lnTo>
                  <a:pt x="2023922" y="0"/>
                </a:lnTo>
                <a:lnTo>
                  <a:pt x="2023922" y="2044522"/>
                </a:lnTo>
                <a:lnTo>
                  <a:pt x="0" y="2044522"/>
                </a:lnTo>
                <a:close/>
              </a:path>
            </a:pathLst>
          </a:cu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7E72D3E7-1F53-43A3-9F20-38AAA2821DE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1536" y="4654143"/>
            <a:ext cx="2050379" cy="2044522"/>
          </a:xfrm>
          <a:custGeom>
            <a:avLst/>
            <a:gdLst>
              <a:gd name="connsiteX0" fmla="*/ 0 w 2050379"/>
              <a:gd name="connsiteY0" fmla="*/ 0 h 2044522"/>
              <a:gd name="connsiteX1" fmla="*/ 2050379 w 2050379"/>
              <a:gd name="connsiteY1" fmla="*/ 0 h 2044522"/>
              <a:gd name="connsiteX2" fmla="*/ 2050379 w 2050379"/>
              <a:gd name="connsiteY2" fmla="*/ 2044522 h 2044522"/>
              <a:gd name="connsiteX3" fmla="*/ 0 w 2050379"/>
              <a:gd name="connsiteY3" fmla="*/ 2044522 h 204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0379" h="2044522">
                <a:moveTo>
                  <a:pt x="0" y="0"/>
                </a:moveTo>
                <a:lnTo>
                  <a:pt x="2050379" y="0"/>
                </a:lnTo>
                <a:lnTo>
                  <a:pt x="2050379" y="2044522"/>
                </a:lnTo>
                <a:lnTo>
                  <a:pt x="0" y="2044522"/>
                </a:lnTo>
                <a:close/>
              </a:path>
            </a:pathLst>
          </a:cu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FEC489BB-6D23-4BB2-858F-AE041FC3FC8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314197" y="4654143"/>
            <a:ext cx="5450039" cy="2044522"/>
          </a:xfrm>
          <a:custGeom>
            <a:avLst/>
            <a:gdLst>
              <a:gd name="connsiteX0" fmla="*/ 0 w 5450039"/>
              <a:gd name="connsiteY0" fmla="*/ 0 h 2044522"/>
              <a:gd name="connsiteX1" fmla="*/ 5450039 w 5450039"/>
              <a:gd name="connsiteY1" fmla="*/ 0 h 2044522"/>
              <a:gd name="connsiteX2" fmla="*/ 5450039 w 5450039"/>
              <a:gd name="connsiteY2" fmla="*/ 2044522 h 2044522"/>
              <a:gd name="connsiteX3" fmla="*/ 0 w 5450039"/>
              <a:gd name="connsiteY3" fmla="*/ 2044522 h 204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0039" h="2044522">
                <a:moveTo>
                  <a:pt x="0" y="0"/>
                </a:moveTo>
                <a:lnTo>
                  <a:pt x="5450039" y="0"/>
                </a:lnTo>
                <a:lnTo>
                  <a:pt x="5450039" y="2044522"/>
                </a:lnTo>
                <a:lnTo>
                  <a:pt x="0" y="2044522"/>
                </a:lnTo>
                <a:close/>
              </a:path>
            </a:pathLst>
          </a:cu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52676595-1315-465C-A114-1CCD8090608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10436" y="2336140"/>
            <a:ext cx="2453800" cy="2185721"/>
          </a:xfrm>
          <a:custGeom>
            <a:avLst/>
            <a:gdLst>
              <a:gd name="connsiteX0" fmla="*/ 0 w 2453800"/>
              <a:gd name="connsiteY0" fmla="*/ 0 h 2185721"/>
              <a:gd name="connsiteX1" fmla="*/ 2453800 w 2453800"/>
              <a:gd name="connsiteY1" fmla="*/ 0 h 2185721"/>
              <a:gd name="connsiteX2" fmla="*/ 2453800 w 2453800"/>
              <a:gd name="connsiteY2" fmla="*/ 2185721 h 2185721"/>
              <a:gd name="connsiteX3" fmla="*/ 0 w 2453800"/>
              <a:gd name="connsiteY3" fmla="*/ 2185721 h 218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00" h="2185721">
                <a:moveTo>
                  <a:pt x="0" y="0"/>
                </a:moveTo>
                <a:lnTo>
                  <a:pt x="2453800" y="0"/>
                </a:lnTo>
                <a:lnTo>
                  <a:pt x="2453800" y="2185721"/>
                </a:lnTo>
                <a:lnTo>
                  <a:pt x="0" y="2185721"/>
                </a:lnTo>
                <a:close/>
              </a:path>
            </a:pathLst>
          </a:cu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BCD47C97-207D-449D-AF17-F0F84072BFE1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31536" y="159336"/>
            <a:ext cx="5476496" cy="2044522"/>
          </a:xfrm>
          <a:custGeom>
            <a:avLst/>
            <a:gdLst>
              <a:gd name="connsiteX0" fmla="*/ 0 w 5476496"/>
              <a:gd name="connsiteY0" fmla="*/ 0 h 2044522"/>
              <a:gd name="connsiteX1" fmla="*/ 5476496 w 5476496"/>
              <a:gd name="connsiteY1" fmla="*/ 0 h 2044522"/>
              <a:gd name="connsiteX2" fmla="*/ 5476496 w 5476496"/>
              <a:gd name="connsiteY2" fmla="*/ 2044522 h 2044522"/>
              <a:gd name="connsiteX3" fmla="*/ 0 w 5476496"/>
              <a:gd name="connsiteY3" fmla="*/ 2044522 h 204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496" h="2044522">
                <a:moveTo>
                  <a:pt x="0" y="0"/>
                </a:moveTo>
                <a:lnTo>
                  <a:pt x="5476496" y="0"/>
                </a:lnTo>
                <a:lnTo>
                  <a:pt x="5476496" y="2044522"/>
                </a:lnTo>
                <a:lnTo>
                  <a:pt x="0" y="2044522"/>
                </a:lnTo>
                <a:close/>
              </a:path>
            </a:pathLst>
          </a:custGeom>
        </p:spPr>
      </p:pic>
      <p:grpSp>
        <p:nvGrpSpPr>
          <p:cNvPr id="46" name="Group 45">
            <a:extLst>
              <a:ext uri="{FF2B5EF4-FFF2-40B4-BE49-F238E27FC236}">
                <a16:creationId xmlns:a16="http://schemas.microsoft.com/office/drawing/2014/main" id="{C730B6A0-6895-4C19-8272-B4F32875D307}"/>
              </a:ext>
            </a:extLst>
          </p:cNvPr>
          <p:cNvGrpSpPr/>
          <p:nvPr/>
        </p:nvGrpSpPr>
        <p:grpSpPr>
          <a:xfrm>
            <a:off x="10928712" y="6378850"/>
            <a:ext cx="947290" cy="270982"/>
            <a:chOff x="4103688" y="-2378075"/>
            <a:chExt cx="1309687" cy="374650"/>
          </a:xfrm>
          <a:solidFill>
            <a:srgbClr val="468DC3"/>
          </a:solidFill>
        </p:grpSpPr>
        <p:sp>
          <p:nvSpPr>
            <p:cNvPr id="47" name="Freeform 254">
              <a:extLst>
                <a:ext uri="{FF2B5EF4-FFF2-40B4-BE49-F238E27FC236}">
                  <a16:creationId xmlns:a16="http://schemas.microsoft.com/office/drawing/2014/main" id="{2C71E541-C077-487E-ADF3-6D2D8ED56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-2374900"/>
              <a:ext cx="182562" cy="288925"/>
            </a:xfrm>
            <a:custGeom>
              <a:avLst/>
              <a:gdLst>
                <a:gd name="T0" fmla="*/ 43 w 61"/>
                <a:gd name="T1" fmla="*/ 47 h 95"/>
                <a:gd name="T2" fmla="*/ 30 w 61"/>
                <a:gd name="T3" fmla="*/ 55 h 95"/>
                <a:gd name="T4" fmla="*/ 11 w 61"/>
                <a:gd name="T5" fmla="*/ 83 h 95"/>
                <a:gd name="T6" fmla="*/ 11 w 61"/>
                <a:gd name="T7" fmla="*/ 85 h 95"/>
                <a:gd name="T8" fmla="*/ 57 w 61"/>
                <a:gd name="T9" fmla="*/ 85 h 95"/>
                <a:gd name="T10" fmla="*/ 60 w 61"/>
                <a:gd name="T11" fmla="*/ 88 h 95"/>
                <a:gd name="T12" fmla="*/ 60 w 61"/>
                <a:gd name="T13" fmla="*/ 93 h 95"/>
                <a:gd name="T14" fmla="*/ 57 w 61"/>
                <a:gd name="T15" fmla="*/ 95 h 95"/>
                <a:gd name="T16" fmla="*/ 3 w 61"/>
                <a:gd name="T17" fmla="*/ 95 h 95"/>
                <a:gd name="T18" fmla="*/ 0 w 61"/>
                <a:gd name="T19" fmla="*/ 93 h 95"/>
                <a:gd name="T20" fmla="*/ 0 w 61"/>
                <a:gd name="T21" fmla="*/ 83 h 95"/>
                <a:gd name="T22" fmla="*/ 21 w 61"/>
                <a:gd name="T23" fmla="*/ 49 h 95"/>
                <a:gd name="T24" fmla="*/ 35 w 61"/>
                <a:gd name="T25" fmla="*/ 40 h 95"/>
                <a:gd name="T26" fmla="*/ 49 w 61"/>
                <a:gd name="T27" fmla="*/ 22 h 95"/>
                <a:gd name="T28" fmla="*/ 28 w 61"/>
                <a:gd name="T29" fmla="*/ 9 h 95"/>
                <a:gd name="T30" fmla="*/ 4 w 61"/>
                <a:gd name="T31" fmla="*/ 11 h 95"/>
                <a:gd name="T32" fmla="*/ 3 w 61"/>
                <a:gd name="T33" fmla="*/ 11 h 95"/>
                <a:gd name="T34" fmla="*/ 1 w 61"/>
                <a:gd name="T35" fmla="*/ 9 h 95"/>
                <a:gd name="T36" fmla="*/ 1 w 61"/>
                <a:gd name="T37" fmla="*/ 4 h 95"/>
                <a:gd name="T38" fmla="*/ 4 w 61"/>
                <a:gd name="T39" fmla="*/ 2 h 95"/>
                <a:gd name="T40" fmla="*/ 28 w 61"/>
                <a:gd name="T41" fmla="*/ 0 h 95"/>
                <a:gd name="T42" fmla="*/ 61 w 61"/>
                <a:gd name="T43" fmla="*/ 22 h 95"/>
                <a:gd name="T44" fmla="*/ 43 w 61"/>
                <a:gd name="T45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1" h="95">
                  <a:moveTo>
                    <a:pt x="43" y="47"/>
                  </a:moveTo>
                  <a:cubicBezTo>
                    <a:pt x="30" y="55"/>
                    <a:pt x="30" y="55"/>
                    <a:pt x="30" y="55"/>
                  </a:cubicBezTo>
                  <a:cubicBezTo>
                    <a:pt x="15" y="65"/>
                    <a:pt x="11" y="72"/>
                    <a:pt x="11" y="83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9" y="85"/>
                    <a:pt x="60" y="86"/>
                    <a:pt x="60" y="88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5"/>
                    <a:pt x="59" y="95"/>
                    <a:pt x="57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0" y="94"/>
                    <a:pt x="0" y="9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69"/>
                    <a:pt x="6" y="58"/>
                    <a:pt x="21" y="49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46" y="33"/>
                    <a:pt x="49" y="30"/>
                    <a:pt x="49" y="22"/>
                  </a:cubicBezTo>
                  <a:cubicBezTo>
                    <a:pt x="49" y="13"/>
                    <a:pt x="43" y="9"/>
                    <a:pt x="28" y="9"/>
                  </a:cubicBezTo>
                  <a:cubicBezTo>
                    <a:pt x="21" y="9"/>
                    <a:pt x="12" y="10"/>
                    <a:pt x="4" y="11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11" y="0"/>
                    <a:pt x="20" y="0"/>
                    <a:pt x="28" y="0"/>
                  </a:cubicBezTo>
                  <a:cubicBezTo>
                    <a:pt x="51" y="0"/>
                    <a:pt x="61" y="7"/>
                    <a:pt x="61" y="22"/>
                  </a:cubicBezTo>
                  <a:cubicBezTo>
                    <a:pt x="61" y="33"/>
                    <a:pt x="56" y="39"/>
                    <a:pt x="43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48" name="Freeform 255">
              <a:extLst>
                <a:ext uri="{FF2B5EF4-FFF2-40B4-BE49-F238E27FC236}">
                  <a16:creationId xmlns:a16="http://schemas.microsoft.com/office/drawing/2014/main" id="{57AE4BE3-F3F1-406C-B966-79ED4DA14D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463" y="-2308225"/>
              <a:ext cx="211137" cy="304800"/>
            </a:xfrm>
            <a:custGeom>
              <a:avLst/>
              <a:gdLst>
                <a:gd name="T0" fmla="*/ 68 w 70"/>
                <a:gd name="T1" fmla="*/ 74 h 100"/>
                <a:gd name="T2" fmla="*/ 56 w 70"/>
                <a:gd name="T3" fmla="*/ 74 h 100"/>
                <a:gd name="T4" fmla="*/ 56 w 70"/>
                <a:gd name="T5" fmla="*/ 98 h 100"/>
                <a:gd name="T6" fmla="*/ 54 w 70"/>
                <a:gd name="T7" fmla="*/ 100 h 100"/>
                <a:gd name="T8" fmla="*/ 46 w 70"/>
                <a:gd name="T9" fmla="*/ 100 h 100"/>
                <a:gd name="T10" fmla="*/ 44 w 70"/>
                <a:gd name="T11" fmla="*/ 98 h 100"/>
                <a:gd name="T12" fmla="*/ 44 w 70"/>
                <a:gd name="T13" fmla="*/ 74 h 100"/>
                <a:gd name="T14" fmla="*/ 5 w 70"/>
                <a:gd name="T15" fmla="*/ 74 h 100"/>
                <a:gd name="T16" fmla="*/ 0 w 70"/>
                <a:gd name="T17" fmla="*/ 68 h 100"/>
                <a:gd name="T18" fmla="*/ 0 w 70"/>
                <a:gd name="T19" fmla="*/ 63 h 100"/>
                <a:gd name="T20" fmla="*/ 1 w 70"/>
                <a:gd name="T21" fmla="*/ 58 h 100"/>
                <a:gd name="T22" fmla="*/ 41 w 70"/>
                <a:gd name="T23" fmla="*/ 2 h 100"/>
                <a:gd name="T24" fmla="*/ 45 w 70"/>
                <a:gd name="T25" fmla="*/ 0 h 100"/>
                <a:gd name="T26" fmla="*/ 52 w 70"/>
                <a:gd name="T27" fmla="*/ 0 h 100"/>
                <a:gd name="T28" fmla="*/ 56 w 70"/>
                <a:gd name="T29" fmla="*/ 3 h 100"/>
                <a:gd name="T30" fmla="*/ 56 w 70"/>
                <a:gd name="T31" fmla="*/ 63 h 100"/>
                <a:gd name="T32" fmla="*/ 68 w 70"/>
                <a:gd name="T33" fmla="*/ 63 h 100"/>
                <a:gd name="T34" fmla="*/ 70 w 70"/>
                <a:gd name="T35" fmla="*/ 66 h 100"/>
                <a:gd name="T36" fmla="*/ 70 w 70"/>
                <a:gd name="T37" fmla="*/ 71 h 100"/>
                <a:gd name="T38" fmla="*/ 68 w 70"/>
                <a:gd name="T39" fmla="*/ 74 h 100"/>
                <a:gd name="T40" fmla="*/ 44 w 70"/>
                <a:gd name="T41" fmla="*/ 17 h 100"/>
                <a:gd name="T42" fmla="*/ 43 w 70"/>
                <a:gd name="T43" fmla="*/ 17 h 100"/>
                <a:gd name="T44" fmla="*/ 43 w 70"/>
                <a:gd name="T45" fmla="*/ 17 h 100"/>
                <a:gd name="T46" fmla="*/ 42 w 70"/>
                <a:gd name="T47" fmla="*/ 17 h 100"/>
                <a:gd name="T48" fmla="*/ 11 w 70"/>
                <a:gd name="T49" fmla="*/ 61 h 100"/>
                <a:gd name="T50" fmla="*/ 11 w 70"/>
                <a:gd name="T51" fmla="*/ 63 h 100"/>
                <a:gd name="T52" fmla="*/ 12 w 70"/>
                <a:gd name="T53" fmla="*/ 63 h 100"/>
                <a:gd name="T54" fmla="*/ 44 w 70"/>
                <a:gd name="T55" fmla="*/ 63 h 100"/>
                <a:gd name="T56" fmla="*/ 44 w 70"/>
                <a:gd name="T57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" h="100">
                  <a:moveTo>
                    <a:pt x="68" y="74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6" y="99"/>
                    <a:pt x="55" y="100"/>
                    <a:pt x="54" y="100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4" y="100"/>
                    <a:pt x="44" y="99"/>
                    <a:pt x="44" y="98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" y="74"/>
                    <a:pt x="0" y="72"/>
                    <a:pt x="0" y="6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1"/>
                    <a:pt x="0" y="60"/>
                    <a:pt x="1" y="58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0"/>
                    <a:pt x="56" y="1"/>
                    <a:pt x="56" y="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9" y="63"/>
                    <a:pt x="70" y="64"/>
                    <a:pt x="70" y="66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3"/>
                    <a:pt x="69" y="74"/>
                    <a:pt x="68" y="74"/>
                  </a:cubicBezTo>
                  <a:close/>
                  <a:moveTo>
                    <a:pt x="44" y="17"/>
                  </a:moveTo>
                  <a:cubicBezTo>
                    <a:pt x="44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2"/>
                    <a:pt x="11" y="62"/>
                    <a:pt x="11" y="63"/>
                  </a:cubicBezTo>
                  <a:cubicBezTo>
                    <a:pt x="11" y="63"/>
                    <a:pt x="11" y="63"/>
                    <a:pt x="12" y="63"/>
                  </a:cubicBezTo>
                  <a:cubicBezTo>
                    <a:pt x="44" y="63"/>
                    <a:pt x="44" y="63"/>
                    <a:pt x="44" y="63"/>
                  </a:cubicBezTo>
                  <a:lnTo>
                    <a:pt x="4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49" name="Freeform 256">
              <a:extLst>
                <a:ext uri="{FF2B5EF4-FFF2-40B4-BE49-F238E27FC236}">
                  <a16:creationId xmlns:a16="http://schemas.microsoft.com/office/drawing/2014/main" id="{95194608-4FB4-43F9-9488-86165526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-2374900"/>
              <a:ext cx="34925" cy="292100"/>
            </a:xfrm>
            <a:custGeom>
              <a:avLst/>
              <a:gdLst>
                <a:gd name="T0" fmla="*/ 11 w 12"/>
                <a:gd name="T1" fmla="*/ 95 h 96"/>
                <a:gd name="T2" fmla="*/ 10 w 12"/>
                <a:gd name="T3" fmla="*/ 96 h 96"/>
                <a:gd name="T4" fmla="*/ 3 w 12"/>
                <a:gd name="T5" fmla="*/ 96 h 96"/>
                <a:gd name="T6" fmla="*/ 1 w 12"/>
                <a:gd name="T7" fmla="*/ 95 h 96"/>
                <a:gd name="T8" fmla="*/ 0 w 12"/>
                <a:gd name="T9" fmla="*/ 93 h 96"/>
                <a:gd name="T10" fmla="*/ 0 w 12"/>
                <a:gd name="T11" fmla="*/ 2 h 96"/>
                <a:gd name="T12" fmla="*/ 1 w 12"/>
                <a:gd name="T13" fmla="*/ 1 h 96"/>
                <a:gd name="T14" fmla="*/ 3 w 12"/>
                <a:gd name="T15" fmla="*/ 0 h 96"/>
                <a:gd name="T16" fmla="*/ 10 w 12"/>
                <a:gd name="T17" fmla="*/ 0 h 96"/>
                <a:gd name="T18" fmla="*/ 11 w 12"/>
                <a:gd name="T19" fmla="*/ 1 h 96"/>
                <a:gd name="T20" fmla="*/ 12 w 12"/>
                <a:gd name="T21" fmla="*/ 2 h 96"/>
                <a:gd name="T22" fmla="*/ 12 w 12"/>
                <a:gd name="T23" fmla="*/ 93 h 96"/>
                <a:gd name="T24" fmla="*/ 11 w 12"/>
                <a:gd name="T25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96">
                  <a:moveTo>
                    <a:pt x="11" y="95"/>
                  </a:moveTo>
                  <a:cubicBezTo>
                    <a:pt x="11" y="95"/>
                    <a:pt x="10" y="96"/>
                    <a:pt x="10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6"/>
                    <a:pt x="1" y="95"/>
                    <a:pt x="1" y="95"/>
                  </a:cubicBezTo>
                  <a:cubicBezTo>
                    <a:pt x="0" y="94"/>
                    <a:pt x="0" y="94"/>
                    <a:pt x="0" y="9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4"/>
                    <a:pt x="12" y="94"/>
                    <a:pt x="1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50" name="Freeform 257">
              <a:extLst>
                <a:ext uri="{FF2B5EF4-FFF2-40B4-BE49-F238E27FC236}">
                  <a16:creationId xmlns:a16="http://schemas.microsoft.com/office/drawing/2014/main" id="{8C9375EB-E1ED-461B-AC2A-ECB2D9B850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3450" y="-2378075"/>
              <a:ext cx="36512" cy="295275"/>
            </a:xfrm>
            <a:custGeom>
              <a:avLst/>
              <a:gdLst>
                <a:gd name="T0" fmla="*/ 11 w 12"/>
                <a:gd name="T1" fmla="*/ 15 h 97"/>
                <a:gd name="T2" fmla="*/ 9 w 12"/>
                <a:gd name="T3" fmla="*/ 15 h 97"/>
                <a:gd name="T4" fmla="*/ 3 w 12"/>
                <a:gd name="T5" fmla="*/ 15 h 97"/>
                <a:gd name="T6" fmla="*/ 1 w 12"/>
                <a:gd name="T7" fmla="*/ 15 h 97"/>
                <a:gd name="T8" fmla="*/ 0 w 12"/>
                <a:gd name="T9" fmla="*/ 13 h 97"/>
                <a:gd name="T10" fmla="*/ 0 w 12"/>
                <a:gd name="T11" fmla="*/ 3 h 97"/>
                <a:gd name="T12" fmla="*/ 1 w 12"/>
                <a:gd name="T13" fmla="*/ 1 h 97"/>
                <a:gd name="T14" fmla="*/ 3 w 12"/>
                <a:gd name="T15" fmla="*/ 0 h 97"/>
                <a:gd name="T16" fmla="*/ 9 w 12"/>
                <a:gd name="T17" fmla="*/ 0 h 97"/>
                <a:gd name="T18" fmla="*/ 11 w 12"/>
                <a:gd name="T19" fmla="*/ 1 h 97"/>
                <a:gd name="T20" fmla="*/ 12 w 12"/>
                <a:gd name="T21" fmla="*/ 3 h 97"/>
                <a:gd name="T22" fmla="*/ 12 w 12"/>
                <a:gd name="T23" fmla="*/ 13 h 97"/>
                <a:gd name="T24" fmla="*/ 11 w 12"/>
                <a:gd name="T25" fmla="*/ 15 h 97"/>
                <a:gd name="T26" fmla="*/ 11 w 12"/>
                <a:gd name="T27" fmla="*/ 96 h 97"/>
                <a:gd name="T28" fmla="*/ 9 w 12"/>
                <a:gd name="T29" fmla="*/ 97 h 97"/>
                <a:gd name="T30" fmla="*/ 3 w 12"/>
                <a:gd name="T31" fmla="*/ 97 h 97"/>
                <a:gd name="T32" fmla="*/ 1 w 12"/>
                <a:gd name="T33" fmla="*/ 96 h 97"/>
                <a:gd name="T34" fmla="*/ 0 w 12"/>
                <a:gd name="T35" fmla="*/ 94 h 97"/>
                <a:gd name="T36" fmla="*/ 0 w 12"/>
                <a:gd name="T37" fmla="*/ 29 h 97"/>
                <a:gd name="T38" fmla="*/ 1 w 12"/>
                <a:gd name="T39" fmla="*/ 27 h 97"/>
                <a:gd name="T40" fmla="*/ 3 w 12"/>
                <a:gd name="T41" fmla="*/ 27 h 97"/>
                <a:gd name="T42" fmla="*/ 9 w 12"/>
                <a:gd name="T43" fmla="*/ 27 h 97"/>
                <a:gd name="T44" fmla="*/ 11 w 12"/>
                <a:gd name="T45" fmla="*/ 27 h 97"/>
                <a:gd name="T46" fmla="*/ 12 w 12"/>
                <a:gd name="T47" fmla="*/ 29 h 97"/>
                <a:gd name="T48" fmla="*/ 12 w 12"/>
                <a:gd name="T49" fmla="*/ 94 h 97"/>
                <a:gd name="T50" fmla="*/ 11 w 12"/>
                <a:gd name="T51" fmla="*/ 9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97">
                  <a:moveTo>
                    <a:pt x="11" y="15"/>
                  </a:moveTo>
                  <a:cubicBezTo>
                    <a:pt x="11" y="15"/>
                    <a:pt x="10" y="15"/>
                    <a:pt x="9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5"/>
                  </a:cubicBezTo>
                  <a:close/>
                  <a:moveTo>
                    <a:pt x="11" y="96"/>
                  </a:moveTo>
                  <a:cubicBezTo>
                    <a:pt x="10" y="96"/>
                    <a:pt x="10" y="97"/>
                    <a:pt x="9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2" y="97"/>
                    <a:pt x="1" y="96"/>
                    <a:pt x="1" y="96"/>
                  </a:cubicBezTo>
                  <a:cubicBezTo>
                    <a:pt x="0" y="95"/>
                    <a:pt x="0" y="95"/>
                    <a:pt x="0" y="9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8"/>
                    <a:pt x="1" y="27"/>
                  </a:cubicBezTo>
                  <a:cubicBezTo>
                    <a:pt x="1" y="27"/>
                    <a:pt x="2" y="27"/>
                    <a:pt x="3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1" y="27"/>
                  </a:cubicBezTo>
                  <a:cubicBezTo>
                    <a:pt x="11" y="28"/>
                    <a:pt x="12" y="28"/>
                    <a:pt x="12" y="29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5"/>
                    <a:pt x="11" y="95"/>
                    <a:pt x="11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51" name="Freeform 258">
              <a:extLst>
                <a:ext uri="{FF2B5EF4-FFF2-40B4-BE49-F238E27FC236}">
                  <a16:creationId xmlns:a16="http://schemas.microsoft.com/office/drawing/2014/main" id="{3053A9B4-E757-4B0D-8721-A291D9A713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0763" y="-2374900"/>
              <a:ext cx="171450" cy="295275"/>
            </a:xfrm>
            <a:custGeom>
              <a:avLst/>
              <a:gdLst>
                <a:gd name="T0" fmla="*/ 56 w 57"/>
                <a:gd name="T1" fmla="*/ 93 h 97"/>
                <a:gd name="T2" fmla="*/ 54 w 57"/>
                <a:gd name="T3" fmla="*/ 94 h 97"/>
                <a:gd name="T4" fmla="*/ 41 w 57"/>
                <a:gd name="T5" fmla="*/ 96 h 97"/>
                <a:gd name="T6" fmla="*/ 29 w 57"/>
                <a:gd name="T7" fmla="*/ 97 h 97"/>
                <a:gd name="T8" fmla="*/ 16 w 57"/>
                <a:gd name="T9" fmla="*/ 94 h 97"/>
                <a:gd name="T10" fmla="*/ 7 w 57"/>
                <a:gd name="T11" fmla="*/ 88 h 97"/>
                <a:gd name="T12" fmla="*/ 2 w 57"/>
                <a:gd name="T13" fmla="*/ 78 h 97"/>
                <a:gd name="T14" fmla="*/ 0 w 57"/>
                <a:gd name="T15" fmla="*/ 65 h 97"/>
                <a:gd name="T16" fmla="*/ 0 w 57"/>
                <a:gd name="T17" fmla="*/ 56 h 97"/>
                <a:gd name="T18" fmla="*/ 7 w 57"/>
                <a:gd name="T19" fmla="*/ 33 h 97"/>
                <a:gd name="T20" fmla="*/ 29 w 57"/>
                <a:gd name="T21" fmla="*/ 25 h 97"/>
                <a:gd name="T22" fmla="*/ 37 w 57"/>
                <a:gd name="T23" fmla="*/ 25 h 97"/>
                <a:gd name="T24" fmla="*/ 45 w 57"/>
                <a:gd name="T25" fmla="*/ 26 h 97"/>
                <a:gd name="T26" fmla="*/ 45 w 57"/>
                <a:gd name="T27" fmla="*/ 2 h 97"/>
                <a:gd name="T28" fmla="*/ 46 w 57"/>
                <a:gd name="T29" fmla="*/ 1 h 97"/>
                <a:gd name="T30" fmla="*/ 47 w 57"/>
                <a:gd name="T31" fmla="*/ 0 h 97"/>
                <a:gd name="T32" fmla="*/ 54 w 57"/>
                <a:gd name="T33" fmla="*/ 0 h 97"/>
                <a:gd name="T34" fmla="*/ 56 w 57"/>
                <a:gd name="T35" fmla="*/ 1 h 97"/>
                <a:gd name="T36" fmla="*/ 57 w 57"/>
                <a:gd name="T37" fmla="*/ 2 h 97"/>
                <a:gd name="T38" fmla="*/ 57 w 57"/>
                <a:gd name="T39" fmla="*/ 91 h 97"/>
                <a:gd name="T40" fmla="*/ 56 w 57"/>
                <a:gd name="T41" fmla="*/ 93 h 97"/>
                <a:gd name="T42" fmla="*/ 45 w 57"/>
                <a:gd name="T43" fmla="*/ 35 h 97"/>
                <a:gd name="T44" fmla="*/ 37 w 57"/>
                <a:gd name="T45" fmla="*/ 35 h 97"/>
                <a:gd name="T46" fmla="*/ 29 w 57"/>
                <a:gd name="T47" fmla="*/ 35 h 97"/>
                <a:gd name="T48" fmla="*/ 16 w 57"/>
                <a:gd name="T49" fmla="*/ 40 h 97"/>
                <a:gd name="T50" fmla="*/ 12 w 57"/>
                <a:gd name="T51" fmla="*/ 56 h 97"/>
                <a:gd name="T52" fmla="*/ 12 w 57"/>
                <a:gd name="T53" fmla="*/ 65 h 97"/>
                <a:gd name="T54" fmla="*/ 16 w 57"/>
                <a:gd name="T55" fmla="*/ 81 h 97"/>
                <a:gd name="T56" fmla="*/ 29 w 57"/>
                <a:gd name="T57" fmla="*/ 87 h 97"/>
                <a:gd name="T58" fmla="*/ 37 w 57"/>
                <a:gd name="T59" fmla="*/ 86 h 97"/>
                <a:gd name="T60" fmla="*/ 45 w 57"/>
                <a:gd name="T61" fmla="*/ 86 h 97"/>
                <a:gd name="T62" fmla="*/ 45 w 57"/>
                <a:gd name="T63" fmla="*/ 3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" h="97">
                  <a:moveTo>
                    <a:pt x="56" y="93"/>
                  </a:moveTo>
                  <a:cubicBezTo>
                    <a:pt x="56" y="94"/>
                    <a:pt x="55" y="94"/>
                    <a:pt x="54" y="94"/>
                  </a:cubicBezTo>
                  <a:cubicBezTo>
                    <a:pt x="50" y="95"/>
                    <a:pt x="46" y="96"/>
                    <a:pt x="41" y="96"/>
                  </a:cubicBezTo>
                  <a:cubicBezTo>
                    <a:pt x="37" y="96"/>
                    <a:pt x="33" y="97"/>
                    <a:pt x="29" y="97"/>
                  </a:cubicBezTo>
                  <a:cubicBezTo>
                    <a:pt x="24" y="97"/>
                    <a:pt x="20" y="96"/>
                    <a:pt x="16" y="94"/>
                  </a:cubicBezTo>
                  <a:cubicBezTo>
                    <a:pt x="13" y="93"/>
                    <a:pt x="10" y="91"/>
                    <a:pt x="7" y="88"/>
                  </a:cubicBezTo>
                  <a:cubicBezTo>
                    <a:pt x="5" y="85"/>
                    <a:pt x="3" y="82"/>
                    <a:pt x="2" y="78"/>
                  </a:cubicBezTo>
                  <a:cubicBezTo>
                    <a:pt x="1" y="74"/>
                    <a:pt x="0" y="70"/>
                    <a:pt x="0" y="6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46"/>
                    <a:pt x="3" y="38"/>
                    <a:pt x="7" y="33"/>
                  </a:cubicBezTo>
                  <a:cubicBezTo>
                    <a:pt x="12" y="27"/>
                    <a:pt x="19" y="25"/>
                    <a:pt x="29" y="25"/>
                  </a:cubicBezTo>
                  <a:cubicBezTo>
                    <a:pt x="31" y="25"/>
                    <a:pt x="34" y="25"/>
                    <a:pt x="37" y="25"/>
                  </a:cubicBezTo>
                  <a:cubicBezTo>
                    <a:pt x="40" y="25"/>
                    <a:pt x="42" y="26"/>
                    <a:pt x="45" y="26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1"/>
                    <a:pt x="46" y="1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6" y="1"/>
                    <a:pt x="57" y="2"/>
                    <a:pt x="57" y="2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2"/>
                    <a:pt x="57" y="93"/>
                    <a:pt x="56" y="93"/>
                  </a:cubicBezTo>
                  <a:close/>
                  <a:moveTo>
                    <a:pt x="45" y="35"/>
                  </a:moveTo>
                  <a:cubicBezTo>
                    <a:pt x="43" y="35"/>
                    <a:pt x="40" y="35"/>
                    <a:pt x="37" y="35"/>
                  </a:cubicBezTo>
                  <a:cubicBezTo>
                    <a:pt x="34" y="35"/>
                    <a:pt x="31" y="35"/>
                    <a:pt x="29" y="35"/>
                  </a:cubicBezTo>
                  <a:cubicBezTo>
                    <a:pt x="23" y="35"/>
                    <a:pt x="18" y="36"/>
                    <a:pt x="16" y="40"/>
                  </a:cubicBezTo>
                  <a:cubicBezTo>
                    <a:pt x="13" y="44"/>
                    <a:pt x="12" y="49"/>
                    <a:pt x="12" y="56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72"/>
                    <a:pt x="13" y="77"/>
                    <a:pt x="16" y="81"/>
                  </a:cubicBezTo>
                  <a:cubicBezTo>
                    <a:pt x="18" y="85"/>
                    <a:pt x="23" y="87"/>
                    <a:pt x="29" y="87"/>
                  </a:cubicBezTo>
                  <a:cubicBezTo>
                    <a:pt x="32" y="87"/>
                    <a:pt x="34" y="87"/>
                    <a:pt x="37" y="86"/>
                  </a:cubicBezTo>
                  <a:cubicBezTo>
                    <a:pt x="40" y="86"/>
                    <a:pt x="43" y="86"/>
                    <a:pt x="45" y="86"/>
                  </a:cubicBezTo>
                  <a:lnTo>
                    <a:pt x="45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52" name="Freeform 259">
              <a:extLst>
                <a:ext uri="{FF2B5EF4-FFF2-40B4-BE49-F238E27FC236}">
                  <a16:creationId xmlns:a16="http://schemas.microsoft.com/office/drawing/2014/main" id="{AB57744B-1BC2-4D8C-92C6-F9D0C7C6E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6663" y="-2298700"/>
              <a:ext cx="180975" cy="219075"/>
            </a:xfrm>
            <a:custGeom>
              <a:avLst/>
              <a:gdLst>
                <a:gd name="T0" fmla="*/ 57 w 60"/>
                <a:gd name="T1" fmla="*/ 39 h 72"/>
                <a:gd name="T2" fmla="*/ 12 w 60"/>
                <a:gd name="T3" fmla="*/ 39 h 72"/>
                <a:gd name="T4" fmla="*/ 12 w 60"/>
                <a:gd name="T5" fmla="*/ 41 h 72"/>
                <a:gd name="T6" fmla="*/ 17 w 60"/>
                <a:gd name="T7" fmla="*/ 57 h 72"/>
                <a:gd name="T8" fmla="*/ 31 w 60"/>
                <a:gd name="T9" fmla="*/ 62 h 72"/>
                <a:gd name="T10" fmla="*/ 43 w 60"/>
                <a:gd name="T11" fmla="*/ 61 h 72"/>
                <a:gd name="T12" fmla="*/ 55 w 60"/>
                <a:gd name="T13" fmla="*/ 60 h 72"/>
                <a:gd name="T14" fmla="*/ 55 w 60"/>
                <a:gd name="T15" fmla="*/ 60 h 72"/>
                <a:gd name="T16" fmla="*/ 57 w 60"/>
                <a:gd name="T17" fmla="*/ 61 h 72"/>
                <a:gd name="T18" fmla="*/ 57 w 60"/>
                <a:gd name="T19" fmla="*/ 62 h 72"/>
                <a:gd name="T20" fmla="*/ 57 w 60"/>
                <a:gd name="T21" fmla="*/ 66 h 72"/>
                <a:gd name="T22" fmla="*/ 57 w 60"/>
                <a:gd name="T23" fmla="*/ 68 h 72"/>
                <a:gd name="T24" fmla="*/ 55 w 60"/>
                <a:gd name="T25" fmla="*/ 69 h 72"/>
                <a:gd name="T26" fmla="*/ 43 w 60"/>
                <a:gd name="T27" fmla="*/ 71 h 72"/>
                <a:gd name="T28" fmla="*/ 31 w 60"/>
                <a:gd name="T29" fmla="*/ 72 h 72"/>
                <a:gd name="T30" fmla="*/ 20 w 60"/>
                <a:gd name="T31" fmla="*/ 70 h 72"/>
                <a:gd name="T32" fmla="*/ 10 w 60"/>
                <a:gd name="T33" fmla="*/ 65 h 72"/>
                <a:gd name="T34" fmla="*/ 3 w 60"/>
                <a:gd name="T35" fmla="*/ 56 h 72"/>
                <a:gd name="T36" fmla="*/ 0 w 60"/>
                <a:gd name="T37" fmla="*/ 41 h 72"/>
                <a:gd name="T38" fmla="*/ 0 w 60"/>
                <a:gd name="T39" fmla="*/ 29 h 72"/>
                <a:gd name="T40" fmla="*/ 8 w 60"/>
                <a:gd name="T41" fmla="*/ 8 h 72"/>
                <a:gd name="T42" fmla="*/ 30 w 60"/>
                <a:gd name="T43" fmla="*/ 0 h 72"/>
                <a:gd name="T44" fmla="*/ 43 w 60"/>
                <a:gd name="T45" fmla="*/ 2 h 72"/>
                <a:gd name="T46" fmla="*/ 52 w 60"/>
                <a:gd name="T47" fmla="*/ 8 h 72"/>
                <a:gd name="T48" fmla="*/ 58 w 60"/>
                <a:gd name="T49" fmla="*/ 17 h 72"/>
                <a:gd name="T50" fmla="*/ 60 w 60"/>
                <a:gd name="T51" fmla="*/ 29 h 72"/>
                <a:gd name="T52" fmla="*/ 60 w 60"/>
                <a:gd name="T53" fmla="*/ 36 h 72"/>
                <a:gd name="T54" fmla="*/ 57 w 60"/>
                <a:gd name="T55" fmla="*/ 39 h 72"/>
                <a:gd name="T56" fmla="*/ 48 w 60"/>
                <a:gd name="T57" fmla="*/ 29 h 72"/>
                <a:gd name="T58" fmla="*/ 43 w 60"/>
                <a:gd name="T59" fmla="*/ 14 h 72"/>
                <a:gd name="T60" fmla="*/ 30 w 60"/>
                <a:gd name="T61" fmla="*/ 10 h 72"/>
                <a:gd name="T62" fmla="*/ 17 w 60"/>
                <a:gd name="T63" fmla="*/ 14 h 72"/>
                <a:gd name="T64" fmla="*/ 12 w 60"/>
                <a:gd name="T65" fmla="*/ 29 h 72"/>
                <a:gd name="T66" fmla="*/ 12 w 60"/>
                <a:gd name="T67" fmla="*/ 31 h 72"/>
                <a:gd name="T68" fmla="*/ 48 w 60"/>
                <a:gd name="T69" fmla="*/ 31 h 72"/>
                <a:gd name="T70" fmla="*/ 48 w 60"/>
                <a:gd name="T71" fmla="*/ 2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" h="72">
                  <a:moveTo>
                    <a:pt x="57" y="39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9"/>
                    <a:pt x="14" y="54"/>
                    <a:pt x="17" y="57"/>
                  </a:cubicBezTo>
                  <a:cubicBezTo>
                    <a:pt x="20" y="60"/>
                    <a:pt x="25" y="62"/>
                    <a:pt x="31" y="62"/>
                  </a:cubicBezTo>
                  <a:cubicBezTo>
                    <a:pt x="35" y="62"/>
                    <a:pt x="39" y="62"/>
                    <a:pt x="43" y="61"/>
                  </a:cubicBezTo>
                  <a:cubicBezTo>
                    <a:pt x="48" y="61"/>
                    <a:pt x="51" y="61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6" y="60"/>
                    <a:pt x="56" y="60"/>
                    <a:pt x="57" y="61"/>
                  </a:cubicBezTo>
                  <a:cubicBezTo>
                    <a:pt x="57" y="61"/>
                    <a:pt x="57" y="61"/>
                    <a:pt x="57" y="62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7"/>
                    <a:pt x="57" y="68"/>
                    <a:pt x="57" y="68"/>
                  </a:cubicBezTo>
                  <a:cubicBezTo>
                    <a:pt x="56" y="69"/>
                    <a:pt x="56" y="69"/>
                    <a:pt x="55" y="69"/>
                  </a:cubicBezTo>
                  <a:cubicBezTo>
                    <a:pt x="51" y="70"/>
                    <a:pt x="47" y="71"/>
                    <a:pt x="43" y="71"/>
                  </a:cubicBezTo>
                  <a:cubicBezTo>
                    <a:pt x="39" y="71"/>
                    <a:pt x="35" y="72"/>
                    <a:pt x="31" y="72"/>
                  </a:cubicBezTo>
                  <a:cubicBezTo>
                    <a:pt x="27" y="72"/>
                    <a:pt x="23" y="71"/>
                    <a:pt x="20" y="70"/>
                  </a:cubicBezTo>
                  <a:cubicBezTo>
                    <a:pt x="16" y="69"/>
                    <a:pt x="13" y="67"/>
                    <a:pt x="10" y="65"/>
                  </a:cubicBezTo>
                  <a:cubicBezTo>
                    <a:pt x="7" y="63"/>
                    <a:pt x="5" y="60"/>
                    <a:pt x="3" y="56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3" y="2"/>
                    <a:pt x="20" y="0"/>
                    <a:pt x="30" y="0"/>
                  </a:cubicBezTo>
                  <a:cubicBezTo>
                    <a:pt x="35" y="0"/>
                    <a:pt x="39" y="0"/>
                    <a:pt x="43" y="2"/>
                  </a:cubicBezTo>
                  <a:cubicBezTo>
                    <a:pt x="47" y="3"/>
                    <a:pt x="50" y="5"/>
                    <a:pt x="52" y="8"/>
                  </a:cubicBezTo>
                  <a:cubicBezTo>
                    <a:pt x="55" y="10"/>
                    <a:pt x="56" y="14"/>
                    <a:pt x="58" y="17"/>
                  </a:cubicBezTo>
                  <a:cubicBezTo>
                    <a:pt x="59" y="21"/>
                    <a:pt x="60" y="25"/>
                    <a:pt x="60" y="29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8"/>
                    <a:pt x="59" y="39"/>
                    <a:pt x="57" y="39"/>
                  </a:cubicBezTo>
                  <a:close/>
                  <a:moveTo>
                    <a:pt x="48" y="29"/>
                  </a:moveTo>
                  <a:cubicBezTo>
                    <a:pt x="48" y="22"/>
                    <a:pt x="46" y="17"/>
                    <a:pt x="43" y="14"/>
                  </a:cubicBezTo>
                  <a:cubicBezTo>
                    <a:pt x="40" y="11"/>
                    <a:pt x="36" y="10"/>
                    <a:pt x="30" y="10"/>
                  </a:cubicBezTo>
                  <a:cubicBezTo>
                    <a:pt x="24" y="10"/>
                    <a:pt x="20" y="11"/>
                    <a:pt x="17" y="14"/>
                  </a:cubicBezTo>
                  <a:cubicBezTo>
                    <a:pt x="14" y="18"/>
                    <a:pt x="12" y="23"/>
                    <a:pt x="12" y="29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48" y="31"/>
                    <a:pt x="48" y="31"/>
                    <a:pt x="48" y="31"/>
                  </a:cubicBezTo>
                  <a:lnTo>
                    <a:pt x="4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53" name="Freeform 260">
              <a:extLst>
                <a:ext uri="{FF2B5EF4-FFF2-40B4-BE49-F238E27FC236}">
                  <a16:creationId xmlns:a16="http://schemas.microsoft.com/office/drawing/2014/main" id="{141BCB33-DD14-4558-B5A9-340C860D3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-2298700"/>
              <a:ext cx="147637" cy="219075"/>
            </a:xfrm>
            <a:custGeom>
              <a:avLst/>
              <a:gdLst>
                <a:gd name="T0" fmla="*/ 49 w 49"/>
                <a:gd name="T1" fmla="*/ 53 h 72"/>
                <a:gd name="T2" fmla="*/ 42 w 49"/>
                <a:gd name="T3" fmla="*/ 67 h 72"/>
                <a:gd name="T4" fmla="*/ 24 w 49"/>
                <a:gd name="T5" fmla="*/ 72 h 72"/>
                <a:gd name="T6" fmla="*/ 20 w 49"/>
                <a:gd name="T7" fmla="*/ 71 h 72"/>
                <a:gd name="T8" fmla="*/ 14 w 49"/>
                <a:gd name="T9" fmla="*/ 71 h 72"/>
                <a:gd name="T10" fmla="*/ 8 w 49"/>
                <a:gd name="T11" fmla="*/ 70 h 72"/>
                <a:gd name="T12" fmla="*/ 3 w 49"/>
                <a:gd name="T13" fmla="*/ 70 h 72"/>
                <a:gd name="T14" fmla="*/ 0 w 49"/>
                <a:gd name="T15" fmla="*/ 67 h 72"/>
                <a:gd name="T16" fmla="*/ 0 w 49"/>
                <a:gd name="T17" fmla="*/ 63 h 72"/>
                <a:gd name="T18" fmla="*/ 1 w 49"/>
                <a:gd name="T19" fmla="*/ 61 h 72"/>
                <a:gd name="T20" fmla="*/ 3 w 49"/>
                <a:gd name="T21" fmla="*/ 61 h 72"/>
                <a:gd name="T22" fmla="*/ 3 w 49"/>
                <a:gd name="T23" fmla="*/ 61 h 72"/>
                <a:gd name="T24" fmla="*/ 8 w 49"/>
                <a:gd name="T25" fmla="*/ 61 h 72"/>
                <a:gd name="T26" fmla="*/ 14 w 49"/>
                <a:gd name="T27" fmla="*/ 62 h 72"/>
                <a:gd name="T28" fmla="*/ 20 w 49"/>
                <a:gd name="T29" fmla="*/ 62 h 72"/>
                <a:gd name="T30" fmla="*/ 24 w 49"/>
                <a:gd name="T31" fmla="*/ 62 h 72"/>
                <a:gd name="T32" fmla="*/ 34 w 49"/>
                <a:gd name="T33" fmla="*/ 60 h 72"/>
                <a:gd name="T34" fmla="*/ 37 w 49"/>
                <a:gd name="T35" fmla="*/ 53 h 72"/>
                <a:gd name="T36" fmla="*/ 35 w 49"/>
                <a:gd name="T37" fmla="*/ 48 h 72"/>
                <a:gd name="T38" fmla="*/ 27 w 49"/>
                <a:gd name="T39" fmla="*/ 42 h 72"/>
                <a:gd name="T40" fmla="*/ 14 w 49"/>
                <a:gd name="T41" fmla="*/ 35 h 72"/>
                <a:gd name="T42" fmla="*/ 4 w 49"/>
                <a:gd name="T43" fmla="*/ 27 h 72"/>
                <a:gd name="T44" fmla="*/ 0 w 49"/>
                <a:gd name="T45" fmla="*/ 17 h 72"/>
                <a:gd name="T46" fmla="*/ 2 w 49"/>
                <a:gd name="T47" fmla="*/ 8 h 72"/>
                <a:gd name="T48" fmla="*/ 7 w 49"/>
                <a:gd name="T49" fmla="*/ 3 h 72"/>
                <a:gd name="T50" fmla="*/ 15 w 49"/>
                <a:gd name="T51" fmla="*/ 0 h 72"/>
                <a:gd name="T52" fmla="*/ 24 w 49"/>
                <a:gd name="T53" fmla="*/ 0 h 72"/>
                <a:gd name="T54" fmla="*/ 35 w 49"/>
                <a:gd name="T55" fmla="*/ 0 h 72"/>
                <a:gd name="T56" fmla="*/ 45 w 49"/>
                <a:gd name="T57" fmla="*/ 1 h 72"/>
                <a:gd name="T58" fmla="*/ 48 w 49"/>
                <a:gd name="T59" fmla="*/ 4 h 72"/>
                <a:gd name="T60" fmla="*/ 48 w 49"/>
                <a:gd name="T61" fmla="*/ 8 h 72"/>
                <a:gd name="T62" fmla="*/ 45 w 49"/>
                <a:gd name="T63" fmla="*/ 10 h 72"/>
                <a:gd name="T64" fmla="*/ 45 w 49"/>
                <a:gd name="T65" fmla="*/ 10 h 72"/>
                <a:gd name="T66" fmla="*/ 36 w 49"/>
                <a:gd name="T67" fmla="*/ 10 h 72"/>
                <a:gd name="T68" fmla="*/ 24 w 49"/>
                <a:gd name="T69" fmla="*/ 9 h 72"/>
                <a:gd name="T70" fmla="*/ 15 w 49"/>
                <a:gd name="T71" fmla="*/ 11 h 72"/>
                <a:gd name="T72" fmla="*/ 12 w 49"/>
                <a:gd name="T73" fmla="*/ 17 h 72"/>
                <a:gd name="T74" fmla="*/ 14 w 49"/>
                <a:gd name="T75" fmla="*/ 22 h 72"/>
                <a:gd name="T76" fmla="*/ 21 w 49"/>
                <a:gd name="T77" fmla="*/ 26 h 72"/>
                <a:gd name="T78" fmla="*/ 34 w 49"/>
                <a:gd name="T79" fmla="*/ 34 h 72"/>
                <a:gd name="T80" fmla="*/ 46 w 49"/>
                <a:gd name="T81" fmla="*/ 43 h 72"/>
                <a:gd name="T82" fmla="*/ 49 w 49"/>
                <a:gd name="T83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72">
                  <a:moveTo>
                    <a:pt x="49" y="53"/>
                  </a:moveTo>
                  <a:cubicBezTo>
                    <a:pt x="49" y="59"/>
                    <a:pt x="47" y="64"/>
                    <a:pt x="42" y="67"/>
                  </a:cubicBezTo>
                  <a:cubicBezTo>
                    <a:pt x="38" y="70"/>
                    <a:pt x="32" y="72"/>
                    <a:pt x="24" y="72"/>
                  </a:cubicBezTo>
                  <a:cubicBezTo>
                    <a:pt x="23" y="72"/>
                    <a:pt x="21" y="71"/>
                    <a:pt x="20" y="71"/>
                  </a:cubicBezTo>
                  <a:cubicBezTo>
                    <a:pt x="18" y="71"/>
                    <a:pt x="16" y="71"/>
                    <a:pt x="14" y="71"/>
                  </a:cubicBezTo>
                  <a:cubicBezTo>
                    <a:pt x="12" y="71"/>
                    <a:pt x="10" y="71"/>
                    <a:pt x="8" y="70"/>
                  </a:cubicBezTo>
                  <a:cubicBezTo>
                    <a:pt x="6" y="70"/>
                    <a:pt x="5" y="70"/>
                    <a:pt x="3" y="70"/>
                  </a:cubicBezTo>
                  <a:cubicBezTo>
                    <a:pt x="1" y="69"/>
                    <a:pt x="0" y="68"/>
                    <a:pt x="0" y="6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1" y="61"/>
                  </a:cubicBezTo>
                  <a:cubicBezTo>
                    <a:pt x="1" y="61"/>
                    <a:pt x="2" y="61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5" y="61"/>
                    <a:pt x="6" y="61"/>
                    <a:pt x="8" y="61"/>
                  </a:cubicBezTo>
                  <a:cubicBezTo>
                    <a:pt x="10" y="61"/>
                    <a:pt x="12" y="62"/>
                    <a:pt x="14" y="62"/>
                  </a:cubicBezTo>
                  <a:cubicBezTo>
                    <a:pt x="16" y="62"/>
                    <a:pt x="18" y="62"/>
                    <a:pt x="20" y="62"/>
                  </a:cubicBezTo>
                  <a:cubicBezTo>
                    <a:pt x="21" y="62"/>
                    <a:pt x="23" y="62"/>
                    <a:pt x="24" y="62"/>
                  </a:cubicBezTo>
                  <a:cubicBezTo>
                    <a:pt x="28" y="62"/>
                    <a:pt x="32" y="61"/>
                    <a:pt x="34" y="60"/>
                  </a:cubicBezTo>
                  <a:cubicBezTo>
                    <a:pt x="36" y="59"/>
                    <a:pt x="37" y="57"/>
                    <a:pt x="37" y="53"/>
                  </a:cubicBezTo>
                  <a:cubicBezTo>
                    <a:pt x="37" y="51"/>
                    <a:pt x="37" y="49"/>
                    <a:pt x="35" y="48"/>
                  </a:cubicBezTo>
                  <a:cubicBezTo>
                    <a:pt x="34" y="47"/>
                    <a:pt x="31" y="45"/>
                    <a:pt x="27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0" y="32"/>
                    <a:pt x="6" y="30"/>
                    <a:pt x="4" y="27"/>
                  </a:cubicBezTo>
                  <a:cubicBezTo>
                    <a:pt x="1" y="24"/>
                    <a:pt x="0" y="21"/>
                    <a:pt x="0" y="17"/>
                  </a:cubicBezTo>
                  <a:cubicBezTo>
                    <a:pt x="0" y="13"/>
                    <a:pt x="1" y="11"/>
                    <a:pt x="2" y="8"/>
                  </a:cubicBezTo>
                  <a:cubicBezTo>
                    <a:pt x="3" y="6"/>
                    <a:pt x="5" y="5"/>
                    <a:pt x="7" y="3"/>
                  </a:cubicBezTo>
                  <a:cubicBezTo>
                    <a:pt x="9" y="2"/>
                    <a:pt x="12" y="1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ubicBezTo>
                    <a:pt x="28" y="0"/>
                    <a:pt x="32" y="0"/>
                    <a:pt x="35" y="0"/>
                  </a:cubicBezTo>
                  <a:cubicBezTo>
                    <a:pt x="39" y="0"/>
                    <a:pt x="42" y="1"/>
                    <a:pt x="45" y="1"/>
                  </a:cubicBezTo>
                  <a:cubicBezTo>
                    <a:pt x="47" y="2"/>
                    <a:pt x="48" y="2"/>
                    <a:pt x="48" y="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10"/>
                    <a:pt x="47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3" y="10"/>
                    <a:pt x="40" y="10"/>
                    <a:pt x="36" y="10"/>
                  </a:cubicBezTo>
                  <a:cubicBezTo>
                    <a:pt x="32" y="9"/>
                    <a:pt x="28" y="9"/>
                    <a:pt x="24" y="9"/>
                  </a:cubicBezTo>
                  <a:cubicBezTo>
                    <a:pt x="21" y="9"/>
                    <a:pt x="18" y="10"/>
                    <a:pt x="15" y="11"/>
                  </a:cubicBezTo>
                  <a:cubicBezTo>
                    <a:pt x="13" y="11"/>
                    <a:pt x="12" y="13"/>
                    <a:pt x="12" y="17"/>
                  </a:cubicBezTo>
                  <a:cubicBezTo>
                    <a:pt x="12" y="19"/>
                    <a:pt x="13" y="20"/>
                    <a:pt x="14" y="22"/>
                  </a:cubicBezTo>
                  <a:cubicBezTo>
                    <a:pt x="16" y="23"/>
                    <a:pt x="18" y="25"/>
                    <a:pt x="21" y="26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40" y="37"/>
                    <a:pt x="44" y="40"/>
                    <a:pt x="46" y="43"/>
                  </a:cubicBezTo>
                  <a:cubicBezTo>
                    <a:pt x="48" y="46"/>
                    <a:pt x="49" y="49"/>
                    <a:pt x="49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54" name="Rectangle 261">
              <a:extLst>
                <a:ext uri="{FF2B5EF4-FFF2-40B4-BE49-F238E27FC236}">
                  <a16:creationId xmlns:a16="http://schemas.microsoft.com/office/drawing/2014/main" id="{7D5DADA4-8E5D-41C3-BA31-B66280542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075" y="-2116138"/>
              <a:ext cx="165100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55" name="Freeform 262">
              <a:extLst>
                <a:ext uri="{FF2B5EF4-FFF2-40B4-BE49-F238E27FC236}">
                  <a16:creationId xmlns:a16="http://schemas.microsoft.com/office/drawing/2014/main" id="{879E09DE-5F13-4BB6-88CF-074BC7521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0" y="-2374900"/>
              <a:ext cx="168275" cy="292100"/>
            </a:xfrm>
            <a:custGeom>
              <a:avLst/>
              <a:gdLst>
                <a:gd name="T0" fmla="*/ 7 w 56"/>
                <a:gd name="T1" fmla="*/ 5 h 96"/>
                <a:gd name="T2" fmla="*/ 30 w 56"/>
                <a:gd name="T3" fmla="*/ 0 h 96"/>
                <a:gd name="T4" fmla="*/ 41 w 56"/>
                <a:gd name="T5" fmla="*/ 0 h 96"/>
                <a:gd name="T6" fmla="*/ 52 w 56"/>
                <a:gd name="T7" fmla="*/ 2 h 96"/>
                <a:gd name="T8" fmla="*/ 54 w 56"/>
                <a:gd name="T9" fmla="*/ 3 h 96"/>
                <a:gd name="T10" fmla="*/ 54 w 56"/>
                <a:gd name="T11" fmla="*/ 5 h 96"/>
                <a:gd name="T12" fmla="*/ 54 w 56"/>
                <a:gd name="T13" fmla="*/ 9 h 96"/>
                <a:gd name="T14" fmla="*/ 52 w 56"/>
                <a:gd name="T15" fmla="*/ 12 h 96"/>
                <a:gd name="T16" fmla="*/ 52 w 56"/>
                <a:gd name="T17" fmla="*/ 12 h 96"/>
                <a:gd name="T18" fmla="*/ 41 w 56"/>
                <a:gd name="T19" fmla="*/ 10 h 96"/>
                <a:gd name="T20" fmla="*/ 30 w 56"/>
                <a:gd name="T21" fmla="*/ 10 h 96"/>
                <a:gd name="T22" fmla="*/ 15 w 56"/>
                <a:gd name="T23" fmla="*/ 13 h 96"/>
                <a:gd name="T24" fmla="*/ 11 w 56"/>
                <a:gd name="T25" fmla="*/ 23 h 96"/>
                <a:gd name="T26" fmla="*/ 11 w 56"/>
                <a:gd name="T27" fmla="*/ 28 h 96"/>
                <a:gd name="T28" fmla="*/ 13 w 56"/>
                <a:gd name="T29" fmla="*/ 32 h 96"/>
                <a:gd name="T30" fmla="*/ 17 w 56"/>
                <a:gd name="T31" fmla="*/ 36 h 96"/>
                <a:gd name="T32" fmla="*/ 24 w 56"/>
                <a:gd name="T33" fmla="*/ 41 h 96"/>
                <a:gd name="T34" fmla="*/ 36 w 56"/>
                <a:gd name="T35" fmla="*/ 49 h 96"/>
                <a:gd name="T36" fmla="*/ 51 w 56"/>
                <a:gd name="T37" fmla="*/ 65 h 96"/>
                <a:gd name="T38" fmla="*/ 56 w 56"/>
                <a:gd name="T39" fmla="*/ 83 h 96"/>
                <a:gd name="T40" fmla="*/ 56 w 56"/>
                <a:gd name="T41" fmla="*/ 93 h 96"/>
                <a:gd name="T42" fmla="*/ 55 w 56"/>
                <a:gd name="T43" fmla="*/ 95 h 96"/>
                <a:gd name="T44" fmla="*/ 53 w 56"/>
                <a:gd name="T45" fmla="*/ 96 h 96"/>
                <a:gd name="T46" fmla="*/ 3 w 56"/>
                <a:gd name="T47" fmla="*/ 96 h 96"/>
                <a:gd name="T48" fmla="*/ 2 w 56"/>
                <a:gd name="T49" fmla="*/ 95 h 96"/>
                <a:gd name="T50" fmla="*/ 1 w 56"/>
                <a:gd name="T51" fmla="*/ 93 h 96"/>
                <a:gd name="T52" fmla="*/ 1 w 56"/>
                <a:gd name="T53" fmla="*/ 88 h 96"/>
                <a:gd name="T54" fmla="*/ 2 w 56"/>
                <a:gd name="T55" fmla="*/ 86 h 96"/>
                <a:gd name="T56" fmla="*/ 3 w 56"/>
                <a:gd name="T57" fmla="*/ 85 h 96"/>
                <a:gd name="T58" fmla="*/ 46 w 56"/>
                <a:gd name="T59" fmla="*/ 85 h 96"/>
                <a:gd name="T60" fmla="*/ 46 w 56"/>
                <a:gd name="T61" fmla="*/ 83 h 96"/>
                <a:gd name="T62" fmla="*/ 45 w 56"/>
                <a:gd name="T63" fmla="*/ 75 h 96"/>
                <a:gd name="T64" fmla="*/ 42 w 56"/>
                <a:gd name="T65" fmla="*/ 69 h 96"/>
                <a:gd name="T66" fmla="*/ 37 w 56"/>
                <a:gd name="T67" fmla="*/ 62 h 96"/>
                <a:gd name="T68" fmla="*/ 28 w 56"/>
                <a:gd name="T69" fmla="*/ 56 h 96"/>
                <a:gd name="T70" fmla="*/ 16 w 56"/>
                <a:gd name="T71" fmla="*/ 47 h 96"/>
                <a:gd name="T72" fmla="*/ 3 w 56"/>
                <a:gd name="T73" fmla="*/ 36 h 96"/>
                <a:gd name="T74" fmla="*/ 0 w 56"/>
                <a:gd name="T75" fmla="*/ 23 h 96"/>
                <a:gd name="T76" fmla="*/ 7 w 56"/>
                <a:gd name="T77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96">
                  <a:moveTo>
                    <a:pt x="7" y="5"/>
                  </a:moveTo>
                  <a:cubicBezTo>
                    <a:pt x="12" y="2"/>
                    <a:pt x="19" y="0"/>
                    <a:pt x="30" y="0"/>
                  </a:cubicBezTo>
                  <a:cubicBezTo>
                    <a:pt x="33" y="0"/>
                    <a:pt x="37" y="0"/>
                    <a:pt x="41" y="0"/>
                  </a:cubicBezTo>
                  <a:cubicBezTo>
                    <a:pt x="45" y="1"/>
                    <a:pt x="49" y="1"/>
                    <a:pt x="52" y="2"/>
                  </a:cubicBezTo>
                  <a:cubicBezTo>
                    <a:pt x="53" y="3"/>
                    <a:pt x="53" y="3"/>
                    <a:pt x="54" y="3"/>
                  </a:cubicBezTo>
                  <a:cubicBezTo>
                    <a:pt x="54" y="3"/>
                    <a:pt x="54" y="4"/>
                    <a:pt x="54" y="5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1"/>
                    <a:pt x="54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1"/>
                    <a:pt x="45" y="11"/>
                    <a:pt x="41" y="10"/>
                  </a:cubicBezTo>
                  <a:cubicBezTo>
                    <a:pt x="37" y="10"/>
                    <a:pt x="33" y="10"/>
                    <a:pt x="30" y="10"/>
                  </a:cubicBezTo>
                  <a:cubicBezTo>
                    <a:pt x="23" y="10"/>
                    <a:pt x="18" y="11"/>
                    <a:pt x="15" y="13"/>
                  </a:cubicBezTo>
                  <a:cubicBezTo>
                    <a:pt x="12" y="15"/>
                    <a:pt x="11" y="18"/>
                    <a:pt x="11" y="23"/>
                  </a:cubicBezTo>
                  <a:cubicBezTo>
                    <a:pt x="11" y="25"/>
                    <a:pt x="11" y="26"/>
                    <a:pt x="11" y="28"/>
                  </a:cubicBezTo>
                  <a:cubicBezTo>
                    <a:pt x="12" y="29"/>
                    <a:pt x="12" y="31"/>
                    <a:pt x="13" y="32"/>
                  </a:cubicBezTo>
                  <a:cubicBezTo>
                    <a:pt x="14" y="33"/>
                    <a:pt x="16" y="35"/>
                    <a:pt x="17" y="36"/>
                  </a:cubicBezTo>
                  <a:cubicBezTo>
                    <a:pt x="19" y="37"/>
                    <a:pt x="21" y="39"/>
                    <a:pt x="24" y="41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43" y="54"/>
                    <a:pt x="48" y="59"/>
                    <a:pt x="51" y="65"/>
                  </a:cubicBezTo>
                  <a:cubicBezTo>
                    <a:pt x="54" y="70"/>
                    <a:pt x="56" y="76"/>
                    <a:pt x="56" y="8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6" y="94"/>
                    <a:pt x="56" y="94"/>
                    <a:pt x="55" y="95"/>
                  </a:cubicBezTo>
                  <a:cubicBezTo>
                    <a:pt x="55" y="95"/>
                    <a:pt x="54" y="96"/>
                    <a:pt x="5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" y="95"/>
                    <a:pt x="2" y="95"/>
                  </a:cubicBezTo>
                  <a:cubicBezTo>
                    <a:pt x="1" y="94"/>
                    <a:pt x="1" y="94"/>
                    <a:pt x="1" y="93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87"/>
                    <a:pt x="1" y="86"/>
                    <a:pt x="2" y="86"/>
                  </a:cubicBezTo>
                  <a:cubicBezTo>
                    <a:pt x="2" y="86"/>
                    <a:pt x="3" y="85"/>
                    <a:pt x="3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0"/>
                    <a:pt x="46" y="77"/>
                    <a:pt x="45" y="75"/>
                  </a:cubicBezTo>
                  <a:cubicBezTo>
                    <a:pt x="44" y="73"/>
                    <a:pt x="44" y="71"/>
                    <a:pt x="42" y="69"/>
                  </a:cubicBezTo>
                  <a:cubicBezTo>
                    <a:pt x="41" y="66"/>
                    <a:pt x="39" y="64"/>
                    <a:pt x="37" y="62"/>
                  </a:cubicBezTo>
                  <a:cubicBezTo>
                    <a:pt x="35" y="60"/>
                    <a:pt x="32" y="58"/>
                    <a:pt x="28" y="56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0" y="43"/>
                    <a:pt x="6" y="39"/>
                    <a:pt x="3" y="36"/>
                  </a:cubicBezTo>
                  <a:cubicBezTo>
                    <a:pt x="1" y="32"/>
                    <a:pt x="0" y="28"/>
                    <a:pt x="0" y="23"/>
                  </a:cubicBezTo>
                  <a:cubicBezTo>
                    <a:pt x="0" y="15"/>
                    <a:pt x="2" y="9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79FE5283-B009-4EE3-A9B2-2F7A4D62AD40}"/>
              </a:ext>
            </a:extLst>
          </p:cNvPr>
          <p:cNvSpPr/>
          <p:nvPr/>
        </p:nvSpPr>
        <p:spPr>
          <a:xfrm>
            <a:off x="8223823" y="720198"/>
            <a:ext cx="3167626" cy="8617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توانمندسازی استعدادها در بازارهای نوظهور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63B2F05-B9A4-42FA-9DE1-4E4B120E90EB}"/>
              </a:ext>
            </a:extLst>
          </p:cNvPr>
          <p:cNvSpPr/>
          <p:nvPr/>
        </p:nvSpPr>
        <p:spPr>
          <a:xfrm>
            <a:off x="8223822" y="2351591"/>
            <a:ext cx="3167627" cy="32316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rPr>
              <a:t>برخلاف برون سپاری سنتی، ما می خواهیم با سرمایه گذاری سود خود در استعدادهای طراحی در اندونزی، ارزش فوق العاده ای را برای مشتریان خود فراهم کنیم.</a:t>
            </a: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a-IR" sz="1400" dirty="0">
              <a:solidFill>
                <a:srgbClr val="083D65"/>
              </a:solidFill>
              <a:latin typeface="Calibri" panose="020F0502020204030204"/>
              <a:cs typeface="B Nazanin" panose="00000700000000000000" pitchFamily="2" charset="-78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rPr>
              <a:t>چه با آموزش کارمندان خود با آکادمی داخلی یا با ارائه یک محیط کاری باورنکردنی با سالن بدنسازی داخلی، مراقبت کامل بهداشتی، غذای تغذیه ای و فعالیت های اجتماعی مکرر، ما کاملا متعهد به توانمندسازی استعدادها در بازارهای نوظهور هستیم.</a:t>
            </a: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a-IR" sz="1400" dirty="0">
              <a:solidFill>
                <a:srgbClr val="083D65"/>
              </a:solidFill>
              <a:latin typeface="Calibri" panose="020F0502020204030204"/>
              <a:cs typeface="B Nazanin" panose="00000700000000000000" pitchFamily="2" charset="-78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rPr>
              <a:t>ما در بازتعریف رویکرد سنتی برون سپاری پیشرو هستیم.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96747D-2794-6880-C17D-A5B6E63CCC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1"/>
            <a:fld id="{272D2958-2856-4D38-AEAA-39E2008A8FA8}" type="slidenum">
              <a:rPr lang="en-ID" smtClean="0">
                <a:cs typeface="B Nazanin" panose="00000700000000000000" pitchFamily="2" charset="-78"/>
              </a:rPr>
              <a:pPr rtl="1"/>
              <a:t>14</a:t>
            </a:fld>
            <a:endParaRPr lang="en-ID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5673909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roup 81">
            <a:extLst>
              <a:ext uri="{FF2B5EF4-FFF2-40B4-BE49-F238E27FC236}">
                <a16:creationId xmlns:a16="http://schemas.microsoft.com/office/drawing/2014/main" id="{714A87C3-3EFB-4722-BF0D-17138DEB6B2B}"/>
              </a:ext>
            </a:extLst>
          </p:cNvPr>
          <p:cNvGrpSpPr/>
          <p:nvPr/>
        </p:nvGrpSpPr>
        <p:grpSpPr>
          <a:xfrm>
            <a:off x="0" y="4954136"/>
            <a:ext cx="12192000" cy="1909138"/>
            <a:chOff x="0" y="4948862"/>
            <a:chExt cx="12192000" cy="1909138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C99197A-1F6B-4498-BD1A-1E735D7E4EB6}"/>
                </a:ext>
              </a:extLst>
            </p:cNvPr>
            <p:cNvSpPr/>
            <p:nvPr/>
          </p:nvSpPr>
          <p:spPr>
            <a:xfrm>
              <a:off x="0" y="4948862"/>
              <a:ext cx="12192000" cy="1909138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9C80C8E-5A49-482B-8FB1-2FEACFCA5ACA}"/>
                </a:ext>
              </a:extLst>
            </p:cNvPr>
            <p:cNvSpPr/>
            <p:nvPr/>
          </p:nvSpPr>
          <p:spPr>
            <a:xfrm>
              <a:off x="0" y="5563852"/>
              <a:ext cx="12192000" cy="1294147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2F9">
                <a:alpha val="1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0891" y="1262987"/>
            <a:ext cx="3058784" cy="2160836"/>
          </a:xfrm>
          <a:prstGeom prst="rect">
            <a:avLst/>
          </a:prstGeom>
          <a:effectLst>
            <a:outerShdw blurRad="381000" dist="190500" dir="5400000" algn="tl" rotWithShape="0">
              <a:prstClr val="black">
                <a:alpha val="12000"/>
              </a:prstClr>
            </a:outerShdw>
          </a:effectLst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0764" y="3615314"/>
            <a:ext cx="3808453" cy="2142255"/>
          </a:xfrm>
          <a:prstGeom prst="rect">
            <a:avLst/>
          </a:prstGeom>
          <a:effectLst>
            <a:outerShdw blurRad="381000" dist="190500" dir="5400000" algn="tl" rotWithShape="0">
              <a:prstClr val="black">
                <a:alpha val="20000"/>
              </a:prstClr>
            </a:outerShdw>
          </a:effectLst>
        </p:spPr>
      </p:pic>
      <p:pic>
        <p:nvPicPr>
          <p:cNvPr id="65" name="Shape 131"/>
          <p:cNvPicPr preferRelativeResize="0"/>
          <p:nvPr/>
        </p:nvPicPr>
        <p:blipFill rotWithShape="1">
          <a:blip r:embed="rId5" cstate="hqprint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18669" y="1283427"/>
            <a:ext cx="3195798" cy="2162276"/>
          </a:xfrm>
          <a:prstGeom prst="rect">
            <a:avLst/>
          </a:prstGeom>
          <a:noFill/>
          <a:ln>
            <a:noFill/>
          </a:ln>
          <a:effectLst>
            <a:outerShdw blurRad="381000" dist="190500" dir="5400000" algn="tl" rotWithShape="0">
              <a:prstClr val="black">
                <a:alpha val="13000"/>
              </a:prstClr>
            </a:outerShdw>
          </a:effectLst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1253" y="3418413"/>
            <a:ext cx="4559527" cy="2913376"/>
          </a:xfrm>
          <a:prstGeom prst="rect">
            <a:avLst/>
          </a:prstGeom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96681360-99F0-411F-872E-D08276548030}"/>
              </a:ext>
            </a:extLst>
          </p:cNvPr>
          <p:cNvGrpSpPr/>
          <p:nvPr/>
        </p:nvGrpSpPr>
        <p:grpSpPr>
          <a:xfrm>
            <a:off x="204327" y="367795"/>
            <a:ext cx="8814126" cy="4016516"/>
            <a:chOff x="163800" y="398018"/>
            <a:chExt cx="8814126" cy="4016516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73714BC-1D6D-47E8-BDBC-A4EE1D7C9B24}"/>
                </a:ext>
              </a:extLst>
            </p:cNvPr>
            <p:cNvSpPr/>
            <p:nvPr/>
          </p:nvSpPr>
          <p:spPr>
            <a:xfrm>
              <a:off x="520330" y="398018"/>
              <a:ext cx="5199955" cy="49244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اجازه دهید ما ارائه خود را انجام دهیم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1FD8C54-4C3F-44EA-9673-BD480EC120A6}"/>
                </a:ext>
              </a:extLst>
            </p:cNvPr>
            <p:cNvGrpSpPr/>
            <p:nvPr/>
          </p:nvGrpSpPr>
          <p:grpSpPr>
            <a:xfrm>
              <a:off x="163800" y="1305921"/>
              <a:ext cx="8814126" cy="3108613"/>
              <a:chOff x="199483" y="1145140"/>
              <a:chExt cx="8814126" cy="3108613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F6FE9F3-136B-4F29-A889-4AAB396D1E1F}"/>
                  </a:ext>
                </a:extLst>
              </p:cNvPr>
              <p:cNvGrpSpPr/>
              <p:nvPr/>
            </p:nvGrpSpPr>
            <p:grpSpPr>
              <a:xfrm>
                <a:off x="4113015" y="1145140"/>
                <a:ext cx="4900594" cy="2627866"/>
                <a:chOff x="4113015" y="1061247"/>
                <a:chExt cx="4900594" cy="2627866"/>
              </a:xfrm>
            </p:grpSpPr>
            <p:grpSp>
              <p:nvGrpSpPr>
                <p:cNvPr id="69" name="Group 68">
                  <a:extLst>
                    <a:ext uri="{FF2B5EF4-FFF2-40B4-BE49-F238E27FC236}">
                      <a16:creationId xmlns:a16="http://schemas.microsoft.com/office/drawing/2014/main" id="{6648EF4C-43CD-4198-B785-FE90BCC4C014}"/>
                    </a:ext>
                  </a:extLst>
                </p:cNvPr>
                <p:cNvGrpSpPr/>
                <p:nvPr/>
              </p:nvGrpSpPr>
              <p:grpSpPr>
                <a:xfrm>
                  <a:off x="4124564" y="3402852"/>
                  <a:ext cx="805870" cy="286259"/>
                  <a:chOff x="2127063" y="2542759"/>
                  <a:chExt cx="454893" cy="161585"/>
                </a:xfrm>
              </p:grpSpPr>
              <p:sp>
                <p:nvSpPr>
                  <p:cNvPr id="66" name="Rectangle: Top Corners Rounded 65">
                    <a:extLst>
                      <a:ext uri="{FF2B5EF4-FFF2-40B4-BE49-F238E27FC236}">
                        <a16:creationId xmlns:a16="http://schemas.microsoft.com/office/drawing/2014/main" id="{937A599E-1C3F-49D9-8D7B-8EAE63CCB71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73717" y="2396105"/>
                    <a:ext cx="161585" cy="454893"/>
                  </a:xfrm>
                  <a:prstGeom prst="round2SameRect">
                    <a:avLst>
                      <a:gd name="adj1" fmla="val 46104"/>
                      <a:gd name="adj2" fmla="val 0"/>
                    </a:avLst>
                  </a:prstGeom>
                  <a:solidFill>
                    <a:srgbClr val="083D6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67" name="TextBox 66">
                    <a:extLst>
                      <a:ext uri="{FF2B5EF4-FFF2-40B4-BE49-F238E27FC236}">
                        <a16:creationId xmlns:a16="http://schemas.microsoft.com/office/drawing/2014/main" id="{6831C2E5-3D29-449F-BA5C-32EFE486EF15}"/>
                      </a:ext>
                    </a:extLst>
                  </p:cNvPr>
                  <p:cNvSpPr txBox="1"/>
                  <p:nvPr/>
                </p:nvSpPr>
                <p:spPr>
                  <a:xfrm>
                    <a:off x="2185701" y="2543045"/>
                    <a:ext cx="354791" cy="138985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d-ID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cs typeface="B Nazanin" panose="00000700000000000000" pitchFamily="2" charset="-78"/>
                      </a:rPr>
                      <a:t>after</a:t>
                    </a: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71" name="Group 70">
                  <a:extLst>
                    <a:ext uri="{FF2B5EF4-FFF2-40B4-BE49-F238E27FC236}">
                      <a16:creationId xmlns:a16="http://schemas.microsoft.com/office/drawing/2014/main" id="{8CC0C473-AA14-4231-9540-A8C8ED2E9DBA}"/>
                    </a:ext>
                  </a:extLst>
                </p:cNvPr>
                <p:cNvGrpSpPr/>
                <p:nvPr/>
              </p:nvGrpSpPr>
              <p:grpSpPr>
                <a:xfrm>
                  <a:off x="4113015" y="1061248"/>
                  <a:ext cx="1031810" cy="286259"/>
                  <a:chOff x="4298082" y="1214613"/>
                  <a:chExt cx="454893" cy="161585"/>
                </a:xfrm>
              </p:grpSpPr>
              <p:sp>
                <p:nvSpPr>
                  <p:cNvPr id="72" name="Rectangle: Top Corners Rounded 71">
                    <a:extLst>
                      <a:ext uri="{FF2B5EF4-FFF2-40B4-BE49-F238E27FC236}">
                        <a16:creationId xmlns:a16="http://schemas.microsoft.com/office/drawing/2014/main" id="{F9F599E6-86AE-4B41-BC36-8002888C50B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444736" y="1067959"/>
                    <a:ext cx="161585" cy="454893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73" name="TextBox 72">
                    <a:extLst>
                      <a:ext uri="{FF2B5EF4-FFF2-40B4-BE49-F238E27FC236}">
                        <a16:creationId xmlns:a16="http://schemas.microsoft.com/office/drawing/2014/main" id="{E1332D08-1F40-4CC7-8BCA-68D3DC5E6DB8}"/>
                      </a:ext>
                    </a:extLst>
                  </p:cNvPr>
                  <p:cNvSpPr txBox="1"/>
                  <p:nvPr/>
                </p:nvSpPr>
                <p:spPr>
                  <a:xfrm>
                    <a:off x="4348971" y="1214614"/>
                    <a:ext cx="354791" cy="138985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d-ID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cs typeface="B Nazanin" panose="00000700000000000000" pitchFamily="2" charset="-78"/>
                      </a:rPr>
                      <a:t>before</a:t>
                    </a:r>
                  </a:p>
                </p:txBody>
              </p:sp>
            </p:grpSp>
            <p:grpSp>
              <p:nvGrpSpPr>
                <p:cNvPr id="74" name="Group 73">
                  <a:extLst>
                    <a:ext uri="{FF2B5EF4-FFF2-40B4-BE49-F238E27FC236}">
                      <a16:creationId xmlns:a16="http://schemas.microsoft.com/office/drawing/2014/main" id="{AFCE1AAA-A2FB-4541-9212-AB9ECB76A884}"/>
                    </a:ext>
                  </a:extLst>
                </p:cNvPr>
                <p:cNvGrpSpPr/>
                <p:nvPr/>
              </p:nvGrpSpPr>
              <p:grpSpPr>
                <a:xfrm>
                  <a:off x="7959816" y="3402854"/>
                  <a:ext cx="805870" cy="286259"/>
                  <a:chOff x="4291964" y="1194029"/>
                  <a:chExt cx="454893" cy="161585"/>
                </a:xfrm>
              </p:grpSpPr>
              <p:sp>
                <p:nvSpPr>
                  <p:cNvPr id="75" name="Rectangle: Top Corners Rounded 74">
                    <a:extLst>
                      <a:ext uri="{FF2B5EF4-FFF2-40B4-BE49-F238E27FC236}">
                        <a16:creationId xmlns:a16="http://schemas.microsoft.com/office/drawing/2014/main" id="{D996E70A-86BD-46A8-899B-A55834A42F2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438618" y="1047375"/>
                    <a:ext cx="161585" cy="454893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083D6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76" name="TextBox 75">
                    <a:extLst>
                      <a:ext uri="{FF2B5EF4-FFF2-40B4-BE49-F238E27FC236}">
                        <a16:creationId xmlns:a16="http://schemas.microsoft.com/office/drawing/2014/main" id="{9879E702-100F-49F1-9D79-29CAA7D06576}"/>
                      </a:ext>
                    </a:extLst>
                  </p:cNvPr>
                  <p:cNvSpPr txBox="1"/>
                  <p:nvPr/>
                </p:nvSpPr>
                <p:spPr>
                  <a:xfrm>
                    <a:off x="4345574" y="1200327"/>
                    <a:ext cx="354791" cy="138985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d-ID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cs typeface="B Nazanin" panose="00000700000000000000" pitchFamily="2" charset="-78"/>
                      </a:rPr>
                      <a:t>after</a:t>
                    </a: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77" name="Group 76">
                  <a:extLst>
                    <a:ext uri="{FF2B5EF4-FFF2-40B4-BE49-F238E27FC236}">
                      <a16:creationId xmlns:a16="http://schemas.microsoft.com/office/drawing/2014/main" id="{9BDD2E8E-80FE-4EF1-A6EA-68EEB6E069F7}"/>
                    </a:ext>
                  </a:extLst>
                </p:cNvPr>
                <p:cNvGrpSpPr/>
                <p:nvPr/>
              </p:nvGrpSpPr>
              <p:grpSpPr>
                <a:xfrm>
                  <a:off x="7981799" y="1061247"/>
                  <a:ext cx="1031810" cy="286259"/>
                  <a:chOff x="6003709" y="-127741"/>
                  <a:chExt cx="454893" cy="161585"/>
                </a:xfrm>
              </p:grpSpPr>
              <p:sp>
                <p:nvSpPr>
                  <p:cNvPr id="78" name="Rectangle: Top Corners Rounded 77">
                    <a:extLst>
                      <a:ext uri="{FF2B5EF4-FFF2-40B4-BE49-F238E27FC236}">
                        <a16:creationId xmlns:a16="http://schemas.microsoft.com/office/drawing/2014/main" id="{9D683C2B-0854-4DB1-BB80-EFBFAF98434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150363" y="-274395"/>
                    <a:ext cx="161585" cy="454893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79" name="TextBox 78">
                    <a:extLst>
                      <a:ext uri="{FF2B5EF4-FFF2-40B4-BE49-F238E27FC236}">
                        <a16:creationId xmlns:a16="http://schemas.microsoft.com/office/drawing/2014/main" id="{7CDEE80E-DD26-44BB-AFC3-1DB8F5430D75}"/>
                      </a:ext>
                    </a:extLst>
                  </p:cNvPr>
                  <p:cNvSpPr txBox="1"/>
                  <p:nvPr/>
                </p:nvSpPr>
                <p:spPr>
                  <a:xfrm>
                    <a:off x="6054598" y="-123378"/>
                    <a:ext cx="354791" cy="138985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d-ID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cs typeface="B Nazanin" panose="00000700000000000000" pitchFamily="2" charset="-78"/>
                      </a:rPr>
                      <a:t>before</a:t>
                    </a: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4F978E2A-B2C5-420B-945F-A53B8B5E9206}"/>
                  </a:ext>
                </a:extLst>
              </p:cNvPr>
              <p:cNvGrpSpPr/>
              <p:nvPr/>
            </p:nvGrpSpPr>
            <p:grpSpPr>
              <a:xfrm>
                <a:off x="543826" y="1742165"/>
                <a:ext cx="1818153" cy="576263"/>
                <a:chOff x="617538" y="1927225"/>
                <a:chExt cx="1818153" cy="576263"/>
              </a:xfrm>
            </p:grpSpPr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1DCE930A-08F2-4BA3-86B8-09331FBF8E51}"/>
                    </a:ext>
                  </a:extLst>
                </p:cNvPr>
                <p:cNvGrpSpPr/>
                <p:nvPr/>
              </p:nvGrpSpPr>
              <p:grpSpPr>
                <a:xfrm>
                  <a:off x="1385353" y="1985477"/>
                  <a:ext cx="1050338" cy="459757"/>
                  <a:chOff x="1302338" y="1896979"/>
                  <a:chExt cx="1050338" cy="459757"/>
                </a:xfrm>
              </p:grpSpPr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5BC30E7C-5C96-4416-A4EC-46663B83EDE4}"/>
                      </a:ext>
                    </a:extLst>
                  </p:cNvPr>
                  <p:cNvSpPr/>
                  <p:nvPr/>
                </p:nvSpPr>
                <p:spPr>
                  <a:xfrm>
                    <a:off x="1302338" y="1896979"/>
                    <a:ext cx="1050338" cy="276999"/>
                  </a:xfrm>
                  <a:prstGeom prst="rect">
                    <a:avLst/>
                  </a:prstGeom>
                </p:spPr>
                <p:txBody>
                  <a:bodyPr wrap="square" lIns="0" tIns="0" rIns="0" bIns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83D65"/>
                      </a:solidFill>
                      <a:effectLst/>
                      <a:uLnTx/>
                      <a:uFillTx/>
                      <a:latin typeface="Segoe UI" panose="020B0502040204020203" pitchFamily="34" charset="0"/>
                      <a:ea typeface="Open Sans" panose="020B0606030504020204" pitchFamily="34" charset="0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" name="Rectangle 16">
                    <a:extLst>
                      <a:ext uri="{FF2B5EF4-FFF2-40B4-BE49-F238E27FC236}">
                        <a16:creationId xmlns:a16="http://schemas.microsoft.com/office/drawing/2014/main" id="{FFB2F49C-CAAC-49C0-9DAB-BA185649FBDC}"/>
                      </a:ext>
                    </a:extLst>
                  </p:cNvPr>
                  <p:cNvSpPr/>
                  <p:nvPr/>
                </p:nvSpPr>
                <p:spPr>
                  <a:xfrm>
                    <a:off x="1302338" y="2187459"/>
                    <a:ext cx="1050338" cy="169277"/>
                  </a:xfrm>
                  <a:prstGeom prst="rect">
                    <a:avLst/>
                  </a:prstGeom>
                </p:spPr>
                <p:txBody>
                  <a:bodyPr wrap="square" lIns="0" tIns="0" rIns="0" bIns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83D65"/>
                      </a:solidFill>
                      <a:effectLst/>
                      <a:uLnTx/>
                      <a:uFillTx/>
                      <a:latin typeface="Segoe UI" panose="020B0502040204020203" pitchFamily="34" charset="0"/>
                      <a:ea typeface="Open Sans" panose="020B0606030504020204" pitchFamily="34" charset="0"/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8" name="Oval 20">
                  <a:extLst>
                    <a:ext uri="{FF2B5EF4-FFF2-40B4-BE49-F238E27FC236}">
                      <a16:creationId xmlns:a16="http://schemas.microsoft.com/office/drawing/2014/main" id="{0A4D9DDB-2A97-4029-B998-D7B68279E0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538" y="1927225"/>
                  <a:ext cx="577850" cy="57626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57233790-1B6D-4875-B97A-E9994CC2D151}"/>
                  </a:ext>
                </a:extLst>
              </p:cNvPr>
              <p:cNvGrpSpPr/>
              <p:nvPr/>
            </p:nvGrpSpPr>
            <p:grpSpPr>
              <a:xfrm>
                <a:off x="1315790" y="2554818"/>
                <a:ext cx="1050338" cy="459757"/>
                <a:chOff x="1302338" y="1896979"/>
                <a:chExt cx="1050338" cy="459757"/>
              </a:xfrm>
            </p:grpSpPr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24A8F3DC-D1FA-49B5-AE50-458D87DB47F2}"/>
                    </a:ext>
                  </a:extLst>
                </p:cNvPr>
                <p:cNvSpPr/>
                <p:nvPr/>
              </p:nvSpPr>
              <p:spPr>
                <a:xfrm>
                  <a:off x="1302338" y="1896979"/>
                  <a:ext cx="1050338" cy="276999"/>
                </a:xfrm>
                <a:prstGeom prst="rect">
                  <a:avLst/>
                </a:prstGeom>
              </p:spPr>
              <p:txBody>
                <a:bodyPr wrap="square" lIns="0" tIns="0" rIns="0" bIns="0">
                  <a:spAutoFit/>
                </a:bodyPr>
                <a:lstStyle/>
                <a:p>
                  <a:pPr marL="0" marR="0" lvl="0" indent="0" algn="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" panose="020B0606030504020204" pitchFamily="34" charset="0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750E0D5B-32E7-45B7-8417-3D2C7694985A}"/>
                    </a:ext>
                  </a:extLst>
                </p:cNvPr>
                <p:cNvSpPr/>
                <p:nvPr/>
              </p:nvSpPr>
              <p:spPr>
                <a:xfrm>
                  <a:off x="1302338" y="2187459"/>
                  <a:ext cx="1050338" cy="169277"/>
                </a:xfrm>
                <a:prstGeom prst="rect">
                  <a:avLst/>
                </a:prstGeom>
              </p:spPr>
              <p:txBody>
                <a:bodyPr wrap="square" lIns="0" tIns="0" rIns="0" bIns="0">
                  <a:spAutoFit/>
                </a:bodyPr>
                <a:lstStyle/>
                <a:p>
                  <a:pPr marL="0" marR="0" lvl="0" indent="0" algn="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" panose="020B0606030504020204" pitchFamily="34" charset="0"/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0274503B-5122-4623-AB9F-1245C2B01E9D}"/>
                  </a:ext>
                </a:extLst>
              </p:cNvPr>
              <p:cNvSpPr/>
              <p:nvPr/>
            </p:nvSpPr>
            <p:spPr>
              <a:xfrm>
                <a:off x="649138" y="2324075"/>
                <a:ext cx="3425682" cy="646331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a-IR" sz="4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7E6E6">
                        <a:lumMod val="90000"/>
                      </a:srgbClr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" panose="020B0606030504020204" pitchFamily="34" charset="0"/>
                    <a:cs typeface="B Nazanin" panose="00000700000000000000" pitchFamily="2" charset="-78"/>
                  </a:rPr>
                  <a:t>شروع کنید</a:t>
                </a:r>
                <a:endParaRPr kumimoji="0" lang="en-US" sz="4200" b="1" i="0" u="none" strike="noStrike" kern="1200" cap="none" spc="0" normalizeH="0" baseline="0" noProof="0" dirty="0">
                  <a:ln>
                    <a:noFill/>
                  </a:ln>
                  <a:solidFill>
                    <a:srgbClr val="E7E6E6">
                      <a:lumMod val="9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96F7EA7-DFFB-40E4-87D8-1C8AF2E5E4B4}"/>
                  </a:ext>
                </a:extLst>
              </p:cNvPr>
              <p:cNvSpPr/>
              <p:nvPr/>
            </p:nvSpPr>
            <p:spPr>
              <a:xfrm>
                <a:off x="199483" y="3976754"/>
                <a:ext cx="3659749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a-I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 Light"/>
                    <a:cs typeface="B Nazanin" panose="00000700000000000000" pitchFamily="2" charset="-78"/>
                    <a:sym typeface="Open Sans Light"/>
                  </a:rPr>
                  <a:t>برای اطلاعات بیشتر به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 Light"/>
                    <a:cs typeface="B Nazanin" panose="00000700000000000000" pitchFamily="2" charset="-78"/>
                    <a:sym typeface="Open Sans Light"/>
                  </a:rPr>
                  <a:t>20begir.com</a:t>
                </a:r>
                <a:r>
                  <a:rPr kumimoji="0" lang="fa-I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 Light"/>
                    <a:cs typeface="B Nazanin" panose="00000700000000000000" pitchFamily="2" charset="-78"/>
                    <a:sym typeface="Open Sans Light"/>
                  </a:rPr>
                  <a:t> </a:t>
                </a:r>
                <a:r>
                  <a:rPr kumimoji="0" lang="fa-I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 Light"/>
                    <a:cs typeface="B Nazanin" panose="00000700000000000000" pitchFamily="2" charset="-78"/>
                    <a:sym typeface="Open Sans Light"/>
                  </a:rPr>
                  <a:t>بروید</a:t>
                </a:r>
              </a:p>
            </p:txBody>
          </p:sp>
        </p:grp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C7AD216-0D76-A05E-88C9-407E641D5667}"/>
              </a:ext>
            </a:extLst>
          </p:cNvPr>
          <p:cNvSpPr txBox="1"/>
          <p:nvPr/>
        </p:nvSpPr>
        <p:spPr>
          <a:xfrm>
            <a:off x="11192462" y="6216199"/>
            <a:ext cx="57675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fld id="{3F402241-42FF-48DF-A66B-4C3124D1D10E}" type="slidenum">
              <a:rPr lang="en-US" sz="2400" b="1" smtClean="0"/>
              <a:pPr algn="r" rtl="1"/>
              <a:t>2</a:t>
            </a:fld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28559330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  <a:solidFill>
            <a:schemeClr val="bg1"/>
          </a:solidFill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  <a:grpFill/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  <a:grpFill/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  <a:grpFill/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  <a:grpFill/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  <a:grpFill/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  <a:grpFill/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  <a:grpFill/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  <a:grpFill/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  <a:grpFill/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  <a:grpFill/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  <a:solidFill>
            <a:schemeClr val="bg1"/>
          </a:solidFill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  <a:grpFill/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  <a:grpFill/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  <a:grpFill/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  <a:grpFill/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  <a:solidFill>
            <a:schemeClr val="bg1"/>
          </a:solidFill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  <a:solidFill>
            <a:schemeClr val="bg1"/>
          </a:solidFill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  <a:solidFill>
            <a:schemeClr val="bg1"/>
          </a:solidFill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  <a:solidFill>
            <a:schemeClr val="bg1"/>
          </a:solidFill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grpFill/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grpFill/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grpFill/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  <a:solidFill>
            <a:schemeClr val="bg1"/>
          </a:solidFill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  <a:solidFill>
            <a:schemeClr val="bg1"/>
          </a:solidFill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  <a:solidFill>
            <a:schemeClr val="bg1"/>
          </a:solidFill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  <a:grpFill/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  <a:grpFill/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  <a:grpFill/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  <a:grpFill/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  <a:grpFill/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  <a:solidFill>
            <a:schemeClr val="bg1"/>
          </a:solidFill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  <a:grpFill/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  <a:grpFill/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  <a:solidFill>
            <a:schemeClr val="bg1"/>
          </a:solidFill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grp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  <a:grpFill/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  <a:solidFill>
            <a:schemeClr val="bg1"/>
          </a:solidFill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grp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  <a:solidFill>
            <a:schemeClr val="bg1"/>
          </a:solidFill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grp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grp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  <a:solidFill>
            <a:schemeClr val="bg1"/>
          </a:solidFill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  <a:solidFill>
            <a:schemeClr val="bg1"/>
          </a:solidFill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  <a:grpFill/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  <a:grpFill/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  <a:grpFill/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  <a:grpFill/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  <a:grpFill/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  <a:grpFill/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grp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grp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  <a:grpFill/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  <a:grpFill/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  <a:solidFill>
            <a:schemeClr val="bg1"/>
          </a:solidFill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grp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grp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grp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  <a:solidFill>
            <a:schemeClr val="bg1"/>
          </a:solidFill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  <a:solidFill>
            <a:schemeClr val="bg1"/>
          </a:solidFill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  <a:grpFill/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  <a:grpFill/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  <a:grpFill/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  <a:grpFill/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  <a:grpFill/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  <a:grpFill/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  <a:grpFill/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  <a:grpFill/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  <a:grpFill/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  <a:grpFill/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  <a:grpFill/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  <a:grpFill/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  <a:solidFill>
            <a:schemeClr val="bg1"/>
          </a:solidFill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  <a:grpFill/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  <a:grpFill/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  <a:grpFill/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  <a:grpFill/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  <a:grpFill/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  <a:grpFill/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  <a:grpFill/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  <a:grpFill/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cs typeface="B Nazanin" panose="00000700000000000000" pitchFamily="2" charset="-78"/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آیکون های آموزشی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پزشکی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فرآیند خلاق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هنرهای نمایشی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  <a:solidFill>
            <a:schemeClr val="bg1"/>
          </a:solidFill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 121">
            <a:extLst>
              <a:ext uri="{FF2B5EF4-FFF2-40B4-BE49-F238E27FC236}">
                <a16:creationId xmlns:a16="http://schemas.microsoft.com/office/drawing/2014/main" id="{26519E81-C48F-4DC1-8447-5AA3137BE5EE}"/>
              </a:ext>
            </a:extLst>
          </p:cNvPr>
          <p:cNvSpPr/>
          <p:nvPr/>
        </p:nvSpPr>
        <p:spPr>
          <a:xfrm>
            <a:off x="6553200" y="7440"/>
            <a:ext cx="5638800" cy="6850560"/>
          </a:xfrm>
          <a:prstGeom prst="rect">
            <a:avLst/>
          </a:prstGeom>
          <a:solidFill>
            <a:srgbClr val="DCEC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402241-42FF-48DF-A66B-4C3124D1D10E}" type="slidenum">
              <a:rPr lang="en-US" smtClean="0"/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4A23E82-4ADA-4290-A732-46C59CED37BE}"/>
              </a:ext>
            </a:extLst>
          </p:cNvPr>
          <p:cNvSpPr/>
          <p:nvPr/>
        </p:nvSpPr>
        <p:spPr>
          <a:xfrm>
            <a:off x="7064944" y="433710"/>
            <a:ext cx="4513667" cy="38779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14E8360-63F3-4F18-817E-6FBC4551EF0D}"/>
              </a:ext>
            </a:extLst>
          </p:cNvPr>
          <p:cNvSpPr/>
          <p:nvPr/>
        </p:nvSpPr>
        <p:spPr>
          <a:xfrm>
            <a:off x="7396109" y="4770927"/>
            <a:ext cx="3307591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>
                  <a:noFill/>
                </a:ln>
                <a:solidFill>
                  <a:srgbClr val="468DC3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شروع کنید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68DC3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298F209-5475-4EE8-82B8-E06B477AE492}"/>
              </a:ext>
            </a:extLst>
          </p:cNvPr>
          <p:cNvGrpSpPr/>
          <p:nvPr/>
        </p:nvGrpSpPr>
        <p:grpSpPr>
          <a:xfrm>
            <a:off x="495298" y="500591"/>
            <a:ext cx="5543552" cy="5949434"/>
            <a:chOff x="371248" y="367458"/>
            <a:chExt cx="5791652" cy="621569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D845A77-C33E-4B0F-92C8-5FF58F25D5BB}"/>
                </a:ext>
              </a:extLst>
            </p:cNvPr>
            <p:cNvGrpSpPr/>
            <p:nvPr/>
          </p:nvGrpSpPr>
          <p:grpSpPr>
            <a:xfrm>
              <a:off x="383468" y="2256268"/>
              <a:ext cx="5779430" cy="1621673"/>
              <a:chOff x="392993" y="2284440"/>
              <a:chExt cx="5779430" cy="1621673"/>
            </a:xfrm>
          </p:grpSpPr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E5A8486D-6564-4EC8-AC45-70E000CC592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392993" y="2284440"/>
                <a:ext cx="1425080" cy="1412810"/>
              </a:xfrm>
              <a:custGeom>
                <a:avLst/>
                <a:gdLst>
                  <a:gd name="connsiteX0" fmla="*/ 0 w 1425080"/>
                  <a:gd name="connsiteY0" fmla="*/ 0 h 1412810"/>
                  <a:gd name="connsiteX1" fmla="*/ 1425080 w 1425080"/>
                  <a:gd name="connsiteY1" fmla="*/ 0 h 1412810"/>
                  <a:gd name="connsiteX2" fmla="*/ 1425080 w 1425080"/>
                  <a:gd name="connsiteY2" fmla="*/ 1412810 h 1412810"/>
                  <a:gd name="connsiteX3" fmla="*/ 0 w 1425080"/>
                  <a:gd name="connsiteY3" fmla="*/ 1412810 h 14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5080" h="1412810">
                    <a:moveTo>
                      <a:pt x="0" y="0"/>
                    </a:moveTo>
                    <a:lnTo>
                      <a:pt x="1425080" y="0"/>
                    </a:lnTo>
                    <a:lnTo>
                      <a:pt x="1425080" y="1412810"/>
                    </a:lnTo>
                    <a:lnTo>
                      <a:pt x="0" y="1412810"/>
                    </a:lnTo>
                    <a:close/>
                  </a:path>
                </a:pathLst>
              </a:custGeom>
            </p:spPr>
          </p:pic>
          <p:pic>
            <p:nvPicPr>
              <p:cNvPr id="38" name="Picture 37">
                <a:extLst>
                  <a:ext uri="{FF2B5EF4-FFF2-40B4-BE49-F238E27FC236}">
                    <a16:creationId xmlns:a16="http://schemas.microsoft.com/office/drawing/2014/main" id="{4B3E1175-FC7B-4851-8C36-C1A36B45F8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3693"/>
              <a:stretch/>
            </p:blipFill>
            <p:spPr>
              <a:xfrm>
                <a:off x="1797650" y="2297936"/>
                <a:ext cx="4374773" cy="1608177"/>
              </a:xfrm>
              <a:custGeom>
                <a:avLst/>
                <a:gdLst>
                  <a:gd name="connsiteX0" fmla="*/ 0 w 4374773"/>
                  <a:gd name="connsiteY0" fmla="*/ 0 h 1741864"/>
                  <a:gd name="connsiteX1" fmla="*/ 4374773 w 4374773"/>
                  <a:gd name="connsiteY1" fmla="*/ 0 h 1741864"/>
                  <a:gd name="connsiteX2" fmla="*/ 4374773 w 4374773"/>
                  <a:gd name="connsiteY2" fmla="*/ 1741864 h 1741864"/>
                  <a:gd name="connsiteX3" fmla="*/ 0 w 4374773"/>
                  <a:gd name="connsiteY3" fmla="*/ 1741864 h 17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4773" h="1741864">
                    <a:moveTo>
                      <a:pt x="0" y="0"/>
                    </a:moveTo>
                    <a:lnTo>
                      <a:pt x="4374773" y="0"/>
                    </a:lnTo>
                    <a:lnTo>
                      <a:pt x="4374773" y="1741864"/>
                    </a:lnTo>
                    <a:lnTo>
                      <a:pt x="0" y="1741864"/>
                    </a:lnTo>
                    <a:close/>
                  </a:path>
                </a:pathLst>
              </a:custGeom>
            </p:spPr>
          </p:pic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264E504-EEA2-4C9F-B38C-F1B0FEEF4CAC}"/>
                </a:ext>
              </a:extLst>
            </p:cNvPr>
            <p:cNvGrpSpPr/>
            <p:nvPr/>
          </p:nvGrpSpPr>
          <p:grpSpPr>
            <a:xfrm>
              <a:off x="383467" y="367458"/>
              <a:ext cx="5779433" cy="1528842"/>
              <a:chOff x="392992" y="527185"/>
              <a:chExt cx="5779433" cy="1528842"/>
            </a:xfrm>
          </p:grpSpPr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1B273EAB-7E0C-4A47-9226-FC530BF43B0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t="-6003" b="-3962"/>
              <a:stretch/>
            </p:blipFill>
            <p:spPr>
              <a:xfrm>
                <a:off x="392992" y="527185"/>
                <a:ext cx="1425080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EB88A6E0-C2AC-4059-820F-FC3B91E21A2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797651" y="527185"/>
                <a:ext cx="4374774" cy="1528842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A72FD5-B3CB-4D7F-8642-AD1B2BE936F6}"/>
                </a:ext>
              </a:extLst>
            </p:cNvPr>
            <p:cNvGrpSpPr/>
            <p:nvPr/>
          </p:nvGrpSpPr>
          <p:grpSpPr>
            <a:xfrm>
              <a:off x="401564" y="4237908"/>
              <a:ext cx="5743239" cy="2345249"/>
              <a:chOff x="411089" y="4191148"/>
              <a:chExt cx="5743239" cy="2345249"/>
            </a:xfrm>
          </p:grpSpPr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22BFEC5D-EDEB-4EE8-8037-3E3F984559B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2310"/>
              <a:stretch/>
            </p:blipFill>
            <p:spPr>
              <a:xfrm>
                <a:off x="1779555" y="4191148"/>
                <a:ext cx="4374773" cy="2345249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74" name="Picture 73">
                <a:extLst>
                  <a:ext uri="{FF2B5EF4-FFF2-40B4-BE49-F238E27FC236}">
                    <a16:creationId xmlns:a16="http://schemas.microsoft.com/office/drawing/2014/main" id="{C809BBA1-2476-435D-9D8F-C8B938E8EE1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11089" y="4298666"/>
                <a:ext cx="1425082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51050D9D-4058-4D45-A51D-AB2BBB5F8A79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4057925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61D2AF1F-4132-440F-9D32-9AF207CE1448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2076284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235DBE7-9C8E-4A39-B93C-90B4970974DE}"/>
              </a:ext>
            </a:extLst>
          </p:cNvPr>
          <p:cNvSpPr/>
          <p:nvPr/>
        </p:nvSpPr>
        <p:spPr>
          <a:xfrm>
            <a:off x="6704930" y="6142248"/>
            <a:ext cx="4811058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0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برای اطلاعات بیشتر به 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20begir.com</a:t>
            </a:r>
            <a:r>
              <a:rPr kumimoji="0" lang="fa-IR" sz="20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 </a:t>
            </a:r>
            <a:r>
              <a:rPr kumimoji="0" lang="fa-IR" sz="20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بروید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3050450-93E3-7FFC-1D83-347B6F5DE008}"/>
              </a:ext>
            </a:extLst>
          </p:cNvPr>
          <p:cNvSpPr txBox="1"/>
          <p:nvPr/>
        </p:nvSpPr>
        <p:spPr>
          <a:xfrm>
            <a:off x="11444748" y="6424290"/>
            <a:ext cx="51373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fld id="{3F402241-42FF-48DF-A66B-4C3124D1D10E}" type="slidenum">
              <a:rPr lang="en-US" sz="2000" smtClean="0"/>
              <a:pPr algn="r" rtl="1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20924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roup 178">
            <a:extLst>
              <a:ext uri="{FF2B5EF4-FFF2-40B4-BE49-F238E27FC236}">
                <a16:creationId xmlns:a16="http://schemas.microsoft.com/office/drawing/2014/main" id="{32BD925E-0CE8-4479-AE6E-09E372CA2F19}"/>
              </a:ext>
            </a:extLst>
          </p:cNvPr>
          <p:cNvGrpSpPr/>
          <p:nvPr/>
        </p:nvGrpSpPr>
        <p:grpSpPr>
          <a:xfrm>
            <a:off x="1938308" y="4774358"/>
            <a:ext cx="8315383" cy="908475"/>
            <a:chOff x="1715637" y="4908708"/>
            <a:chExt cx="8315383" cy="908475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4A0C7763-58C7-4971-85F2-47EB4C2FD1C7}"/>
                </a:ext>
              </a:extLst>
            </p:cNvPr>
            <p:cNvGrpSpPr/>
            <p:nvPr/>
          </p:nvGrpSpPr>
          <p:grpSpPr>
            <a:xfrm>
              <a:off x="1715637" y="5113940"/>
              <a:ext cx="8315383" cy="703243"/>
              <a:chOff x="407242" y="5207636"/>
              <a:chExt cx="8315383" cy="703243"/>
            </a:xfrm>
          </p:grpSpPr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44144" y="5601841"/>
                <a:ext cx="3388816" cy="261050"/>
              </a:xfrm>
              <a:prstGeom prst="rect">
                <a:avLst/>
              </a:prstGeom>
            </p:spPr>
          </p:pic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07242" y="5353156"/>
                <a:ext cx="3505467" cy="270036"/>
              </a:xfrm>
              <a:prstGeom prst="rect">
                <a:avLst/>
              </a:prstGeom>
            </p:spPr>
          </p:pic>
          <p:pic>
            <p:nvPicPr>
              <p:cNvPr id="34" name="Picture 33"/>
              <p:cNvPicPr>
                <a:picLocks noChangeAspect="1"/>
              </p:cNvPicPr>
              <p:nvPr/>
            </p:nvPicPr>
            <p:blipFill>
              <a:blip r:embed="rId5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881962" y="5438321"/>
                <a:ext cx="324541" cy="95886"/>
              </a:xfrm>
              <a:prstGeom prst="rect">
                <a:avLst/>
              </a:prstGeom>
            </p:spPr>
          </p:pic>
          <p:pic>
            <p:nvPicPr>
              <p:cNvPr id="35" name="Picture 34"/>
              <p:cNvPicPr>
                <a:picLocks noChangeAspect="1"/>
              </p:cNvPicPr>
              <p:nvPr/>
            </p:nvPicPr>
            <p:blipFill>
              <a:blip r:embed="rId6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4334094" y="5699241"/>
                <a:ext cx="510796" cy="109758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>
              <a:blip r:embed="rId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064727" y="5207636"/>
                <a:ext cx="745507" cy="521855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8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6613249" y="5678706"/>
                <a:ext cx="1019828" cy="207812"/>
              </a:xfrm>
              <a:prstGeom prst="rect">
                <a:avLst/>
              </a:prstGeom>
            </p:spPr>
          </p:pic>
          <p:pic>
            <p:nvPicPr>
              <p:cNvPr id="42" name="Picture 41"/>
              <p:cNvPicPr>
                <a:picLocks noChangeAspect="1"/>
              </p:cNvPicPr>
              <p:nvPr/>
            </p:nvPicPr>
            <p:blipFill>
              <a:blip r:embed="rId9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596903" y="5650502"/>
                <a:ext cx="1094595" cy="158497"/>
              </a:xfrm>
              <a:prstGeom prst="rect">
                <a:avLst/>
              </a:prstGeom>
            </p:spPr>
          </p:pic>
          <p:pic>
            <p:nvPicPr>
              <p:cNvPr id="41" name="Picture 40"/>
              <p:cNvPicPr>
                <a:picLocks noChangeAspect="1"/>
              </p:cNvPicPr>
              <p:nvPr/>
            </p:nvPicPr>
            <p:blipFill>
              <a:blip r:embed="rId10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8039723" y="5345024"/>
                <a:ext cx="682902" cy="51786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>
              <a:blip r:embed="rId11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516975" y="5627366"/>
                <a:ext cx="436325" cy="240853"/>
              </a:xfrm>
              <a:prstGeom prst="rect">
                <a:avLst/>
              </a:prstGeom>
            </p:spPr>
          </p:pic>
          <p:pic>
            <p:nvPicPr>
              <p:cNvPr id="46" name="Picture 45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aturation sat="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84382" y="5455054"/>
                <a:ext cx="699423" cy="64257"/>
              </a:xfrm>
              <a:prstGeom prst="rect">
                <a:avLst/>
              </a:prstGeom>
            </p:spPr>
          </p:pic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4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300540" y="5343036"/>
                <a:ext cx="737634" cy="193217"/>
              </a:xfrm>
              <a:prstGeom prst="rect">
                <a:avLst/>
              </a:prstGeom>
            </p:spPr>
          </p:pic>
          <p:pic>
            <p:nvPicPr>
              <p:cNvPr id="48" name="Picture 47"/>
              <p:cNvPicPr>
                <a:picLocks noChangeAspect="1"/>
              </p:cNvPicPr>
              <p:nvPr/>
            </p:nvPicPr>
            <p:blipFill>
              <a:blip r:embed="rId15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919649" y="5298338"/>
                <a:ext cx="959088" cy="340452"/>
              </a:xfrm>
              <a:prstGeom prst="rect">
                <a:avLst/>
              </a:prstGeom>
            </p:spPr>
          </p:pic>
          <p:pic>
            <p:nvPicPr>
              <p:cNvPr id="49" name="Picture 48"/>
              <p:cNvPicPr>
                <a:picLocks noChangeAspect="1"/>
              </p:cNvPicPr>
              <p:nvPr/>
            </p:nvPicPr>
            <p:blipFill>
              <a:blip r:embed="rId16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894805" y="5599122"/>
                <a:ext cx="415676" cy="311757"/>
              </a:xfrm>
              <a:prstGeom prst="rect">
                <a:avLst/>
              </a:prstGeom>
            </p:spPr>
          </p:pic>
          <p:pic>
            <p:nvPicPr>
              <p:cNvPr id="50" name="Picture 49"/>
              <p:cNvPicPr>
                <a:picLocks noChangeAspect="1"/>
              </p:cNvPicPr>
              <p:nvPr/>
            </p:nvPicPr>
            <p:blipFill>
              <a:blip r:embed="rId1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049540" y="5699241"/>
                <a:ext cx="435442" cy="97104"/>
              </a:xfrm>
              <a:prstGeom prst="rect">
                <a:avLst/>
              </a:prstGeom>
            </p:spPr>
          </p:pic>
        </p:grpSp>
        <p:sp>
          <p:nvSpPr>
            <p:cNvPr id="51" name="TextBox 50"/>
            <p:cNvSpPr txBox="1"/>
            <p:nvPr/>
          </p:nvSpPr>
          <p:spPr>
            <a:xfrm>
              <a:off x="5349787" y="4908708"/>
              <a:ext cx="1047083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083D65"/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cs typeface="B Nazanin" panose="00000700000000000000" pitchFamily="2" charset="-78"/>
                </a:rPr>
                <a:t>As used by</a:t>
              </a: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1AA2A670-4772-4504-9A86-BE460BACA39F}"/>
              </a:ext>
            </a:extLst>
          </p:cNvPr>
          <p:cNvSpPr/>
          <p:nvPr/>
        </p:nvSpPr>
        <p:spPr>
          <a:xfrm>
            <a:off x="2732747" y="530093"/>
            <a:ext cx="6726506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32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راه حلی برای کل تیم شما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9810A48-58EE-4653-9094-4015568448A4}"/>
              </a:ext>
            </a:extLst>
          </p:cNvPr>
          <p:cNvSpPr/>
          <p:nvPr/>
        </p:nvSpPr>
        <p:spPr>
          <a:xfrm>
            <a:off x="672664" y="1371075"/>
            <a:ext cx="2360745" cy="73866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5C998BA0-6D9C-4E71-AABD-0B1CE27665CD}"/>
              </a:ext>
            </a:extLst>
          </p:cNvPr>
          <p:cNvSpPr/>
          <p:nvPr/>
        </p:nvSpPr>
        <p:spPr>
          <a:xfrm>
            <a:off x="883750" y="2614527"/>
            <a:ext cx="1938573" cy="16696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indent="-285750" algn="r" rtl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indent="-285750" algn="r" rtl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</p:txBody>
      </p: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7D2AC6DF-FF9A-488F-9123-53AA85D9365B}"/>
              </a:ext>
            </a:extLst>
          </p:cNvPr>
          <p:cNvGrpSpPr/>
          <p:nvPr/>
        </p:nvGrpSpPr>
        <p:grpSpPr>
          <a:xfrm>
            <a:off x="600617" y="1217205"/>
            <a:ext cx="2504839" cy="3373586"/>
            <a:chOff x="600617" y="1217205"/>
            <a:chExt cx="2504839" cy="337358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FF60778-A552-4178-967A-D6012B06C7A5}"/>
                </a:ext>
              </a:extLst>
            </p:cNvPr>
            <p:cNvSpPr/>
            <p:nvPr/>
          </p:nvSpPr>
          <p:spPr>
            <a:xfrm>
              <a:off x="60061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C018E09C-793B-4B90-8ABF-2FDE455E5932}"/>
                </a:ext>
              </a:extLst>
            </p:cNvPr>
            <p:cNvSpPr/>
            <p:nvPr/>
          </p:nvSpPr>
          <p:spPr>
            <a:xfrm>
              <a:off x="60061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A4577D3E-B848-40A4-BDA3-371D139FFCD7}"/>
              </a:ext>
            </a:extLst>
          </p:cNvPr>
          <p:cNvSpPr/>
          <p:nvPr/>
        </p:nvSpPr>
        <p:spPr>
          <a:xfrm>
            <a:off x="3363956" y="1371073"/>
            <a:ext cx="215384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9AD4C567-68CB-4D4E-B46F-AE6B623D0433}"/>
              </a:ext>
            </a:extLst>
          </p:cNvPr>
          <p:cNvSpPr/>
          <p:nvPr/>
        </p:nvSpPr>
        <p:spPr>
          <a:xfrm>
            <a:off x="3443580" y="2614527"/>
            <a:ext cx="1938573" cy="16696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indent="-285750" algn="r" rtl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indent="-285750" algn="r" rtl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indent="-285750" algn="r" rtl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A4AD765A-A9FC-4380-B5C5-AA23BE3F2EC4}"/>
              </a:ext>
            </a:extLst>
          </p:cNvPr>
          <p:cNvGrpSpPr/>
          <p:nvPr/>
        </p:nvGrpSpPr>
        <p:grpSpPr>
          <a:xfrm>
            <a:off x="3188457" y="1217205"/>
            <a:ext cx="2504839" cy="3373586"/>
            <a:chOff x="3188457" y="1217205"/>
            <a:chExt cx="2504839" cy="3373586"/>
          </a:xfrm>
        </p:grpSpPr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187C9854-6707-49B5-AAB0-8B1D104C416C}"/>
                </a:ext>
              </a:extLst>
            </p:cNvPr>
            <p:cNvSpPr/>
            <p:nvPr/>
          </p:nvSpPr>
          <p:spPr>
            <a:xfrm>
              <a:off x="318845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0F3AED94-9359-4B1F-8C66-3940EF11161C}"/>
                </a:ext>
              </a:extLst>
            </p:cNvPr>
            <p:cNvSpPr/>
            <p:nvPr/>
          </p:nvSpPr>
          <p:spPr>
            <a:xfrm>
              <a:off x="318845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D0F8E0FA-CCB1-49A3-A9B0-3F4C9A67031D}"/>
              </a:ext>
            </a:extLst>
          </p:cNvPr>
          <p:cNvSpPr/>
          <p:nvPr/>
        </p:nvSpPr>
        <p:spPr>
          <a:xfrm>
            <a:off x="5943601" y="1367030"/>
            <a:ext cx="2214068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8F2E9147-0F90-4A93-A6A8-A2641F87607B}"/>
              </a:ext>
            </a:extLst>
          </p:cNvPr>
          <p:cNvSpPr/>
          <p:nvPr/>
        </p:nvSpPr>
        <p:spPr>
          <a:xfrm>
            <a:off x="6059428" y="2614527"/>
            <a:ext cx="1938573" cy="16696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indent="-285750" algn="r" rtl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indent="-285750" algn="r" rtl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indent="-285750" algn="r" rtl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EBF79B94-9DA8-473D-907F-927F10FFAFC1}"/>
              </a:ext>
            </a:extLst>
          </p:cNvPr>
          <p:cNvGrpSpPr/>
          <p:nvPr/>
        </p:nvGrpSpPr>
        <p:grpSpPr>
          <a:xfrm>
            <a:off x="5776296" y="1217205"/>
            <a:ext cx="2504839" cy="3373586"/>
            <a:chOff x="5776296" y="1217205"/>
            <a:chExt cx="2504839" cy="3373586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77D988CC-9B88-413E-93C2-C869C58096EA}"/>
                </a:ext>
              </a:extLst>
            </p:cNvPr>
            <p:cNvSpPr/>
            <p:nvPr/>
          </p:nvSpPr>
          <p:spPr>
            <a:xfrm>
              <a:off x="5776296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533D9528-ECF4-4BA2-B405-B2CEB02B7987}"/>
                </a:ext>
              </a:extLst>
            </p:cNvPr>
            <p:cNvSpPr/>
            <p:nvPr/>
          </p:nvSpPr>
          <p:spPr>
            <a:xfrm>
              <a:off x="5776296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62136CF-26D1-4E3C-A6C7-CF76DF49877A}"/>
              </a:ext>
            </a:extLst>
          </p:cNvPr>
          <p:cNvGrpSpPr/>
          <p:nvPr/>
        </p:nvGrpSpPr>
        <p:grpSpPr>
          <a:xfrm>
            <a:off x="8386621" y="1217205"/>
            <a:ext cx="3134032" cy="3373586"/>
            <a:chOff x="8575598" y="1339841"/>
            <a:chExt cx="2988302" cy="3373586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95C9B982-0181-4CF4-8DC6-5A27C0EB2B38}"/>
                </a:ext>
              </a:extLst>
            </p:cNvPr>
            <p:cNvSpPr/>
            <p:nvPr/>
          </p:nvSpPr>
          <p:spPr>
            <a:xfrm>
              <a:off x="8575599" y="4667708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6E863F44-D1D6-46E5-928B-2C8B5D8D5E1A}"/>
                </a:ext>
              </a:extLst>
            </p:cNvPr>
            <p:cNvSpPr/>
            <p:nvPr/>
          </p:nvSpPr>
          <p:spPr>
            <a:xfrm>
              <a:off x="8575598" y="1339841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9E872107-4427-4CB1-85DD-A1628A5A5DD7}"/>
              </a:ext>
            </a:extLst>
          </p:cNvPr>
          <p:cNvSpPr/>
          <p:nvPr/>
        </p:nvSpPr>
        <p:spPr>
          <a:xfrm>
            <a:off x="8451712" y="1439378"/>
            <a:ext cx="3003850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0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000" b="1" i="0" u="none" strike="noStrike" kern="1200" cap="none" spc="0" normalizeH="0" baseline="0" noProof="0" dirty="0">
              <a:ln w="1587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DD940FEB-1A4B-411C-B871-96146C6667B5}"/>
              </a:ext>
            </a:extLst>
          </p:cNvPr>
          <p:cNvGrpSpPr/>
          <p:nvPr/>
        </p:nvGrpSpPr>
        <p:grpSpPr>
          <a:xfrm>
            <a:off x="9254030" y="2112168"/>
            <a:ext cx="1394505" cy="1320877"/>
            <a:chOff x="5232563" y="1693503"/>
            <a:chExt cx="1726417" cy="1635263"/>
          </a:xfrm>
        </p:grpSpPr>
        <p:sp>
          <p:nvSpPr>
            <p:cNvPr id="124" name="Freeform 84">
              <a:extLst>
                <a:ext uri="{FF2B5EF4-FFF2-40B4-BE49-F238E27FC236}">
                  <a16:creationId xmlns:a16="http://schemas.microsoft.com/office/drawing/2014/main" id="{CBA217BF-C4C0-4BDA-91AA-17D44242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582" y="1705023"/>
              <a:ext cx="1613726" cy="1612224"/>
            </a:xfrm>
            <a:custGeom>
              <a:avLst/>
              <a:gdLst>
                <a:gd name="T0" fmla="*/ 1715 w 1715"/>
                <a:gd name="T1" fmla="*/ 857 h 1715"/>
                <a:gd name="T2" fmla="*/ 1681 w 1715"/>
                <a:gd name="T3" fmla="*/ 1098 h 1715"/>
                <a:gd name="T4" fmla="*/ 1239 w 1715"/>
                <a:gd name="T5" fmla="*/ 1626 h 1715"/>
                <a:gd name="T6" fmla="*/ 858 w 1715"/>
                <a:gd name="T7" fmla="*/ 1715 h 1715"/>
                <a:gd name="T8" fmla="*/ 0 w 1715"/>
                <a:gd name="T9" fmla="*/ 857 h 1715"/>
                <a:gd name="T10" fmla="*/ 858 w 1715"/>
                <a:gd name="T11" fmla="*/ 0 h 1715"/>
                <a:gd name="T12" fmla="*/ 1715 w 1715"/>
                <a:gd name="T13" fmla="*/ 857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5" h="1715">
                  <a:moveTo>
                    <a:pt x="1715" y="857"/>
                  </a:moveTo>
                  <a:cubicBezTo>
                    <a:pt x="1715" y="941"/>
                    <a:pt x="1703" y="1021"/>
                    <a:pt x="1681" y="1098"/>
                  </a:cubicBezTo>
                  <a:cubicBezTo>
                    <a:pt x="1614" y="1329"/>
                    <a:pt x="1451" y="1520"/>
                    <a:pt x="1239" y="1626"/>
                  </a:cubicBezTo>
                  <a:cubicBezTo>
                    <a:pt x="1124" y="1683"/>
                    <a:pt x="994" y="1715"/>
                    <a:pt x="858" y="1715"/>
                  </a:cubicBezTo>
                  <a:cubicBezTo>
                    <a:pt x="384" y="1715"/>
                    <a:pt x="0" y="1331"/>
                    <a:pt x="0" y="857"/>
                  </a:cubicBezTo>
                  <a:cubicBezTo>
                    <a:pt x="0" y="384"/>
                    <a:pt x="384" y="0"/>
                    <a:pt x="858" y="0"/>
                  </a:cubicBezTo>
                  <a:cubicBezTo>
                    <a:pt x="1331" y="0"/>
                    <a:pt x="1715" y="384"/>
                    <a:pt x="1715" y="857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5" name="Freeform 85">
              <a:extLst>
                <a:ext uri="{FF2B5EF4-FFF2-40B4-BE49-F238E27FC236}">
                  <a16:creationId xmlns:a16="http://schemas.microsoft.com/office/drawing/2014/main" id="{4BE3CEA2-0D1E-471C-B4D7-D052E2FA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563" y="1693503"/>
              <a:ext cx="1635764" cy="1635263"/>
            </a:xfrm>
            <a:custGeom>
              <a:avLst/>
              <a:gdLst>
                <a:gd name="T0" fmla="*/ 1727 w 1739"/>
                <a:gd name="T1" fmla="*/ 869 h 1739"/>
                <a:gd name="T2" fmla="*/ 1715 w 1739"/>
                <a:gd name="T3" fmla="*/ 869 h 1739"/>
                <a:gd name="T4" fmla="*/ 1681 w 1739"/>
                <a:gd name="T5" fmla="*/ 1106 h 1739"/>
                <a:gd name="T6" fmla="*/ 1245 w 1739"/>
                <a:gd name="T7" fmla="*/ 1627 h 1739"/>
                <a:gd name="T8" fmla="*/ 870 w 1739"/>
                <a:gd name="T9" fmla="*/ 1715 h 1739"/>
                <a:gd name="T10" fmla="*/ 272 w 1739"/>
                <a:gd name="T11" fmla="*/ 1467 h 1739"/>
                <a:gd name="T12" fmla="*/ 24 w 1739"/>
                <a:gd name="T13" fmla="*/ 869 h 1739"/>
                <a:gd name="T14" fmla="*/ 272 w 1739"/>
                <a:gd name="T15" fmla="*/ 272 h 1739"/>
                <a:gd name="T16" fmla="*/ 870 w 1739"/>
                <a:gd name="T17" fmla="*/ 24 h 1739"/>
                <a:gd name="T18" fmla="*/ 1467 w 1739"/>
                <a:gd name="T19" fmla="*/ 272 h 1739"/>
                <a:gd name="T20" fmla="*/ 1715 w 1739"/>
                <a:gd name="T21" fmla="*/ 869 h 1739"/>
                <a:gd name="T22" fmla="*/ 1727 w 1739"/>
                <a:gd name="T23" fmla="*/ 869 h 1739"/>
                <a:gd name="T24" fmla="*/ 1739 w 1739"/>
                <a:gd name="T25" fmla="*/ 869 h 1739"/>
                <a:gd name="T26" fmla="*/ 870 w 1739"/>
                <a:gd name="T27" fmla="*/ 0 h 1739"/>
                <a:gd name="T28" fmla="*/ 0 w 1739"/>
                <a:gd name="T29" fmla="*/ 869 h 1739"/>
                <a:gd name="T30" fmla="*/ 870 w 1739"/>
                <a:gd name="T31" fmla="*/ 1739 h 1739"/>
                <a:gd name="T32" fmla="*/ 1256 w 1739"/>
                <a:gd name="T33" fmla="*/ 1649 h 1739"/>
                <a:gd name="T34" fmla="*/ 1704 w 1739"/>
                <a:gd name="T35" fmla="*/ 1113 h 1739"/>
                <a:gd name="T36" fmla="*/ 1739 w 1739"/>
                <a:gd name="T37" fmla="*/ 869 h 1739"/>
                <a:gd name="T38" fmla="*/ 1727 w 1739"/>
                <a:gd name="T39" fmla="*/ 869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39" h="1739">
                  <a:moveTo>
                    <a:pt x="1727" y="869"/>
                  </a:moveTo>
                  <a:cubicBezTo>
                    <a:pt x="1715" y="869"/>
                    <a:pt x="1715" y="869"/>
                    <a:pt x="1715" y="869"/>
                  </a:cubicBezTo>
                  <a:cubicBezTo>
                    <a:pt x="1715" y="952"/>
                    <a:pt x="1703" y="1031"/>
                    <a:pt x="1681" y="1106"/>
                  </a:cubicBezTo>
                  <a:cubicBezTo>
                    <a:pt x="1615" y="1335"/>
                    <a:pt x="1455" y="1523"/>
                    <a:pt x="1245" y="1627"/>
                  </a:cubicBezTo>
                  <a:cubicBezTo>
                    <a:pt x="1132" y="1683"/>
                    <a:pt x="1005" y="1715"/>
                    <a:pt x="870" y="1715"/>
                  </a:cubicBezTo>
                  <a:cubicBezTo>
                    <a:pt x="636" y="1715"/>
                    <a:pt x="425" y="1620"/>
                    <a:pt x="272" y="1467"/>
                  </a:cubicBezTo>
                  <a:cubicBezTo>
                    <a:pt x="119" y="1314"/>
                    <a:pt x="24" y="1103"/>
                    <a:pt x="24" y="869"/>
                  </a:cubicBezTo>
                  <a:cubicBezTo>
                    <a:pt x="24" y="636"/>
                    <a:pt x="119" y="425"/>
                    <a:pt x="272" y="272"/>
                  </a:cubicBezTo>
                  <a:cubicBezTo>
                    <a:pt x="425" y="119"/>
                    <a:pt x="636" y="24"/>
                    <a:pt x="870" y="24"/>
                  </a:cubicBezTo>
                  <a:cubicBezTo>
                    <a:pt x="1103" y="24"/>
                    <a:pt x="1314" y="119"/>
                    <a:pt x="1467" y="272"/>
                  </a:cubicBezTo>
                  <a:cubicBezTo>
                    <a:pt x="1620" y="425"/>
                    <a:pt x="1715" y="636"/>
                    <a:pt x="1715" y="869"/>
                  </a:cubicBezTo>
                  <a:cubicBezTo>
                    <a:pt x="1727" y="869"/>
                    <a:pt x="1727" y="869"/>
                    <a:pt x="1727" y="869"/>
                  </a:cubicBezTo>
                  <a:cubicBezTo>
                    <a:pt x="1739" y="869"/>
                    <a:pt x="1739" y="869"/>
                    <a:pt x="1739" y="869"/>
                  </a:cubicBezTo>
                  <a:cubicBezTo>
                    <a:pt x="1739" y="389"/>
                    <a:pt x="1350" y="0"/>
                    <a:pt x="870" y="0"/>
                  </a:cubicBezTo>
                  <a:cubicBezTo>
                    <a:pt x="389" y="0"/>
                    <a:pt x="0" y="389"/>
                    <a:pt x="0" y="869"/>
                  </a:cubicBezTo>
                  <a:cubicBezTo>
                    <a:pt x="0" y="1350"/>
                    <a:pt x="389" y="1739"/>
                    <a:pt x="870" y="1739"/>
                  </a:cubicBezTo>
                  <a:cubicBezTo>
                    <a:pt x="1008" y="1739"/>
                    <a:pt x="1139" y="1706"/>
                    <a:pt x="1256" y="1649"/>
                  </a:cubicBezTo>
                  <a:cubicBezTo>
                    <a:pt x="1471" y="1542"/>
                    <a:pt x="1636" y="1348"/>
                    <a:pt x="1704" y="1113"/>
                  </a:cubicBezTo>
                  <a:cubicBezTo>
                    <a:pt x="1727" y="1036"/>
                    <a:pt x="1739" y="954"/>
                    <a:pt x="1739" y="869"/>
                  </a:cubicBezTo>
                  <a:cubicBezTo>
                    <a:pt x="1727" y="869"/>
                    <a:pt x="1727" y="869"/>
                    <a:pt x="1727" y="869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6" name="Freeform 86">
              <a:extLst>
                <a:ext uri="{FF2B5EF4-FFF2-40B4-BE49-F238E27FC236}">
                  <a16:creationId xmlns:a16="http://schemas.microsoft.com/office/drawing/2014/main" id="{3989C1E3-EDE2-4CE5-9DCF-1E90047E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793" y="1829733"/>
              <a:ext cx="1363303" cy="1362803"/>
            </a:xfrm>
            <a:custGeom>
              <a:avLst/>
              <a:gdLst>
                <a:gd name="T0" fmla="*/ 1449 w 1449"/>
                <a:gd name="T1" fmla="*/ 724 h 1449"/>
                <a:gd name="T2" fmla="*/ 1251 w 1449"/>
                <a:gd name="T3" fmla="*/ 1221 h 1449"/>
                <a:gd name="T4" fmla="*/ 725 w 1449"/>
                <a:gd name="T5" fmla="*/ 1449 h 1449"/>
                <a:gd name="T6" fmla="*/ 198 w 1449"/>
                <a:gd name="T7" fmla="*/ 1221 h 1449"/>
                <a:gd name="T8" fmla="*/ 0 w 1449"/>
                <a:gd name="T9" fmla="*/ 724 h 1449"/>
                <a:gd name="T10" fmla="*/ 725 w 1449"/>
                <a:gd name="T11" fmla="*/ 0 h 1449"/>
                <a:gd name="T12" fmla="*/ 1449 w 1449"/>
                <a:gd name="T13" fmla="*/ 72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9" h="1449">
                  <a:moveTo>
                    <a:pt x="1449" y="724"/>
                  </a:moveTo>
                  <a:cubicBezTo>
                    <a:pt x="1449" y="917"/>
                    <a:pt x="1374" y="1092"/>
                    <a:pt x="1251" y="1221"/>
                  </a:cubicBezTo>
                  <a:cubicBezTo>
                    <a:pt x="1119" y="1361"/>
                    <a:pt x="932" y="1449"/>
                    <a:pt x="725" y="1449"/>
                  </a:cubicBezTo>
                  <a:cubicBezTo>
                    <a:pt x="517" y="1449"/>
                    <a:pt x="330" y="1361"/>
                    <a:pt x="198" y="1221"/>
                  </a:cubicBezTo>
                  <a:cubicBezTo>
                    <a:pt x="75" y="1092"/>
                    <a:pt x="0" y="917"/>
                    <a:pt x="0" y="724"/>
                  </a:cubicBezTo>
                  <a:cubicBezTo>
                    <a:pt x="0" y="324"/>
                    <a:pt x="325" y="0"/>
                    <a:pt x="725" y="0"/>
                  </a:cubicBezTo>
                  <a:cubicBezTo>
                    <a:pt x="1125" y="0"/>
                    <a:pt x="1449" y="324"/>
                    <a:pt x="1449" y="7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7" name="Freeform 87">
              <a:extLst>
                <a:ext uri="{FF2B5EF4-FFF2-40B4-BE49-F238E27FC236}">
                  <a16:creationId xmlns:a16="http://schemas.microsoft.com/office/drawing/2014/main" id="{106160D0-FC9B-498A-988D-81860E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775" y="1818715"/>
              <a:ext cx="1385842" cy="1384840"/>
            </a:xfrm>
            <a:custGeom>
              <a:avLst/>
              <a:gdLst>
                <a:gd name="T0" fmla="*/ 1461 w 1473"/>
                <a:gd name="T1" fmla="*/ 736 h 1473"/>
                <a:gd name="T2" fmla="*/ 1449 w 1473"/>
                <a:gd name="T3" fmla="*/ 736 h 1473"/>
                <a:gd name="T4" fmla="*/ 1255 w 1473"/>
                <a:gd name="T5" fmla="*/ 1225 h 1473"/>
                <a:gd name="T6" fmla="*/ 737 w 1473"/>
                <a:gd name="T7" fmla="*/ 1449 h 1473"/>
                <a:gd name="T8" fmla="*/ 219 w 1473"/>
                <a:gd name="T9" fmla="*/ 1225 h 1473"/>
                <a:gd name="T10" fmla="*/ 24 w 1473"/>
                <a:gd name="T11" fmla="*/ 736 h 1473"/>
                <a:gd name="T12" fmla="*/ 233 w 1473"/>
                <a:gd name="T13" fmla="*/ 233 h 1473"/>
                <a:gd name="T14" fmla="*/ 737 w 1473"/>
                <a:gd name="T15" fmla="*/ 24 h 1473"/>
                <a:gd name="T16" fmla="*/ 1240 w 1473"/>
                <a:gd name="T17" fmla="*/ 233 h 1473"/>
                <a:gd name="T18" fmla="*/ 1449 w 1473"/>
                <a:gd name="T19" fmla="*/ 736 h 1473"/>
                <a:gd name="T20" fmla="*/ 1461 w 1473"/>
                <a:gd name="T21" fmla="*/ 736 h 1473"/>
                <a:gd name="T22" fmla="*/ 1473 w 1473"/>
                <a:gd name="T23" fmla="*/ 736 h 1473"/>
                <a:gd name="T24" fmla="*/ 737 w 1473"/>
                <a:gd name="T25" fmla="*/ 0 h 1473"/>
                <a:gd name="T26" fmla="*/ 0 w 1473"/>
                <a:gd name="T27" fmla="*/ 736 h 1473"/>
                <a:gd name="T28" fmla="*/ 201 w 1473"/>
                <a:gd name="T29" fmla="*/ 1242 h 1473"/>
                <a:gd name="T30" fmla="*/ 737 w 1473"/>
                <a:gd name="T31" fmla="*/ 1473 h 1473"/>
                <a:gd name="T32" fmla="*/ 1272 w 1473"/>
                <a:gd name="T33" fmla="*/ 1242 h 1473"/>
                <a:gd name="T34" fmla="*/ 1473 w 1473"/>
                <a:gd name="T35" fmla="*/ 736 h 1473"/>
                <a:gd name="T36" fmla="*/ 1461 w 1473"/>
                <a:gd name="T37" fmla="*/ 73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3" h="1473">
                  <a:moveTo>
                    <a:pt x="1461" y="736"/>
                  </a:moveTo>
                  <a:cubicBezTo>
                    <a:pt x="1449" y="736"/>
                    <a:pt x="1449" y="736"/>
                    <a:pt x="1449" y="736"/>
                  </a:cubicBezTo>
                  <a:cubicBezTo>
                    <a:pt x="1449" y="926"/>
                    <a:pt x="1375" y="1098"/>
                    <a:pt x="1255" y="1225"/>
                  </a:cubicBezTo>
                  <a:cubicBezTo>
                    <a:pt x="1125" y="1363"/>
                    <a:pt x="941" y="1449"/>
                    <a:pt x="737" y="1449"/>
                  </a:cubicBezTo>
                  <a:cubicBezTo>
                    <a:pt x="532" y="1449"/>
                    <a:pt x="348" y="1363"/>
                    <a:pt x="219" y="1225"/>
                  </a:cubicBezTo>
                  <a:cubicBezTo>
                    <a:pt x="98" y="1098"/>
                    <a:pt x="24" y="926"/>
                    <a:pt x="24" y="736"/>
                  </a:cubicBezTo>
                  <a:cubicBezTo>
                    <a:pt x="24" y="540"/>
                    <a:pt x="104" y="362"/>
                    <a:pt x="233" y="233"/>
                  </a:cubicBezTo>
                  <a:cubicBezTo>
                    <a:pt x="362" y="104"/>
                    <a:pt x="540" y="24"/>
                    <a:pt x="737" y="24"/>
                  </a:cubicBezTo>
                  <a:cubicBezTo>
                    <a:pt x="933" y="24"/>
                    <a:pt x="1111" y="104"/>
                    <a:pt x="1240" y="233"/>
                  </a:cubicBezTo>
                  <a:cubicBezTo>
                    <a:pt x="1369" y="362"/>
                    <a:pt x="1449" y="540"/>
                    <a:pt x="1449" y="736"/>
                  </a:cubicBezTo>
                  <a:cubicBezTo>
                    <a:pt x="1461" y="736"/>
                    <a:pt x="1461" y="736"/>
                    <a:pt x="1461" y="736"/>
                  </a:cubicBezTo>
                  <a:cubicBezTo>
                    <a:pt x="1473" y="736"/>
                    <a:pt x="1473" y="736"/>
                    <a:pt x="1473" y="736"/>
                  </a:cubicBezTo>
                  <a:cubicBezTo>
                    <a:pt x="1473" y="330"/>
                    <a:pt x="1143" y="0"/>
                    <a:pt x="737" y="0"/>
                  </a:cubicBezTo>
                  <a:cubicBezTo>
                    <a:pt x="330" y="0"/>
                    <a:pt x="0" y="330"/>
                    <a:pt x="0" y="736"/>
                  </a:cubicBezTo>
                  <a:cubicBezTo>
                    <a:pt x="0" y="932"/>
                    <a:pt x="77" y="1110"/>
                    <a:pt x="201" y="1242"/>
                  </a:cubicBezTo>
                  <a:cubicBezTo>
                    <a:pt x="335" y="1384"/>
                    <a:pt x="526" y="1473"/>
                    <a:pt x="737" y="1473"/>
                  </a:cubicBezTo>
                  <a:cubicBezTo>
                    <a:pt x="948" y="1473"/>
                    <a:pt x="1138" y="1384"/>
                    <a:pt x="1272" y="1242"/>
                  </a:cubicBezTo>
                  <a:cubicBezTo>
                    <a:pt x="1397" y="1110"/>
                    <a:pt x="1473" y="932"/>
                    <a:pt x="1473" y="736"/>
                  </a:cubicBezTo>
                  <a:cubicBezTo>
                    <a:pt x="1461" y="736"/>
                    <a:pt x="1461" y="736"/>
                    <a:pt x="1461" y="736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8" name="Freeform 88">
              <a:extLst>
                <a:ext uri="{FF2B5EF4-FFF2-40B4-BE49-F238E27FC236}">
                  <a16:creationId xmlns:a16="http://schemas.microsoft.com/office/drawing/2014/main" id="{C379A26A-8A8E-4DDC-84AB-2FA39494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108" y="2978174"/>
              <a:ext cx="990674" cy="214362"/>
            </a:xfrm>
            <a:custGeom>
              <a:avLst/>
              <a:gdLst>
                <a:gd name="T0" fmla="*/ 1053 w 1053"/>
                <a:gd name="T1" fmla="*/ 0 h 228"/>
                <a:gd name="T2" fmla="*/ 527 w 1053"/>
                <a:gd name="T3" fmla="*/ 228 h 228"/>
                <a:gd name="T4" fmla="*/ 0 w 1053"/>
                <a:gd name="T5" fmla="*/ 0 h 228"/>
                <a:gd name="T6" fmla="*/ 1053 w 1053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3" h="228">
                  <a:moveTo>
                    <a:pt x="1053" y="0"/>
                  </a:moveTo>
                  <a:cubicBezTo>
                    <a:pt x="921" y="140"/>
                    <a:pt x="734" y="228"/>
                    <a:pt x="527" y="228"/>
                  </a:cubicBezTo>
                  <a:cubicBezTo>
                    <a:pt x="319" y="228"/>
                    <a:pt x="132" y="140"/>
                    <a:pt x="0" y="0"/>
                  </a:cubicBezTo>
                  <a:cubicBezTo>
                    <a:pt x="1053" y="0"/>
                    <a:pt x="1053" y="0"/>
                    <a:pt x="1053" y="0"/>
                  </a:cubicBezTo>
                </a:path>
              </a:pathLst>
            </a:cu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9" name="Freeform 89">
              <a:extLst>
                <a:ext uri="{FF2B5EF4-FFF2-40B4-BE49-F238E27FC236}">
                  <a16:creationId xmlns:a16="http://schemas.microsoft.com/office/drawing/2014/main" id="{D083AB2F-6BDC-4CB4-B761-6C7CCEBC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088" y="2966654"/>
              <a:ext cx="1014714" cy="236900"/>
            </a:xfrm>
            <a:custGeom>
              <a:avLst/>
              <a:gdLst>
                <a:gd name="T0" fmla="*/ 1066 w 1079"/>
                <a:gd name="T1" fmla="*/ 12 h 252"/>
                <a:gd name="T2" fmla="*/ 1058 w 1079"/>
                <a:gd name="T3" fmla="*/ 4 h 252"/>
                <a:gd name="T4" fmla="*/ 540 w 1079"/>
                <a:gd name="T5" fmla="*/ 228 h 252"/>
                <a:gd name="T6" fmla="*/ 22 w 1079"/>
                <a:gd name="T7" fmla="*/ 4 h 252"/>
                <a:gd name="T8" fmla="*/ 13 w 1079"/>
                <a:gd name="T9" fmla="*/ 12 h 252"/>
                <a:gd name="T10" fmla="*/ 13 w 1079"/>
                <a:gd name="T11" fmla="*/ 24 h 252"/>
                <a:gd name="T12" fmla="*/ 1066 w 1079"/>
                <a:gd name="T13" fmla="*/ 24 h 252"/>
                <a:gd name="T14" fmla="*/ 1066 w 1079"/>
                <a:gd name="T15" fmla="*/ 12 h 252"/>
                <a:gd name="T16" fmla="*/ 1058 w 1079"/>
                <a:gd name="T17" fmla="*/ 4 h 252"/>
                <a:gd name="T18" fmla="*/ 1066 w 1079"/>
                <a:gd name="T19" fmla="*/ 12 h 252"/>
                <a:gd name="T20" fmla="*/ 1066 w 1079"/>
                <a:gd name="T21" fmla="*/ 0 h 252"/>
                <a:gd name="T22" fmla="*/ 13 w 1079"/>
                <a:gd name="T23" fmla="*/ 0 h 252"/>
                <a:gd name="T24" fmla="*/ 2 w 1079"/>
                <a:gd name="T25" fmla="*/ 8 h 252"/>
                <a:gd name="T26" fmla="*/ 4 w 1079"/>
                <a:gd name="T27" fmla="*/ 21 h 252"/>
                <a:gd name="T28" fmla="*/ 540 w 1079"/>
                <a:gd name="T29" fmla="*/ 252 h 252"/>
                <a:gd name="T30" fmla="*/ 1075 w 1079"/>
                <a:gd name="T31" fmla="*/ 21 h 252"/>
                <a:gd name="T32" fmla="*/ 1077 w 1079"/>
                <a:gd name="T33" fmla="*/ 8 h 252"/>
                <a:gd name="T34" fmla="*/ 1066 w 1079"/>
                <a:gd name="T35" fmla="*/ 0 h 252"/>
                <a:gd name="T36" fmla="*/ 1066 w 1079"/>
                <a:gd name="T37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9" h="252">
                  <a:moveTo>
                    <a:pt x="1066" y="12"/>
                  </a:moveTo>
                  <a:cubicBezTo>
                    <a:pt x="1058" y="4"/>
                    <a:pt x="1058" y="4"/>
                    <a:pt x="1058" y="4"/>
                  </a:cubicBezTo>
                  <a:cubicBezTo>
                    <a:pt x="928" y="142"/>
                    <a:pt x="744" y="228"/>
                    <a:pt x="540" y="228"/>
                  </a:cubicBezTo>
                  <a:cubicBezTo>
                    <a:pt x="335" y="228"/>
                    <a:pt x="151" y="142"/>
                    <a:pt x="22" y="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66" y="24"/>
                    <a:pt x="1066" y="24"/>
                    <a:pt x="1066" y="2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58" y="4"/>
                    <a:pt x="1058" y="4"/>
                    <a:pt x="1058" y="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66" y="0"/>
                    <a:pt x="1066" y="0"/>
                    <a:pt x="10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3"/>
                    <a:pt x="2" y="8"/>
                  </a:cubicBezTo>
                  <a:cubicBezTo>
                    <a:pt x="0" y="12"/>
                    <a:pt x="1" y="17"/>
                    <a:pt x="4" y="21"/>
                  </a:cubicBezTo>
                  <a:cubicBezTo>
                    <a:pt x="138" y="163"/>
                    <a:pt x="329" y="252"/>
                    <a:pt x="540" y="252"/>
                  </a:cubicBezTo>
                  <a:cubicBezTo>
                    <a:pt x="751" y="252"/>
                    <a:pt x="941" y="163"/>
                    <a:pt x="1075" y="21"/>
                  </a:cubicBezTo>
                  <a:cubicBezTo>
                    <a:pt x="1078" y="17"/>
                    <a:pt x="1079" y="12"/>
                    <a:pt x="1077" y="8"/>
                  </a:cubicBezTo>
                  <a:cubicBezTo>
                    <a:pt x="1076" y="3"/>
                    <a:pt x="1071" y="0"/>
                    <a:pt x="1066" y="0"/>
                  </a:cubicBezTo>
                  <a:cubicBezTo>
                    <a:pt x="1066" y="12"/>
                    <a:pt x="1066" y="12"/>
                    <a:pt x="1066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0" name="Freeform 90">
              <a:extLst>
                <a:ext uri="{FF2B5EF4-FFF2-40B4-BE49-F238E27FC236}">
                  <a16:creationId xmlns:a16="http://schemas.microsoft.com/office/drawing/2014/main" id="{0C9480A9-EA90-4B04-ABD6-F0F7A7B2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743" y="2772827"/>
              <a:ext cx="266951" cy="159770"/>
            </a:xfrm>
            <a:custGeom>
              <a:avLst/>
              <a:gdLst>
                <a:gd name="T0" fmla="*/ 67 w 533"/>
                <a:gd name="T1" fmla="*/ 0 h 319"/>
                <a:gd name="T2" fmla="*/ 465 w 533"/>
                <a:gd name="T3" fmla="*/ 0 h 319"/>
                <a:gd name="T4" fmla="*/ 533 w 533"/>
                <a:gd name="T5" fmla="*/ 319 h 319"/>
                <a:gd name="T6" fmla="*/ 0 w 533"/>
                <a:gd name="T7" fmla="*/ 319 h 319"/>
                <a:gd name="T8" fmla="*/ 67 w 533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3" h="319">
                  <a:moveTo>
                    <a:pt x="67" y="0"/>
                  </a:moveTo>
                  <a:lnTo>
                    <a:pt x="465" y="0"/>
                  </a:lnTo>
                  <a:lnTo>
                    <a:pt x="533" y="319"/>
                  </a:lnTo>
                  <a:lnTo>
                    <a:pt x="0" y="31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1" name="Freeform 91">
              <a:extLst>
                <a:ext uri="{FF2B5EF4-FFF2-40B4-BE49-F238E27FC236}">
                  <a16:creationId xmlns:a16="http://schemas.microsoft.com/office/drawing/2014/main" id="{0008157F-50EF-4617-90BD-04CD457B0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223" y="2761808"/>
              <a:ext cx="290491" cy="182308"/>
            </a:xfrm>
            <a:custGeom>
              <a:avLst/>
              <a:gdLst>
                <a:gd name="T0" fmla="*/ 48 w 309"/>
                <a:gd name="T1" fmla="*/ 12 h 194"/>
                <a:gd name="T2" fmla="*/ 48 w 309"/>
                <a:gd name="T3" fmla="*/ 24 h 194"/>
                <a:gd name="T4" fmla="*/ 250 w 309"/>
                <a:gd name="T5" fmla="*/ 24 h 194"/>
                <a:gd name="T6" fmla="*/ 281 w 309"/>
                <a:gd name="T7" fmla="*/ 170 h 194"/>
                <a:gd name="T8" fmla="*/ 27 w 309"/>
                <a:gd name="T9" fmla="*/ 170 h 194"/>
                <a:gd name="T10" fmla="*/ 60 w 309"/>
                <a:gd name="T11" fmla="*/ 14 h 194"/>
                <a:gd name="T12" fmla="*/ 48 w 309"/>
                <a:gd name="T13" fmla="*/ 12 h 194"/>
                <a:gd name="T14" fmla="*/ 48 w 309"/>
                <a:gd name="T15" fmla="*/ 24 h 194"/>
                <a:gd name="T16" fmla="*/ 48 w 309"/>
                <a:gd name="T17" fmla="*/ 12 h 194"/>
                <a:gd name="T18" fmla="*/ 36 w 309"/>
                <a:gd name="T19" fmla="*/ 9 h 194"/>
                <a:gd name="T20" fmla="*/ 0 w 309"/>
                <a:gd name="T21" fmla="*/ 179 h 194"/>
                <a:gd name="T22" fmla="*/ 3 w 309"/>
                <a:gd name="T23" fmla="*/ 189 h 194"/>
                <a:gd name="T24" fmla="*/ 12 w 309"/>
                <a:gd name="T25" fmla="*/ 194 h 194"/>
                <a:gd name="T26" fmla="*/ 296 w 309"/>
                <a:gd name="T27" fmla="*/ 194 h 194"/>
                <a:gd name="T28" fmla="*/ 305 w 309"/>
                <a:gd name="T29" fmla="*/ 189 h 194"/>
                <a:gd name="T30" fmla="*/ 308 w 309"/>
                <a:gd name="T31" fmla="*/ 179 h 194"/>
                <a:gd name="T32" fmla="*/ 272 w 309"/>
                <a:gd name="T33" fmla="*/ 9 h 194"/>
                <a:gd name="T34" fmla="*/ 260 w 309"/>
                <a:gd name="T35" fmla="*/ 0 h 194"/>
                <a:gd name="T36" fmla="*/ 48 w 309"/>
                <a:gd name="T37" fmla="*/ 0 h 194"/>
                <a:gd name="T38" fmla="*/ 36 w 309"/>
                <a:gd name="T39" fmla="*/ 9 h 194"/>
                <a:gd name="T40" fmla="*/ 48 w 309"/>
                <a:gd name="T41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194">
                  <a:moveTo>
                    <a:pt x="48" y="12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3"/>
                    <a:pt x="1" y="186"/>
                    <a:pt x="3" y="189"/>
                  </a:cubicBezTo>
                  <a:cubicBezTo>
                    <a:pt x="5" y="192"/>
                    <a:pt x="9" y="194"/>
                    <a:pt x="12" y="194"/>
                  </a:cubicBezTo>
                  <a:cubicBezTo>
                    <a:pt x="296" y="194"/>
                    <a:pt x="296" y="194"/>
                    <a:pt x="296" y="194"/>
                  </a:cubicBezTo>
                  <a:cubicBezTo>
                    <a:pt x="300" y="194"/>
                    <a:pt x="303" y="192"/>
                    <a:pt x="305" y="189"/>
                  </a:cubicBezTo>
                  <a:cubicBezTo>
                    <a:pt x="308" y="186"/>
                    <a:pt x="309" y="183"/>
                    <a:pt x="308" y="179"/>
                  </a:cubicBezTo>
                  <a:cubicBezTo>
                    <a:pt x="272" y="9"/>
                    <a:pt x="272" y="9"/>
                    <a:pt x="272" y="9"/>
                  </a:cubicBezTo>
                  <a:cubicBezTo>
                    <a:pt x="271" y="4"/>
                    <a:pt x="266" y="0"/>
                    <a:pt x="26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38" y="4"/>
                    <a:pt x="36" y="9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2" name="Freeform 92">
              <a:extLst>
                <a:ext uri="{FF2B5EF4-FFF2-40B4-BE49-F238E27FC236}">
                  <a16:creationId xmlns:a16="http://schemas.microsoft.com/office/drawing/2014/main" id="{D61BFAA6-FE39-4E09-9192-3B9F85B7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730" y="1968718"/>
              <a:ext cx="1190011" cy="855946"/>
            </a:xfrm>
            <a:custGeom>
              <a:avLst/>
              <a:gdLst>
                <a:gd name="T0" fmla="*/ 1265 w 1265"/>
                <a:gd name="T1" fmla="*/ 78 h 910"/>
                <a:gd name="T2" fmla="*/ 1265 w 1265"/>
                <a:gd name="T3" fmla="*/ 832 h 910"/>
                <a:gd name="T4" fmla="*/ 1187 w 1265"/>
                <a:gd name="T5" fmla="*/ 910 h 910"/>
                <a:gd name="T6" fmla="*/ 78 w 1265"/>
                <a:gd name="T7" fmla="*/ 910 h 910"/>
                <a:gd name="T8" fmla="*/ 0 w 1265"/>
                <a:gd name="T9" fmla="*/ 832 h 910"/>
                <a:gd name="T10" fmla="*/ 0 w 1265"/>
                <a:gd name="T11" fmla="*/ 78 h 910"/>
                <a:gd name="T12" fmla="*/ 78 w 1265"/>
                <a:gd name="T13" fmla="*/ 0 h 910"/>
                <a:gd name="T14" fmla="*/ 1187 w 1265"/>
                <a:gd name="T15" fmla="*/ 0 h 910"/>
                <a:gd name="T16" fmla="*/ 1265 w 1265"/>
                <a:gd name="T17" fmla="*/ 78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910">
                  <a:moveTo>
                    <a:pt x="1265" y="78"/>
                  </a:moveTo>
                  <a:cubicBezTo>
                    <a:pt x="1265" y="832"/>
                    <a:pt x="1265" y="832"/>
                    <a:pt x="1265" y="832"/>
                  </a:cubicBezTo>
                  <a:cubicBezTo>
                    <a:pt x="1265" y="875"/>
                    <a:pt x="1230" y="910"/>
                    <a:pt x="1187" y="910"/>
                  </a:cubicBezTo>
                  <a:cubicBezTo>
                    <a:pt x="78" y="910"/>
                    <a:pt x="78" y="910"/>
                    <a:pt x="78" y="910"/>
                  </a:cubicBezTo>
                  <a:cubicBezTo>
                    <a:pt x="35" y="910"/>
                    <a:pt x="0" y="875"/>
                    <a:pt x="0" y="8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187" y="0"/>
                    <a:pt x="1187" y="0"/>
                    <a:pt x="1187" y="0"/>
                  </a:cubicBezTo>
                  <a:cubicBezTo>
                    <a:pt x="1230" y="0"/>
                    <a:pt x="1265" y="35"/>
                    <a:pt x="1265" y="78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3" name="Freeform 93">
              <a:extLst>
                <a:ext uri="{FF2B5EF4-FFF2-40B4-BE49-F238E27FC236}">
                  <a16:creationId xmlns:a16="http://schemas.microsoft.com/office/drawing/2014/main" id="{785D87E3-A055-4C98-963A-1EA0291A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1963459"/>
              <a:ext cx="1213049" cy="877984"/>
            </a:xfrm>
            <a:custGeom>
              <a:avLst/>
              <a:gdLst>
                <a:gd name="T0" fmla="*/ 1277 w 1289"/>
                <a:gd name="T1" fmla="*/ 90 h 934"/>
                <a:gd name="T2" fmla="*/ 1265 w 1289"/>
                <a:gd name="T3" fmla="*/ 90 h 934"/>
                <a:gd name="T4" fmla="*/ 1265 w 1289"/>
                <a:gd name="T5" fmla="*/ 844 h 934"/>
                <a:gd name="T6" fmla="*/ 1246 w 1289"/>
                <a:gd name="T7" fmla="*/ 891 h 934"/>
                <a:gd name="T8" fmla="*/ 1199 w 1289"/>
                <a:gd name="T9" fmla="*/ 910 h 934"/>
                <a:gd name="T10" fmla="*/ 90 w 1289"/>
                <a:gd name="T11" fmla="*/ 910 h 934"/>
                <a:gd name="T12" fmla="*/ 43 w 1289"/>
                <a:gd name="T13" fmla="*/ 891 h 934"/>
                <a:gd name="T14" fmla="*/ 24 w 1289"/>
                <a:gd name="T15" fmla="*/ 844 h 934"/>
                <a:gd name="T16" fmla="*/ 24 w 1289"/>
                <a:gd name="T17" fmla="*/ 90 h 934"/>
                <a:gd name="T18" fmla="*/ 43 w 1289"/>
                <a:gd name="T19" fmla="*/ 43 h 934"/>
                <a:gd name="T20" fmla="*/ 90 w 1289"/>
                <a:gd name="T21" fmla="*/ 24 h 934"/>
                <a:gd name="T22" fmla="*/ 1199 w 1289"/>
                <a:gd name="T23" fmla="*/ 24 h 934"/>
                <a:gd name="T24" fmla="*/ 1246 w 1289"/>
                <a:gd name="T25" fmla="*/ 43 h 934"/>
                <a:gd name="T26" fmla="*/ 1265 w 1289"/>
                <a:gd name="T27" fmla="*/ 90 h 934"/>
                <a:gd name="T28" fmla="*/ 1277 w 1289"/>
                <a:gd name="T29" fmla="*/ 90 h 934"/>
                <a:gd name="T30" fmla="*/ 1289 w 1289"/>
                <a:gd name="T31" fmla="*/ 90 h 934"/>
                <a:gd name="T32" fmla="*/ 1263 w 1289"/>
                <a:gd name="T33" fmla="*/ 27 h 934"/>
                <a:gd name="T34" fmla="*/ 1199 w 1289"/>
                <a:gd name="T35" fmla="*/ 0 h 934"/>
                <a:gd name="T36" fmla="*/ 90 w 1289"/>
                <a:gd name="T37" fmla="*/ 0 h 934"/>
                <a:gd name="T38" fmla="*/ 26 w 1289"/>
                <a:gd name="T39" fmla="*/ 27 h 934"/>
                <a:gd name="T40" fmla="*/ 0 w 1289"/>
                <a:gd name="T41" fmla="*/ 90 h 934"/>
                <a:gd name="T42" fmla="*/ 0 w 1289"/>
                <a:gd name="T43" fmla="*/ 844 h 934"/>
                <a:gd name="T44" fmla="*/ 26 w 1289"/>
                <a:gd name="T45" fmla="*/ 908 h 934"/>
                <a:gd name="T46" fmla="*/ 90 w 1289"/>
                <a:gd name="T47" fmla="*/ 934 h 934"/>
                <a:gd name="T48" fmla="*/ 1199 w 1289"/>
                <a:gd name="T49" fmla="*/ 934 h 934"/>
                <a:gd name="T50" fmla="*/ 1263 w 1289"/>
                <a:gd name="T51" fmla="*/ 908 h 934"/>
                <a:gd name="T52" fmla="*/ 1289 w 1289"/>
                <a:gd name="T53" fmla="*/ 844 h 934"/>
                <a:gd name="T54" fmla="*/ 1289 w 1289"/>
                <a:gd name="T55" fmla="*/ 90 h 934"/>
                <a:gd name="T56" fmla="*/ 1277 w 1289"/>
                <a:gd name="T57" fmla="*/ 9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9" h="934">
                  <a:moveTo>
                    <a:pt x="1277" y="90"/>
                  </a:moveTo>
                  <a:cubicBezTo>
                    <a:pt x="1265" y="90"/>
                    <a:pt x="1265" y="90"/>
                    <a:pt x="1265" y="90"/>
                  </a:cubicBezTo>
                  <a:cubicBezTo>
                    <a:pt x="1265" y="844"/>
                    <a:pt x="1265" y="844"/>
                    <a:pt x="1265" y="844"/>
                  </a:cubicBezTo>
                  <a:cubicBezTo>
                    <a:pt x="1265" y="862"/>
                    <a:pt x="1258" y="879"/>
                    <a:pt x="1246" y="891"/>
                  </a:cubicBezTo>
                  <a:cubicBezTo>
                    <a:pt x="1234" y="903"/>
                    <a:pt x="1217" y="910"/>
                    <a:pt x="1199" y="910"/>
                  </a:cubicBezTo>
                  <a:cubicBezTo>
                    <a:pt x="90" y="910"/>
                    <a:pt x="90" y="910"/>
                    <a:pt x="90" y="910"/>
                  </a:cubicBezTo>
                  <a:cubicBezTo>
                    <a:pt x="72" y="910"/>
                    <a:pt x="55" y="903"/>
                    <a:pt x="43" y="891"/>
                  </a:cubicBezTo>
                  <a:cubicBezTo>
                    <a:pt x="31" y="879"/>
                    <a:pt x="24" y="862"/>
                    <a:pt x="24" y="844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72"/>
                    <a:pt x="31" y="55"/>
                    <a:pt x="43" y="43"/>
                  </a:cubicBezTo>
                  <a:cubicBezTo>
                    <a:pt x="55" y="32"/>
                    <a:pt x="72" y="24"/>
                    <a:pt x="90" y="24"/>
                  </a:cubicBezTo>
                  <a:cubicBezTo>
                    <a:pt x="1199" y="24"/>
                    <a:pt x="1199" y="24"/>
                    <a:pt x="1199" y="24"/>
                  </a:cubicBezTo>
                  <a:cubicBezTo>
                    <a:pt x="1217" y="24"/>
                    <a:pt x="1234" y="32"/>
                    <a:pt x="1246" y="43"/>
                  </a:cubicBezTo>
                  <a:cubicBezTo>
                    <a:pt x="1258" y="55"/>
                    <a:pt x="1265" y="72"/>
                    <a:pt x="1265" y="90"/>
                  </a:cubicBezTo>
                  <a:cubicBezTo>
                    <a:pt x="1277" y="90"/>
                    <a:pt x="1277" y="90"/>
                    <a:pt x="1277" y="90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89" y="65"/>
                    <a:pt x="1279" y="43"/>
                    <a:pt x="1263" y="27"/>
                  </a:cubicBezTo>
                  <a:cubicBezTo>
                    <a:pt x="1247" y="10"/>
                    <a:pt x="1224" y="0"/>
                    <a:pt x="119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65" y="0"/>
                    <a:pt x="43" y="10"/>
                    <a:pt x="26" y="27"/>
                  </a:cubicBezTo>
                  <a:cubicBezTo>
                    <a:pt x="10" y="43"/>
                    <a:pt x="0" y="65"/>
                    <a:pt x="0" y="90"/>
                  </a:cubicBezTo>
                  <a:cubicBezTo>
                    <a:pt x="0" y="844"/>
                    <a:pt x="0" y="844"/>
                    <a:pt x="0" y="844"/>
                  </a:cubicBezTo>
                  <a:cubicBezTo>
                    <a:pt x="0" y="869"/>
                    <a:pt x="10" y="891"/>
                    <a:pt x="26" y="908"/>
                  </a:cubicBezTo>
                  <a:cubicBezTo>
                    <a:pt x="43" y="924"/>
                    <a:pt x="65" y="934"/>
                    <a:pt x="90" y="934"/>
                  </a:cubicBezTo>
                  <a:cubicBezTo>
                    <a:pt x="1199" y="934"/>
                    <a:pt x="1199" y="934"/>
                    <a:pt x="1199" y="934"/>
                  </a:cubicBezTo>
                  <a:cubicBezTo>
                    <a:pt x="1224" y="934"/>
                    <a:pt x="1247" y="924"/>
                    <a:pt x="1263" y="908"/>
                  </a:cubicBezTo>
                  <a:cubicBezTo>
                    <a:pt x="1279" y="891"/>
                    <a:pt x="1289" y="869"/>
                    <a:pt x="1289" y="844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77" y="90"/>
                    <a:pt x="1277" y="90"/>
                    <a:pt x="1277" y="90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A706FEF7-5DA8-4B9C-98FE-FDF8D9AC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9" y="2670654"/>
              <a:ext cx="1190011" cy="159770"/>
            </a:xfrm>
            <a:custGeom>
              <a:avLst/>
              <a:gdLst>
                <a:gd name="T0" fmla="*/ 1265 w 1265"/>
                <a:gd name="T1" fmla="*/ 0 h 170"/>
                <a:gd name="T2" fmla="*/ 1265 w 1265"/>
                <a:gd name="T3" fmla="*/ 92 h 170"/>
                <a:gd name="T4" fmla="*/ 1187 w 1265"/>
                <a:gd name="T5" fmla="*/ 170 h 170"/>
                <a:gd name="T6" fmla="*/ 78 w 1265"/>
                <a:gd name="T7" fmla="*/ 170 h 170"/>
                <a:gd name="T8" fmla="*/ 0 w 1265"/>
                <a:gd name="T9" fmla="*/ 92 h 170"/>
                <a:gd name="T10" fmla="*/ 0 w 1265"/>
                <a:gd name="T11" fmla="*/ 0 h 170"/>
                <a:gd name="T12" fmla="*/ 1265 w 1265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5" h="170">
                  <a:moveTo>
                    <a:pt x="1265" y="0"/>
                  </a:moveTo>
                  <a:cubicBezTo>
                    <a:pt x="1265" y="92"/>
                    <a:pt x="1265" y="92"/>
                    <a:pt x="1265" y="92"/>
                  </a:cubicBezTo>
                  <a:cubicBezTo>
                    <a:pt x="1265" y="135"/>
                    <a:pt x="1230" y="170"/>
                    <a:pt x="1187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35" y="170"/>
                    <a:pt x="0" y="135"/>
                    <a:pt x="0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65" y="0"/>
                    <a:pt x="1265" y="0"/>
                    <a:pt x="12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37386908-16D8-4007-8723-414163C5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2659134"/>
              <a:ext cx="1213049" cy="182308"/>
            </a:xfrm>
            <a:custGeom>
              <a:avLst/>
              <a:gdLst>
                <a:gd name="T0" fmla="*/ 1277 w 1289"/>
                <a:gd name="T1" fmla="*/ 12 h 194"/>
                <a:gd name="T2" fmla="*/ 1265 w 1289"/>
                <a:gd name="T3" fmla="*/ 12 h 194"/>
                <a:gd name="T4" fmla="*/ 1265 w 1289"/>
                <a:gd name="T5" fmla="*/ 104 h 194"/>
                <a:gd name="T6" fmla="*/ 1246 w 1289"/>
                <a:gd name="T7" fmla="*/ 151 h 194"/>
                <a:gd name="T8" fmla="*/ 1199 w 1289"/>
                <a:gd name="T9" fmla="*/ 170 h 194"/>
                <a:gd name="T10" fmla="*/ 90 w 1289"/>
                <a:gd name="T11" fmla="*/ 170 h 194"/>
                <a:gd name="T12" fmla="*/ 43 w 1289"/>
                <a:gd name="T13" fmla="*/ 151 h 194"/>
                <a:gd name="T14" fmla="*/ 24 w 1289"/>
                <a:gd name="T15" fmla="*/ 104 h 194"/>
                <a:gd name="T16" fmla="*/ 24 w 1289"/>
                <a:gd name="T17" fmla="*/ 24 h 194"/>
                <a:gd name="T18" fmla="*/ 1277 w 1289"/>
                <a:gd name="T19" fmla="*/ 24 h 194"/>
                <a:gd name="T20" fmla="*/ 1277 w 1289"/>
                <a:gd name="T21" fmla="*/ 12 h 194"/>
                <a:gd name="T22" fmla="*/ 1265 w 1289"/>
                <a:gd name="T23" fmla="*/ 12 h 194"/>
                <a:gd name="T24" fmla="*/ 1277 w 1289"/>
                <a:gd name="T25" fmla="*/ 12 h 194"/>
                <a:gd name="T26" fmla="*/ 1277 w 1289"/>
                <a:gd name="T27" fmla="*/ 0 h 194"/>
                <a:gd name="T28" fmla="*/ 12 w 1289"/>
                <a:gd name="T29" fmla="*/ 0 h 194"/>
                <a:gd name="T30" fmla="*/ 4 w 1289"/>
                <a:gd name="T31" fmla="*/ 4 h 194"/>
                <a:gd name="T32" fmla="*/ 0 w 1289"/>
                <a:gd name="T33" fmla="*/ 12 h 194"/>
                <a:gd name="T34" fmla="*/ 0 w 1289"/>
                <a:gd name="T35" fmla="*/ 104 h 194"/>
                <a:gd name="T36" fmla="*/ 26 w 1289"/>
                <a:gd name="T37" fmla="*/ 168 h 194"/>
                <a:gd name="T38" fmla="*/ 90 w 1289"/>
                <a:gd name="T39" fmla="*/ 194 h 194"/>
                <a:gd name="T40" fmla="*/ 1199 w 1289"/>
                <a:gd name="T41" fmla="*/ 194 h 194"/>
                <a:gd name="T42" fmla="*/ 1263 w 1289"/>
                <a:gd name="T43" fmla="*/ 168 h 194"/>
                <a:gd name="T44" fmla="*/ 1289 w 1289"/>
                <a:gd name="T45" fmla="*/ 104 h 194"/>
                <a:gd name="T46" fmla="*/ 1289 w 1289"/>
                <a:gd name="T47" fmla="*/ 12 h 194"/>
                <a:gd name="T48" fmla="*/ 1286 w 1289"/>
                <a:gd name="T49" fmla="*/ 4 h 194"/>
                <a:gd name="T50" fmla="*/ 1277 w 1289"/>
                <a:gd name="T51" fmla="*/ 0 h 194"/>
                <a:gd name="T52" fmla="*/ 1277 w 1289"/>
                <a:gd name="T53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9" h="194">
                  <a:moveTo>
                    <a:pt x="1277" y="12"/>
                  </a:moveTo>
                  <a:cubicBezTo>
                    <a:pt x="1265" y="12"/>
                    <a:pt x="1265" y="12"/>
                    <a:pt x="1265" y="12"/>
                  </a:cubicBezTo>
                  <a:cubicBezTo>
                    <a:pt x="1265" y="104"/>
                    <a:pt x="1265" y="104"/>
                    <a:pt x="1265" y="104"/>
                  </a:cubicBezTo>
                  <a:cubicBezTo>
                    <a:pt x="1265" y="122"/>
                    <a:pt x="1258" y="139"/>
                    <a:pt x="1246" y="151"/>
                  </a:cubicBezTo>
                  <a:cubicBezTo>
                    <a:pt x="1234" y="163"/>
                    <a:pt x="1217" y="170"/>
                    <a:pt x="119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72" y="170"/>
                    <a:pt x="55" y="163"/>
                    <a:pt x="43" y="151"/>
                  </a:cubicBezTo>
                  <a:cubicBezTo>
                    <a:pt x="31" y="139"/>
                    <a:pt x="24" y="122"/>
                    <a:pt x="24" y="10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277" y="24"/>
                    <a:pt x="1277" y="24"/>
                    <a:pt x="1277" y="24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65" y="12"/>
                    <a:pt x="1265" y="12"/>
                    <a:pt x="1265" y="12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77" y="0"/>
                    <a:pt x="1277" y="0"/>
                    <a:pt x="127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29"/>
                    <a:pt x="10" y="151"/>
                    <a:pt x="26" y="168"/>
                  </a:cubicBezTo>
                  <a:cubicBezTo>
                    <a:pt x="43" y="184"/>
                    <a:pt x="65" y="194"/>
                    <a:pt x="90" y="194"/>
                  </a:cubicBezTo>
                  <a:cubicBezTo>
                    <a:pt x="1199" y="194"/>
                    <a:pt x="1199" y="194"/>
                    <a:pt x="1199" y="194"/>
                  </a:cubicBezTo>
                  <a:cubicBezTo>
                    <a:pt x="1224" y="194"/>
                    <a:pt x="1247" y="184"/>
                    <a:pt x="1263" y="168"/>
                  </a:cubicBezTo>
                  <a:cubicBezTo>
                    <a:pt x="1279" y="151"/>
                    <a:pt x="1289" y="129"/>
                    <a:pt x="1289" y="104"/>
                  </a:cubicBezTo>
                  <a:cubicBezTo>
                    <a:pt x="1289" y="12"/>
                    <a:pt x="1289" y="12"/>
                    <a:pt x="1289" y="12"/>
                  </a:cubicBezTo>
                  <a:cubicBezTo>
                    <a:pt x="1289" y="9"/>
                    <a:pt x="1288" y="6"/>
                    <a:pt x="1286" y="4"/>
                  </a:cubicBezTo>
                  <a:cubicBezTo>
                    <a:pt x="1283" y="1"/>
                    <a:pt x="1280" y="0"/>
                    <a:pt x="1277" y="0"/>
                  </a:cubicBezTo>
                  <a:cubicBezTo>
                    <a:pt x="1277" y="12"/>
                    <a:pt x="1277" y="12"/>
                    <a:pt x="1277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6" name="Oval 98">
              <a:extLst>
                <a:ext uri="{FF2B5EF4-FFF2-40B4-BE49-F238E27FC236}">
                  <a16:creationId xmlns:a16="http://schemas.microsoft.com/office/drawing/2014/main" id="{F988158C-0356-44FF-BA6D-FB9D3CD74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920" y="2722241"/>
              <a:ext cx="56596" cy="56596"/>
            </a:xfrm>
            <a:prstGeom prst="ellipse">
              <a:avLst/>
            </a:pr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7" name="Rectangle 107">
              <a:extLst>
                <a:ext uri="{FF2B5EF4-FFF2-40B4-BE49-F238E27FC236}">
                  <a16:creationId xmlns:a16="http://schemas.microsoft.com/office/drawing/2014/main" id="{F02632B6-8F2C-4EA8-B770-3399A91E4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116" y="2932596"/>
              <a:ext cx="415702" cy="45577"/>
            </a:xfrm>
            <a:prstGeom prst="rect">
              <a:avLst/>
            </a:pr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8" name="Freeform 108">
              <a:extLst>
                <a:ext uri="{FF2B5EF4-FFF2-40B4-BE49-F238E27FC236}">
                  <a16:creationId xmlns:a16="http://schemas.microsoft.com/office/drawing/2014/main" id="{FED9B4A5-F499-484A-B76E-5F34DBE5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098" y="2921578"/>
              <a:ext cx="438241" cy="67614"/>
            </a:xfrm>
            <a:custGeom>
              <a:avLst/>
              <a:gdLst>
                <a:gd name="T0" fmla="*/ 454 w 466"/>
                <a:gd name="T1" fmla="*/ 60 h 72"/>
                <a:gd name="T2" fmla="*/ 454 w 466"/>
                <a:gd name="T3" fmla="*/ 48 h 72"/>
                <a:gd name="T4" fmla="*/ 24 w 466"/>
                <a:gd name="T5" fmla="*/ 48 h 72"/>
                <a:gd name="T6" fmla="*/ 24 w 466"/>
                <a:gd name="T7" fmla="*/ 24 h 72"/>
                <a:gd name="T8" fmla="*/ 442 w 466"/>
                <a:gd name="T9" fmla="*/ 24 h 72"/>
                <a:gd name="T10" fmla="*/ 442 w 466"/>
                <a:gd name="T11" fmla="*/ 60 h 72"/>
                <a:gd name="T12" fmla="*/ 454 w 466"/>
                <a:gd name="T13" fmla="*/ 60 h 72"/>
                <a:gd name="T14" fmla="*/ 454 w 466"/>
                <a:gd name="T15" fmla="*/ 48 h 72"/>
                <a:gd name="T16" fmla="*/ 454 w 466"/>
                <a:gd name="T17" fmla="*/ 60 h 72"/>
                <a:gd name="T18" fmla="*/ 466 w 466"/>
                <a:gd name="T19" fmla="*/ 60 h 72"/>
                <a:gd name="T20" fmla="*/ 466 w 466"/>
                <a:gd name="T21" fmla="*/ 12 h 72"/>
                <a:gd name="T22" fmla="*/ 462 w 466"/>
                <a:gd name="T23" fmla="*/ 3 h 72"/>
                <a:gd name="T24" fmla="*/ 454 w 466"/>
                <a:gd name="T25" fmla="*/ 0 h 72"/>
                <a:gd name="T26" fmla="*/ 12 w 466"/>
                <a:gd name="T27" fmla="*/ 0 h 72"/>
                <a:gd name="T28" fmla="*/ 4 w 466"/>
                <a:gd name="T29" fmla="*/ 3 h 72"/>
                <a:gd name="T30" fmla="*/ 0 w 466"/>
                <a:gd name="T31" fmla="*/ 12 h 72"/>
                <a:gd name="T32" fmla="*/ 0 w 466"/>
                <a:gd name="T33" fmla="*/ 60 h 72"/>
                <a:gd name="T34" fmla="*/ 4 w 466"/>
                <a:gd name="T35" fmla="*/ 69 h 72"/>
                <a:gd name="T36" fmla="*/ 12 w 466"/>
                <a:gd name="T37" fmla="*/ 72 h 72"/>
                <a:gd name="T38" fmla="*/ 454 w 466"/>
                <a:gd name="T39" fmla="*/ 72 h 72"/>
                <a:gd name="T40" fmla="*/ 462 w 466"/>
                <a:gd name="T41" fmla="*/ 69 h 72"/>
                <a:gd name="T42" fmla="*/ 466 w 466"/>
                <a:gd name="T43" fmla="*/ 60 h 72"/>
                <a:gd name="T44" fmla="*/ 454 w 466"/>
                <a:gd name="T45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72">
                  <a:moveTo>
                    <a:pt x="454" y="60"/>
                  </a:moveTo>
                  <a:cubicBezTo>
                    <a:pt x="454" y="48"/>
                    <a:pt x="454" y="48"/>
                    <a:pt x="45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54" y="48"/>
                    <a:pt x="454" y="48"/>
                    <a:pt x="454" y="48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66" y="60"/>
                    <a:pt x="466" y="60"/>
                    <a:pt x="466" y="60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8"/>
                    <a:pt x="465" y="5"/>
                    <a:pt x="462" y="3"/>
                  </a:cubicBezTo>
                  <a:cubicBezTo>
                    <a:pt x="460" y="1"/>
                    <a:pt x="457" y="0"/>
                    <a:pt x="4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2" y="5"/>
                    <a:pt x="0" y="8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6" y="71"/>
                    <a:pt x="9" y="72"/>
                    <a:pt x="12" y="72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7" y="72"/>
                    <a:pt x="460" y="71"/>
                    <a:pt x="462" y="69"/>
                  </a:cubicBezTo>
                  <a:cubicBezTo>
                    <a:pt x="465" y="67"/>
                    <a:pt x="466" y="64"/>
                    <a:pt x="466" y="60"/>
                  </a:cubicBezTo>
                  <a:lnTo>
                    <a:pt x="454" y="60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9" name="Freeform 109">
              <a:extLst>
                <a:ext uri="{FF2B5EF4-FFF2-40B4-BE49-F238E27FC236}">
                  <a16:creationId xmlns:a16="http://schemas.microsoft.com/office/drawing/2014/main" id="{D52D3A63-55DB-4421-BDC7-DC764109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3209"/>
              <a:ext cx="458274" cy="520880"/>
            </a:xfrm>
            <a:custGeom>
              <a:avLst/>
              <a:gdLst>
                <a:gd name="T0" fmla="*/ 382 w 487"/>
                <a:gd name="T1" fmla="*/ 0 h 554"/>
                <a:gd name="T2" fmla="*/ 210 w 487"/>
                <a:gd name="T3" fmla="*/ 301 h 554"/>
                <a:gd name="T4" fmla="*/ 0 w 487"/>
                <a:gd name="T5" fmla="*/ 456 h 554"/>
                <a:gd name="T6" fmla="*/ 48 w 487"/>
                <a:gd name="T7" fmla="*/ 554 h 554"/>
                <a:gd name="T8" fmla="*/ 50 w 487"/>
                <a:gd name="T9" fmla="*/ 553 h 554"/>
                <a:gd name="T10" fmla="*/ 486 w 487"/>
                <a:gd name="T11" fmla="*/ 32 h 554"/>
                <a:gd name="T12" fmla="*/ 487 w 487"/>
                <a:gd name="T13" fmla="*/ 30 h 554"/>
                <a:gd name="T14" fmla="*/ 382 w 487"/>
                <a:gd name="T1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7" h="554">
                  <a:moveTo>
                    <a:pt x="382" y="0"/>
                  </a:moveTo>
                  <a:cubicBezTo>
                    <a:pt x="349" y="114"/>
                    <a:pt x="289" y="217"/>
                    <a:pt x="210" y="301"/>
                  </a:cubicBezTo>
                  <a:cubicBezTo>
                    <a:pt x="150" y="364"/>
                    <a:pt x="79" y="417"/>
                    <a:pt x="0" y="456"/>
                  </a:cubicBezTo>
                  <a:cubicBezTo>
                    <a:pt x="11" y="491"/>
                    <a:pt x="27" y="524"/>
                    <a:pt x="48" y="554"/>
                  </a:cubicBezTo>
                  <a:cubicBezTo>
                    <a:pt x="49" y="554"/>
                    <a:pt x="50" y="553"/>
                    <a:pt x="50" y="553"/>
                  </a:cubicBezTo>
                  <a:cubicBezTo>
                    <a:pt x="260" y="449"/>
                    <a:pt x="420" y="261"/>
                    <a:pt x="486" y="32"/>
                  </a:cubicBezTo>
                  <a:cubicBezTo>
                    <a:pt x="487" y="32"/>
                    <a:pt x="487" y="31"/>
                    <a:pt x="487" y="30"/>
                  </a:cubicBezTo>
                  <a:cubicBezTo>
                    <a:pt x="454" y="15"/>
                    <a:pt x="419" y="4"/>
                    <a:pt x="382" y="0"/>
                  </a:cubicBezTo>
                </a:path>
              </a:pathLst>
            </a:custGeom>
            <a:solidFill>
              <a:srgbClr val="CFE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0" name="Freeform 110">
              <a:extLst>
                <a:ext uri="{FF2B5EF4-FFF2-40B4-BE49-F238E27FC236}">
                  <a16:creationId xmlns:a16="http://schemas.microsoft.com/office/drawing/2014/main" id="{2914CFFF-08D5-4594-8B1B-46460A2E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31757"/>
              <a:ext cx="423215" cy="501848"/>
            </a:xfrm>
            <a:custGeom>
              <a:avLst/>
              <a:gdLst>
                <a:gd name="T0" fmla="*/ 439 w 450"/>
                <a:gd name="T1" fmla="*/ 0 h 534"/>
                <a:gd name="T2" fmla="*/ 438 w 450"/>
                <a:gd name="T3" fmla="*/ 2 h 534"/>
                <a:gd name="T4" fmla="*/ 2 w 450"/>
                <a:gd name="T5" fmla="*/ 523 h 534"/>
                <a:gd name="T6" fmla="*/ 0 w 450"/>
                <a:gd name="T7" fmla="*/ 524 h 534"/>
                <a:gd name="T8" fmla="*/ 8 w 450"/>
                <a:gd name="T9" fmla="*/ 534 h 534"/>
                <a:gd name="T10" fmla="*/ 450 w 450"/>
                <a:gd name="T11" fmla="*/ 6 h 534"/>
                <a:gd name="T12" fmla="*/ 439 w 450"/>
                <a:gd name="T13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0" h="534">
                  <a:moveTo>
                    <a:pt x="439" y="0"/>
                  </a:moveTo>
                  <a:cubicBezTo>
                    <a:pt x="439" y="1"/>
                    <a:pt x="439" y="2"/>
                    <a:pt x="438" y="2"/>
                  </a:cubicBezTo>
                  <a:cubicBezTo>
                    <a:pt x="372" y="231"/>
                    <a:pt x="212" y="419"/>
                    <a:pt x="2" y="523"/>
                  </a:cubicBezTo>
                  <a:cubicBezTo>
                    <a:pt x="2" y="523"/>
                    <a:pt x="1" y="524"/>
                    <a:pt x="0" y="524"/>
                  </a:cubicBezTo>
                  <a:cubicBezTo>
                    <a:pt x="3" y="527"/>
                    <a:pt x="5" y="531"/>
                    <a:pt x="8" y="534"/>
                  </a:cubicBezTo>
                  <a:cubicBezTo>
                    <a:pt x="220" y="428"/>
                    <a:pt x="383" y="237"/>
                    <a:pt x="450" y="6"/>
                  </a:cubicBezTo>
                  <a:cubicBezTo>
                    <a:pt x="446" y="4"/>
                    <a:pt x="443" y="2"/>
                    <a:pt x="439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1" name="Freeform 111">
              <a:extLst>
                <a:ext uri="{FF2B5EF4-FFF2-40B4-BE49-F238E27FC236}">
                  <a16:creationId xmlns:a16="http://schemas.microsoft.com/office/drawing/2014/main" id="{E982EB24-631F-4DE7-ACB7-9C50A240F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447" y="2700705"/>
              <a:ext cx="346085" cy="265949"/>
            </a:xfrm>
            <a:custGeom>
              <a:avLst/>
              <a:gdLst>
                <a:gd name="T0" fmla="*/ 347 w 368"/>
                <a:gd name="T1" fmla="*/ 0 h 283"/>
                <a:gd name="T2" fmla="*/ 329 w 368"/>
                <a:gd name="T3" fmla="*/ 0 h 283"/>
                <a:gd name="T4" fmla="*/ 329 w 368"/>
                <a:gd name="T5" fmla="*/ 60 h 283"/>
                <a:gd name="T6" fmla="*/ 329 w 368"/>
                <a:gd name="T7" fmla="*/ 60 h 283"/>
                <a:gd name="T8" fmla="*/ 303 w 368"/>
                <a:gd name="T9" fmla="*/ 124 h 283"/>
                <a:gd name="T10" fmla="*/ 239 w 368"/>
                <a:gd name="T11" fmla="*/ 150 h 283"/>
                <a:gd name="T12" fmla="*/ 58 w 368"/>
                <a:gd name="T13" fmla="*/ 150 h 283"/>
                <a:gd name="T14" fmla="*/ 0 w 368"/>
                <a:gd name="T15" fmla="*/ 283 h 283"/>
                <a:gd name="T16" fmla="*/ 206 w 368"/>
                <a:gd name="T17" fmla="*/ 283 h 283"/>
                <a:gd name="T18" fmla="*/ 368 w 368"/>
                <a:gd name="T19" fmla="*/ 0 h 283"/>
                <a:gd name="T20" fmla="*/ 347 w 368"/>
                <a:gd name="T2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8" h="283">
                  <a:moveTo>
                    <a:pt x="347" y="0"/>
                  </a:moveTo>
                  <a:cubicBezTo>
                    <a:pt x="341" y="0"/>
                    <a:pt x="335" y="0"/>
                    <a:pt x="329" y="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85"/>
                    <a:pt x="319" y="107"/>
                    <a:pt x="303" y="124"/>
                  </a:cubicBezTo>
                  <a:cubicBezTo>
                    <a:pt x="287" y="140"/>
                    <a:pt x="264" y="150"/>
                    <a:pt x="239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30" y="189"/>
                    <a:pt x="10" y="235"/>
                    <a:pt x="0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80" y="204"/>
                    <a:pt x="336" y="107"/>
                    <a:pt x="368" y="0"/>
                  </a:cubicBezTo>
                  <a:cubicBezTo>
                    <a:pt x="361" y="0"/>
                    <a:pt x="354" y="0"/>
                    <a:pt x="347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2" name="Freeform 112">
              <a:extLst>
                <a:ext uri="{FF2B5EF4-FFF2-40B4-BE49-F238E27FC236}">
                  <a16:creationId xmlns:a16="http://schemas.microsoft.com/office/drawing/2014/main" id="{65F2D363-DF35-4385-9EC0-54E381F0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0705"/>
              <a:ext cx="359608" cy="431229"/>
            </a:xfrm>
            <a:custGeom>
              <a:avLst/>
              <a:gdLst>
                <a:gd name="T0" fmla="*/ 358 w 382"/>
                <a:gd name="T1" fmla="*/ 0 h 459"/>
                <a:gd name="T2" fmla="*/ 196 w 382"/>
                <a:gd name="T3" fmla="*/ 283 h 459"/>
                <a:gd name="T4" fmla="*/ 201 w 382"/>
                <a:gd name="T5" fmla="*/ 283 h 459"/>
                <a:gd name="T6" fmla="*/ 212 w 382"/>
                <a:gd name="T7" fmla="*/ 291 h 459"/>
                <a:gd name="T8" fmla="*/ 210 w 382"/>
                <a:gd name="T9" fmla="*/ 304 h 459"/>
                <a:gd name="T10" fmla="*/ 0 w 382"/>
                <a:gd name="T11" fmla="*/ 459 h 459"/>
                <a:gd name="T12" fmla="*/ 0 w 382"/>
                <a:gd name="T13" fmla="*/ 459 h 459"/>
                <a:gd name="T14" fmla="*/ 210 w 382"/>
                <a:gd name="T15" fmla="*/ 304 h 459"/>
                <a:gd name="T16" fmla="*/ 382 w 382"/>
                <a:gd name="T17" fmla="*/ 3 h 459"/>
                <a:gd name="T18" fmla="*/ 358 w 382"/>
                <a:gd name="T1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459">
                  <a:moveTo>
                    <a:pt x="358" y="0"/>
                  </a:moveTo>
                  <a:cubicBezTo>
                    <a:pt x="326" y="107"/>
                    <a:pt x="270" y="204"/>
                    <a:pt x="196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6" y="283"/>
                    <a:pt x="211" y="286"/>
                    <a:pt x="212" y="291"/>
                  </a:cubicBezTo>
                  <a:cubicBezTo>
                    <a:pt x="214" y="295"/>
                    <a:pt x="213" y="300"/>
                    <a:pt x="210" y="304"/>
                  </a:cubicBezTo>
                  <a:cubicBezTo>
                    <a:pt x="150" y="367"/>
                    <a:pt x="79" y="420"/>
                    <a:pt x="0" y="459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79" y="420"/>
                    <a:pt x="150" y="367"/>
                    <a:pt x="210" y="304"/>
                  </a:cubicBezTo>
                  <a:cubicBezTo>
                    <a:pt x="289" y="220"/>
                    <a:pt x="349" y="117"/>
                    <a:pt x="382" y="3"/>
                  </a:cubicBezTo>
                  <a:cubicBezTo>
                    <a:pt x="374" y="2"/>
                    <a:pt x="366" y="1"/>
                    <a:pt x="358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3" name="Freeform 113">
              <a:extLst>
                <a:ext uri="{FF2B5EF4-FFF2-40B4-BE49-F238E27FC236}">
                  <a16:creationId xmlns:a16="http://schemas.microsoft.com/office/drawing/2014/main" id="{05C0D1F9-B600-43D5-8FE7-3F780326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36" y="2989192"/>
              <a:ext cx="177801" cy="121205"/>
            </a:xfrm>
            <a:custGeom>
              <a:avLst/>
              <a:gdLst>
                <a:gd name="T0" fmla="*/ 189 w 189"/>
                <a:gd name="T1" fmla="*/ 0 h 129"/>
                <a:gd name="T2" fmla="*/ 2 w 189"/>
                <a:gd name="T3" fmla="*/ 0 h 129"/>
                <a:gd name="T4" fmla="*/ 0 w 189"/>
                <a:gd name="T5" fmla="*/ 46 h 129"/>
                <a:gd name="T6" fmla="*/ 9 w 189"/>
                <a:gd name="T7" fmla="*/ 129 h 129"/>
                <a:gd name="T8" fmla="*/ 189 w 18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9">
                  <a:moveTo>
                    <a:pt x="18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31"/>
                    <a:pt x="0" y="46"/>
                  </a:cubicBezTo>
                  <a:cubicBezTo>
                    <a:pt x="0" y="75"/>
                    <a:pt x="3" y="102"/>
                    <a:pt x="9" y="129"/>
                  </a:cubicBezTo>
                  <a:cubicBezTo>
                    <a:pt x="76" y="95"/>
                    <a:pt x="136" y="52"/>
                    <a:pt x="189" y="0"/>
                  </a:cubicBezTo>
                </a:path>
              </a:pathLst>
            </a:custGeom>
            <a:solidFill>
              <a:srgbClr val="9FC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4" name="Freeform 114">
              <a:extLst>
                <a:ext uri="{FF2B5EF4-FFF2-40B4-BE49-F238E27FC236}">
                  <a16:creationId xmlns:a16="http://schemas.microsoft.com/office/drawing/2014/main" id="{2773C1E1-A16F-41D9-87E8-CB1EF4265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3440" y="2966654"/>
              <a:ext cx="214362" cy="165279"/>
            </a:xfrm>
            <a:custGeom>
              <a:avLst/>
              <a:gdLst>
                <a:gd name="T0" fmla="*/ 215 w 228"/>
                <a:gd name="T1" fmla="*/ 12 h 176"/>
                <a:gd name="T2" fmla="*/ 207 w 228"/>
                <a:gd name="T3" fmla="*/ 4 h 176"/>
                <a:gd name="T4" fmla="*/ 215 w 228"/>
                <a:gd name="T5" fmla="*/ 12 h 176"/>
                <a:gd name="T6" fmla="*/ 215 w 228"/>
                <a:gd name="T7" fmla="*/ 0 h 176"/>
                <a:gd name="T8" fmla="*/ 215 w 228"/>
                <a:gd name="T9" fmla="*/ 0 h 176"/>
                <a:gd name="T10" fmla="*/ 210 w 228"/>
                <a:gd name="T11" fmla="*/ 0 h 176"/>
                <a:gd name="T12" fmla="*/ 4 w 228"/>
                <a:gd name="T13" fmla="*/ 0 h 176"/>
                <a:gd name="T14" fmla="*/ 0 w 228"/>
                <a:gd name="T15" fmla="*/ 24 h 176"/>
                <a:gd name="T16" fmla="*/ 187 w 228"/>
                <a:gd name="T17" fmla="*/ 24 h 176"/>
                <a:gd name="T18" fmla="*/ 7 w 228"/>
                <a:gd name="T19" fmla="*/ 153 h 176"/>
                <a:gd name="T20" fmla="*/ 14 w 228"/>
                <a:gd name="T21" fmla="*/ 176 h 176"/>
                <a:gd name="T22" fmla="*/ 224 w 228"/>
                <a:gd name="T23" fmla="*/ 21 h 176"/>
                <a:gd name="T24" fmla="*/ 226 w 228"/>
                <a:gd name="T25" fmla="*/ 8 h 176"/>
                <a:gd name="T26" fmla="*/ 215 w 228"/>
                <a:gd name="T2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176">
                  <a:moveTo>
                    <a:pt x="215" y="12"/>
                  </a:moveTo>
                  <a:cubicBezTo>
                    <a:pt x="207" y="4"/>
                    <a:pt x="207" y="4"/>
                    <a:pt x="207" y="4"/>
                  </a:cubicBezTo>
                  <a:cubicBezTo>
                    <a:pt x="215" y="12"/>
                    <a:pt x="215" y="12"/>
                    <a:pt x="215" y="12"/>
                  </a:cubicBezTo>
                  <a:moveTo>
                    <a:pt x="215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2" y="16"/>
                    <a:pt x="0" y="24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34" y="76"/>
                    <a:pt x="74" y="119"/>
                    <a:pt x="7" y="153"/>
                  </a:cubicBezTo>
                  <a:cubicBezTo>
                    <a:pt x="9" y="161"/>
                    <a:pt x="11" y="168"/>
                    <a:pt x="14" y="176"/>
                  </a:cubicBezTo>
                  <a:cubicBezTo>
                    <a:pt x="93" y="137"/>
                    <a:pt x="164" y="84"/>
                    <a:pt x="224" y="21"/>
                  </a:cubicBezTo>
                  <a:cubicBezTo>
                    <a:pt x="227" y="17"/>
                    <a:pt x="228" y="12"/>
                    <a:pt x="226" y="8"/>
                  </a:cubicBezTo>
                  <a:cubicBezTo>
                    <a:pt x="225" y="3"/>
                    <a:pt x="220" y="0"/>
                    <a:pt x="215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5" name="Freeform 115">
              <a:extLst>
                <a:ext uri="{FF2B5EF4-FFF2-40B4-BE49-F238E27FC236}">
                  <a16:creationId xmlns:a16="http://schemas.microsoft.com/office/drawing/2014/main" id="{FD9EE5EA-7BD5-4550-8FC4-559B8309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567" y="2702708"/>
              <a:ext cx="215865" cy="116196"/>
            </a:xfrm>
            <a:custGeom>
              <a:avLst/>
              <a:gdLst>
                <a:gd name="T0" fmla="*/ 229 w 229"/>
                <a:gd name="T1" fmla="*/ 0 h 124"/>
                <a:gd name="T2" fmla="*/ 0 w 229"/>
                <a:gd name="T3" fmla="*/ 124 h 124"/>
                <a:gd name="T4" fmla="*/ 163 w 229"/>
                <a:gd name="T5" fmla="*/ 124 h 124"/>
                <a:gd name="T6" fmla="*/ 210 w 229"/>
                <a:gd name="T7" fmla="*/ 105 h 124"/>
                <a:gd name="T8" fmla="*/ 229 w 229"/>
                <a:gd name="T9" fmla="*/ 58 h 124"/>
                <a:gd name="T10" fmla="*/ 229 w 229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124">
                  <a:moveTo>
                    <a:pt x="229" y="0"/>
                  </a:moveTo>
                  <a:cubicBezTo>
                    <a:pt x="138" y="11"/>
                    <a:pt x="57" y="57"/>
                    <a:pt x="0" y="124"/>
                  </a:cubicBezTo>
                  <a:cubicBezTo>
                    <a:pt x="163" y="124"/>
                    <a:pt x="163" y="124"/>
                    <a:pt x="163" y="124"/>
                  </a:cubicBezTo>
                  <a:cubicBezTo>
                    <a:pt x="181" y="124"/>
                    <a:pt x="198" y="117"/>
                    <a:pt x="210" y="105"/>
                  </a:cubicBezTo>
                  <a:cubicBezTo>
                    <a:pt x="222" y="93"/>
                    <a:pt x="229" y="76"/>
                    <a:pt x="229" y="5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6" name="Freeform 116">
              <a:extLst>
                <a:ext uri="{FF2B5EF4-FFF2-40B4-BE49-F238E27FC236}">
                  <a16:creationId xmlns:a16="http://schemas.microsoft.com/office/drawing/2014/main" id="{1281CACF-A286-40B2-A5F0-E2DFEEF0F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00705"/>
              <a:ext cx="254931" cy="140738"/>
            </a:xfrm>
            <a:custGeom>
              <a:avLst/>
              <a:gdLst>
                <a:gd name="T0" fmla="*/ 271 w 271"/>
                <a:gd name="T1" fmla="*/ 0 h 150"/>
                <a:gd name="T2" fmla="*/ 247 w 271"/>
                <a:gd name="T3" fmla="*/ 2 h 150"/>
                <a:gd name="T4" fmla="*/ 247 w 271"/>
                <a:gd name="T5" fmla="*/ 60 h 150"/>
                <a:gd name="T6" fmla="*/ 228 w 271"/>
                <a:gd name="T7" fmla="*/ 107 h 150"/>
                <a:gd name="T8" fmla="*/ 181 w 271"/>
                <a:gd name="T9" fmla="*/ 126 h 150"/>
                <a:gd name="T10" fmla="*/ 18 w 271"/>
                <a:gd name="T11" fmla="*/ 126 h 150"/>
                <a:gd name="T12" fmla="*/ 0 w 271"/>
                <a:gd name="T13" fmla="*/ 150 h 150"/>
                <a:gd name="T14" fmla="*/ 181 w 271"/>
                <a:gd name="T15" fmla="*/ 150 h 150"/>
                <a:gd name="T16" fmla="*/ 245 w 271"/>
                <a:gd name="T17" fmla="*/ 124 h 150"/>
                <a:gd name="T18" fmla="*/ 271 w 271"/>
                <a:gd name="T19" fmla="*/ 60 h 150"/>
                <a:gd name="T20" fmla="*/ 271 w 271"/>
                <a:gd name="T21" fmla="*/ 60 h 150"/>
                <a:gd name="T22" fmla="*/ 271 w 271"/>
                <a:gd name="T2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150">
                  <a:moveTo>
                    <a:pt x="271" y="0"/>
                  </a:moveTo>
                  <a:cubicBezTo>
                    <a:pt x="263" y="1"/>
                    <a:pt x="255" y="1"/>
                    <a:pt x="247" y="2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247" y="78"/>
                    <a:pt x="240" y="95"/>
                    <a:pt x="228" y="107"/>
                  </a:cubicBezTo>
                  <a:cubicBezTo>
                    <a:pt x="216" y="119"/>
                    <a:pt x="199" y="126"/>
                    <a:pt x="181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2" y="134"/>
                    <a:pt x="6" y="142"/>
                    <a:pt x="0" y="150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206" y="150"/>
                    <a:pt x="229" y="140"/>
                    <a:pt x="245" y="124"/>
                  </a:cubicBezTo>
                  <a:cubicBezTo>
                    <a:pt x="261" y="107"/>
                    <a:pt x="271" y="85"/>
                    <a:pt x="271" y="60"/>
                  </a:cubicBezTo>
                  <a:cubicBezTo>
                    <a:pt x="271" y="60"/>
                    <a:pt x="271" y="60"/>
                    <a:pt x="271" y="60"/>
                  </a:cubicBezTo>
                  <a:cubicBezTo>
                    <a:pt x="271" y="0"/>
                    <a:pt x="271" y="0"/>
                    <a:pt x="271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7" name="Oval 117">
              <a:extLst>
                <a:ext uri="{FF2B5EF4-FFF2-40B4-BE49-F238E27FC236}">
                  <a16:creationId xmlns:a16="http://schemas.microsoft.com/office/drawing/2014/main" id="{94FCEC4C-8F13-4AD8-9C3E-312F8463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572" y="2764312"/>
              <a:ext cx="537408" cy="53640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8" name="Freeform 118">
              <a:extLst>
                <a:ext uri="{FF2B5EF4-FFF2-40B4-BE49-F238E27FC236}">
                  <a16:creationId xmlns:a16="http://schemas.microsoft.com/office/drawing/2014/main" id="{43F676ED-978F-445E-B38D-B646834A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1707" y="2778837"/>
              <a:ext cx="440244" cy="521882"/>
            </a:xfrm>
            <a:custGeom>
              <a:avLst/>
              <a:gdLst>
                <a:gd name="T0" fmla="*/ 468 w 468"/>
                <a:gd name="T1" fmla="*/ 270 h 555"/>
                <a:gd name="T2" fmla="*/ 183 w 468"/>
                <a:gd name="T3" fmla="*/ 555 h 555"/>
                <a:gd name="T4" fmla="*/ 0 w 468"/>
                <a:gd name="T5" fmla="*/ 489 h 555"/>
                <a:gd name="T6" fmla="*/ 93 w 468"/>
                <a:gd name="T7" fmla="*/ 505 h 555"/>
                <a:gd name="T8" fmla="*/ 378 w 468"/>
                <a:gd name="T9" fmla="*/ 219 h 555"/>
                <a:gd name="T10" fmla="*/ 276 w 468"/>
                <a:gd name="T11" fmla="*/ 0 h 555"/>
                <a:gd name="T12" fmla="*/ 468 w 468"/>
                <a:gd name="T13" fmla="*/ 27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8" h="555">
                  <a:moveTo>
                    <a:pt x="468" y="270"/>
                  </a:moveTo>
                  <a:cubicBezTo>
                    <a:pt x="468" y="428"/>
                    <a:pt x="340" y="555"/>
                    <a:pt x="183" y="555"/>
                  </a:cubicBezTo>
                  <a:cubicBezTo>
                    <a:pt x="113" y="555"/>
                    <a:pt x="49" y="531"/>
                    <a:pt x="0" y="489"/>
                  </a:cubicBezTo>
                  <a:cubicBezTo>
                    <a:pt x="29" y="499"/>
                    <a:pt x="60" y="505"/>
                    <a:pt x="93" y="505"/>
                  </a:cubicBezTo>
                  <a:cubicBezTo>
                    <a:pt x="250" y="505"/>
                    <a:pt x="378" y="377"/>
                    <a:pt x="378" y="219"/>
                  </a:cubicBezTo>
                  <a:cubicBezTo>
                    <a:pt x="378" y="131"/>
                    <a:pt x="338" y="53"/>
                    <a:pt x="276" y="0"/>
                  </a:cubicBezTo>
                  <a:cubicBezTo>
                    <a:pt x="388" y="39"/>
                    <a:pt x="468" y="145"/>
                    <a:pt x="468" y="270"/>
                  </a:cubicBezTo>
                  <a:close/>
                </a:path>
              </a:pathLst>
            </a:custGeom>
            <a:solidFill>
              <a:srgbClr val="D1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9" name="Freeform 119">
              <a:extLst>
                <a:ext uri="{FF2B5EF4-FFF2-40B4-BE49-F238E27FC236}">
                  <a16:creationId xmlns:a16="http://schemas.microsoft.com/office/drawing/2014/main" id="{991B6A65-514F-4350-AF10-ED9FCC8D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524" y="2753294"/>
              <a:ext cx="559445" cy="558444"/>
            </a:xfrm>
            <a:custGeom>
              <a:avLst/>
              <a:gdLst>
                <a:gd name="T0" fmla="*/ 583 w 595"/>
                <a:gd name="T1" fmla="*/ 297 h 594"/>
                <a:gd name="T2" fmla="*/ 571 w 595"/>
                <a:gd name="T3" fmla="*/ 297 h 594"/>
                <a:gd name="T4" fmla="*/ 491 w 595"/>
                <a:gd name="T5" fmla="*/ 490 h 594"/>
                <a:gd name="T6" fmla="*/ 298 w 595"/>
                <a:gd name="T7" fmla="*/ 570 h 594"/>
                <a:gd name="T8" fmla="*/ 105 w 595"/>
                <a:gd name="T9" fmla="*/ 490 h 594"/>
                <a:gd name="T10" fmla="*/ 24 w 595"/>
                <a:gd name="T11" fmla="*/ 297 h 594"/>
                <a:gd name="T12" fmla="*/ 105 w 595"/>
                <a:gd name="T13" fmla="*/ 104 h 594"/>
                <a:gd name="T14" fmla="*/ 298 w 595"/>
                <a:gd name="T15" fmla="*/ 24 h 594"/>
                <a:gd name="T16" fmla="*/ 491 w 595"/>
                <a:gd name="T17" fmla="*/ 104 h 594"/>
                <a:gd name="T18" fmla="*/ 571 w 595"/>
                <a:gd name="T19" fmla="*/ 297 h 594"/>
                <a:gd name="T20" fmla="*/ 583 w 595"/>
                <a:gd name="T21" fmla="*/ 297 h 594"/>
                <a:gd name="T22" fmla="*/ 595 w 595"/>
                <a:gd name="T23" fmla="*/ 297 h 594"/>
                <a:gd name="T24" fmla="*/ 508 w 595"/>
                <a:gd name="T25" fmla="*/ 87 h 594"/>
                <a:gd name="T26" fmla="*/ 298 w 595"/>
                <a:gd name="T27" fmla="*/ 0 h 594"/>
                <a:gd name="T28" fmla="*/ 88 w 595"/>
                <a:gd name="T29" fmla="*/ 87 h 594"/>
                <a:gd name="T30" fmla="*/ 0 w 595"/>
                <a:gd name="T31" fmla="*/ 297 h 594"/>
                <a:gd name="T32" fmla="*/ 88 w 595"/>
                <a:gd name="T33" fmla="*/ 507 h 594"/>
                <a:gd name="T34" fmla="*/ 298 w 595"/>
                <a:gd name="T35" fmla="*/ 594 h 594"/>
                <a:gd name="T36" fmla="*/ 508 w 595"/>
                <a:gd name="T37" fmla="*/ 507 h 594"/>
                <a:gd name="T38" fmla="*/ 595 w 595"/>
                <a:gd name="T39" fmla="*/ 297 h 594"/>
                <a:gd name="T40" fmla="*/ 583 w 595"/>
                <a:gd name="T41" fmla="*/ 29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5" h="594">
                  <a:moveTo>
                    <a:pt x="583" y="297"/>
                  </a:moveTo>
                  <a:cubicBezTo>
                    <a:pt x="571" y="297"/>
                    <a:pt x="571" y="297"/>
                    <a:pt x="571" y="297"/>
                  </a:cubicBezTo>
                  <a:cubicBezTo>
                    <a:pt x="571" y="373"/>
                    <a:pt x="541" y="441"/>
                    <a:pt x="491" y="490"/>
                  </a:cubicBezTo>
                  <a:cubicBezTo>
                    <a:pt x="442" y="540"/>
                    <a:pt x="373" y="570"/>
                    <a:pt x="298" y="570"/>
                  </a:cubicBezTo>
                  <a:cubicBezTo>
                    <a:pt x="222" y="570"/>
                    <a:pt x="154" y="540"/>
                    <a:pt x="105" y="490"/>
                  </a:cubicBezTo>
                  <a:cubicBezTo>
                    <a:pt x="55" y="441"/>
                    <a:pt x="24" y="373"/>
                    <a:pt x="24" y="297"/>
                  </a:cubicBezTo>
                  <a:cubicBezTo>
                    <a:pt x="24" y="222"/>
                    <a:pt x="55" y="153"/>
                    <a:pt x="105" y="104"/>
                  </a:cubicBezTo>
                  <a:cubicBezTo>
                    <a:pt x="154" y="54"/>
                    <a:pt x="222" y="24"/>
                    <a:pt x="298" y="24"/>
                  </a:cubicBezTo>
                  <a:cubicBezTo>
                    <a:pt x="373" y="24"/>
                    <a:pt x="442" y="54"/>
                    <a:pt x="491" y="104"/>
                  </a:cubicBezTo>
                  <a:cubicBezTo>
                    <a:pt x="541" y="153"/>
                    <a:pt x="571" y="222"/>
                    <a:pt x="571" y="297"/>
                  </a:cubicBezTo>
                  <a:cubicBezTo>
                    <a:pt x="583" y="297"/>
                    <a:pt x="583" y="297"/>
                    <a:pt x="583" y="297"/>
                  </a:cubicBezTo>
                  <a:cubicBezTo>
                    <a:pt x="595" y="297"/>
                    <a:pt x="595" y="297"/>
                    <a:pt x="595" y="297"/>
                  </a:cubicBezTo>
                  <a:cubicBezTo>
                    <a:pt x="595" y="215"/>
                    <a:pt x="562" y="141"/>
                    <a:pt x="508" y="87"/>
                  </a:cubicBezTo>
                  <a:cubicBezTo>
                    <a:pt x="454" y="33"/>
                    <a:pt x="380" y="0"/>
                    <a:pt x="298" y="0"/>
                  </a:cubicBezTo>
                  <a:cubicBezTo>
                    <a:pt x="216" y="0"/>
                    <a:pt x="141" y="33"/>
                    <a:pt x="88" y="87"/>
                  </a:cubicBezTo>
                  <a:cubicBezTo>
                    <a:pt x="34" y="141"/>
                    <a:pt x="0" y="215"/>
                    <a:pt x="0" y="297"/>
                  </a:cubicBezTo>
                  <a:cubicBezTo>
                    <a:pt x="0" y="379"/>
                    <a:pt x="34" y="454"/>
                    <a:pt x="88" y="507"/>
                  </a:cubicBezTo>
                  <a:cubicBezTo>
                    <a:pt x="141" y="561"/>
                    <a:pt x="216" y="594"/>
                    <a:pt x="298" y="594"/>
                  </a:cubicBezTo>
                  <a:cubicBezTo>
                    <a:pt x="380" y="594"/>
                    <a:pt x="454" y="561"/>
                    <a:pt x="508" y="507"/>
                  </a:cubicBezTo>
                  <a:cubicBezTo>
                    <a:pt x="562" y="454"/>
                    <a:pt x="595" y="379"/>
                    <a:pt x="595" y="297"/>
                  </a:cubicBezTo>
                  <a:lnTo>
                    <a:pt x="583" y="297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83D9F53E-E0B0-4B5F-94F2-32019F7FBFD8}"/>
                </a:ext>
              </a:extLst>
            </p:cNvPr>
            <p:cNvGrpSpPr/>
            <p:nvPr/>
          </p:nvGrpSpPr>
          <p:grpSpPr>
            <a:xfrm>
              <a:off x="6581671" y="2870913"/>
              <a:ext cx="211138" cy="344488"/>
              <a:chOff x="4613275" y="2108200"/>
              <a:chExt cx="211138" cy="344488"/>
            </a:xfrm>
          </p:grpSpPr>
          <p:sp>
            <p:nvSpPr>
              <p:cNvPr id="158" name="Freeform 233">
                <a:extLst>
                  <a:ext uri="{FF2B5EF4-FFF2-40B4-BE49-F238E27FC236}">
                    <a16:creationId xmlns:a16="http://schemas.microsoft.com/office/drawing/2014/main" id="{81D77E4D-8CB9-4140-9EB0-F069BD9B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234">
                <a:extLst>
                  <a:ext uri="{FF2B5EF4-FFF2-40B4-BE49-F238E27FC236}">
                    <a16:creationId xmlns:a16="http://schemas.microsoft.com/office/drawing/2014/main" id="{A4329F6E-23BD-4525-B006-05A8DB59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Oval 235">
                <a:extLst>
                  <a:ext uri="{FF2B5EF4-FFF2-40B4-BE49-F238E27FC236}">
                    <a16:creationId xmlns:a16="http://schemas.microsoft.com/office/drawing/2014/main" id="{6C1CDCB2-AC78-4202-9AEC-D4EFEA34E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236">
                <a:extLst>
                  <a:ext uri="{FF2B5EF4-FFF2-40B4-BE49-F238E27FC236}">
                    <a16:creationId xmlns:a16="http://schemas.microsoft.com/office/drawing/2014/main" id="{A00C1D2E-F616-47BB-B4F1-7CAF0CBB0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237">
                <a:extLst>
                  <a:ext uri="{FF2B5EF4-FFF2-40B4-BE49-F238E27FC236}">
                    <a16:creationId xmlns:a16="http://schemas.microsoft.com/office/drawing/2014/main" id="{697EAED3-C41C-4A61-933A-E1561CBEB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A958A9D9-4CEA-48A1-91C4-A00967656F89}"/>
                </a:ext>
              </a:extLst>
            </p:cNvPr>
            <p:cNvSpPr/>
            <p:nvPr/>
          </p:nvSpPr>
          <p:spPr>
            <a:xfrm>
              <a:off x="5528562" y="2045097"/>
              <a:ext cx="1034247" cy="551431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7AC2F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386B112-9F22-4E69-8618-44A919C3EF11}"/>
                </a:ext>
              </a:extLst>
            </p:cNvPr>
            <p:cNvGrpSpPr/>
            <p:nvPr/>
          </p:nvGrpSpPr>
          <p:grpSpPr>
            <a:xfrm>
              <a:off x="5941370" y="2165441"/>
              <a:ext cx="211138" cy="344488"/>
              <a:chOff x="4613275" y="2108200"/>
              <a:chExt cx="211138" cy="344488"/>
            </a:xfrm>
          </p:grpSpPr>
          <p:sp>
            <p:nvSpPr>
              <p:cNvPr id="153" name="Freeform 233">
                <a:extLst>
                  <a:ext uri="{FF2B5EF4-FFF2-40B4-BE49-F238E27FC236}">
                    <a16:creationId xmlns:a16="http://schemas.microsoft.com/office/drawing/2014/main" id="{BCCED8B5-5D10-4E40-B23A-14BF5DF5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34">
                <a:extLst>
                  <a:ext uri="{FF2B5EF4-FFF2-40B4-BE49-F238E27FC236}">
                    <a16:creationId xmlns:a16="http://schemas.microsoft.com/office/drawing/2014/main" id="{F215233B-251E-468C-8E9B-9852A0078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Oval 235">
                <a:extLst>
                  <a:ext uri="{FF2B5EF4-FFF2-40B4-BE49-F238E27FC236}">
                    <a16:creationId xmlns:a16="http://schemas.microsoft.com/office/drawing/2014/main" id="{E71DFECA-A7B2-47F6-864A-4A6B16F59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236">
                <a:extLst>
                  <a:ext uri="{FF2B5EF4-FFF2-40B4-BE49-F238E27FC236}">
                    <a16:creationId xmlns:a16="http://schemas.microsoft.com/office/drawing/2014/main" id="{AEA1B327-C25D-4643-AE55-7D7A7929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237">
                <a:extLst>
                  <a:ext uri="{FF2B5EF4-FFF2-40B4-BE49-F238E27FC236}">
                    <a16:creationId xmlns:a16="http://schemas.microsoft.com/office/drawing/2014/main" id="{705CE452-958C-41D9-A3A3-1CCFB38FC5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63" name="Rectangle 162">
            <a:extLst>
              <a:ext uri="{FF2B5EF4-FFF2-40B4-BE49-F238E27FC236}">
                <a16:creationId xmlns:a16="http://schemas.microsoft.com/office/drawing/2014/main" id="{9A254DE9-97CA-44C9-A491-B8D134E3627F}"/>
              </a:ext>
            </a:extLst>
          </p:cNvPr>
          <p:cNvSpPr/>
          <p:nvPr/>
        </p:nvSpPr>
        <p:spPr>
          <a:xfrm>
            <a:off x="8492063" y="3555141"/>
            <a:ext cx="291843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شعار تیم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D8FA849A-F78C-4CB5-AF83-DB2B6DE7A67A}"/>
              </a:ext>
            </a:extLst>
          </p:cNvPr>
          <p:cNvSpPr/>
          <p:nvPr/>
        </p:nvSpPr>
        <p:spPr>
          <a:xfrm>
            <a:off x="8797990" y="3876180"/>
            <a:ext cx="2306584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قیمت ویژه سازمانی را از ما بخواهید.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1BED403C-A43A-4B47-BB94-C2A67956DCC4}"/>
              </a:ext>
            </a:extLst>
          </p:cNvPr>
          <p:cNvGrpSpPr/>
          <p:nvPr/>
        </p:nvGrpSpPr>
        <p:grpSpPr>
          <a:xfrm>
            <a:off x="-36572" y="4941849"/>
            <a:ext cx="12192000" cy="1909138"/>
            <a:chOff x="0" y="4948862"/>
            <a:chExt cx="12192000" cy="1909138"/>
          </a:xfrm>
        </p:grpSpPr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5A43FA3-E6AD-4BC1-8F03-3B181CC959C7}"/>
                </a:ext>
              </a:extLst>
            </p:cNvPr>
            <p:cNvSpPr/>
            <p:nvPr/>
          </p:nvSpPr>
          <p:spPr>
            <a:xfrm>
              <a:off x="0" y="4948862"/>
              <a:ext cx="12192000" cy="1909138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F741A2-2517-494A-868D-957D47F779A9}"/>
                </a:ext>
              </a:extLst>
            </p:cNvPr>
            <p:cNvSpPr/>
            <p:nvPr/>
          </p:nvSpPr>
          <p:spPr>
            <a:xfrm>
              <a:off x="0" y="5563852"/>
              <a:ext cx="12192000" cy="1294147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2F9">
                <a:alpha val="1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B545BCDF-AE9B-4A79-AB96-AD1ECE344488}"/>
              </a:ext>
            </a:extLst>
          </p:cNvPr>
          <p:cNvSpPr/>
          <p:nvPr/>
        </p:nvSpPr>
        <p:spPr>
          <a:xfrm>
            <a:off x="3933230" y="5872775"/>
            <a:ext cx="432554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0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برای اطلاعات بیشتر به 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20begir.com</a:t>
            </a:r>
            <a:r>
              <a:rPr kumimoji="0" lang="fa-IR" sz="20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  بروید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50D7438-1C7A-C48F-F0A1-44EA23D23CE3}"/>
              </a:ext>
            </a:extLst>
          </p:cNvPr>
          <p:cNvSpPr txBox="1"/>
          <p:nvPr/>
        </p:nvSpPr>
        <p:spPr>
          <a:xfrm>
            <a:off x="5389359" y="6445975"/>
            <a:ext cx="64376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fld id="{3F402241-42FF-48DF-A66B-4C3124D1D10E}" type="slidenum">
              <a:rPr lang="en-US" sz="2000" smtClean="0"/>
              <a:pPr algn="r" rtl="1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8151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E4291503-63BB-A1F1-C262-3CE4543BAB28}"/>
              </a:ext>
            </a:extLst>
          </p:cNvPr>
          <p:cNvSpPr/>
          <p:nvPr/>
        </p:nvSpPr>
        <p:spPr>
          <a:xfrm>
            <a:off x="3876492" y="692148"/>
            <a:ext cx="2675927" cy="5473701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8D5303AC-10A3-C667-4B32-7586C120AA5D}"/>
              </a:ext>
            </a:extLst>
          </p:cNvPr>
          <p:cNvSpPr/>
          <p:nvPr/>
        </p:nvSpPr>
        <p:spPr>
          <a:xfrm>
            <a:off x="370253" y="0"/>
            <a:ext cx="3506238" cy="616584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algn="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D6196EB1-417B-2E4D-CA0D-FAF4911A8103}"/>
              </a:ext>
            </a:extLst>
          </p:cNvPr>
          <p:cNvSpPr/>
          <p:nvPr/>
        </p:nvSpPr>
        <p:spPr>
          <a:xfrm>
            <a:off x="6549292" y="692147"/>
            <a:ext cx="5228213" cy="547370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dist="635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6F290EE-1929-1977-4EBC-CCA08AC2324B}"/>
              </a:ext>
            </a:extLst>
          </p:cNvPr>
          <p:cNvSpPr/>
          <p:nvPr/>
        </p:nvSpPr>
        <p:spPr>
          <a:xfrm>
            <a:off x="6549291" y="0"/>
            <a:ext cx="5642709" cy="624077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F6114B24-67A1-C304-1721-FA24FFCAA4D5}"/>
              </a:ext>
            </a:extLst>
          </p:cNvPr>
          <p:cNvCxnSpPr>
            <a:stCxn id="7" idx="2"/>
            <a:endCxn id="17" idx="0"/>
          </p:cNvCxnSpPr>
          <p:nvPr/>
        </p:nvCxnSpPr>
        <p:spPr>
          <a:xfrm>
            <a:off x="9164962" y="1449387"/>
            <a:ext cx="0" cy="595143"/>
          </a:xfrm>
          <a:prstGeom prst="straightConnector1">
            <a:avLst/>
          </a:prstGeom>
          <a:ln w="635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 descr="A picture containing text&#10;&#10;Description automatically generated">
            <a:extLst>
              <a:ext uri="{FF2B5EF4-FFF2-40B4-BE49-F238E27FC236}">
                <a16:creationId xmlns:a16="http://schemas.microsoft.com/office/drawing/2014/main" id="{2465C1CD-48C6-B25B-EF87-8B1BF659166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89270" y="0"/>
            <a:ext cx="3487672" cy="616585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96728580-A781-6A2C-5F10-5EB57D3FA3E0}"/>
              </a:ext>
            </a:extLst>
          </p:cNvPr>
          <p:cNvSpPr/>
          <p:nvPr/>
        </p:nvSpPr>
        <p:spPr>
          <a:xfrm>
            <a:off x="1356494" y="692149"/>
            <a:ext cx="2520000" cy="2520000"/>
          </a:xfrm>
          <a:prstGeom prst="rect">
            <a:avLst/>
          </a:prstGeom>
          <a:solidFill>
            <a:srgbClr val="385A45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C2C5D57-A3B9-B920-2E0B-DD802CE74C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6043" y="1295334"/>
            <a:ext cx="2520450" cy="1313631"/>
          </a:xfrm>
        </p:spPr>
        <p:txBody>
          <a:bodyPr>
            <a:normAutofit fontScale="90000"/>
          </a:bodyPr>
          <a:lstStyle/>
          <a:p>
            <a:pPr algn="ctr" rtl="1"/>
            <a:r>
              <a:rPr lang="fa-I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عنوان شما در اینجا</a:t>
            </a:r>
            <a:endParaRPr 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B335C6E-5271-7D8E-237D-38C15C5F362E}"/>
              </a:ext>
            </a:extLst>
          </p:cNvPr>
          <p:cNvSpPr/>
          <p:nvPr/>
        </p:nvSpPr>
        <p:spPr>
          <a:xfrm>
            <a:off x="8376371" y="692149"/>
            <a:ext cx="1577182" cy="757238"/>
          </a:xfrm>
          <a:prstGeom prst="roundRect">
            <a:avLst>
              <a:gd name="adj" fmla="val 26628"/>
            </a:avLst>
          </a:prstGeom>
          <a:solidFill>
            <a:srgbClr val="3B3732"/>
          </a:solidFill>
          <a:ln w="635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dirty="0">
                <a:cs typeface="B Nazanin" panose="00000700000000000000" pitchFamily="2" charset="-78"/>
              </a:rPr>
              <a:t>سوال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A318DE01-7550-B85D-8E47-F685EB793796}"/>
              </a:ext>
            </a:extLst>
          </p:cNvPr>
          <p:cNvCxnSpPr>
            <a:cxnSpLocks/>
            <a:stCxn id="17" idx="2"/>
            <a:endCxn id="18" idx="0"/>
          </p:cNvCxnSpPr>
          <p:nvPr/>
        </p:nvCxnSpPr>
        <p:spPr>
          <a:xfrm>
            <a:off x="9164962" y="2939264"/>
            <a:ext cx="0" cy="595143"/>
          </a:xfrm>
          <a:prstGeom prst="straightConnector1">
            <a:avLst/>
          </a:prstGeom>
          <a:ln w="635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417846D4-B4BD-DB57-28AE-2AA7A479D374}"/>
              </a:ext>
            </a:extLst>
          </p:cNvPr>
          <p:cNvCxnSpPr>
            <a:cxnSpLocks/>
            <a:stCxn id="18" idx="2"/>
            <a:endCxn id="19" idx="0"/>
          </p:cNvCxnSpPr>
          <p:nvPr/>
        </p:nvCxnSpPr>
        <p:spPr>
          <a:xfrm>
            <a:off x="9164962" y="4429141"/>
            <a:ext cx="0" cy="595144"/>
          </a:xfrm>
          <a:prstGeom prst="straightConnector1">
            <a:avLst/>
          </a:prstGeom>
          <a:ln w="635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1675E583-B87E-4812-B42F-FF3B8F12A670}"/>
              </a:ext>
            </a:extLst>
          </p:cNvPr>
          <p:cNvCxnSpPr>
            <a:cxnSpLocks/>
            <a:stCxn id="18" idx="3"/>
            <a:endCxn id="21" idx="0"/>
          </p:cNvCxnSpPr>
          <p:nvPr/>
        </p:nvCxnSpPr>
        <p:spPr>
          <a:xfrm>
            <a:off x="9612329" y="3981774"/>
            <a:ext cx="1082588" cy="1111259"/>
          </a:xfrm>
          <a:prstGeom prst="bentConnector2">
            <a:avLst/>
          </a:prstGeom>
          <a:ln w="635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E072449B-FDB2-3670-E56E-0C61E79D4823}"/>
              </a:ext>
            </a:extLst>
          </p:cNvPr>
          <p:cNvCxnSpPr>
            <a:cxnSpLocks/>
            <a:stCxn id="19" idx="3"/>
            <a:endCxn id="21" idx="1"/>
          </p:cNvCxnSpPr>
          <p:nvPr/>
        </p:nvCxnSpPr>
        <p:spPr>
          <a:xfrm>
            <a:off x="9612329" y="5471652"/>
            <a:ext cx="293997" cy="0"/>
          </a:xfrm>
          <a:prstGeom prst="straightConnector1">
            <a:avLst/>
          </a:prstGeom>
          <a:ln w="635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1">
            <a:extLst>
              <a:ext uri="{FF2B5EF4-FFF2-40B4-BE49-F238E27FC236}">
                <a16:creationId xmlns:a16="http://schemas.microsoft.com/office/drawing/2014/main" id="{60397285-38A7-8729-F787-D66E0A5B16E3}"/>
              </a:ext>
            </a:extLst>
          </p:cNvPr>
          <p:cNvCxnSpPr>
            <a:cxnSpLocks/>
            <a:stCxn id="19" idx="1"/>
            <a:endCxn id="20" idx="2"/>
          </p:cNvCxnSpPr>
          <p:nvPr/>
        </p:nvCxnSpPr>
        <p:spPr>
          <a:xfrm rot="10800000">
            <a:off x="7635007" y="4360394"/>
            <a:ext cx="1082588" cy="1111259"/>
          </a:xfrm>
          <a:prstGeom prst="bentConnector2">
            <a:avLst/>
          </a:prstGeom>
          <a:ln w="635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31">
            <a:extLst>
              <a:ext uri="{FF2B5EF4-FFF2-40B4-BE49-F238E27FC236}">
                <a16:creationId xmlns:a16="http://schemas.microsoft.com/office/drawing/2014/main" id="{22A5E4F4-DA56-A75E-0608-C59755DB999B}"/>
              </a:ext>
            </a:extLst>
          </p:cNvPr>
          <p:cNvCxnSpPr>
            <a:cxnSpLocks/>
            <a:stCxn id="17" idx="1"/>
            <a:endCxn id="20" idx="0"/>
          </p:cNvCxnSpPr>
          <p:nvPr/>
        </p:nvCxnSpPr>
        <p:spPr>
          <a:xfrm rot="10800000" flipV="1">
            <a:off x="7635007" y="2491897"/>
            <a:ext cx="1082588" cy="1111258"/>
          </a:xfrm>
          <a:prstGeom prst="bentConnector2">
            <a:avLst/>
          </a:prstGeom>
          <a:ln w="635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Oval 53">
            <a:extLst>
              <a:ext uri="{FF2B5EF4-FFF2-40B4-BE49-F238E27FC236}">
                <a16:creationId xmlns:a16="http://schemas.microsoft.com/office/drawing/2014/main" id="{AC23FFC2-22DA-3A57-B779-5D3CA2119370}"/>
              </a:ext>
            </a:extLst>
          </p:cNvPr>
          <p:cNvSpPr/>
          <p:nvPr/>
        </p:nvSpPr>
        <p:spPr>
          <a:xfrm>
            <a:off x="11262050" y="6176864"/>
            <a:ext cx="540000" cy="540000"/>
          </a:xfrm>
          <a:prstGeom prst="ellipse">
            <a:avLst/>
          </a:prstGeom>
          <a:solidFill>
            <a:srgbClr val="5C8868"/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64D18D24-63D2-C147-6EAF-2DAD1B0FAD77}"/>
              </a:ext>
            </a:extLst>
          </p:cNvPr>
          <p:cNvSpPr/>
          <p:nvPr/>
        </p:nvSpPr>
        <p:spPr>
          <a:xfrm>
            <a:off x="11286596" y="6201410"/>
            <a:ext cx="490909" cy="490909"/>
          </a:xfrm>
          <a:prstGeom prst="ellipse">
            <a:avLst/>
          </a:prstGeom>
          <a:solidFill>
            <a:srgbClr val="5C8868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B83D1B5-BE1B-5B58-57A3-EE7794FFEA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1"/>
            <a:fld id="{3F402241-42FF-48DF-A66B-4C3124D1D10E}" type="slidenum">
              <a:rPr lang="en-US" smtClean="0">
                <a:cs typeface="B Nazanin" panose="00000700000000000000" pitchFamily="2" charset="-78"/>
              </a:rPr>
              <a:pPr rtl="1"/>
              <a:t>5</a:t>
            </a:fld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6" name="Circle: Hollow 55">
            <a:extLst>
              <a:ext uri="{FF2B5EF4-FFF2-40B4-BE49-F238E27FC236}">
                <a16:creationId xmlns:a16="http://schemas.microsoft.com/office/drawing/2014/main" id="{4D6E1FEC-2E6D-D0E6-15D6-EC7F5DBA8142}"/>
              </a:ext>
            </a:extLst>
          </p:cNvPr>
          <p:cNvSpPr/>
          <p:nvPr/>
        </p:nvSpPr>
        <p:spPr>
          <a:xfrm>
            <a:off x="1239386" y="1449387"/>
            <a:ext cx="471931" cy="471931"/>
          </a:xfrm>
          <a:prstGeom prst="donut">
            <a:avLst/>
          </a:prstGeom>
          <a:solidFill>
            <a:srgbClr val="385A45"/>
          </a:solidFill>
          <a:ln>
            <a:noFill/>
          </a:ln>
          <a:effectLst>
            <a:outerShdw blurRad="190500" dist="381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E198BC5A-EBF0-BCD1-CD04-67413866C096}"/>
              </a:ext>
            </a:extLst>
          </p:cNvPr>
          <p:cNvSpPr txBox="1"/>
          <p:nvPr/>
        </p:nvSpPr>
        <p:spPr>
          <a:xfrm>
            <a:off x="4317133" y="1704448"/>
            <a:ext cx="1794645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3A9DB07-C678-8203-AD11-8D0801A43529}"/>
              </a:ext>
            </a:extLst>
          </p:cNvPr>
          <p:cNvSpPr txBox="1"/>
          <p:nvPr/>
        </p:nvSpPr>
        <p:spPr>
          <a:xfrm>
            <a:off x="4317133" y="3433402"/>
            <a:ext cx="1794645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23A083A-E25F-3F08-E9D3-A60F95EEFC88}"/>
              </a:ext>
            </a:extLst>
          </p:cNvPr>
          <p:cNvSpPr txBox="1"/>
          <p:nvPr/>
        </p:nvSpPr>
        <p:spPr>
          <a:xfrm>
            <a:off x="4317133" y="5162356"/>
            <a:ext cx="1794645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قالب پاورپوینت بازاریابی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1AA00AAA-1C14-5662-38D6-14F6503AAB56}"/>
              </a:ext>
            </a:extLst>
          </p:cNvPr>
          <p:cNvGrpSpPr/>
          <p:nvPr/>
        </p:nvGrpSpPr>
        <p:grpSpPr>
          <a:xfrm>
            <a:off x="4317133" y="978990"/>
            <a:ext cx="460626" cy="460626"/>
            <a:chOff x="7726363" y="3255963"/>
            <a:chExt cx="346075" cy="346075"/>
          </a:xfrm>
        </p:grpSpPr>
        <p:sp>
          <p:nvSpPr>
            <p:cNvPr id="65" name="Freeform 120">
              <a:extLst>
                <a:ext uri="{FF2B5EF4-FFF2-40B4-BE49-F238E27FC236}">
                  <a16:creationId xmlns:a16="http://schemas.microsoft.com/office/drawing/2014/main" id="{8B9742EE-3491-079C-5E5C-050543CD1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3255963"/>
              <a:ext cx="346075" cy="315913"/>
            </a:xfrm>
            <a:custGeom>
              <a:avLst/>
              <a:gdLst>
                <a:gd name="T0" fmla="*/ 64 w 92"/>
                <a:gd name="T1" fmla="*/ 75 h 84"/>
                <a:gd name="T2" fmla="*/ 73 w 92"/>
                <a:gd name="T3" fmla="*/ 84 h 84"/>
                <a:gd name="T4" fmla="*/ 84 w 92"/>
                <a:gd name="T5" fmla="*/ 73 h 84"/>
                <a:gd name="T6" fmla="*/ 75 w 92"/>
                <a:gd name="T7" fmla="*/ 64 h 84"/>
                <a:gd name="T8" fmla="*/ 79 w 92"/>
                <a:gd name="T9" fmla="*/ 52 h 84"/>
                <a:gd name="T10" fmla="*/ 92 w 92"/>
                <a:gd name="T11" fmla="*/ 52 h 84"/>
                <a:gd name="T12" fmla="*/ 92 w 92"/>
                <a:gd name="T13" fmla="*/ 40 h 84"/>
                <a:gd name="T14" fmla="*/ 79 w 92"/>
                <a:gd name="T15" fmla="*/ 40 h 84"/>
                <a:gd name="T16" fmla="*/ 75 w 92"/>
                <a:gd name="T17" fmla="*/ 28 h 84"/>
                <a:gd name="T18" fmla="*/ 84 w 92"/>
                <a:gd name="T19" fmla="*/ 19 h 84"/>
                <a:gd name="T20" fmla="*/ 73 w 92"/>
                <a:gd name="T21" fmla="*/ 8 h 84"/>
                <a:gd name="T22" fmla="*/ 64 w 92"/>
                <a:gd name="T23" fmla="*/ 17 h 84"/>
                <a:gd name="T24" fmla="*/ 52 w 92"/>
                <a:gd name="T25" fmla="*/ 13 h 84"/>
                <a:gd name="T26" fmla="*/ 52 w 92"/>
                <a:gd name="T27" fmla="*/ 0 h 84"/>
                <a:gd name="T28" fmla="*/ 40 w 92"/>
                <a:gd name="T29" fmla="*/ 0 h 84"/>
                <a:gd name="T30" fmla="*/ 40 w 92"/>
                <a:gd name="T31" fmla="*/ 13 h 84"/>
                <a:gd name="T32" fmla="*/ 28 w 92"/>
                <a:gd name="T33" fmla="*/ 17 h 84"/>
                <a:gd name="T34" fmla="*/ 19 w 92"/>
                <a:gd name="T35" fmla="*/ 8 h 84"/>
                <a:gd name="T36" fmla="*/ 8 w 92"/>
                <a:gd name="T37" fmla="*/ 19 h 84"/>
                <a:gd name="T38" fmla="*/ 17 w 92"/>
                <a:gd name="T39" fmla="*/ 28 h 84"/>
                <a:gd name="T40" fmla="*/ 13 w 92"/>
                <a:gd name="T41" fmla="*/ 40 h 84"/>
                <a:gd name="T42" fmla="*/ 0 w 92"/>
                <a:gd name="T43" fmla="*/ 40 h 84"/>
                <a:gd name="T44" fmla="*/ 0 w 92"/>
                <a:gd name="T45" fmla="*/ 52 h 84"/>
                <a:gd name="T46" fmla="*/ 13 w 92"/>
                <a:gd name="T47" fmla="*/ 52 h 84"/>
                <a:gd name="T48" fmla="*/ 17 w 92"/>
                <a:gd name="T49" fmla="*/ 64 h 84"/>
                <a:gd name="T50" fmla="*/ 8 w 92"/>
                <a:gd name="T51" fmla="*/ 73 h 84"/>
                <a:gd name="T52" fmla="*/ 19 w 92"/>
                <a:gd name="T53" fmla="*/ 84 h 84"/>
                <a:gd name="T54" fmla="*/ 28 w 92"/>
                <a:gd name="T55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" h="84">
                  <a:moveTo>
                    <a:pt x="64" y="75"/>
                  </a:moveTo>
                  <a:cubicBezTo>
                    <a:pt x="73" y="84"/>
                    <a:pt x="73" y="84"/>
                    <a:pt x="73" y="84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77" y="61"/>
                    <a:pt x="78" y="55"/>
                    <a:pt x="79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8" y="37"/>
                    <a:pt x="77" y="31"/>
                    <a:pt x="75" y="28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1" y="15"/>
                    <a:pt x="55" y="14"/>
                    <a:pt x="52" y="13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7" y="14"/>
                    <a:pt x="31" y="15"/>
                    <a:pt x="28" y="1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31"/>
                    <a:pt x="14" y="37"/>
                    <a:pt x="13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5"/>
                    <a:pt x="15" y="61"/>
                    <a:pt x="17" y="6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8" y="75"/>
                    <a:pt x="28" y="75"/>
                    <a:pt x="28" y="75"/>
                  </a:cubicBezTo>
                </a:path>
              </a:pathLst>
            </a:cu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6" name="Line 121">
              <a:extLst>
                <a:ext uri="{FF2B5EF4-FFF2-40B4-BE49-F238E27FC236}">
                  <a16:creationId xmlns:a16="http://schemas.microsoft.com/office/drawing/2014/main" id="{8B2EB789-A608-884E-35B3-C7B74A1C88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7175" y="35575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7" name="Line 122">
              <a:extLst>
                <a:ext uri="{FF2B5EF4-FFF2-40B4-BE49-F238E27FC236}">
                  <a16:creationId xmlns:a16="http://schemas.microsoft.com/office/drawing/2014/main" id="{9F281657-92C5-5371-F211-0BCAAF8B8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7175" y="3587750"/>
              <a:ext cx="44450" cy="0"/>
            </a:xfrm>
            <a:prstGeom prst="line">
              <a:avLst/>
            </a:pr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8" name="Line 123">
              <a:extLst>
                <a:ext uri="{FF2B5EF4-FFF2-40B4-BE49-F238E27FC236}">
                  <a16:creationId xmlns:a16="http://schemas.microsoft.com/office/drawing/2014/main" id="{6873F75E-7CBA-CA88-D912-C2A15B9EA6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99400" y="3587750"/>
              <a:ext cx="0" cy="14288"/>
            </a:xfrm>
            <a:prstGeom prst="line">
              <a:avLst/>
            </a:pr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9" name="Freeform 124">
              <a:extLst>
                <a:ext uri="{FF2B5EF4-FFF2-40B4-BE49-F238E27FC236}">
                  <a16:creationId xmlns:a16="http://schemas.microsoft.com/office/drawing/2014/main" id="{0F9CD4EF-5C71-7A2F-C221-D17694E74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088" y="3346450"/>
              <a:ext cx="173038" cy="180975"/>
            </a:xfrm>
            <a:custGeom>
              <a:avLst/>
              <a:gdLst>
                <a:gd name="T0" fmla="*/ 46 w 46"/>
                <a:gd name="T1" fmla="*/ 22 h 48"/>
                <a:gd name="T2" fmla="*/ 23 w 46"/>
                <a:gd name="T3" fmla="*/ 0 h 48"/>
                <a:gd name="T4" fmla="*/ 0 w 46"/>
                <a:gd name="T5" fmla="*/ 22 h 48"/>
                <a:gd name="T6" fmla="*/ 17 w 46"/>
                <a:gd name="T7" fmla="*/ 43 h 48"/>
                <a:gd name="T8" fmla="*/ 17 w 46"/>
                <a:gd name="T9" fmla="*/ 48 h 48"/>
                <a:gd name="T10" fmla="*/ 29 w 46"/>
                <a:gd name="T11" fmla="*/ 48 h 48"/>
                <a:gd name="T12" fmla="*/ 29 w 46"/>
                <a:gd name="T13" fmla="*/ 43 h 48"/>
                <a:gd name="T14" fmla="*/ 46 w 46"/>
                <a:gd name="T15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8">
                  <a:moveTo>
                    <a:pt x="46" y="22"/>
                  </a:moveTo>
                  <a:cubicBezTo>
                    <a:pt x="46" y="10"/>
                    <a:pt x="36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32"/>
                    <a:pt x="7" y="41"/>
                    <a:pt x="17" y="4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9" y="41"/>
                    <a:pt x="46" y="32"/>
                    <a:pt x="46" y="22"/>
                  </a:cubicBezTo>
                  <a:close/>
                </a:path>
              </a:pathLst>
            </a:cu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A430E3CC-9D35-84DB-B56E-DFF71EBD90AF}"/>
              </a:ext>
            </a:extLst>
          </p:cNvPr>
          <p:cNvGrpSpPr/>
          <p:nvPr/>
        </p:nvGrpSpPr>
        <p:grpSpPr>
          <a:xfrm>
            <a:off x="4317133" y="2707944"/>
            <a:ext cx="460626" cy="460626"/>
            <a:chOff x="5562600" y="2895601"/>
            <a:chExt cx="346075" cy="346075"/>
          </a:xfrm>
        </p:grpSpPr>
        <p:sp>
          <p:nvSpPr>
            <p:cNvPr id="71" name="Freeform 277">
              <a:extLst>
                <a:ext uri="{FF2B5EF4-FFF2-40B4-BE49-F238E27FC236}">
                  <a16:creationId xmlns:a16="http://schemas.microsoft.com/office/drawing/2014/main" id="{B17B45B1-E8CC-127E-B83B-5D61E0A4D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2895601"/>
              <a:ext cx="195263" cy="179388"/>
            </a:xfrm>
            <a:custGeom>
              <a:avLst/>
              <a:gdLst>
                <a:gd name="T0" fmla="*/ 0 w 52"/>
                <a:gd name="T1" fmla="*/ 32 h 48"/>
                <a:gd name="T2" fmla="*/ 4 w 52"/>
                <a:gd name="T3" fmla="*/ 36 h 48"/>
                <a:gd name="T4" fmla="*/ 8 w 52"/>
                <a:gd name="T5" fmla="*/ 36 h 48"/>
                <a:gd name="T6" fmla="*/ 20 w 52"/>
                <a:gd name="T7" fmla="*/ 48 h 48"/>
                <a:gd name="T8" fmla="*/ 20 w 52"/>
                <a:gd name="T9" fmla="*/ 36 h 48"/>
                <a:gd name="T10" fmla="*/ 48 w 52"/>
                <a:gd name="T11" fmla="*/ 36 h 48"/>
                <a:gd name="T12" fmla="*/ 52 w 52"/>
                <a:gd name="T13" fmla="*/ 32 h 48"/>
                <a:gd name="T14" fmla="*/ 52 w 52"/>
                <a:gd name="T15" fmla="*/ 4 h 48"/>
                <a:gd name="T16" fmla="*/ 48 w 52"/>
                <a:gd name="T17" fmla="*/ 0 h 48"/>
                <a:gd name="T18" fmla="*/ 4 w 52"/>
                <a:gd name="T19" fmla="*/ 0 h 48"/>
                <a:gd name="T20" fmla="*/ 0 w 52"/>
                <a:gd name="T21" fmla="*/ 4 h 48"/>
                <a:gd name="T22" fmla="*/ 0 w 52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48">
                  <a:moveTo>
                    <a:pt x="0" y="32"/>
                  </a:moveTo>
                  <a:cubicBezTo>
                    <a:pt x="0" y="34"/>
                    <a:pt x="2" y="36"/>
                    <a:pt x="4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50" y="36"/>
                    <a:pt x="52" y="34"/>
                    <a:pt x="52" y="32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0" y="0"/>
                    <a:pt x="4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lnTo>
                    <a:pt x="0" y="32"/>
                  </a:lnTo>
                  <a:close/>
                </a:path>
              </a:pathLst>
            </a:cu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2" name="Oval 278">
              <a:extLst>
                <a:ext uri="{FF2B5EF4-FFF2-40B4-BE49-F238E27FC236}">
                  <a16:creationId xmlns:a16="http://schemas.microsoft.com/office/drawing/2014/main" id="{31EA6DC6-762D-E7AF-1BBB-F6E911EF9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0250" y="3060701"/>
              <a:ext cx="76200" cy="74613"/>
            </a:xfrm>
            <a:prstGeom prst="ellipse">
              <a:avLst/>
            </a:pr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3" name="Freeform 279">
              <a:extLst>
                <a:ext uri="{FF2B5EF4-FFF2-40B4-BE49-F238E27FC236}">
                  <a16:creationId xmlns:a16="http://schemas.microsoft.com/office/drawing/2014/main" id="{EA2AD73E-4C15-529C-1CCE-A867387A8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025" y="3135313"/>
              <a:ext cx="120650" cy="60325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4" name="Oval 280">
              <a:extLst>
                <a:ext uri="{FF2B5EF4-FFF2-40B4-BE49-F238E27FC236}">
                  <a16:creationId xmlns:a16="http://schemas.microsoft.com/office/drawing/2014/main" id="{7F8E687E-73D2-6447-A473-110BE0A28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4825" y="3060701"/>
              <a:ext cx="76200" cy="74613"/>
            </a:xfrm>
            <a:prstGeom prst="ellipse">
              <a:avLst/>
            </a:pr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Freeform 281">
              <a:extLst>
                <a:ext uri="{FF2B5EF4-FFF2-40B4-BE49-F238E27FC236}">
                  <a16:creationId xmlns:a16="http://schemas.microsoft.com/office/drawing/2014/main" id="{4BFA9461-9329-EC5E-21D6-5FF80CC4D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0" y="3135313"/>
              <a:ext cx="120650" cy="60325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Oval 282">
              <a:extLst>
                <a:ext uri="{FF2B5EF4-FFF2-40B4-BE49-F238E27FC236}">
                  <a16:creationId xmlns:a16="http://schemas.microsoft.com/office/drawing/2014/main" id="{66143F0B-3AAC-7E68-A2C3-751BE7516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38" y="3105151"/>
              <a:ext cx="76200" cy="76200"/>
            </a:xfrm>
            <a:prstGeom prst="ellipse">
              <a:avLst/>
            </a:pr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Freeform 283">
              <a:extLst>
                <a:ext uri="{FF2B5EF4-FFF2-40B4-BE49-F238E27FC236}">
                  <a16:creationId xmlns:a16="http://schemas.microsoft.com/office/drawing/2014/main" id="{6C824C88-E803-3C2F-302E-691E32508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313" y="3181351"/>
              <a:ext cx="120650" cy="60325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8" name="Line 284">
              <a:extLst>
                <a:ext uri="{FF2B5EF4-FFF2-40B4-BE49-F238E27FC236}">
                  <a16:creationId xmlns:a16="http://schemas.microsoft.com/office/drawing/2014/main" id="{4BAB70A9-BF59-6CCD-73C1-2611FDD62C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3250" y="2925763"/>
              <a:ext cx="104775" cy="0"/>
            </a:xfrm>
            <a:prstGeom prst="line">
              <a:avLst/>
            </a:pr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Line 285">
              <a:extLst>
                <a:ext uri="{FF2B5EF4-FFF2-40B4-BE49-F238E27FC236}">
                  <a16:creationId xmlns:a16="http://schemas.microsoft.com/office/drawing/2014/main" id="{F9E3D302-D7B8-C104-366E-3A14E7DF92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3250" y="2955926"/>
              <a:ext cx="104775" cy="0"/>
            </a:xfrm>
            <a:prstGeom prst="line">
              <a:avLst/>
            </a:pr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Line 286">
              <a:extLst>
                <a:ext uri="{FF2B5EF4-FFF2-40B4-BE49-F238E27FC236}">
                  <a16:creationId xmlns:a16="http://schemas.microsoft.com/office/drawing/2014/main" id="{1AB3E917-66F1-61D8-BA2D-7B2DB848E9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3250" y="2986088"/>
              <a:ext cx="104775" cy="0"/>
            </a:xfrm>
            <a:prstGeom prst="line">
              <a:avLst/>
            </a:prstGeom>
            <a:noFill/>
            <a:ln w="15875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8713CAE-C2DB-B85A-98A5-03E0ED4FB370}"/>
              </a:ext>
            </a:extLst>
          </p:cNvPr>
          <p:cNvGrpSpPr/>
          <p:nvPr/>
        </p:nvGrpSpPr>
        <p:grpSpPr>
          <a:xfrm>
            <a:off x="4317133" y="4436898"/>
            <a:ext cx="458514" cy="460626"/>
            <a:chOff x="8032750" y="1452563"/>
            <a:chExt cx="344488" cy="346075"/>
          </a:xfrm>
        </p:grpSpPr>
        <p:sp>
          <p:nvSpPr>
            <p:cNvPr id="82" name="Freeform 62">
              <a:extLst>
                <a:ext uri="{FF2B5EF4-FFF2-40B4-BE49-F238E27FC236}">
                  <a16:creationId xmlns:a16="http://schemas.microsoft.com/office/drawing/2014/main" id="{AE264179-07B9-0E57-7B6F-34A07D200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5300" y="1535113"/>
              <a:ext cx="179388" cy="180975"/>
            </a:xfrm>
            <a:custGeom>
              <a:avLst/>
              <a:gdLst>
                <a:gd name="T0" fmla="*/ 57 w 113"/>
                <a:gd name="T1" fmla="*/ 0 h 114"/>
                <a:gd name="T2" fmla="*/ 71 w 113"/>
                <a:gd name="T3" fmla="*/ 38 h 114"/>
                <a:gd name="T4" fmla="*/ 113 w 113"/>
                <a:gd name="T5" fmla="*/ 38 h 114"/>
                <a:gd name="T6" fmla="*/ 80 w 113"/>
                <a:gd name="T7" fmla="*/ 67 h 114"/>
                <a:gd name="T8" fmla="*/ 94 w 113"/>
                <a:gd name="T9" fmla="*/ 114 h 114"/>
                <a:gd name="T10" fmla="*/ 57 w 113"/>
                <a:gd name="T11" fmla="*/ 86 h 114"/>
                <a:gd name="T12" fmla="*/ 19 w 113"/>
                <a:gd name="T13" fmla="*/ 114 h 114"/>
                <a:gd name="T14" fmla="*/ 33 w 113"/>
                <a:gd name="T15" fmla="*/ 67 h 114"/>
                <a:gd name="T16" fmla="*/ 0 w 113"/>
                <a:gd name="T17" fmla="*/ 38 h 114"/>
                <a:gd name="T18" fmla="*/ 42 w 113"/>
                <a:gd name="T19" fmla="*/ 38 h 114"/>
                <a:gd name="T20" fmla="*/ 57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57" y="0"/>
                  </a:moveTo>
                  <a:lnTo>
                    <a:pt x="71" y="38"/>
                  </a:lnTo>
                  <a:lnTo>
                    <a:pt x="113" y="38"/>
                  </a:lnTo>
                  <a:lnTo>
                    <a:pt x="80" y="67"/>
                  </a:lnTo>
                  <a:lnTo>
                    <a:pt x="94" y="114"/>
                  </a:lnTo>
                  <a:lnTo>
                    <a:pt x="57" y="86"/>
                  </a:lnTo>
                  <a:lnTo>
                    <a:pt x="19" y="114"/>
                  </a:lnTo>
                  <a:lnTo>
                    <a:pt x="33" y="67"/>
                  </a:lnTo>
                  <a:lnTo>
                    <a:pt x="0" y="38"/>
                  </a:lnTo>
                  <a:lnTo>
                    <a:pt x="42" y="38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15875" cap="flat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3" name="Freeform 63">
              <a:extLst>
                <a:ext uri="{FF2B5EF4-FFF2-40B4-BE49-F238E27FC236}">
                  <a16:creationId xmlns:a16="http://schemas.microsoft.com/office/drawing/2014/main" id="{EDDC6823-EB0D-E608-3C56-46A93A887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1452563"/>
              <a:ext cx="344488" cy="346075"/>
            </a:xfrm>
            <a:custGeom>
              <a:avLst/>
              <a:gdLst>
                <a:gd name="T0" fmla="*/ 92 w 92"/>
                <a:gd name="T1" fmla="*/ 46 h 92"/>
                <a:gd name="T2" fmla="*/ 85 w 92"/>
                <a:gd name="T3" fmla="*/ 38 h 92"/>
                <a:gd name="T4" fmla="*/ 88 w 92"/>
                <a:gd name="T5" fmla="*/ 28 h 92"/>
                <a:gd name="T6" fmla="*/ 79 w 92"/>
                <a:gd name="T7" fmla="*/ 24 h 92"/>
                <a:gd name="T8" fmla="*/ 79 w 92"/>
                <a:gd name="T9" fmla="*/ 13 h 92"/>
                <a:gd name="T10" fmla="*/ 68 w 92"/>
                <a:gd name="T11" fmla="*/ 13 h 92"/>
                <a:gd name="T12" fmla="*/ 64 w 92"/>
                <a:gd name="T13" fmla="*/ 4 h 92"/>
                <a:gd name="T14" fmla="*/ 54 w 92"/>
                <a:gd name="T15" fmla="*/ 7 h 92"/>
                <a:gd name="T16" fmla="*/ 46 w 92"/>
                <a:gd name="T17" fmla="*/ 0 h 92"/>
                <a:gd name="T18" fmla="*/ 38 w 92"/>
                <a:gd name="T19" fmla="*/ 7 h 92"/>
                <a:gd name="T20" fmla="*/ 28 w 92"/>
                <a:gd name="T21" fmla="*/ 4 h 92"/>
                <a:gd name="T22" fmla="*/ 24 w 92"/>
                <a:gd name="T23" fmla="*/ 13 h 92"/>
                <a:gd name="T24" fmla="*/ 13 w 92"/>
                <a:gd name="T25" fmla="*/ 13 h 92"/>
                <a:gd name="T26" fmla="*/ 13 w 92"/>
                <a:gd name="T27" fmla="*/ 24 h 92"/>
                <a:gd name="T28" fmla="*/ 3 w 92"/>
                <a:gd name="T29" fmla="*/ 28 h 92"/>
                <a:gd name="T30" fmla="*/ 7 w 92"/>
                <a:gd name="T31" fmla="*/ 38 h 92"/>
                <a:gd name="T32" fmla="*/ 0 w 92"/>
                <a:gd name="T33" fmla="*/ 46 h 92"/>
                <a:gd name="T34" fmla="*/ 7 w 92"/>
                <a:gd name="T35" fmla="*/ 54 h 92"/>
                <a:gd name="T36" fmla="*/ 3 w 92"/>
                <a:gd name="T37" fmla="*/ 64 h 92"/>
                <a:gd name="T38" fmla="*/ 13 w 92"/>
                <a:gd name="T39" fmla="*/ 68 h 92"/>
                <a:gd name="T40" fmla="*/ 13 w 92"/>
                <a:gd name="T41" fmla="*/ 79 h 92"/>
                <a:gd name="T42" fmla="*/ 24 w 92"/>
                <a:gd name="T43" fmla="*/ 79 h 92"/>
                <a:gd name="T44" fmla="*/ 28 w 92"/>
                <a:gd name="T45" fmla="*/ 88 h 92"/>
                <a:gd name="T46" fmla="*/ 38 w 92"/>
                <a:gd name="T47" fmla="*/ 85 h 92"/>
                <a:gd name="T48" fmla="*/ 46 w 92"/>
                <a:gd name="T49" fmla="*/ 92 h 92"/>
                <a:gd name="T50" fmla="*/ 54 w 92"/>
                <a:gd name="T51" fmla="*/ 85 h 92"/>
                <a:gd name="T52" fmla="*/ 64 w 92"/>
                <a:gd name="T53" fmla="*/ 88 h 92"/>
                <a:gd name="T54" fmla="*/ 68 w 92"/>
                <a:gd name="T55" fmla="*/ 79 h 92"/>
                <a:gd name="T56" fmla="*/ 79 w 92"/>
                <a:gd name="T57" fmla="*/ 79 h 92"/>
                <a:gd name="T58" fmla="*/ 79 w 92"/>
                <a:gd name="T59" fmla="*/ 68 h 92"/>
                <a:gd name="T60" fmla="*/ 88 w 92"/>
                <a:gd name="T61" fmla="*/ 64 h 92"/>
                <a:gd name="T62" fmla="*/ 85 w 92"/>
                <a:gd name="T63" fmla="*/ 54 h 92"/>
                <a:gd name="T64" fmla="*/ 92 w 92"/>
                <a:gd name="T65" fmla="*/ 4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92">
                  <a:moveTo>
                    <a:pt x="92" y="46"/>
                  </a:moveTo>
                  <a:cubicBezTo>
                    <a:pt x="92" y="42"/>
                    <a:pt x="89" y="39"/>
                    <a:pt x="85" y="38"/>
                  </a:cubicBezTo>
                  <a:cubicBezTo>
                    <a:pt x="89" y="36"/>
                    <a:pt x="90" y="32"/>
                    <a:pt x="88" y="28"/>
                  </a:cubicBezTo>
                  <a:cubicBezTo>
                    <a:pt x="87" y="25"/>
                    <a:pt x="83" y="23"/>
                    <a:pt x="79" y="24"/>
                  </a:cubicBezTo>
                  <a:cubicBezTo>
                    <a:pt x="82" y="21"/>
                    <a:pt x="81" y="16"/>
                    <a:pt x="79" y="13"/>
                  </a:cubicBezTo>
                  <a:cubicBezTo>
                    <a:pt x="76" y="11"/>
                    <a:pt x="71" y="10"/>
                    <a:pt x="68" y="13"/>
                  </a:cubicBezTo>
                  <a:cubicBezTo>
                    <a:pt x="69" y="9"/>
                    <a:pt x="67" y="5"/>
                    <a:pt x="64" y="4"/>
                  </a:cubicBezTo>
                  <a:cubicBezTo>
                    <a:pt x="60" y="2"/>
                    <a:pt x="56" y="3"/>
                    <a:pt x="54" y="7"/>
                  </a:cubicBezTo>
                  <a:cubicBezTo>
                    <a:pt x="53" y="3"/>
                    <a:pt x="50" y="0"/>
                    <a:pt x="46" y="0"/>
                  </a:cubicBezTo>
                  <a:cubicBezTo>
                    <a:pt x="42" y="0"/>
                    <a:pt x="39" y="3"/>
                    <a:pt x="38" y="7"/>
                  </a:cubicBezTo>
                  <a:cubicBezTo>
                    <a:pt x="36" y="3"/>
                    <a:pt x="32" y="2"/>
                    <a:pt x="28" y="4"/>
                  </a:cubicBezTo>
                  <a:cubicBezTo>
                    <a:pt x="25" y="5"/>
                    <a:pt x="23" y="9"/>
                    <a:pt x="24" y="13"/>
                  </a:cubicBezTo>
                  <a:cubicBezTo>
                    <a:pt x="21" y="10"/>
                    <a:pt x="16" y="11"/>
                    <a:pt x="13" y="13"/>
                  </a:cubicBezTo>
                  <a:cubicBezTo>
                    <a:pt x="11" y="16"/>
                    <a:pt x="10" y="21"/>
                    <a:pt x="13" y="24"/>
                  </a:cubicBezTo>
                  <a:cubicBezTo>
                    <a:pt x="9" y="23"/>
                    <a:pt x="5" y="25"/>
                    <a:pt x="3" y="28"/>
                  </a:cubicBezTo>
                  <a:cubicBezTo>
                    <a:pt x="2" y="32"/>
                    <a:pt x="3" y="36"/>
                    <a:pt x="7" y="38"/>
                  </a:cubicBezTo>
                  <a:cubicBezTo>
                    <a:pt x="3" y="39"/>
                    <a:pt x="0" y="42"/>
                    <a:pt x="0" y="46"/>
                  </a:cubicBezTo>
                  <a:cubicBezTo>
                    <a:pt x="0" y="50"/>
                    <a:pt x="3" y="53"/>
                    <a:pt x="7" y="54"/>
                  </a:cubicBezTo>
                  <a:cubicBezTo>
                    <a:pt x="3" y="56"/>
                    <a:pt x="2" y="60"/>
                    <a:pt x="3" y="64"/>
                  </a:cubicBezTo>
                  <a:cubicBezTo>
                    <a:pt x="5" y="67"/>
                    <a:pt x="9" y="69"/>
                    <a:pt x="13" y="68"/>
                  </a:cubicBezTo>
                  <a:cubicBezTo>
                    <a:pt x="10" y="71"/>
                    <a:pt x="11" y="76"/>
                    <a:pt x="13" y="79"/>
                  </a:cubicBezTo>
                  <a:cubicBezTo>
                    <a:pt x="16" y="81"/>
                    <a:pt x="21" y="82"/>
                    <a:pt x="24" y="79"/>
                  </a:cubicBezTo>
                  <a:cubicBezTo>
                    <a:pt x="23" y="83"/>
                    <a:pt x="25" y="87"/>
                    <a:pt x="28" y="88"/>
                  </a:cubicBezTo>
                  <a:cubicBezTo>
                    <a:pt x="32" y="90"/>
                    <a:pt x="36" y="89"/>
                    <a:pt x="38" y="85"/>
                  </a:cubicBezTo>
                  <a:cubicBezTo>
                    <a:pt x="39" y="89"/>
                    <a:pt x="42" y="92"/>
                    <a:pt x="46" y="92"/>
                  </a:cubicBezTo>
                  <a:cubicBezTo>
                    <a:pt x="50" y="92"/>
                    <a:pt x="53" y="89"/>
                    <a:pt x="54" y="85"/>
                  </a:cubicBezTo>
                  <a:cubicBezTo>
                    <a:pt x="56" y="89"/>
                    <a:pt x="60" y="90"/>
                    <a:pt x="64" y="88"/>
                  </a:cubicBezTo>
                  <a:cubicBezTo>
                    <a:pt x="67" y="87"/>
                    <a:pt x="69" y="83"/>
                    <a:pt x="68" y="79"/>
                  </a:cubicBezTo>
                  <a:cubicBezTo>
                    <a:pt x="71" y="82"/>
                    <a:pt x="76" y="81"/>
                    <a:pt x="79" y="79"/>
                  </a:cubicBezTo>
                  <a:cubicBezTo>
                    <a:pt x="81" y="76"/>
                    <a:pt x="82" y="71"/>
                    <a:pt x="79" y="68"/>
                  </a:cubicBezTo>
                  <a:cubicBezTo>
                    <a:pt x="83" y="69"/>
                    <a:pt x="87" y="67"/>
                    <a:pt x="88" y="64"/>
                  </a:cubicBezTo>
                  <a:cubicBezTo>
                    <a:pt x="90" y="60"/>
                    <a:pt x="89" y="56"/>
                    <a:pt x="85" y="54"/>
                  </a:cubicBezTo>
                  <a:cubicBezTo>
                    <a:pt x="89" y="53"/>
                    <a:pt x="92" y="50"/>
                    <a:pt x="92" y="46"/>
                  </a:cubicBezTo>
                  <a:close/>
                </a:path>
              </a:pathLst>
            </a:custGeom>
            <a:noFill/>
            <a:ln w="15875" cap="flat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1F006A6-D584-F91C-70D8-61752BD71337}"/>
              </a:ext>
            </a:extLst>
          </p:cNvPr>
          <p:cNvGrpSpPr/>
          <p:nvPr/>
        </p:nvGrpSpPr>
        <p:grpSpPr>
          <a:xfrm>
            <a:off x="4317133" y="1572032"/>
            <a:ext cx="2231706" cy="3457908"/>
            <a:chOff x="4317133" y="1572032"/>
            <a:chExt cx="590990" cy="3457908"/>
          </a:xfrm>
        </p:grpSpPr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34C941C0-75DC-D09C-A56A-5413FA33AD0F}"/>
                </a:ext>
              </a:extLst>
            </p:cNvPr>
            <p:cNvCxnSpPr/>
            <p:nvPr/>
          </p:nvCxnSpPr>
          <p:spPr>
            <a:xfrm>
              <a:off x="4317133" y="1572032"/>
              <a:ext cx="590990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8E097EB7-57A8-230C-3139-DC21FFB327C2}"/>
                </a:ext>
              </a:extLst>
            </p:cNvPr>
            <p:cNvCxnSpPr/>
            <p:nvPr/>
          </p:nvCxnSpPr>
          <p:spPr>
            <a:xfrm>
              <a:off x="4317133" y="3300986"/>
              <a:ext cx="590990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4C051E44-A6E2-B3D2-0BC8-9A02DCB8C6B7}"/>
                </a:ext>
              </a:extLst>
            </p:cNvPr>
            <p:cNvCxnSpPr/>
            <p:nvPr/>
          </p:nvCxnSpPr>
          <p:spPr>
            <a:xfrm>
              <a:off x="4317133" y="5029940"/>
              <a:ext cx="590990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Diamond 16">
            <a:extLst>
              <a:ext uri="{FF2B5EF4-FFF2-40B4-BE49-F238E27FC236}">
                <a16:creationId xmlns:a16="http://schemas.microsoft.com/office/drawing/2014/main" id="{36ECDB28-F151-CCE8-DE66-4F059CF1BAE0}"/>
              </a:ext>
            </a:extLst>
          </p:cNvPr>
          <p:cNvSpPr/>
          <p:nvPr/>
        </p:nvSpPr>
        <p:spPr>
          <a:xfrm>
            <a:off x="8717595" y="2044530"/>
            <a:ext cx="894734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8" name="Diamond 17">
            <a:extLst>
              <a:ext uri="{FF2B5EF4-FFF2-40B4-BE49-F238E27FC236}">
                <a16:creationId xmlns:a16="http://schemas.microsoft.com/office/drawing/2014/main" id="{6327FF96-A283-B44F-9BCB-A019FC650F8D}"/>
              </a:ext>
            </a:extLst>
          </p:cNvPr>
          <p:cNvSpPr/>
          <p:nvPr/>
        </p:nvSpPr>
        <p:spPr>
          <a:xfrm>
            <a:off x="8717595" y="3534407"/>
            <a:ext cx="894734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9" name="Diamond 18">
            <a:extLst>
              <a:ext uri="{FF2B5EF4-FFF2-40B4-BE49-F238E27FC236}">
                <a16:creationId xmlns:a16="http://schemas.microsoft.com/office/drawing/2014/main" id="{4DA2ED9E-FC7E-1FAB-FB4E-608EA67C437F}"/>
              </a:ext>
            </a:extLst>
          </p:cNvPr>
          <p:cNvSpPr/>
          <p:nvPr/>
        </p:nvSpPr>
        <p:spPr>
          <a:xfrm>
            <a:off x="8717595" y="5024285"/>
            <a:ext cx="894734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21394E4-A1A9-6A65-0BB9-290961B94445}"/>
              </a:ext>
            </a:extLst>
          </p:cNvPr>
          <p:cNvSpPr/>
          <p:nvPr/>
        </p:nvSpPr>
        <p:spPr>
          <a:xfrm>
            <a:off x="6846416" y="3603155"/>
            <a:ext cx="1577182" cy="757238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600" dirty="0">
                <a:cs typeface="B Nazanin" panose="00000700000000000000" pitchFamily="2" charset="-78"/>
              </a:rPr>
              <a:t>عنوان شما در اینجا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86FAA96-935E-5DA4-C4A4-45D0DB4873C5}"/>
              </a:ext>
            </a:extLst>
          </p:cNvPr>
          <p:cNvSpPr/>
          <p:nvPr/>
        </p:nvSpPr>
        <p:spPr>
          <a:xfrm>
            <a:off x="9906326" y="5093033"/>
            <a:ext cx="1577182" cy="757238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600" dirty="0">
                <a:cs typeface="B Nazanin" panose="00000700000000000000" pitchFamily="2" charset="-78"/>
              </a:rPr>
              <a:t>عنوان شما در اینجا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DB3035B5-C4FD-81C2-7471-FA7EB759947B}"/>
              </a:ext>
            </a:extLst>
          </p:cNvPr>
          <p:cNvSpPr/>
          <p:nvPr/>
        </p:nvSpPr>
        <p:spPr>
          <a:xfrm>
            <a:off x="7977317" y="2264672"/>
            <a:ext cx="446281" cy="446281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4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C83C055D-5995-511A-C16A-113E1B06ABF5}"/>
              </a:ext>
            </a:extLst>
          </p:cNvPr>
          <p:cNvSpPr/>
          <p:nvPr/>
        </p:nvSpPr>
        <p:spPr>
          <a:xfrm>
            <a:off x="9347787" y="3013695"/>
            <a:ext cx="446281" cy="446281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4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2066087B-95BB-5C53-4E76-A8FBB6E612FD}"/>
              </a:ext>
            </a:extLst>
          </p:cNvPr>
          <p:cNvSpPr/>
          <p:nvPr/>
        </p:nvSpPr>
        <p:spPr>
          <a:xfrm>
            <a:off x="9347787" y="4503573"/>
            <a:ext cx="446281" cy="446281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4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7BB5B287-FE22-C49E-FCDB-6C6DFCF8BC24}"/>
              </a:ext>
            </a:extLst>
          </p:cNvPr>
          <p:cNvSpPr/>
          <p:nvPr/>
        </p:nvSpPr>
        <p:spPr>
          <a:xfrm>
            <a:off x="9943460" y="3758634"/>
            <a:ext cx="446281" cy="446281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4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357954E6-BF71-994D-CD82-FB2328710F7B}"/>
              </a:ext>
            </a:extLst>
          </p:cNvPr>
          <p:cNvSpPr/>
          <p:nvPr/>
        </p:nvSpPr>
        <p:spPr>
          <a:xfrm>
            <a:off x="7977317" y="5253890"/>
            <a:ext cx="446281" cy="446281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4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</p:spTree>
    <p:extLst>
      <p:ext uri="{BB962C8B-B14F-4D97-AF65-F5344CB8AC3E}">
        <p14:creationId xmlns:p14="http://schemas.microsoft.com/office/powerpoint/2010/main" val="25881008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picture containing diagram&#10;&#10;Description automatically generated">
            <a:extLst>
              <a:ext uri="{FF2B5EF4-FFF2-40B4-BE49-F238E27FC236}">
                <a16:creationId xmlns:a16="http://schemas.microsoft.com/office/drawing/2014/main" id="{8E69AF96-BDC4-DF00-C9A7-37AD2A6F36C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96FE190-F783-48DD-F010-3605EA5E128F}"/>
              </a:ext>
            </a:extLst>
          </p:cNvPr>
          <p:cNvSpPr/>
          <p:nvPr/>
        </p:nvSpPr>
        <p:spPr>
          <a:xfrm>
            <a:off x="668594" y="692150"/>
            <a:ext cx="10854812" cy="616585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dist="63500" dir="16200000" rotWithShape="0">
              <a:schemeClr val="bg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CC209AC-882A-F98F-D6F5-A806EF4F2C58}"/>
              </a:ext>
            </a:extLst>
          </p:cNvPr>
          <p:cNvSpPr/>
          <p:nvPr/>
        </p:nvSpPr>
        <p:spPr>
          <a:xfrm>
            <a:off x="389950" y="6302240"/>
            <a:ext cx="11189340" cy="289249"/>
          </a:xfrm>
          <a:prstGeom prst="rect">
            <a:avLst/>
          </a:prstGeom>
          <a:gradFill flip="none" rotWithShape="1">
            <a:gsLst>
              <a:gs pos="51300">
                <a:srgbClr val="5C8868"/>
              </a:gs>
              <a:gs pos="0">
                <a:srgbClr val="385A45"/>
              </a:gs>
              <a:gs pos="100000">
                <a:srgbClr val="A7C299"/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  <a:effectLst>
            <a:innerShdw blurRad="152400" dist="50800" dir="10800000">
              <a:prstClr val="black">
                <a:alpha val="2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037EFA5-2B78-4BCC-6DA7-C11C05D356EF}"/>
              </a:ext>
            </a:extLst>
          </p:cNvPr>
          <p:cNvSpPr/>
          <p:nvPr/>
        </p:nvSpPr>
        <p:spPr>
          <a:xfrm>
            <a:off x="493464" y="6302240"/>
            <a:ext cx="2072454" cy="28924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 rtl="1"/>
            <a:r>
              <a:rPr lang="en-US" sz="1400" dirty="0">
                <a:latin typeface="Bahnschrift" panose="020B0502040204020203" pitchFamily="34" charset="0"/>
                <a:cs typeface="B Nazanin" panose="00000700000000000000" pitchFamily="2" charset="-78"/>
              </a:rPr>
              <a:t>Flowchart Power Point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B33C3A68-22C7-7E14-E45A-6E71A1A41BEB}"/>
              </a:ext>
            </a:extLst>
          </p:cNvPr>
          <p:cNvSpPr/>
          <p:nvPr/>
        </p:nvSpPr>
        <p:spPr>
          <a:xfrm>
            <a:off x="11262050" y="6176864"/>
            <a:ext cx="540000" cy="540000"/>
          </a:xfrm>
          <a:prstGeom prst="ellipse">
            <a:avLst/>
          </a:prstGeom>
          <a:solidFill>
            <a:srgbClr val="5C8868"/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Rectangle 14">
            <a:extLst>
              <a:ext uri="{FF2B5EF4-FFF2-40B4-BE49-F238E27FC236}">
                <a16:creationId xmlns:a16="http://schemas.microsoft.com/office/drawing/2014/main" id="{F394DFAE-34A7-CEE0-10B3-A1FEB6F5E379}"/>
              </a:ext>
            </a:extLst>
          </p:cNvPr>
          <p:cNvSpPr/>
          <p:nvPr/>
        </p:nvSpPr>
        <p:spPr>
          <a:xfrm>
            <a:off x="289251" y="6254750"/>
            <a:ext cx="100700" cy="38422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dist="63500" algn="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7B9A8C4-C65F-3144-7F0B-C4BC7E1782BB}"/>
              </a:ext>
            </a:extLst>
          </p:cNvPr>
          <p:cNvSpPr/>
          <p:nvPr/>
        </p:nvSpPr>
        <p:spPr>
          <a:xfrm>
            <a:off x="11286596" y="6201410"/>
            <a:ext cx="490909" cy="490909"/>
          </a:xfrm>
          <a:prstGeom prst="ellipse">
            <a:avLst/>
          </a:prstGeom>
          <a:solidFill>
            <a:srgbClr val="5C8868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ABB9A16-A996-4785-7CBD-3E5235F60B86}"/>
              </a:ext>
            </a:extLst>
          </p:cNvPr>
          <p:cNvSpPr txBox="1">
            <a:spLocks/>
          </p:cNvSpPr>
          <p:nvPr/>
        </p:nvSpPr>
        <p:spPr>
          <a:xfrm>
            <a:off x="11286595" y="6264302"/>
            <a:ext cx="49091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400" b="1" kern="1200">
                <a:solidFill>
                  <a:schemeClr val="bg1"/>
                </a:solidFill>
                <a:latin typeface="Bahnschrift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fld id="{3F402241-42FF-48DF-A66B-4C3124D1D10E}" type="slidenum">
              <a:rPr lang="en-US" smtClean="0">
                <a:cs typeface="B Nazanin" panose="00000700000000000000" pitchFamily="2" charset="-78"/>
              </a:rPr>
              <a:pPr rtl="1"/>
              <a:t>6</a:t>
            </a:fld>
            <a:endParaRPr lang="en-US" dirty="0">
              <a:cs typeface="B Nazanin" panose="00000700000000000000" pitchFamily="2" charset="-78"/>
            </a:endParaRPr>
          </a:p>
        </p:txBody>
      </p:sp>
      <p:pic>
        <p:nvPicPr>
          <p:cNvPr id="20" name="Picture 19" descr="A picture containing diagram&#10;&#10;Description automatically generated">
            <a:extLst>
              <a:ext uri="{FF2B5EF4-FFF2-40B4-BE49-F238E27FC236}">
                <a16:creationId xmlns:a16="http://schemas.microsoft.com/office/drawing/2014/main" id="{53E9C14F-B0A2-6096-DE1D-A2FE9E2D973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5739" y="6069806"/>
            <a:ext cx="204213" cy="788194"/>
          </a:xfrm>
          <a:custGeom>
            <a:avLst/>
            <a:gdLst>
              <a:gd name="connsiteX0" fmla="*/ 0 w 204213"/>
              <a:gd name="connsiteY0" fmla="*/ 0 h 788194"/>
              <a:gd name="connsiteX1" fmla="*/ 204213 w 204213"/>
              <a:gd name="connsiteY1" fmla="*/ 0 h 788194"/>
              <a:gd name="connsiteX2" fmla="*/ 204213 w 204213"/>
              <a:gd name="connsiteY2" fmla="*/ 788194 h 788194"/>
              <a:gd name="connsiteX3" fmla="*/ 0 w 204213"/>
              <a:gd name="connsiteY3" fmla="*/ 788194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213" h="788194">
                <a:moveTo>
                  <a:pt x="0" y="0"/>
                </a:moveTo>
                <a:lnTo>
                  <a:pt x="204213" y="0"/>
                </a:lnTo>
                <a:lnTo>
                  <a:pt x="204213" y="788194"/>
                </a:lnTo>
                <a:lnTo>
                  <a:pt x="0" y="788194"/>
                </a:lnTo>
                <a:close/>
              </a:path>
            </a:pathLst>
          </a:custGeom>
        </p:spPr>
      </p:pic>
      <p:sp>
        <p:nvSpPr>
          <p:cNvPr id="23" name="Title 22">
            <a:extLst>
              <a:ext uri="{FF2B5EF4-FFF2-40B4-BE49-F238E27FC236}">
                <a16:creationId xmlns:a16="http://schemas.microsoft.com/office/drawing/2014/main" id="{4A757972-9F17-0BD9-2313-C74FEADDCC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92134" y="1423358"/>
            <a:ext cx="3070131" cy="2086725"/>
          </a:xfrm>
        </p:spPr>
        <p:txBody>
          <a:bodyPr lIns="0" tIns="0" rIns="0" bIns="0">
            <a:noAutofit/>
          </a:bodyPr>
          <a:lstStyle/>
          <a:p>
            <a:pPr algn="ctr" rtl="1"/>
            <a:r>
              <a:rPr lang="fa-IR" sz="6600" b="1" dirty="0">
                <a:solidFill>
                  <a:srgbClr val="3B3732"/>
                </a:solidFill>
                <a:cs typeface="B Nazanin" panose="00000700000000000000" pitchFamily="2" charset="-78"/>
              </a:rPr>
              <a:t>عنوان شما در اینجا</a:t>
            </a:r>
            <a:endParaRPr lang="en-US" sz="6600" b="1" dirty="0">
              <a:solidFill>
                <a:srgbClr val="3B3732"/>
              </a:solidFill>
              <a:cs typeface="B Nazanin" panose="00000700000000000000" pitchFamily="2" charset="-78"/>
            </a:endParaRPr>
          </a:p>
        </p:txBody>
      </p: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154C4FE1-2795-0335-B7D9-4A8A08168D94}"/>
              </a:ext>
            </a:extLst>
          </p:cNvPr>
          <p:cNvGrpSpPr/>
          <p:nvPr/>
        </p:nvGrpSpPr>
        <p:grpSpPr>
          <a:xfrm flipH="1">
            <a:off x="4280196" y="983228"/>
            <a:ext cx="6427553" cy="4975120"/>
            <a:chOff x="3224212" y="1245398"/>
            <a:chExt cx="5758827" cy="4457506"/>
          </a:xfrm>
          <a:solidFill>
            <a:schemeClr val="bg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D1D5AD3-7F75-E057-39F7-E5549E426A3F}"/>
                </a:ext>
              </a:extLst>
            </p:cNvPr>
            <p:cNvSpPr/>
            <p:nvPr/>
          </p:nvSpPr>
          <p:spPr>
            <a:xfrm rot="20938260">
              <a:off x="3430833" y="3185513"/>
              <a:ext cx="1578719" cy="2128771"/>
            </a:xfrm>
            <a:custGeom>
              <a:avLst/>
              <a:gdLst>
                <a:gd name="connsiteX0" fmla="*/ 0 w 1578719"/>
                <a:gd name="connsiteY0" fmla="*/ 0 h 2128771"/>
                <a:gd name="connsiteX1" fmla="*/ 1578720 w 1578719"/>
                <a:gd name="connsiteY1" fmla="*/ 0 h 2128771"/>
                <a:gd name="connsiteX2" fmla="*/ 1578720 w 1578719"/>
                <a:gd name="connsiteY2" fmla="*/ 2128772 h 2128771"/>
                <a:gd name="connsiteX3" fmla="*/ 0 w 1578719"/>
                <a:gd name="connsiteY3" fmla="*/ 2128772 h 212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8719" h="2128771">
                  <a:moveTo>
                    <a:pt x="0" y="0"/>
                  </a:moveTo>
                  <a:lnTo>
                    <a:pt x="1578720" y="0"/>
                  </a:lnTo>
                  <a:lnTo>
                    <a:pt x="1578720" y="2128772"/>
                  </a:lnTo>
                  <a:lnTo>
                    <a:pt x="0" y="2128772"/>
                  </a:lnTo>
                  <a:close/>
                </a:path>
              </a:pathLst>
            </a:custGeom>
            <a:grpFill/>
            <a:ln w="7144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39" name="Graphic 35" descr="Laptop with phone and calculator">
              <a:extLst>
                <a:ext uri="{FF2B5EF4-FFF2-40B4-BE49-F238E27FC236}">
                  <a16:creationId xmlns:a16="http://schemas.microsoft.com/office/drawing/2014/main" id="{43844BEA-70B8-F9FB-DE1D-2689E83071BD}"/>
                </a:ext>
              </a:extLst>
            </p:cNvPr>
            <p:cNvGrpSpPr/>
            <p:nvPr/>
          </p:nvGrpSpPr>
          <p:grpSpPr>
            <a:xfrm>
              <a:off x="4177638" y="3452695"/>
              <a:ext cx="1578768" cy="2128837"/>
              <a:chOff x="4177638" y="3452695"/>
              <a:chExt cx="1578768" cy="2128837"/>
            </a:xfrm>
            <a:grpFill/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413D4ED-8C44-7E6D-8E07-D897A54A8229}"/>
                  </a:ext>
                </a:extLst>
              </p:cNvPr>
              <p:cNvSpPr/>
              <p:nvPr/>
            </p:nvSpPr>
            <p:spPr>
              <a:xfrm>
                <a:off x="4177638" y="3452695"/>
                <a:ext cx="1578768" cy="2128837"/>
              </a:xfrm>
              <a:custGeom>
                <a:avLst/>
                <a:gdLst>
                  <a:gd name="connsiteX0" fmla="*/ 0 w 1578768"/>
                  <a:gd name="connsiteY0" fmla="*/ 0 h 2128837"/>
                  <a:gd name="connsiteX1" fmla="*/ 1578769 w 1578768"/>
                  <a:gd name="connsiteY1" fmla="*/ 0 h 2128837"/>
                  <a:gd name="connsiteX2" fmla="*/ 1578769 w 1578768"/>
                  <a:gd name="connsiteY2" fmla="*/ 2128838 h 2128837"/>
                  <a:gd name="connsiteX3" fmla="*/ 0 w 1578768"/>
                  <a:gd name="connsiteY3" fmla="*/ 2128838 h 21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8768" h="2128837">
                    <a:moveTo>
                      <a:pt x="0" y="0"/>
                    </a:moveTo>
                    <a:lnTo>
                      <a:pt x="1578769" y="0"/>
                    </a:lnTo>
                    <a:lnTo>
                      <a:pt x="1578769" y="2128838"/>
                    </a:lnTo>
                    <a:lnTo>
                      <a:pt x="0" y="2128838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43DD765E-5FBE-6904-711D-9698D78931B4}"/>
                  </a:ext>
                </a:extLst>
              </p:cNvPr>
              <p:cNvSpPr/>
              <p:nvPr/>
            </p:nvSpPr>
            <p:spPr>
              <a:xfrm>
                <a:off x="4402666" y="3801189"/>
                <a:ext cx="1128712" cy="1453038"/>
              </a:xfrm>
              <a:custGeom>
                <a:avLst/>
                <a:gdLst>
                  <a:gd name="connsiteX0" fmla="*/ 1128713 w 1128712"/>
                  <a:gd name="connsiteY0" fmla="*/ 1453039 h 1453038"/>
                  <a:gd name="connsiteX1" fmla="*/ 0 w 1128712"/>
                  <a:gd name="connsiteY1" fmla="*/ 1453039 h 1453038"/>
                  <a:gd name="connsiteX2" fmla="*/ 0 w 1128712"/>
                  <a:gd name="connsiteY2" fmla="*/ 1445895 h 1453038"/>
                  <a:gd name="connsiteX3" fmla="*/ 1128713 w 1128712"/>
                  <a:gd name="connsiteY3" fmla="*/ 1445895 h 1453038"/>
                  <a:gd name="connsiteX4" fmla="*/ 1128713 w 1128712"/>
                  <a:gd name="connsiteY4" fmla="*/ 1453039 h 1453038"/>
                  <a:gd name="connsiteX5" fmla="*/ 1128713 w 1128712"/>
                  <a:gd name="connsiteY5" fmla="*/ 1380173 h 1453038"/>
                  <a:gd name="connsiteX6" fmla="*/ 0 w 1128712"/>
                  <a:gd name="connsiteY6" fmla="*/ 1380173 h 1453038"/>
                  <a:gd name="connsiteX7" fmla="*/ 0 w 1128712"/>
                  <a:gd name="connsiteY7" fmla="*/ 1387316 h 1453038"/>
                  <a:gd name="connsiteX8" fmla="*/ 1128713 w 1128712"/>
                  <a:gd name="connsiteY8" fmla="*/ 1387316 h 1453038"/>
                  <a:gd name="connsiteX9" fmla="*/ 1128713 w 1128712"/>
                  <a:gd name="connsiteY9" fmla="*/ 1380173 h 1453038"/>
                  <a:gd name="connsiteX10" fmla="*/ 1128713 w 1128712"/>
                  <a:gd name="connsiteY10" fmla="*/ 1314450 h 1453038"/>
                  <a:gd name="connsiteX11" fmla="*/ 0 w 1128712"/>
                  <a:gd name="connsiteY11" fmla="*/ 1314450 h 1453038"/>
                  <a:gd name="connsiteX12" fmla="*/ 0 w 1128712"/>
                  <a:gd name="connsiteY12" fmla="*/ 1321594 h 1453038"/>
                  <a:gd name="connsiteX13" fmla="*/ 1128713 w 1128712"/>
                  <a:gd name="connsiteY13" fmla="*/ 1321594 h 1453038"/>
                  <a:gd name="connsiteX14" fmla="*/ 1128713 w 1128712"/>
                  <a:gd name="connsiteY14" fmla="*/ 1314450 h 1453038"/>
                  <a:gd name="connsiteX15" fmla="*/ 1128713 w 1128712"/>
                  <a:gd name="connsiteY15" fmla="*/ 1248728 h 1453038"/>
                  <a:gd name="connsiteX16" fmla="*/ 0 w 1128712"/>
                  <a:gd name="connsiteY16" fmla="*/ 1248728 h 1453038"/>
                  <a:gd name="connsiteX17" fmla="*/ 0 w 1128712"/>
                  <a:gd name="connsiteY17" fmla="*/ 1255872 h 1453038"/>
                  <a:gd name="connsiteX18" fmla="*/ 1128713 w 1128712"/>
                  <a:gd name="connsiteY18" fmla="*/ 1255872 h 1453038"/>
                  <a:gd name="connsiteX19" fmla="*/ 1128713 w 1128712"/>
                  <a:gd name="connsiteY19" fmla="*/ 1248728 h 1453038"/>
                  <a:gd name="connsiteX20" fmla="*/ 1128713 w 1128712"/>
                  <a:gd name="connsiteY20" fmla="*/ 1183005 h 1453038"/>
                  <a:gd name="connsiteX21" fmla="*/ 0 w 1128712"/>
                  <a:gd name="connsiteY21" fmla="*/ 1183005 h 1453038"/>
                  <a:gd name="connsiteX22" fmla="*/ 0 w 1128712"/>
                  <a:gd name="connsiteY22" fmla="*/ 1190149 h 1453038"/>
                  <a:gd name="connsiteX23" fmla="*/ 1128713 w 1128712"/>
                  <a:gd name="connsiteY23" fmla="*/ 1190149 h 1453038"/>
                  <a:gd name="connsiteX24" fmla="*/ 1128713 w 1128712"/>
                  <a:gd name="connsiteY24" fmla="*/ 1183005 h 1453038"/>
                  <a:gd name="connsiteX25" fmla="*/ 1128713 w 1128712"/>
                  <a:gd name="connsiteY25" fmla="*/ 1117283 h 1453038"/>
                  <a:gd name="connsiteX26" fmla="*/ 0 w 1128712"/>
                  <a:gd name="connsiteY26" fmla="*/ 1117283 h 1453038"/>
                  <a:gd name="connsiteX27" fmla="*/ 0 w 1128712"/>
                  <a:gd name="connsiteY27" fmla="*/ 1124426 h 1453038"/>
                  <a:gd name="connsiteX28" fmla="*/ 1128713 w 1128712"/>
                  <a:gd name="connsiteY28" fmla="*/ 1124426 h 1453038"/>
                  <a:gd name="connsiteX29" fmla="*/ 1128713 w 1128712"/>
                  <a:gd name="connsiteY29" fmla="*/ 1117283 h 1453038"/>
                  <a:gd name="connsiteX30" fmla="*/ 1128713 w 1128712"/>
                  <a:gd name="connsiteY30" fmla="*/ 1051560 h 1453038"/>
                  <a:gd name="connsiteX31" fmla="*/ 0 w 1128712"/>
                  <a:gd name="connsiteY31" fmla="*/ 1051560 h 1453038"/>
                  <a:gd name="connsiteX32" fmla="*/ 0 w 1128712"/>
                  <a:gd name="connsiteY32" fmla="*/ 1058704 h 1453038"/>
                  <a:gd name="connsiteX33" fmla="*/ 1128713 w 1128712"/>
                  <a:gd name="connsiteY33" fmla="*/ 1058704 h 1453038"/>
                  <a:gd name="connsiteX34" fmla="*/ 1128713 w 1128712"/>
                  <a:gd name="connsiteY34" fmla="*/ 1051560 h 1453038"/>
                  <a:gd name="connsiteX35" fmla="*/ 1128713 w 1128712"/>
                  <a:gd name="connsiteY35" fmla="*/ 985838 h 1453038"/>
                  <a:gd name="connsiteX36" fmla="*/ 0 w 1128712"/>
                  <a:gd name="connsiteY36" fmla="*/ 985838 h 1453038"/>
                  <a:gd name="connsiteX37" fmla="*/ 0 w 1128712"/>
                  <a:gd name="connsiteY37" fmla="*/ 992981 h 1453038"/>
                  <a:gd name="connsiteX38" fmla="*/ 1128713 w 1128712"/>
                  <a:gd name="connsiteY38" fmla="*/ 992981 h 1453038"/>
                  <a:gd name="connsiteX39" fmla="*/ 1128713 w 1128712"/>
                  <a:gd name="connsiteY39" fmla="*/ 985838 h 1453038"/>
                  <a:gd name="connsiteX40" fmla="*/ 1128713 w 1128712"/>
                  <a:gd name="connsiteY40" fmla="*/ 920115 h 1453038"/>
                  <a:gd name="connsiteX41" fmla="*/ 0 w 1128712"/>
                  <a:gd name="connsiteY41" fmla="*/ 920115 h 1453038"/>
                  <a:gd name="connsiteX42" fmla="*/ 0 w 1128712"/>
                  <a:gd name="connsiteY42" fmla="*/ 927259 h 1453038"/>
                  <a:gd name="connsiteX43" fmla="*/ 1128713 w 1128712"/>
                  <a:gd name="connsiteY43" fmla="*/ 927259 h 1453038"/>
                  <a:gd name="connsiteX44" fmla="*/ 1128713 w 1128712"/>
                  <a:gd name="connsiteY44" fmla="*/ 920115 h 1453038"/>
                  <a:gd name="connsiteX45" fmla="*/ 1128713 w 1128712"/>
                  <a:gd name="connsiteY45" fmla="*/ 854393 h 1453038"/>
                  <a:gd name="connsiteX46" fmla="*/ 0 w 1128712"/>
                  <a:gd name="connsiteY46" fmla="*/ 854393 h 1453038"/>
                  <a:gd name="connsiteX47" fmla="*/ 0 w 1128712"/>
                  <a:gd name="connsiteY47" fmla="*/ 861537 h 1453038"/>
                  <a:gd name="connsiteX48" fmla="*/ 1128713 w 1128712"/>
                  <a:gd name="connsiteY48" fmla="*/ 861537 h 1453038"/>
                  <a:gd name="connsiteX49" fmla="*/ 1128713 w 1128712"/>
                  <a:gd name="connsiteY49" fmla="*/ 854393 h 1453038"/>
                  <a:gd name="connsiteX50" fmla="*/ 1128713 w 1128712"/>
                  <a:gd name="connsiteY50" fmla="*/ 788670 h 1453038"/>
                  <a:gd name="connsiteX51" fmla="*/ 0 w 1128712"/>
                  <a:gd name="connsiteY51" fmla="*/ 788670 h 1453038"/>
                  <a:gd name="connsiteX52" fmla="*/ 0 w 1128712"/>
                  <a:gd name="connsiteY52" fmla="*/ 795814 h 1453038"/>
                  <a:gd name="connsiteX53" fmla="*/ 1128713 w 1128712"/>
                  <a:gd name="connsiteY53" fmla="*/ 795814 h 1453038"/>
                  <a:gd name="connsiteX54" fmla="*/ 1128713 w 1128712"/>
                  <a:gd name="connsiteY54" fmla="*/ 788670 h 1453038"/>
                  <a:gd name="connsiteX55" fmla="*/ 1128713 w 1128712"/>
                  <a:gd name="connsiteY55" fmla="*/ 722948 h 1453038"/>
                  <a:gd name="connsiteX56" fmla="*/ 0 w 1128712"/>
                  <a:gd name="connsiteY56" fmla="*/ 722948 h 1453038"/>
                  <a:gd name="connsiteX57" fmla="*/ 0 w 1128712"/>
                  <a:gd name="connsiteY57" fmla="*/ 730091 h 1453038"/>
                  <a:gd name="connsiteX58" fmla="*/ 1128713 w 1128712"/>
                  <a:gd name="connsiteY58" fmla="*/ 730091 h 1453038"/>
                  <a:gd name="connsiteX59" fmla="*/ 1128713 w 1128712"/>
                  <a:gd name="connsiteY59" fmla="*/ 722948 h 1453038"/>
                  <a:gd name="connsiteX60" fmla="*/ 1128713 w 1128712"/>
                  <a:gd name="connsiteY60" fmla="*/ 657225 h 1453038"/>
                  <a:gd name="connsiteX61" fmla="*/ 0 w 1128712"/>
                  <a:gd name="connsiteY61" fmla="*/ 657225 h 1453038"/>
                  <a:gd name="connsiteX62" fmla="*/ 0 w 1128712"/>
                  <a:gd name="connsiteY62" fmla="*/ 664369 h 1453038"/>
                  <a:gd name="connsiteX63" fmla="*/ 1128713 w 1128712"/>
                  <a:gd name="connsiteY63" fmla="*/ 664369 h 1453038"/>
                  <a:gd name="connsiteX64" fmla="*/ 1128713 w 1128712"/>
                  <a:gd name="connsiteY64" fmla="*/ 657225 h 1453038"/>
                  <a:gd name="connsiteX65" fmla="*/ 1128713 w 1128712"/>
                  <a:gd name="connsiteY65" fmla="*/ 591503 h 1453038"/>
                  <a:gd name="connsiteX66" fmla="*/ 0 w 1128712"/>
                  <a:gd name="connsiteY66" fmla="*/ 591503 h 1453038"/>
                  <a:gd name="connsiteX67" fmla="*/ 0 w 1128712"/>
                  <a:gd name="connsiteY67" fmla="*/ 598647 h 1453038"/>
                  <a:gd name="connsiteX68" fmla="*/ 1128713 w 1128712"/>
                  <a:gd name="connsiteY68" fmla="*/ 598647 h 1453038"/>
                  <a:gd name="connsiteX69" fmla="*/ 1128713 w 1128712"/>
                  <a:gd name="connsiteY69" fmla="*/ 591503 h 1453038"/>
                  <a:gd name="connsiteX70" fmla="*/ 1128713 w 1128712"/>
                  <a:gd name="connsiteY70" fmla="*/ 525780 h 1453038"/>
                  <a:gd name="connsiteX71" fmla="*/ 0 w 1128712"/>
                  <a:gd name="connsiteY71" fmla="*/ 525780 h 1453038"/>
                  <a:gd name="connsiteX72" fmla="*/ 0 w 1128712"/>
                  <a:gd name="connsiteY72" fmla="*/ 532924 h 1453038"/>
                  <a:gd name="connsiteX73" fmla="*/ 1128713 w 1128712"/>
                  <a:gd name="connsiteY73" fmla="*/ 532924 h 1453038"/>
                  <a:gd name="connsiteX74" fmla="*/ 1128713 w 1128712"/>
                  <a:gd name="connsiteY74" fmla="*/ 525780 h 1453038"/>
                  <a:gd name="connsiteX75" fmla="*/ 1128713 w 1128712"/>
                  <a:gd name="connsiteY75" fmla="*/ 460058 h 1453038"/>
                  <a:gd name="connsiteX76" fmla="*/ 0 w 1128712"/>
                  <a:gd name="connsiteY76" fmla="*/ 460058 h 1453038"/>
                  <a:gd name="connsiteX77" fmla="*/ 0 w 1128712"/>
                  <a:gd name="connsiteY77" fmla="*/ 467201 h 1453038"/>
                  <a:gd name="connsiteX78" fmla="*/ 1128713 w 1128712"/>
                  <a:gd name="connsiteY78" fmla="*/ 467201 h 1453038"/>
                  <a:gd name="connsiteX79" fmla="*/ 1128713 w 1128712"/>
                  <a:gd name="connsiteY79" fmla="*/ 460058 h 1453038"/>
                  <a:gd name="connsiteX80" fmla="*/ 1128713 w 1128712"/>
                  <a:gd name="connsiteY80" fmla="*/ 394335 h 1453038"/>
                  <a:gd name="connsiteX81" fmla="*/ 0 w 1128712"/>
                  <a:gd name="connsiteY81" fmla="*/ 394335 h 1453038"/>
                  <a:gd name="connsiteX82" fmla="*/ 0 w 1128712"/>
                  <a:gd name="connsiteY82" fmla="*/ 401479 h 1453038"/>
                  <a:gd name="connsiteX83" fmla="*/ 1128713 w 1128712"/>
                  <a:gd name="connsiteY83" fmla="*/ 401479 h 1453038"/>
                  <a:gd name="connsiteX84" fmla="*/ 1128713 w 1128712"/>
                  <a:gd name="connsiteY84" fmla="*/ 394335 h 1453038"/>
                  <a:gd name="connsiteX85" fmla="*/ 1128713 w 1128712"/>
                  <a:gd name="connsiteY85" fmla="*/ 328613 h 1453038"/>
                  <a:gd name="connsiteX86" fmla="*/ 0 w 1128712"/>
                  <a:gd name="connsiteY86" fmla="*/ 328613 h 1453038"/>
                  <a:gd name="connsiteX87" fmla="*/ 0 w 1128712"/>
                  <a:gd name="connsiteY87" fmla="*/ 335756 h 1453038"/>
                  <a:gd name="connsiteX88" fmla="*/ 1128713 w 1128712"/>
                  <a:gd name="connsiteY88" fmla="*/ 335756 h 1453038"/>
                  <a:gd name="connsiteX89" fmla="*/ 1128713 w 1128712"/>
                  <a:gd name="connsiteY89" fmla="*/ 328613 h 1453038"/>
                  <a:gd name="connsiteX90" fmla="*/ 1128713 w 1128712"/>
                  <a:gd name="connsiteY90" fmla="*/ 262890 h 1453038"/>
                  <a:gd name="connsiteX91" fmla="*/ 0 w 1128712"/>
                  <a:gd name="connsiteY91" fmla="*/ 262890 h 1453038"/>
                  <a:gd name="connsiteX92" fmla="*/ 0 w 1128712"/>
                  <a:gd name="connsiteY92" fmla="*/ 270034 h 1453038"/>
                  <a:gd name="connsiteX93" fmla="*/ 1128713 w 1128712"/>
                  <a:gd name="connsiteY93" fmla="*/ 270034 h 1453038"/>
                  <a:gd name="connsiteX94" fmla="*/ 1128713 w 1128712"/>
                  <a:gd name="connsiteY94" fmla="*/ 262890 h 1453038"/>
                  <a:gd name="connsiteX95" fmla="*/ 1128713 w 1128712"/>
                  <a:gd name="connsiteY95" fmla="*/ 197168 h 1453038"/>
                  <a:gd name="connsiteX96" fmla="*/ 0 w 1128712"/>
                  <a:gd name="connsiteY96" fmla="*/ 197168 h 1453038"/>
                  <a:gd name="connsiteX97" fmla="*/ 0 w 1128712"/>
                  <a:gd name="connsiteY97" fmla="*/ 204312 h 1453038"/>
                  <a:gd name="connsiteX98" fmla="*/ 1128713 w 1128712"/>
                  <a:gd name="connsiteY98" fmla="*/ 204312 h 1453038"/>
                  <a:gd name="connsiteX99" fmla="*/ 1128713 w 1128712"/>
                  <a:gd name="connsiteY99" fmla="*/ 197168 h 1453038"/>
                  <a:gd name="connsiteX100" fmla="*/ 1128713 w 1128712"/>
                  <a:gd name="connsiteY100" fmla="*/ 131445 h 1453038"/>
                  <a:gd name="connsiteX101" fmla="*/ 0 w 1128712"/>
                  <a:gd name="connsiteY101" fmla="*/ 131445 h 1453038"/>
                  <a:gd name="connsiteX102" fmla="*/ 0 w 1128712"/>
                  <a:gd name="connsiteY102" fmla="*/ 138589 h 1453038"/>
                  <a:gd name="connsiteX103" fmla="*/ 1128713 w 1128712"/>
                  <a:gd name="connsiteY103" fmla="*/ 138589 h 1453038"/>
                  <a:gd name="connsiteX104" fmla="*/ 1128713 w 1128712"/>
                  <a:gd name="connsiteY104" fmla="*/ 131445 h 1453038"/>
                  <a:gd name="connsiteX105" fmla="*/ 1128713 w 1128712"/>
                  <a:gd name="connsiteY105" fmla="*/ 65723 h 1453038"/>
                  <a:gd name="connsiteX106" fmla="*/ 0 w 1128712"/>
                  <a:gd name="connsiteY106" fmla="*/ 65723 h 1453038"/>
                  <a:gd name="connsiteX107" fmla="*/ 0 w 1128712"/>
                  <a:gd name="connsiteY107" fmla="*/ 72866 h 1453038"/>
                  <a:gd name="connsiteX108" fmla="*/ 1128713 w 1128712"/>
                  <a:gd name="connsiteY108" fmla="*/ 72866 h 1453038"/>
                  <a:gd name="connsiteX109" fmla="*/ 1128713 w 1128712"/>
                  <a:gd name="connsiteY109" fmla="*/ 65723 h 1453038"/>
                  <a:gd name="connsiteX110" fmla="*/ 1128713 w 1128712"/>
                  <a:gd name="connsiteY110" fmla="*/ 0 h 1453038"/>
                  <a:gd name="connsiteX111" fmla="*/ 0 w 1128712"/>
                  <a:gd name="connsiteY111" fmla="*/ 0 h 1453038"/>
                  <a:gd name="connsiteX112" fmla="*/ 0 w 1128712"/>
                  <a:gd name="connsiteY112" fmla="*/ 7144 h 1453038"/>
                  <a:gd name="connsiteX113" fmla="*/ 1128713 w 1128712"/>
                  <a:gd name="connsiteY113" fmla="*/ 7144 h 1453038"/>
                  <a:gd name="connsiteX114" fmla="*/ 1128713 w 1128712"/>
                  <a:gd name="connsiteY114" fmla="*/ 0 h 145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1128712" h="1453038">
                    <a:moveTo>
                      <a:pt x="1128713" y="1453039"/>
                    </a:moveTo>
                    <a:lnTo>
                      <a:pt x="0" y="1453039"/>
                    </a:lnTo>
                    <a:lnTo>
                      <a:pt x="0" y="1445895"/>
                    </a:lnTo>
                    <a:lnTo>
                      <a:pt x="1128713" y="1445895"/>
                    </a:lnTo>
                    <a:lnTo>
                      <a:pt x="1128713" y="1453039"/>
                    </a:lnTo>
                    <a:close/>
                    <a:moveTo>
                      <a:pt x="1128713" y="1380173"/>
                    </a:moveTo>
                    <a:lnTo>
                      <a:pt x="0" y="1380173"/>
                    </a:lnTo>
                    <a:lnTo>
                      <a:pt x="0" y="1387316"/>
                    </a:lnTo>
                    <a:lnTo>
                      <a:pt x="1128713" y="1387316"/>
                    </a:lnTo>
                    <a:lnTo>
                      <a:pt x="1128713" y="1380173"/>
                    </a:lnTo>
                    <a:close/>
                    <a:moveTo>
                      <a:pt x="1128713" y="1314450"/>
                    </a:moveTo>
                    <a:lnTo>
                      <a:pt x="0" y="1314450"/>
                    </a:lnTo>
                    <a:lnTo>
                      <a:pt x="0" y="1321594"/>
                    </a:lnTo>
                    <a:lnTo>
                      <a:pt x="1128713" y="1321594"/>
                    </a:lnTo>
                    <a:lnTo>
                      <a:pt x="1128713" y="1314450"/>
                    </a:lnTo>
                    <a:close/>
                    <a:moveTo>
                      <a:pt x="1128713" y="1248728"/>
                    </a:moveTo>
                    <a:lnTo>
                      <a:pt x="0" y="1248728"/>
                    </a:lnTo>
                    <a:lnTo>
                      <a:pt x="0" y="1255872"/>
                    </a:lnTo>
                    <a:lnTo>
                      <a:pt x="1128713" y="1255872"/>
                    </a:lnTo>
                    <a:lnTo>
                      <a:pt x="1128713" y="1248728"/>
                    </a:lnTo>
                    <a:close/>
                    <a:moveTo>
                      <a:pt x="1128713" y="1183005"/>
                    </a:moveTo>
                    <a:lnTo>
                      <a:pt x="0" y="1183005"/>
                    </a:lnTo>
                    <a:lnTo>
                      <a:pt x="0" y="1190149"/>
                    </a:lnTo>
                    <a:lnTo>
                      <a:pt x="1128713" y="1190149"/>
                    </a:lnTo>
                    <a:lnTo>
                      <a:pt x="1128713" y="1183005"/>
                    </a:lnTo>
                    <a:close/>
                    <a:moveTo>
                      <a:pt x="1128713" y="1117283"/>
                    </a:moveTo>
                    <a:lnTo>
                      <a:pt x="0" y="1117283"/>
                    </a:lnTo>
                    <a:lnTo>
                      <a:pt x="0" y="1124426"/>
                    </a:lnTo>
                    <a:lnTo>
                      <a:pt x="1128713" y="1124426"/>
                    </a:lnTo>
                    <a:lnTo>
                      <a:pt x="1128713" y="1117283"/>
                    </a:lnTo>
                    <a:close/>
                    <a:moveTo>
                      <a:pt x="1128713" y="1051560"/>
                    </a:moveTo>
                    <a:lnTo>
                      <a:pt x="0" y="1051560"/>
                    </a:lnTo>
                    <a:lnTo>
                      <a:pt x="0" y="1058704"/>
                    </a:lnTo>
                    <a:lnTo>
                      <a:pt x="1128713" y="1058704"/>
                    </a:lnTo>
                    <a:lnTo>
                      <a:pt x="1128713" y="1051560"/>
                    </a:lnTo>
                    <a:close/>
                    <a:moveTo>
                      <a:pt x="1128713" y="985838"/>
                    </a:moveTo>
                    <a:lnTo>
                      <a:pt x="0" y="985838"/>
                    </a:lnTo>
                    <a:lnTo>
                      <a:pt x="0" y="992981"/>
                    </a:lnTo>
                    <a:lnTo>
                      <a:pt x="1128713" y="992981"/>
                    </a:lnTo>
                    <a:lnTo>
                      <a:pt x="1128713" y="985838"/>
                    </a:lnTo>
                    <a:close/>
                    <a:moveTo>
                      <a:pt x="1128713" y="920115"/>
                    </a:moveTo>
                    <a:lnTo>
                      <a:pt x="0" y="920115"/>
                    </a:lnTo>
                    <a:lnTo>
                      <a:pt x="0" y="927259"/>
                    </a:lnTo>
                    <a:lnTo>
                      <a:pt x="1128713" y="927259"/>
                    </a:lnTo>
                    <a:lnTo>
                      <a:pt x="1128713" y="920115"/>
                    </a:lnTo>
                    <a:close/>
                    <a:moveTo>
                      <a:pt x="1128713" y="854393"/>
                    </a:moveTo>
                    <a:lnTo>
                      <a:pt x="0" y="854393"/>
                    </a:lnTo>
                    <a:lnTo>
                      <a:pt x="0" y="861537"/>
                    </a:lnTo>
                    <a:lnTo>
                      <a:pt x="1128713" y="861537"/>
                    </a:lnTo>
                    <a:lnTo>
                      <a:pt x="1128713" y="854393"/>
                    </a:lnTo>
                    <a:close/>
                    <a:moveTo>
                      <a:pt x="1128713" y="788670"/>
                    </a:moveTo>
                    <a:lnTo>
                      <a:pt x="0" y="788670"/>
                    </a:lnTo>
                    <a:lnTo>
                      <a:pt x="0" y="795814"/>
                    </a:lnTo>
                    <a:lnTo>
                      <a:pt x="1128713" y="795814"/>
                    </a:lnTo>
                    <a:lnTo>
                      <a:pt x="1128713" y="788670"/>
                    </a:lnTo>
                    <a:close/>
                    <a:moveTo>
                      <a:pt x="1128713" y="722948"/>
                    </a:moveTo>
                    <a:lnTo>
                      <a:pt x="0" y="722948"/>
                    </a:lnTo>
                    <a:lnTo>
                      <a:pt x="0" y="730091"/>
                    </a:lnTo>
                    <a:lnTo>
                      <a:pt x="1128713" y="730091"/>
                    </a:lnTo>
                    <a:lnTo>
                      <a:pt x="1128713" y="722948"/>
                    </a:lnTo>
                    <a:close/>
                    <a:moveTo>
                      <a:pt x="1128713" y="657225"/>
                    </a:moveTo>
                    <a:lnTo>
                      <a:pt x="0" y="657225"/>
                    </a:lnTo>
                    <a:lnTo>
                      <a:pt x="0" y="664369"/>
                    </a:lnTo>
                    <a:lnTo>
                      <a:pt x="1128713" y="664369"/>
                    </a:lnTo>
                    <a:lnTo>
                      <a:pt x="1128713" y="657225"/>
                    </a:lnTo>
                    <a:close/>
                    <a:moveTo>
                      <a:pt x="1128713" y="591503"/>
                    </a:moveTo>
                    <a:lnTo>
                      <a:pt x="0" y="591503"/>
                    </a:lnTo>
                    <a:lnTo>
                      <a:pt x="0" y="598647"/>
                    </a:lnTo>
                    <a:lnTo>
                      <a:pt x="1128713" y="598647"/>
                    </a:lnTo>
                    <a:lnTo>
                      <a:pt x="1128713" y="591503"/>
                    </a:lnTo>
                    <a:close/>
                    <a:moveTo>
                      <a:pt x="1128713" y="525780"/>
                    </a:moveTo>
                    <a:lnTo>
                      <a:pt x="0" y="525780"/>
                    </a:lnTo>
                    <a:lnTo>
                      <a:pt x="0" y="532924"/>
                    </a:lnTo>
                    <a:lnTo>
                      <a:pt x="1128713" y="532924"/>
                    </a:lnTo>
                    <a:lnTo>
                      <a:pt x="1128713" y="525780"/>
                    </a:lnTo>
                    <a:close/>
                    <a:moveTo>
                      <a:pt x="1128713" y="460058"/>
                    </a:moveTo>
                    <a:lnTo>
                      <a:pt x="0" y="460058"/>
                    </a:lnTo>
                    <a:lnTo>
                      <a:pt x="0" y="467201"/>
                    </a:lnTo>
                    <a:lnTo>
                      <a:pt x="1128713" y="467201"/>
                    </a:lnTo>
                    <a:lnTo>
                      <a:pt x="1128713" y="460058"/>
                    </a:lnTo>
                    <a:close/>
                    <a:moveTo>
                      <a:pt x="1128713" y="394335"/>
                    </a:moveTo>
                    <a:lnTo>
                      <a:pt x="0" y="394335"/>
                    </a:lnTo>
                    <a:lnTo>
                      <a:pt x="0" y="401479"/>
                    </a:lnTo>
                    <a:lnTo>
                      <a:pt x="1128713" y="401479"/>
                    </a:lnTo>
                    <a:lnTo>
                      <a:pt x="1128713" y="394335"/>
                    </a:lnTo>
                    <a:close/>
                    <a:moveTo>
                      <a:pt x="1128713" y="328613"/>
                    </a:moveTo>
                    <a:lnTo>
                      <a:pt x="0" y="328613"/>
                    </a:lnTo>
                    <a:lnTo>
                      <a:pt x="0" y="335756"/>
                    </a:lnTo>
                    <a:lnTo>
                      <a:pt x="1128713" y="335756"/>
                    </a:lnTo>
                    <a:lnTo>
                      <a:pt x="1128713" y="328613"/>
                    </a:lnTo>
                    <a:close/>
                    <a:moveTo>
                      <a:pt x="1128713" y="262890"/>
                    </a:moveTo>
                    <a:lnTo>
                      <a:pt x="0" y="262890"/>
                    </a:lnTo>
                    <a:lnTo>
                      <a:pt x="0" y="270034"/>
                    </a:lnTo>
                    <a:lnTo>
                      <a:pt x="1128713" y="270034"/>
                    </a:lnTo>
                    <a:lnTo>
                      <a:pt x="1128713" y="262890"/>
                    </a:lnTo>
                    <a:close/>
                    <a:moveTo>
                      <a:pt x="1128713" y="197168"/>
                    </a:moveTo>
                    <a:lnTo>
                      <a:pt x="0" y="197168"/>
                    </a:lnTo>
                    <a:lnTo>
                      <a:pt x="0" y="204312"/>
                    </a:lnTo>
                    <a:lnTo>
                      <a:pt x="1128713" y="204312"/>
                    </a:lnTo>
                    <a:lnTo>
                      <a:pt x="1128713" y="197168"/>
                    </a:lnTo>
                    <a:close/>
                    <a:moveTo>
                      <a:pt x="1128713" y="131445"/>
                    </a:moveTo>
                    <a:lnTo>
                      <a:pt x="0" y="131445"/>
                    </a:lnTo>
                    <a:lnTo>
                      <a:pt x="0" y="138589"/>
                    </a:lnTo>
                    <a:lnTo>
                      <a:pt x="1128713" y="138589"/>
                    </a:lnTo>
                    <a:lnTo>
                      <a:pt x="1128713" y="131445"/>
                    </a:lnTo>
                    <a:close/>
                    <a:moveTo>
                      <a:pt x="1128713" y="65723"/>
                    </a:moveTo>
                    <a:lnTo>
                      <a:pt x="0" y="65723"/>
                    </a:lnTo>
                    <a:lnTo>
                      <a:pt x="0" y="72866"/>
                    </a:lnTo>
                    <a:lnTo>
                      <a:pt x="1128713" y="72866"/>
                    </a:lnTo>
                    <a:lnTo>
                      <a:pt x="1128713" y="65723"/>
                    </a:lnTo>
                    <a:close/>
                    <a:moveTo>
                      <a:pt x="1128713" y="0"/>
                    </a:moveTo>
                    <a:lnTo>
                      <a:pt x="0" y="0"/>
                    </a:lnTo>
                    <a:lnTo>
                      <a:pt x="0" y="7144"/>
                    </a:lnTo>
                    <a:lnTo>
                      <a:pt x="1128713" y="7144"/>
                    </a:lnTo>
                    <a:lnTo>
                      <a:pt x="1128713" y="0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F943679-755E-66D9-BFB5-2E0983804F1E}"/>
                </a:ext>
              </a:extLst>
            </p:cNvPr>
            <p:cNvSpPr/>
            <p:nvPr/>
          </p:nvSpPr>
          <p:spPr>
            <a:xfrm>
              <a:off x="7391090" y="3321843"/>
              <a:ext cx="1591949" cy="2381061"/>
            </a:xfrm>
            <a:custGeom>
              <a:avLst/>
              <a:gdLst>
                <a:gd name="connsiteX0" fmla="*/ 1588677 w 1591949"/>
                <a:gd name="connsiteY0" fmla="*/ 324641 h 2381061"/>
                <a:gd name="connsiteX1" fmla="*/ 1095437 w 1591949"/>
                <a:gd name="connsiteY1" fmla="*/ 333206 h 2381061"/>
                <a:gd name="connsiteX2" fmla="*/ 667526 w 1591949"/>
                <a:gd name="connsiteY2" fmla="*/ 354144 h 2381061"/>
                <a:gd name="connsiteX3" fmla="*/ 712061 w 1591949"/>
                <a:gd name="connsiteY3" fmla="*/ 283878 h 2381061"/>
                <a:gd name="connsiteX4" fmla="*/ 738943 w 1591949"/>
                <a:gd name="connsiteY4" fmla="*/ 204590 h 2381061"/>
                <a:gd name="connsiteX5" fmla="*/ 252432 w 1591949"/>
                <a:gd name="connsiteY5" fmla="*/ 42863 h 2381061"/>
                <a:gd name="connsiteX6" fmla="*/ 213205 w 1591949"/>
                <a:gd name="connsiteY6" fmla="*/ 42863 h 2381061"/>
                <a:gd name="connsiteX7" fmla="*/ 213205 w 1591949"/>
                <a:gd name="connsiteY7" fmla="*/ 0 h 2381061"/>
                <a:gd name="connsiteX8" fmla="*/ 0 w 1591949"/>
                <a:gd name="connsiteY8" fmla="*/ 0 h 2381061"/>
                <a:gd name="connsiteX9" fmla="*/ 0 w 1591949"/>
                <a:gd name="connsiteY9" fmla="*/ 103534 h 2381061"/>
                <a:gd name="connsiteX10" fmla="*/ 213205 w 1591949"/>
                <a:gd name="connsiteY10" fmla="*/ 103534 h 2381061"/>
                <a:gd name="connsiteX11" fmla="*/ 213205 w 1591949"/>
                <a:gd name="connsiteY11" fmla="*/ 57150 h 2381061"/>
                <a:gd name="connsiteX12" fmla="*/ 252432 w 1591949"/>
                <a:gd name="connsiteY12" fmla="*/ 57150 h 2381061"/>
                <a:gd name="connsiteX13" fmla="*/ 725627 w 1591949"/>
                <a:gd name="connsiteY13" fmla="*/ 209769 h 2381061"/>
                <a:gd name="connsiteX14" fmla="*/ 702409 w 1591949"/>
                <a:gd name="connsiteY14" fmla="*/ 273341 h 2381061"/>
                <a:gd name="connsiteX15" fmla="*/ 654653 w 1591949"/>
                <a:gd name="connsiteY15" fmla="*/ 360331 h 2381061"/>
                <a:gd name="connsiteX16" fmla="*/ 1097637 w 1591949"/>
                <a:gd name="connsiteY16" fmla="*/ 347322 h 2381061"/>
                <a:gd name="connsiteX17" fmla="*/ 1575683 w 1591949"/>
                <a:gd name="connsiteY17" fmla="*/ 330577 h 2381061"/>
                <a:gd name="connsiteX18" fmla="*/ 1488429 w 1591949"/>
                <a:gd name="connsiteY18" fmla="*/ 451749 h 2381061"/>
                <a:gd name="connsiteX19" fmla="*/ 1296348 w 1591949"/>
                <a:gd name="connsiteY19" fmla="*/ 1390431 h 2381061"/>
                <a:gd name="connsiteX20" fmla="*/ 1378851 w 1591949"/>
                <a:gd name="connsiteY20" fmla="*/ 1737153 h 2381061"/>
                <a:gd name="connsiteX21" fmla="*/ 1197786 w 1591949"/>
                <a:gd name="connsiteY21" fmla="*/ 2229193 h 2381061"/>
                <a:gd name="connsiteX22" fmla="*/ 653825 w 1591949"/>
                <a:gd name="connsiteY22" fmla="*/ 2348794 h 2381061"/>
                <a:gd name="connsiteX23" fmla="*/ 635801 w 1591949"/>
                <a:gd name="connsiteY23" fmla="*/ 2328856 h 2381061"/>
                <a:gd name="connsiteX24" fmla="*/ 635801 w 1591949"/>
                <a:gd name="connsiteY24" fmla="*/ 2264562 h 2381061"/>
                <a:gd name="connsiteX25" fmla="*/ 664376 w 1591949"/>
                <a:gd name="connsiteY25" fmla="*/ 2264562 h 2381061"/>
                <a:gd name="connsiteX26" fmla="*/ 664376 w 1591949"/>
                <a:gd name="connsiteY26" fmla="*/ 2114543 h 2381061"/>
                <a:gd name="connsiteX27" fmla="*/ 592939 w 1591949"/>
                <a:gd name="connsiteY27" fmla="*/ 2114543 h 2381061"/>
                <a:gd name="connsiteX28" fmla="*/ 592939 w 1591949"/>
                <a:gd name="connsiteY28" fmla="*/ 2264562 h 2381061"/>
                <a:gd name="connsiteX29" fmla="*/ 621514 w 1591949"/>
                <a:gd name="connsiteY29" fmla="*/ 2264562 h 2381061"/>
                <a:gd name="connsiteX30" fmla="*/ 621514 w 1591949"/>
                <a:gd name="connsiteY30" fmla="*/ 2328856 h 2381061"/>
                <a:gd name="connsiteX31" fmla="*/ 647402 w 1591949"/>
                <a:gd name="connsiteY31" fmla="*/ 2361552 h 2381061"/>
                <a:gd name="connsiteX32" fmla="*/ 767725 w 1591949"/>
                <a:gd name="connsiteY32" fmla="*/ 2381062 h 2381061"/>
                <a:gd name="connsiteX33" fmla="*/ 1206301 w 1591949"/>
                <a:gd name="connsiteY33" fmla="*/ 2240666 h 2381061"/>
                <a:gd name="connsiteX34" fmla="*/ 1392938 w 1591949"/>
                <a:gd name="connsiteY34" fmla="*/ 1734703 h 2381061"/>
                <a:gd name="connsiteX35" fmla="*/ 1310135 w 1591949"/>
                <a:gd name="connsiteY35" fmla="*/ 1386645 h 2381061"/>
                <a:gd name="connsiteX36" fmla="*/ 1233590 w 1591949"/>
                <a:gd name="connsiteY36" fmla="*/ 906535 h 2381061"/>
                <a:gd name="connsiteX37" fmla="*/ 1497673 w 1591949"/>
                <a:gd name="connsiteY37" fmla="*/ 462644 h 2381061"/>
                <a:gd name="connsiteX38" fmla="*/ 1588677 w 1591949"/>
                <a:gd name="connsiteY38" fmla="*/ 324641 h 238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91949" h="2381061">
                  <a:moveTo>
                    <a:pt x="1588677" y="324641"/>
                  </a:moveTo>
                  <a:cubicBezTo>
                    <a:pt x="1561588" y="265405"/>
                    <a:pt x="1375794" y="289579"/>
                    <a:pt x="1095437" y="333206"/>
                  </a:cubicBezTo>
                  <a:cubicBezTo>
                    <a:pt x="904435" y="362931"/>
                    <a:pt x="687950" y="396628"/>
                    <a:pt x="667526" y="354144"/>
                  </a:cubicBezTo>
                  <a:cubicBezTo>
                    <a:pt x="663047" y="344822"/>
                    <a:pt x="667134" y="325062"/>
                    <a:pt x="712061" y="283878"/>
                  </a:cubicBezTo>
                  <a:cubicBezTo>
                    <a:pt x="740293" y="257996"/>
                    <a:pt x="749337" y="231322"/>
                    <a:pt x="738943" y="204590"/>
                  </a:cubicBezTo>
                  <a:cubicBezTo>
                    <a:pt x="700531" y="105849"/>
                    <a:pt x="397879" y="42863"/>
                    <a:pt x="252432" y="42863"/>
                  </a:cubicBezTo>
                  <a:lnTo>
                    <a:pt x="213205" y="42863"/>
                  </a:lnTo>
                  <a:lnTo>
                    <a:pt x="213205" y="0"/>
                  </a:lnTo>
                  <a:lnTo>
                    <a:pt x="0" y="0"/>
                  </a:lnTo>
                  <a:lnTo>
                    <a:pt x="0" y="103534"/>
                  </a:lnTo>
                  <a:lnTo>
                    <a:pt x="213205" y="103534"/>
                  </a:lnTo>
                  <a:lnTo>
                    <a:pt x="213205" y="57150"/>
                  </a:lnTo>
                  <a:lnTo>
                    <a:pt x="252432" y="57150"/>
                  </a:lnTo>
                  <a:cubicBezTo>
                    <a:pt x="415852" y="57150"/>
                    <a:pt x="692858" y="125523"/>
                    <a:pt x="725627" y="209769"/>
                  </a:cubicBezTo>
                  <a:cubicBezTo>
                    <a:pt x="733785" y="230750"/>
                    <a:pt x="726191" y="251539"/>
                    <a:pt x="702409" y="273341"/>
                  </a:cubicBezTo>
                  <a:cubicBezTo>
                    <a:pt x="659990" y="312225"/>
                    <a:pt x="644809" y="339871"/>
                    <a:pt x="654653" y="360331"/>
                  </a:cubicBezTo>
                  <a:cubicBezTo>
                    <a:pt x="677992" y="408865"/>
                    <a:pt x="837576" y="387791"/>
                    <a:pt x="1097637" y="347322"/>
                  </a:cubicBezTo>
                  <a:cubicBezTo>
                    <a:pt x="1310171" y="314239"/>
                    <a:pt x="1551065" y="276756"/>
                    <a:pt x="1575683" y="330577"/>
                  </a:cubicBezTo>
                  <a:cubicBezTo>
                    <a:pt x="1582769" y="346065"/>
                    <a:pt x="1573383" y="379669"/>
                    <a:pt x="1488429" y="451749"/>
                  </a:cubicBezTo>
                  <a:cubicBezTo>
                    <a:pt x="1123712" y="761210"/>
                    <a:pt x="1199900" y="1038880"/>
                    <a:pt x="1296348" y="1390431"/>
                  </a:cubicBezTo>
                  <a:cubicBezTo>
                    <a:pt x="1326266" y="1499466"/>
                    <a:pt x="1357198" y="1612209"/>
                    <a:pt x="1378851" y="1737153"/>
                  </a:cubicBezTo>
                  <a:cubicBezTo>
                    <a:pt x="1424271" y="1999193"/>
                    <a:pt x="1305456" y="2149362"/>
                    <a:pt x="1197786" y="2229193"/>
                  </a:cubicBezTo>
                  <a:cubicBezTo>
                    <a:pt x="1012069" y="2366889"/>
                    <a:pt x="733878" y="2389092"/>
                    <a:pt x="653825" y="2348794"/>
                  </a:cubicBezTo>
                  <a:cubicBezTo>
                    <a:pt x="645602" y="2344650"/>
                    <a:pt x="635801" y="2337835"/>
                    <a:pt x="635801" y="2328856"/>
                  </a:cubicBezTo>
                  <a:lnTo>
                    <a:pt x="635801" y="2264562"/>
                  </a:lnTo>
                  <a:lnTo>
                    <a:pt x="664376" y="2264562"/>
                  </a:lnTo>
                  <a:lnTo>
                    <a:pt x="664376" y="2114543"/>
                  </a:lnTo>
                  <a:lnTo>
                    <a:pt x="592939" y="2114543"/>
                  </a:lnTo>
                  <a:lnTo>
                    <a:pt x="592939" y="2264562"/>
                  </a:lnTo>
                  <a:lnTo>
                    <a:pt x="621514" y="2264562"/>
                  </a:lnTo>
                  <a:lnTo>
                    <a:pt x="621514" y="2328856"/>
                  </a:lnTo>
                  <a:cubicBezTo>
                    <a:pt x="621514" y="2337828"/>
                    <a:pt x="626007" y="2350780"/>
                    <a:pt x="647402" y="2361552"/>
                  </a:cubicBezTo>
                  <a:cubicBezTo>
                    <a:pt x="671870" y="2373868"/>
                    <a:pt x="714582" y="2381062"/>
                    <a:pt x="767725" y="2381062"/>
                  </a:cubicBezTo>
                  <a:cubicBezTo>
                    <a:pt x="890397" y="2381062"/>
                    <a:pt x="1068648" y="2342736"/>
                    <a:pt x="1206301" y="2240666"/>
                  </a:cubicBezTo>
                  <a:cubicBezTo>
                    <a:pt x="1317200" y="2158441"/>
                    <a:pt x="1439602" y="2003915"/>
                    <a:pt x="1392938" y="1734703"/>
                  </a:cubicBezTo>
                  <a:cubicBezTo>
                    <a:pt x="1371164" y="1609094"/>
                    <a:pt x="1340139" y="1496001"/>
                    <a:pt x="1310135" y="1386645"/>
                  </a:cubicBezTo>
                  <a:cubicBezTo>
                    <a:pt x="1261422" y="1209101"/>
                    <a:pt x="1219353" y="1055768"/>
                    <a:pt x="1233590" y="906535"/>
                  </a:cubicBezTo>
                  <a:cubicBezTo>
                    <a:pt x="1249163" y="743350"/>
                    <a:pt x="1333074" y="602304"/>
                    <a:pt x="1497673" y="462644"/>
                  </a:cubicBezTo>
                  <a:cubicBezTo>
                    <a:pt x="1573425" y="398371"/>
                    <a:pt x="1602344" y="354516"/>
                    <a:pt x="1588677" y="324641"/>
                  </a:cubicBezTo>
                  <a:close/>
                </a:path>
              </a:pathLst>
            </a:custGeom>
            <a:grpFill/>
            <a:ln w="7144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43" name="Graphic 35" descr="Laptop with phone and calculator">
              <a:extLst>
                <a:ext uri="{FF2B5EF4-FFF2-40B4-BE49-F238E27FC236}">
                  <a16:creationId xmlns:a16="http://schemas.microsoft.com/office/drawing/2014/main" id="{73E7FFA1-9EF2-F377-7B4E-7EF7EEAB02EB}"/>
                </a:ext>
              </a:extLst>
            </p:cNvPr>
            <p:cNvGrpSpPr/>
            <p:nvPr/>
          </p:nvGrpSpPr>
          <p:grpSpPr>
            <a:xfrm>
              <a:off x="3224212" y="3335402"/>
              <a:ext cx="795027" cy="1536634"/>
              <a:chOff x="3224212" y="3335402"/>
              <a:chExt cx="795027" cy="1536634"/>
            </a:xfrm>
            <a:grpFill/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A06BAA1-BC57-4DE5-38E5-1F8A99FE6DF4}"/>
                  </a:ext>
                </a:extLst>
              </p:cNvPr>
              <p:cNvSpPr/>
              <p:nvPr/>
            </p:nvSpPr>
            <p:spPr>
              <a:xfrm>
                <a:off x="3224212" y="3335402"/>
                <a:ext cx="795027" cy="1536634"/>
              </a:xfrm>
              <a:custGeom>
                <a:avLst/>
                <a:gdLst>
                  <a:gd name="connsiteX0" fmla="*/ 737299 w 795027"/>
                  <a:gd name="connsiteY0" fmla="*/ 1536635 h 1536634"/>
                  <a:gd name="connsiteX1" fmla="*/ 57729 w 795027"/>
                  <a:gd name="connsiteY1" fmla="*/ 1536635 h 1536634"/>
                  <a:gd name="connsiteX2" fmla="*/ 0 w 795027"/>
                  <a:gd name="connsiteY2" fmla="*/ 1478906 h 1536634"/>
                  <a:gd name="connsiteX3" fmla="*/ 0 w 795027"/>
                  <a:gd name="connsiteY3" fmla="*/ 57729 h 1536634"/>
                  <a:gd name="connsiteX4" fmla="*/ 57729 w 795027"/>
                  <a:gd name="connsiteY4" fmla="*/ 0 h 1536634"/>
                  <a:gd name="connsiteX5" fmla="*/ 737299 w 795027"/>
                  <a:gd name="connsiteY5" fmla="*/ 0 h 1536634"/>
                  <a:gd name="connsiteX6" fmla="*/ 795028 w 795027"/>
                  <a:gd name="connsiteY6" fmla="*/ 57729 h 1536634"/>
                  <a:gd name="connsiteX7" fmla="*/ 795028 w 795027"/>
                  <a:gd name="connsiteY7" fmla="*/ 1478906 h 1536634"/>
                  <a:gd name="connsiteX8" fmla="*/ 737299 w 795027"/>
                  <a:gd name="connsiteY8" fmla="*/ 1536635 h 153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5027" h="1536634">
                    <a:moveTo>
                      <a:pt x="737299" y="1536635"/>
                    </a:moveTo>
                    <a:lnTo>
                      <a:pt x="57729" y="1536635"/>
                    </a:lnTo>
                    <a:cubicBezTo>
                      <a:pt x="25846" y="1536635"/>
                      <a:pt x="0" y="1510789"/>
                      <a:pt x="0" y="1478906"/>
                    </a:cubicBezTo>
                    <a:lnTo>
                      <a:pt x="0" y="57729"/>
                    </a:lnTo>
                    <a:cubicBezTo>
                      <a:pt x="0" y="25846"/>
                      <a:pt x="25846" y="0"/>
                      <a:pt x="57729" y="0"/>
                    </a:cubicBezTo>
                    <a:lnTo>
                      <a:pt x="737299" y="0"/>
                    </a:lnTo>
                    <a:cubicBezTo>
                      <a:pt x="769182" y="0"/>
                      <a:pt x="795028" y="25846"/>
                      <a:pt x="795028" y="57729"/>
                    </a:cubicBezTo>
                    <a:lnTo>
                      <a:pt x="795028" y="1478906"/>
                    </a:lnTo>
                    <a:cubicBezTo>
                      <a:pt x="795028" y="1510789"/>
                      <a:pt x="769182" y="1536635"/>
                      <a:pt x="737299" y="1536635"/>
                    </a:cubicBez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45" name="Graphic 35" descr="Laptop with phone and calculator">
                <a:extLst>
                  <a:ext uri="{FF2B5EF4-FFF2-40B4-BE49-F238E27FC236}">
                    <a16:creationId xmlns:a16="http://schemas.microsoft.com/office/drawing/2014/main" id="{A1599530-E76A-4ED1-DA19-EBAA81C1A46C}"/>
                  </a:ext>
                </a:extLst>
              </p:cNvPr>
              <p:cNvGrpSpPr/>
              <p:nvPr/>
            </p:nvGrpSpPr>
            <p:grpSpPr>
              <a:xfrm>
                <a:off x="3315595" y="4102991"/>
                <a:ext cx="622192" cy="608361"/>
                <a:chOff x="3315595" y="4102991"/>
                <a:chExt cx="622192" cy="608361"/>
              </a:xfrm>
              <a:grpFill/>
            </p:grpSpPr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09B2430B-AEFD-896F-CA9D-B42B8238A66A}"/>
                    </a:ext>
                  </a:extLst>
                </p:cNvPr>
                <p:cNvSpPr/>
                <p:nvPr/>
              </p:nvSpPr>
              <p:spPr>
                <a:xfrm>
                  <a:off x="3315595" y="4102991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4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7F81C1F0-497D-EF26-A0EB-CACE6984F9BF}"/>
                    </a:ext>
                  </a:extLst>
                </p:cNvPr>
                <p:cNvSpPr/>
                <p:nvPr/>
              </p:nvSpPr>
              <p:spPr>
                <a:xfrm>
                  <a:off x="3450405" y="4102991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4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93115393-9319-A28B-12E2-162EFCE5BD20}"/>
                    </a:ext>
                  </a:extLst>
                </p:cNvPr>
                <p:cNvSpPr/>
                <p:nvPr/>
              </p:nvSpPr>
              <p:spPr>
                <a:xfrm>
                  <a:off x="3585214" y="4102991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3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3C638180-4E3B-8D1F-E376-9DF7876B3093}"/>
                    </a:ext>
                  </a:extLst>
                </p:cNvPr>
                <p:cNvSpPr/>
                <p:nvPr/>
              </p:nvSpPr>
              <p:spPr>
                <a:xfrm>
                  <a:off x="3720024" y="4102991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3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7948017C-806D-A7F5-F3E6-EA3D94123E68}"/>
                    </a:ext>
                  </a:extLst>
                </p:cNvPr>
                <p:cNvSpPr/>
                <p:nvPr/>
              </p:nvSpPr>
              <p:spPr>
                <a:xfrm>
                  <a:off x="3854834" y="4102991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3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808E4D91-21A2-A6CA-CE01-4EF64A2C0D7C}"/>
                    </a:ext>
                  </a:extLst>
                </p:cNvPr>
                <p:cNvSpPr/>
                <p:nvPr/>
              </p:nvSpPr>
              <p:spPr>
                <a:xfrm>
                  <a:off x="3315595" y="4234343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6 h 82953"/>
                    <a:gd name="connsiteX1" fmla="*/ 41477 w 82953"/>
                    <a:gd name="connsiteY1" fmla="*/ 82953 h 82953"/>
                    <a:gd name="connsiteX2" fmla="*/ 0 w 82953"/>
                    <a:gd name="connsiteY2" fmla="*/ 41476 h 82953"/>
                    <a:gd name="connsiteX3" fmla="*/ 41477 w 82953"/>
                    <a:gd name="connsiteY3" fmla="*/ 0 h 82953"/>
                    <a:gd name="connsiteX4" fmla="*/ 82953 w 82953"/>
                    <a:gd name="connsiteY4" fmla="*/ 41476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6"/>
                      </a:moveTo>
                      <a:cubicBezTo>
                        <a:pt x="82953" y="64383"/>
                        <a:pt x="64384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6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69"/>
                        <a:pt x="82953" y="4147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1D04BC7F-171C-E9B5-4370-971488583820}"/>
                    </a:ext>
                  </a:extLst>
                </p:cNvPr>
                <p:cNvSpPr/>
                <p:nvPr/>
              </p:nvSpPr>
              <p:spPr>
                <a:xfrm>
                  <a:off x="3450405" y="4234343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6 h 82953"/>
                    <a:gd name="connsiteX1" fmla="*/ 41477 w 82953"/>
                    <a:gd name="connsiteY1" fmla="*/ 82953 h 82953"/>
                    <a:gd name="connsiteX2" fmla="*/ 0 w 82953"/>
                    <a:gd name="connsiteY2" fmla="*/ 41476 h 82953"/>
                    <a:gd name="connsiteX3" fmla="*/ 41477 w 82953"/>
                    <a:gd name="connsiteY3" fmla="*/ 0 h 82953"/>
                    <a:gd name="connsiteX4" fmla="*/ 82953 w 82953"/>
                    <a:gd name="connsiteY4" fmla="*/ 41476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6"/>
                      </a:moveTo>
                      <a:cubicBezTo>
                        <a:pt x="82953" y="64383"/>
                        <a:pt x="64384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6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69"/>
                        <a:pt x="82953" y="4147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8786DF54-45A5-4AE1-7D9A-F062036DE174}"/>
                    </a:ext>
                  </a:extLst>
                </p:cNvPr>
                <p:cNvSpPr/>
                <p:nvPr/>
              </p:nvSpPr>
              <p:spPr>
                <a:xfrm>
                  <a:off x="3585214" y="4234343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6 h 82953"/>
                    <a:gd name="connsiteX1" fmla="*/ 41477 w 82953"/>
                    <a:gd name="connsiteY1" fmla="*/ 82953 h 82953"/>
                    <a:gd name="connsiteX2" fmla="*/ 0 w 82953"/>
                    <a:gd name="connsiteY2" fmla="*/ 41476 h 82953"/>
                    <a:gd name="connsiteX3" fmla="*/ 41477 w 82953"/>
                    <a:gd name="connsiteY3" fmla="*/ 0 h 82953"/>
                    <a:gd name="connsiteX4" fmla="*/ 82953 w 82953"/>
                    <a:gd name="connsiteY4" fmla="*/ 41476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6"/>
                      </a:moveTo>
                      <a:cubicBezTo>
                        <a:pt x="82953" y="64383"/>
                        <a:pt x="64383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6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69"/>
                        <a:pt x="82953" y="4147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281220CA-DF8D-8A34-1F00-A6662AABDDF0}"/>
                    </a:ext>
                  </a:extLst>
                </p:cNvPr>
                <p:cNvSpPr/>
                <p:nvPr/>
              </p:nvSpPr>
              <p:spPr>
                <a:xfrm>
                  <a:off x="3720024" y="4234343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6 h 82953"/>
                    <a:gd name="connsiteX1" fmla="*/ 41477 w 82953"/>
                    <a:gd name="connsiteY1" fmla="*/ 82953 h 82953"/>
                    <a:gd name="connsiteX2" fmla="*/ 0 w 82953"/>
                    <a:gd name="connsiteY2" fmla="*/ 41476 h 82953"/>
                    <a:gd name="connsiteX3" fmla="*/ 41477 w 82953"/>
                    <a:gd name="connsiteY3" fmla="*/ 0 h 82953"/>
                    <a:gd name="connsiteX4" fmla="*/ 82953 w 82953"/>
                    <a:gd name="connsiteY4" fmla="*/ 41476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6"/>
                      </a:moveTo>
                      <a:cubicBezTo>
                        <a:pt x="82953" y="64383"/>
                        <a:pt x="64383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6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69"/>
                        <a:pt x="82953" y="4147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CA88318D-550D-4A9A-BE1A-640719E41033}"/>
                    </a:ext>
                  </a:extLst>
                </p:cNvPr>
                <p:cNvSpPr/>
                <p:nvPr/>
              </p:nvSpPr>
              <p:spPr>
                <a:xfrm>
                  <a:off x="3854834" y="4234343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6 h 82953"/>
                    <a:gd name="connsiteX1" fmla="*/ 41477 w 82953"/>
                    <a:gd name="connsiteY1" fmla="*/ 82953 h 82953"/>
                    <a:gd name="connsiteX2" fmla="*/ 0 w 82953"/>
                    <a:gd name="connsiteY2" fmla="*/ 41476 h 82953"/>
                    <a:gd name="connsiteX3" fmla="*/ 41477 w 82953"/>
                    <a:gd name="connsiteY3" fmla="*/ 0 h 82953"/>
                    <a:gd name="connsiteX4" fmla="*/ 82953 w 82953"/>
                    <a:gd name="connsiteY4" fmla="*/ 41476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6"/>
                      </a:moveTo>
                      <a:cubicBezTo>
                        <a:pt x="82953" y="64383"/>
                        <a:pt x="64383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6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69"/>
                        <a:pt x="82953" y="4147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2313BB64-50F7-F8C3-7780-B64053B739B8}"/>
                    </a:ext>
                  </a:extLst>
                </p:cNvPr>
                <p:cNvSpPr/>
                <p:nvPr/>
              </p:nvSpPr>
              <p:spPr>
                <a:xfrm>
                  <a:off x="3315595" y="4365695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4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F2C73653-CB61-83E6-98DA-927CBE0ECD05}"/>
                    </a:ext>
                  </a:extLst>
                </p:cNvPr>
                <p:cNvSpPr/>
                <p:nvPr/>
              </p:nvSpPr>
              <p:spPr>
                <a:xfrm>
                  <a:off x="3450405" y="4365695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4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6936BD8E-850E-E0A5-35FA-0DEEA65B5CF7}"/>
                    </a:ext>
                  </a:extLst>
                </p:cNvPr>
                <p:cNvSpPr/>
                <p:nvPr/>
              </p:nvSpPr>
              <p:spPr>
                <a:xfrm>
                  <a:off x="3585214" y="4365695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3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61FCC6C0-415B-214B-DE7B-7C718F6B1287}"/>
                    </a:ext>
                  </a:extLst>
                </p:cNvPr>
                <p:cNvSpPr/>
                <p:nvPr/>
              </p:nvSpPr>
              <p:spPr>
                <a:xfrm>
                  <a:off x="3720024" y="4365695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3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6738FBB1-0214-EB3A-4849-5F1DBC0DC7D8}"/>
                    </a:ext>
                  </a:extLst>
                </p:cNvPr>
                <p:cNvSpPr/>
                <p:nvPr/>
              </p:nvSpPr>
              <p:spPr>
                <a:xfrm>
                  <a:off x="3854834" y="4365695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3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6E1A88E9-D667-4B12-7EC8-99335E631B99}"/>
                    </a:ext>
                  </a:extLst>
                </p:cNvPr>
                <p:cNvSpPr/>
                <p:nvPr/>
              </p:nvSpPr>
              <p:spPr>
                <a:xfrm>
                  <a:off x="3315595" y="4497047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4"/>
                        <a:pt x="64384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6BF3B23F-2DD9-0D45-91E0-AE8D9BA2BD2C}"/>
                    </a:ext>
                  </a:extLst>
                </p:cNvPr>
                <p:cNvSpPr/>
                <p:nvPr/>
              </p:nvSpPr>
              <p:spPr>
                <a:xfrm>
                  <a:off x="3450405" y="4497047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4"/>
                        <a:pt x="64384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4BFB449D-1042-FCFC-6B20-FD2FA6EF99AB}"/>
                    </a:ext>
                  </a:extLst>
                </p:cNvPr>
                <p:cNvSpPr/>
                <p:nvPr/>
              </p:nvSpPr>
              <p:spPr>
                <a:xfrm>
                  <a:off x="3585214" y="4497047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4"/>
                        <a:pt x="64383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872F4A7C-FC8A-E00A-4322-CC4F516EE32D}"/>
                    </a:ext>
                  </a:extLst>
                </p:cNvPr>
                <p:cNvSpPr/>
                <p:nvPr/>
              </p:nvSpPr>
              <p:spPr>
                <a:xfrm>
                  <a:off x="3720024" y="4497047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4"/>
                        <a:pt x="64383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AFE00B85-99F6-52F0-45E4-11F5C825CBE7}"/>
                    </a:ext>
                  </a:extLst>
                </p:cNvPr>
                <p:cNvSpPr/>
                <p:nvPr/>
              </p:nvSpPr>
              <p:spPr>
                <a:xfrm>
                  <a:off x="3854834" y="4497047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4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4"/>
                        <a:pt x="64383" y="82954"/>
                        <a:pt x="41477" y="82954"/>
                      </a:cubicBezTo>
                      <a:cubicBezTo>
                        <a:pt x="18570" y="82954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70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C4A4B0FD-EFFF-A852-7EA7-5E7754352C93}"/>
                    </a:ext>
                  </a:extLst>
                </p:cNvPr>
                <p:cNvSpPr/>
                <p:nvPr/>
              </p:nvSpPr>
              <p:spPr>
                <a:xfrm>
                  <a:off x="3315595" y="4628399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4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958A4FD5-5048-01A2-5BC2-6DD07A81BF83}"/>
                    </a:ext>
                  </a:extLst>
                </p:cNvPr>
                <p:cNvSpPr/>
                <p:nvPr/>
              </p:nvSpPr>
              <p:spPr>
                <a:xfrm>
                  <a:off x="3450405" y="4628399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4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4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0CEA9118-D2A7-704A-55E0-82EFC50339AF}"/>
                    </a:ext>
                  </a:extLst>
                </p:cNvPr>
                <p:cNvSpPr/>
                <p:nvPr/>
              </p:nvSpPr>
              <p:spPr>
                <a:xfrm>
                  <a:off x="3585214" y="4628399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3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5DB5FA7E-EBC2-80FD-BC4B-C7B47148C60D}"/>
                    </a:ext>
                  </a:extLst>
                </p:cNvPr>
                <p:cNvSpPr/>
                <p:nvPr/>
              </p:nvSpPr>
              <p:spPr>
                <a:xfrm>
                  <a:off x="3720024" y="4628399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3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A0400626-9022-C48D-02FE-13CF89DB9682}"/>
                    </a:ext>
                  </a:extLst>
                </p:cNvPr>
                <p:cNvSpPr/>
                <p:nvPr/>
              </p:nvSpPr>
              <p:spPr>
                <a:xfrm>
                  <a:off x="3854834" y="4628399"/>
                  <a:ext cx="82953" cy="82953"/>
                </a:xfrm>
                <a:custGeom>
                  <a:avLst/>
                  <a:gdLst>
                    <a:gd name="connsiteX0" fmla="*/ 82953 w 82953"/>
                    <a:gd name="connsiteY0" fmla="*/ 41477 h 82953"/>
                    <a:gd name="connsiteX1" fmla="*/ 41477 w 82953"/>
                    <a:gd name="connsiteY1" fmla="*/ 82953 h 82953"/>
                    <a:gd name="connsiteX2" fmla="*/ 0 w 82953"/>
                    <a:gd name="connsiteY2" fmla="*/ 41477 h 82953"/>
                    <a:gd name="connsiteX3" fmla="*/ 41477 w 82953"/>
                    <a:gd name="connsiteY3" fmla="*/ 0 h 82953"/>
                    <a:gd name="connsiteX4" fmla="*/ 82953 w 82953"/>
                    <a:gd name="connsiteY4" fmla="*/ 41477 h 8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53" h="82953">
                      <a:moveTo>
                        <a:pt x="82953" y="41477"/>
                      </a:moveTo>
                      <a:cubicBezTo>
                        <a:pt x="82953" y="64383"/>
                        <a:pt x="64383" y="82953"/>
                        <a:pt x="41477" y="82953"/>
                      </a:cubicBezTo>
                      <a:cubicBezTo>
                        <a:pt x="18570" y="82953"/>
                        <a:pt x="0" y="64384"/>
                        <a:pt x="0" y="41477"/>
                      </a:cubicBezTo>
                      <a:cubicBezTo>
                        <a:pt x="0" y="18570"/>
                        <a:pt x="18570" y="0"/>
                        <a:pt x="41477" y="0"/>
                      </a:cubicBezTo>
                      <a:cubicBezTo>
                        <a:pt x="64383" y="0"/>
                        <a:pt x="82953" y="18569"/>
                        <a:pt x="82953" y="41477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42375E3-1CD9-FF5E-7415-7551A7EC356B}"/>
                  </a:ext>
                </a:extLst>
              </p:cNvPr>
              <p:cNvSpPr/>
              <p:nvPr/>
            </p:nvSpPr>
            <p:spPr>
              <a:xfrm>
                <a:off x="3456291" y="3887700"/>
                <a:ext cx="55306" cy="55306"/>
              </a:xfrm>
              <a:custGeom>
                <a:avLst/>
                <a:gdLst>
                  <a:gd name="connsiteX0" fmla="*/ 55307 w 55306"/>
                  <a:gd name="connsiteY0" fmla="*/ 27653 h 55306"/>
                  <a:gd name="connsiteX1" fmla="*/ 27653 w 55306"/>
                  <a:gd name="connsiteY1" fmla="*/ 55307 h 55306"/>
                  <a:gd name="connsiteX2" fmla="*/ 0 w 55306"/>
                  <a:gd name="connsiteY2" fmla="*/ 27653 h 55306"/>
                  <a:gd name="connsiteX3" fmla="*/ 27653 w 55306"/>
                  <a:gd name="connsiteY3" fmla="*/ 0 h 55306"/>
                  <a:gd name="connsiteX4" fmla="*/ 55307 w 55306"/>
                  <a:gd name="connsiteY4" fmla="*/ 27653 h 5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306" h="55306">
                    <a:moveTo>
                      <a:pt x="55307" y="27653"/>
                    </a:moveTo>
                    <a:cubicBezTo>
                      <a:pt x="55307" y="42926"/>
                      <a:pt x="42926" y="55307"/>
                      <a:pt x="27653" y="55307"/>
                    </a:cubicBezTo>
                    <a:cubicBezTo>
                      <a:pt x="12381" y="55307"/>
                      <a:pt x="0" y="42926"/>
                      <a:pt x="0" y="27653"/>
                    </a:cubicBezTo>
                    <a:cubicBezTo>
                      <a:pt x="0" y="12381"/>
                      <a:pt x="12381" y="0"/>
                      <a:pt x="27653" y="0"/>
                    </a:cubicBezTo>
                    <a:cubicBezTo>
                      <a:pt x="42926" y="0"/>
                      <a:pt x="55307" y="12381"/>
                      <a:pt x="55307" y="27653"/>
                    </a:cubicBez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42A4E63-1111-F567-694A-BF7B937ECCF0}"/>
                  </a:ext>
                </a:extLst>
              </p:cNvPr>
              <p:cNvSpPr/>
              <p:nvPr/>
            </p:nvSpPr>
            <p:spPr>
              <a:xfrm>
                <a:off x="3321481" y="3887700"/>
                <a:ext cx="55306" cy="55306"/>
              </a:xfrm>
              <a:custGeom>
                <a:avLst/>
                <a:gdLst>
                  <a:gd name="connsiteX0" fmla="*/ 55307 w 55306"/>
                  <a:gd name="connsiteY0" fmla="*/ 27653 h 55306"/>
                  <a:gd name="connsiteX1" fmla="*/ 27653 w 55306"/>
                  <a:gd name="connsiteY1" fmla="*/ 55307 h 55306"/>
                  <a:gd name="connsiteX2" fmla="*/ 0 w 55306"/>
                  <a:gd name="connsiteY2" fmla="*/ 27653 h 55306"/>
                  <a:gd name="connsiteX3" fmla="*/ 27653 w 55306"/>
                  <a:gd name="connsiteY3" fmla="*/ 0 h 55306"/>
                  <a:gd name="connsiteX4" fmla="*/ 55307 w 55306"/>
                  <a:gd name="connsiteY4" fmla="*/ 27653 h 5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306" h="55306">
                    <a:moveTo>
                      <a:pt x="55307" y="27653"/>
                    </a:moveTo>
                    <a:cubicBezTo>
                      <a:pt x="55307" y="42926"/>
                      <a:pt x="42926" y="55307"/>
                      <a:pt x="27653" y="55307"/>
                    </a:cubicBezTo>
                    <a:cubicBezTo>
                      <a:pt x="12381" y="55307"/>
                      <a:pt x="0" y="42926"/>
                      <a:pt x="0" y="27653"/>
                    </a:cubicBezTo>
                    <a:cubicBezTo>
                      <a:pt x="0" y="12381"/>
                      <a:pt x="12381" y="0"/>
                      <a:pt x="27653" y="0"/>
                    </a:cubicBezTo>
                    <a:cubicBezTo>
                      <a:pt x="42926" y="0"/>
                      <a:pt x="55307" y="12381"/>
                      <a:pt x="55307" y="27653"/>
                    </a:cubicBez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96E2152-9EA1-5EA9-2D03-217529659617}"/>
                  </a:ext>
                </a:extLst>
              </p:cNvPr>
              <p:cNvSpPr/>
              <p:nvPr/>
            </p:nvSpPr>
            <p:spPr>
              <a:xfrm>
                <a:off x="3295978" y="3551186"/>
                <a:ext cx="663675" cy="238894"/>
              </a:xfrm>
              <a:custGeom>
                <a:avLst/>
                <a:gdLst>
                  <a:gd name="connsiteX0" fmla="*/ 0 w 663675"/>
                  <a:gd name="connsiteY0" fmla="*/ 0 h 238894"/>
                  <a:gd name="connsiteX1" fmla="*/ 663676 w 663675"/>
                  <a:gd name="connsiteY1" fmla="*/ 0 h 238894"/>
                  <a:gd name="connsiteX2" fmla="*/ 663676 w 663675"/>
                  <a:gd name="connsiteY2" fmla="*/ 238894 h 238894"/>
                  <a:gd name="connsiteX3" fmla="*/ 0 w 663675"/>
                  <a:gd name="connsiteY3" fmla="*/ 238894 h 238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3675" h="238894">
                    <a:moveTo>
                      <a:pt x="0" y="0"/>
                    </a:moveTo>
                    <a:lnTo>
                      <a:pt x="663676" y="0"/>
                    </a:lnTo>
                    <a:lnTo>
                      <a:pt x="663676" y="238894"/>
                    </a:lnTo>
                    <a:lnTo>
                      <a:pt x="0" y="238894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83001C6A-A8D7-A983-B0E1-9ED941A79390}"/>
                  </a:ext>
                </a:extLst>
              </p:cNvPr>
              <p:cNvSpPr/>
              <p:nvPr/>
            </p:nvSpPr>
            <p:spPr>
              <a:xfrm>
                <a:off x="3291285" y="3450967"/>
                <a:ext cx="168656" cy="34354"/>
              </a:xfrm>
              <a:custGeom>
                <a:avLst/>
                <a:gdLst>
                  <a:gd name="connsiteX0" fmla="*/ 0 w 168656"/>
                  <a:gd name="connsiteY0" fmla="*/ 0 h 34354"/>
                  <a:gd name="connsiteX1" fmla="*/ 168657 w 168656"/>
                  <a:gd name="connsiteY1" fmla="*/ 0 h 34354"/>
                  <a:gd name="connsiteX2" fmla="*/ 168657 w 168656"/>
                  <a:gd name="connsiteY2" fmla="*/ 34354 h 34354"/>
                  <a:gd name="connsiteX3" fmla="*/ 0 w 168656"/>
                  <a:gd name="connsiteY3" fmla="*/ 34354 h 3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56" h="34354">
                    <a:moveTo>
                      <a:pt x="0" y="0"/>
                    </a:moveTo>
                    <a:lnTo>
                      <a:pt x="168657" y="0"/>
                    </a:lnTo>
                    <a:lnTo>
                      <a:pt x="168657" y="34354"/>
                    </a:lnTo>
                    <a:lnTo>
                      <a:pt x="0" y="34354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5" name="Graphic 35" descr="Laptop with phone and calculator">
              <a:extLst>
                <a:ext uri="{FF2B5EF4-FFF2-40B4-BE49-F238E27FC236}">
                  <a16:creationId xmlns:a16="http://schemas.microsoft.com/office/drawing/2014/main" id="{D4BB737D-CE1C-02DC-5348-4A76076828FD}"/>
                </a:ext>
              </a:extLst>
            </p:cNvPr>
            <p:cNvGrpSpPr/>
            <p:nvPr/>
          </p:nvGrpSpPr>
          <p:grpSpPr>
            <a:xfrm>
              <a:off x="4077599" y="1245398"/>
              <a:ext cx="3611578" cy="3626638"/>
              <a:chOff x="4077599" y="1245398"/>
              <a:chExt cx="3611578" cy="3626638"/>
            </a:xfrm>
            <a:grpFill/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06196E7-7808-C8CC-82BC-7259AD7F98D5}"/>
                  </a:ext>
                </a:extLst>
              </p:cNvPr>
              <p:cNvSpPr/>
              <p:nvPr/>
            </p:nvSpPr>
            <p:spPr>
              <a:xfrm>
                <a:off x="7384932" y="3078956"/>
                <a:ext cx="70458" cy="200025"/>
              </a:xfrm>
              <a:custGeom>
                <a:avLst/>
                <a:gdLst>
                  <a:gd name="connsiteX0" fmla="*/ 0 w 70458"/>
                  <a:gd name="connsiteY0" fmla="*/ 0 h 200025"/>
                  <a:gd name="connsiteX1" fmla="*/ 70458 w 70458"/>
                  <a:gd name="connsiteY1" fmla="*/ 0 h 200025"/>
                  <a:gd name="connsiteX2" fmla="*/ 70458 w 70458"/>
                  <a:gd name="connsiteY2" fmla="*/ 200025 h 200025"/>
                  <a:gd name="connsiteX3" fmla="*/ 0 w 70458"/>
                  <a:gd name="connsiteY3" fmla="*/ 200025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458" h="200025">
                    <a:moveTo>
                      <a:pt x="0" y="0"/>
                    </a:moveTo>
                    <a:lnTo>
                      <a:pt x="70458" y="0"/>
                    </a:lnTo>
                    <a:lnTo>
                      <a:pt x="70458" y="200025"/>
                    </a:lnTo>
                    <a:lnTo>
                      <a:pt x="0" y="200025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F33F3CE-E150-05A2-9555-39CF16D15F08}"/>
                  </a:ext>
                </a:extLst>
              </p:cNvPr>
              <p:cNvSpPr/>
              <p:nvPr/>
            </p:nvSpPr>
            <p:spPr>
              <a:xfrm>
                <a:off x="4360068" y="2728912"/>
                <a:ext cx="3043237" cy="2143125"/>
              </a:xfrm>
              <a:custGeom>
                <a:avLst/>
                <a:gdLst>
                  <a:gd name="connsiteX0" fmla="*/ 2957513 w 3043237"/>
                  <a:gd name="connsiteY0" fmla="*/ 2143125 h 2143125"/>
                  <a:gd name="connsiteX1" fmla="*/ 85725 w 3043237"/>
                  <a:gd name="connsiteY1" fmla="*/ 2143125 h 2143125"/>
                  <a:gd name="connsiteX2" fmla="*/ 0 w 3043237"/>
                  <a:gd name="connsiteY2" fmla="*/ 2057400 h 2143125"/>
                  <a:gd name="connsiteX3" fmla="*/ 0 w 3043237"/>
                  <a:gd name="connsiteY3" fmla="*/ 85725 h 2143125"/>
                  <a:gd name="connsiteX4" fmla="*/ 85725 w 3043237"/>
                  <a:gd name="connsiteY4" fmla="*/ 0 h 2143125"/>
                  <a:gd name="connsiteX5" fmla="*/ 2957513 w 3043237"/>
                  <a:gd name="connsiteY5" fmla="*/ 0 h 2143125"/>
                  <a:gd name="connsiteX6" fmla="*/ 3043238 w 3043237"/>
                  <a:gd name="connsiteY6" fmla="*/ 85725 h 2143125"/>
                  <a:gd name="connsiteX7" fmla="*/ 3043238 w 3043237"/>
                  <a:gd name="connsiteY7" fmla="*/ 2057400 h 2143125"/>
                  <a:gd name="connsiteX8" fmla="*/ 2957513 w 3043237"/>
                  <a:gd name="connsiteY8" fmla="*/ 2143125 h 214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3237" h="2143125">
                    <a:moveTo>
                      <a:pt x="2957513" y="2143125"/>
                    </a:moveTo>
                    <a:lnTo>
                      <a:pt x="85725" y="2143125"/>
                    </a:lnTo>
                    <a:cubicBezTo>
                      <a:pt x="38383" y="2143125"/>
                      <a:pt x="0" y="2104742"/>
                      <a:pt x="0" y="2057400"/>
                    </a:cubicBezTo>
                    <a:lnTo>
                      <a:pt x="0" y="85725"/>
                    </a:lnTo>
                    <a:cubicBezTo>
                      <a:pt x="0" y="38383"/>
                      <a:pt x="38383" y="0"/>
                      <a:pt x="85725" y="0"/>
                    </a:cubicBezTo>
                    <a:lnTo>
                      <a:pt x="2957513" y="0"/>
                    </a:lnTo>
                    <a:cubicBezTo>
                      <a:pt x="3004854" y="0"/>
                      <a:pt x="3043238" y="38383"/>
                      <a:pt x="3043238" y="85725"/>
                    </a:cubicBezTo>
                    <a:lnTo>
                      <a:pt x="3043238" y="2057400"/>
                    </a:lnTo>
                    <a:cubicBezTo>
                      <a:pt x="3043238" y="2104749"/>
                      <a:pt x="3004854" y="2143125"/>
                      <a:pt x="2957513" y="2143125"/>
                    </a:cubicBez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42711E2-3277-CE2F-1D3F-82DA593CFDC1}"/>
                  </a:ext>
                </a:extLst>
              </p:cNvPr>
              <p:cNvSpPr/>
              <p:nvPr/>
            </p:nvSpPr>
            <p:spPr>
              <a:xfrm>
                <a:off x="4810125" y="2721768"/>
                <a:ext cx="2150268" cy="121443"/>
              </a:xfrm>
              <a:custGeom>
                <a:avLst/>
                <a:gdLst>
                  <a:gd name="connsiteX0" fmla="*/ 0 w 2150268"/>
                  <a:gd name="connsiteY0" fmla="*/ 0 h 121443"/>
                  <a:gd name="connsiteX1" fmla="*/ 2150269 w 2150268"/>
                  <a:gd name="connsiteY1" fmla="*/ 0 h 121443"/>
                  <a:gd name="connsiteX2" fmla="*/ 2150269 w 2150268"/>
                  <a:gd name="connsiteY2" fmla="*/ 121444 h 121443"/>
                  <a:gd name="connsiteX3" fmla="*/ 0 w 2150268"/>
                  <a:gd name="connsiteY3" fmla="*/ 121444 h 121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0268" h="121443">
                    <a:moveTo>
                      <a:pt x="0" y="0"/>
                    </a:moveTo>
                    <a:lnTo>
                      <a:pt x="2150269" y="0"/>
                    </a:lnTo>
                    <a:lnTo>
                      <a:pt x="2150269" y="121444"/>
                    </a:lnTo>
                    <a:lnTo>
                      <a:pt x="0" y="121444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AF283E45-002C-5619-B4A0-C3E9E697DF06}"/>
                  </a:ext>
                </a:extLst>
              </p:cNvPr>
              <p:cNvSpPr/>
              <p:nvPr/>
            </p:nvSpPr>
            <p:spPr>
              <a:xfrm>
                <a:off x="5430402" y="4129087"/>
                <a:ext cx="909713" cy="600075"/>
              </a:xfrm>
              <a:custGeom>
                <a:avLst/>
                <a:gdLst>
                  <a:gd name="connsiteX0" fmla="*/ 865558 w 909713"/>
                  <a:gd name="connsiteY0" fmla="*/ 600075 h 600075"/>
                  <a:gd name="connsiteX1" fmla="*/ 44156 w 909713"/>
                  <a:gd name="connsiteY1" fmla="*/ 600075 h 600075"/>
                  <a:gd name="connsiteX2" fmla="*/ 0 w 909713"/>
                  <a:gd name="connsiteY2" fmla="*/ 555919 h 600075"/>
                  <a:gd name="connsiteX3" fmla="*/ 0 w 909713"/>
                  <a:gd name="connsiteY3" fmla="*/ 44156 h 600075"/>
                  <a:gd name="connsiteX4" fmla="*/ 44156 w 909713"/>
                  <a:gd name="connsiteY4" fmla="*/ 0 h 600075"/>
                  <a:gd name="connsiteX5" fmla="*/ 865558 w 909713"/>
                  <a:gd name="connsiteY5" fmla="*/ 0 h 600075"/>
                  <a:gd name="connsiteX6" fmla="*/ 909714 w 909713"/>
                  <a:gd name="connsiteY6" fmla="*/ 44156 h 600075"/>
                  <a:gd name="connsiteX7" fmla="*/ 909714 w 909713"/>
                  <a:gd name="connsiteY7" fmla="*/ 555919 h 600075"/>
                  <a:gd name="connsiteX8" fmla="*/ 865558 w 909713"/>
                  <a:gd name="connsiteY8" fmla="*/ 600075 h 60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9713" h="600075">
                    <a:moveTo>
                      <a:pt x="865558" y="600075"/>
                    </a:moveTo>
                    <a:lnTo>
                      <a:pt x="44156" y="600075"/>
                    </a:lnTo>
                    <a:cubicBezTo>
                      <a:pt x="19767" y="600075"/>
                      <a:pt x="0" y="580308"/>
                      <a:pt x="0" y="555919"/>
                    </a:cubicBezTo>
                    <a:lnTo>
                      <a:pt x="0" y="44156"/>
                    </a:lnTo>
                    <a:cubicBezTo>
                      <a:pt x="0" y="19767"/>
                      <a:pt x="19767" y="0"/>
                      <a:pt x="44156" y="0"/>
                    </a:cubicBezTo>
                    <a:lnTo>
                      <a:pt x="865558" y="0"/>
                    </a:lnTo>
                    <a:cubicBezTo>
                      <a:pt x="889947" y="0"/>
                      <a:pt x="909714" y="19767"/>
                      <a:pt x="909714" y="44156"/>
                    </a:cubicBezTo>
                    <a:lnTo>
                      <a:pt x="909714" y="555919"/>
                    </a:lnTo>
                    <a:cubicBezTo>
                      <a:pt x="909714" y="580308"/>
                      <a:pt x="889947" y="600075"/>
                      <a:pt x="865558" y="600075"/>
                    </a:cubicBez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2D40EEF-9773-E38A-E512-EB8AD4039D40}"/>
                  </a:ext>
                </a:extLst>
              </p:cNvPr>
              <p:cNvSpPr/>
              <p:nvPr/>
            </p:nvSpPr>
            <p:spPr>
              <a:xfrm>
                <a:off x="4359125" y="3076948"/>
                <a:ext cx="3044623" cy="973564"/>
              </a:xfrm>
              <a:custGeom>
                <a:avLst/>
                <a:gdLst>
                  <a:gd name="connsiteX0" fmla="*/ 0 w 3044623"/>
                  <a:gd name="connsiteY0" fmla="*/ 0 h 973564"/>
                  <a:gd name="connsiteX1" fmla="*/ 3044624 w 3044623"/>
                  <a:gd name="connsiteY1" fmla="*/ 0 h 973564"/>
                  <a:gd name="connsiteX2" fmla="*/ 3044624 w 3044623"/>
                  <a:gd name="connsiteY2" fmla="*/ 973564 h 973564"/>
                  <a:gd name="connsiteX3" fmla="*/ 0 w 3044623"/>
                  <a:gd name="connsiteY3" fmla="*/ 973564 h 973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4623" h="973564">
                    <a:moveTo>
                      <a:pt x="0" y="0"/>
                    </a:moveTo>
                    <a:lnTo>
                      <a:pt x="3044624" y="0"/>
                    </a:lnTo>
                    <a:lnTo>
                      <a:pt x="3044624" y="973564"/>
                    </a:lnTo>
                    <a:lnTo>
                      <a:pt x="0" y="973564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81" name="Graphic 35" descr="Laptop with phone and calculator">
                <a:extLst>
                  <a:ext uri="{FF2B5EF4-FFF2-40B4-BE49-F238E27FC236}">
                    <a16:creationId xmlns:a16="http://schemas.microsoft.com/office/drawing/2014/main" id="{E8CE5956-D77C-A577-B80A-8DB9740C8118}"/>
                  </a:ext>
                </a:extLst>
              </p:cNvPr>
              <p:cNvGrpSpPr/>
              <p:nvPr/>
            </p:nvGrpSpPr>
            <p:grpSpPr>
              <a:xfrm>
                <a:off x="4810125" y="3121818"/>
                <a:ext cx="2152347" cy="885825"/>
                <a:chOff x="4810125" y="3121818"/>
                <a:chExt cx="2152347" cy="885825"/>
              </a:xfrm>
              <a:grpFill/>
            </p:grpSpPr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D1FDEE7C-8409-9FC8-B3CE-076399C917D0}"/>
                    </a:ext>
                  </a:extLst>
                </p:cNvPr>
                <p:cNvSpPr/>
                <p:nvPr/>
              </p:nvSpPr>
              <p:spPr>
                <a:xfrm>
                  <a:off x="4810125" y="3221831"/>
                  <a:ext cx="209240" cy="128587"/>
                </a:xfrm>
                <a:custGeom>
                  <a:avLst/>
                  <a:gdLst>
                    <a:gd name="connsiteX0" fmla="*/ 194953 w 209240"/>
                    <a:gd name="connsiteY0" fmla="*/ 0 h 128587"/>
                    <a:gd name="connsiteX1" fmla="*/ 14288 w 209240"/>
                    <a:gd name="connsiteY1" fmla="*/ 0 h 128587"/>
                    <a:gd name="connsiteX2" fmla="*/ 0 w 209240"/>
                    <a:gd name="connsiteY2" fmla="*/ 14288 h 128587"/>
                    <a:gd name="connsiteX3" fmla="*/ 0 w 209240"/>
                    <a:gd name="connsiteY3" fmla="*/ 114300 h 128587"/>
                    <a:gd name="connsiteX4" fmla="*/ 14288 w 209240"/>
                    <a:gd name="connsiteY4" fmla="*/ 128588 h 128587"/>
                    <a:gd name="connsiteX5" fmla="*/ 194953 w 209240"/>
                    <a:gd name="connsiteY5" fmla="*/ 128588 h 128587"/>
                    <a:gd name="connsiteX6" fmla="*/ 209241 w 209240"/>
                    <a:gd name="connsiteY6" fmla="*/ 114300 h 128587"/>
                    <a:gd name="connsiteX7" fmla="*/ 209241 w 209240"/>
                    <a:gd name="connsiteY7" fmla="*/ 14288 h 128587"/>
                    <a:gd name="connsiteX8" fmla="*/ 194953 w 209240"/>
                    <a:gd name="connsiteY8" fmla="*/ 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40" h="128587">
                      <a:moveTo>
                        <a:pt x="194953" y="0"/>
                      </a:moveTo>
                      <a:lnTo>
                        <a:pt x="14288" y="0"/>
                      </a:lnTo>
                      <a:cubicBezTo>
                        <a:pt x="6394" y="0"/>
                        <a:pt x="0" y="6394"/>
                        <a:pt x="0" y="14288"/>
                      </a:cubicBezTo>
                      <a:lnTo>
                        <a:pt x="0" y="114300"/>
                      </a:lnTo>
                      <a:cubicBezTo>
                        <a:pt x="0" y="122194"/>
                        <a:pt x="6394" y="128588"/>
                        <a:pt x="14288" y="128588"/>
                      </a:cubicBezTo>
                      <a:lnTo>
                        <a:pt x="194953" y="128588"/>
                      </a:lnTo>
                      <a:cubicBezTo>
                        <a:pt x="202847" y="128588"/>
                        <a:pt x="209241" y="122194"/>
                        <a:pt x="209241" y="114300"/>
                      </a:cubicBezTo>
                      <a:lnTo>
                        <a:pt x="209241" y="14288"/>
                      </a:lnTo>
                      <a:cubicBezTo>
                        <a:pt x="209241" y="6401"/>
                        <a:pt x="202847" y="0"/>
                        <a:pt x="194953" y="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4D2A4034-DBB3-E0E0-0798-54FD3375C1E8}"/>
                    </a:ext>
                  </a:extLst>
                </p:cNvPr>
                <p:cNvSpPr/>
                <p:nvPr/>
              </p:nvSpPr>
              <p:spPr>
                <a:xfrm>
                  <a:off x="5046297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347D7BEF-A89C-2965-1E3D-01D5434504E1}"/>
                    </a:ext>
                  </a:extLst>
                </p:cNvPr>
                <p:cNvSpPr/>
                <p:nvPr/>
              </p:nvSpPr>
              <p:spPr>
                <a:xfrm>
                  <a:off x="5201809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2B940869-E9B4-42FC-C848-808AC5365BCD}"/>
                    </a:ext>
                  </a:extLst>
                </p:cNvPr>
                <p:cNvSpPr/>
                <p:nvPr/>
              </p:nvSpPr>
              <p:spPr>
                <a:xfrm>
                  <a:off x="5357321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6194171B-38BF-408F-DF82-02DD43D68B5F}"/>
                    </a:ext>
                  </a:extLst>
                </p:cNvPr>
                <p:cNvSpPr/>
                <p:nvPr/>
              </p:nvSpPr>
              <p:spPr>
                <a:xfrm>
                  <a:off x="5512834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C209CD77-74E6-7ACD-0E76-DE8809950823}"/>
                    </a:ext>
                  </a:extLst>
                </p:cNvPr>
                <p:cNvSpPr/>
                <p:nvPr/>
              </p:nvSpPr>
              <p:spPr>
                <a:xfrm>
                  <a:off x="5668346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C3A0989B-84E2-4CA4-182C-DBB576599CBE}"/>
                    </a:ext>
                  </a:extLst>
                </p:cNvPr>
                <p:cNvSpPr/>
                <p:nvPr/>
              </p:nvSpPr>
              <p:spPr>
                <a:xfrm>
                  <a:off x="5823866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04AF0068-2359-9B6A-2536-09EA2909FE58}"/>
                    </a:ext>
                  </a:extLst>
                </p:cNvPr>
                <p:cNvSpPr/>
                <p:nvPr/>
              </p:nvSpPr>
              <p:spPr>
                <a:xfrm>
                  <a:off x="5979378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0EAF13D1-82F2-F2C8-C3A0-17AD602626CA}"/>
                    </a:ext>
                  </a:extLst>
                </p:cNvPr>
                <p:cNvSpPr/>
                <p:nvPr/>
              </p:nvSpPr>
              <p:spPr>
                <a:xfrm>
                  <a:off x="6134890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E5D32F37-43A6-1D9F-6BFD-75FAD0E9D4F9}"/>
                    </a:ext>
                  </a:extLst>
                </p:cNvPr>
                <p:cNvSpPr/>
                <p:nvPr/>
              </p:nvSpPr>
              <p:spPr>
                <a:xfrm>
                  <a:off x="6290402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A7A298A1-352D-D132-5EFF-119A94F2543C}"/>
                    </a:ext>
                  </a:extLst>
                </p:cNvPr>
                <p:cNvSpPr/>
                <p:nvPr/>
              </p:nvSpPr>
              <p:spPr>
                <a:xfrm>
                  <a:off x="6445922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4CF2D2A4-539F-2008-4A15-873DA9506311}"/>
                    </a:ext>
                  </a:extLst>
                </p:cNvPr>
                <p:cNvSpPr/>
                <p:nvPr/>
              </p:nvSpPr>
              <p:spPr>
                <a:xfrm>
                  <a:off x="6601434" y="3221831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3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E10967D0-0027-8D3E-02EB-900B7F4D3A3D}"/>
                    </a:ext>
                  </a:extLst>
                </p:cNvPr>
                <p:cNvSpPr/>
                <p:nvPr/>
              </p:nvSpPr>
              <p:spPr>
                <a:xfrm>
                  <a:off x="4810125" y="3386137"/>
                  <a:ext cx="128587" cy="128587"/>
                </a:xfrm>
                <a:custGeom>
                  <a:avLst/>
                  <a:gdLst>
                    <a:gd name="connsiteX0" fmla="*/ 114300 w 128587"/>
                    <a:gd name="connsiteY0" fmla="*/ 128588 h 128587"/>
                    <a:gd name="connsiteX1" fmla="*/ 14288 w 128587"/>
                    <a:gd name="connsiteY1" fmla="*/ 128588 h 128587"/>
                    <a:gd name="connsiteX2" fmla="*/ 0 w 128587"/>
                    <a:gd name="connsiteY2" fmla="*/ 114300 h 128587"/>
                    <a:gd name="connsiteX3" fmla="*/ 0 w 128587"/>
                    <a:gd name="connsiteY3" fmla="*/ 14288 h 128587"/>
                    <a:gd name="connsiteX4" fmla="*/ 14288 w 128587"/>
                    <a:gd name="connsiteY4" fmla="*/ 0 h 128587"/>
                    <a:gd name="connsiteX5" fmla="*/ 114300 w 128587"/>
                    <a:gd name="connsiteY5" fmla="*/ 0 h 128587"/>
                    <a:gd name="connsiteX6" fmla="*/ 128588 w 128587"/>
                    <a:gd name="connsiteY6" fmla="*/ 14288 h 128587"/>
                    <a:gd name="connsiteX7" fmla="*/ 128588 w 128587"/>
                    <a:gd name="connsiteY7" fmla="*/ 114300 h 128587"/>
                    <a:gd name="connsiteX8" fmla="*/ 114300 w 128587"/>
                    <a:gd name="connsiteY8" fmla="*/ 128588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114300" y="128588"/>
                      </a:move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91A045F0-4C31-557A-AB7F-EDCD9119C6AF}"/>
                    </a:ext>
                  </a:extLst>
                </p:cNvPr>
                <p:cNvSpPr/>
                <p:nvPr/>
              </p:nvSpPr>
              <p:spPr>
                <a:xfrm>
                  <a:off x="4965637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2575391B-698E-F7CB-535B-CA08C18ED29B}"/>
                    </a:ext>
                  </a:extLst>
                </p:cNvPr>
                <p:cNvSpPr/>
                <p:nvPr/>
              </p:nvSpPr>
              <p:spPr>
                <a:xfrm>
                  <a:off x="5121149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BCF71FBC-862F-22A8-613C-E1A0FC7F7235}"/>
                    </a:ext>
                  </a:extLst>
                </p:cNvPr>
                <p:cNvSpPr/>
                <p:nvPr/>
              </p:nvSpPr>
              <p:spPr>
                <a:xfrm>
                  <a:off x="5276669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C816B239-8729-101A-5463-E0B5CB60D9BB}"/>
                    </a:ext>
                  </a:extLst>
                </p:cNvPr>
                <p:cNvSpPr/>
                <p:nvPr/>
              </p:nvSpPr>
              <p:spPr>
                <a:xfrm>
                  <a:off x="5432181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AF59049C-9581-CA4D-2605-F463E0A2D85B}"/>
                    </a:ext>
                  </a:extLst>
                </p:cNvPr>
                <p:cNvSpPr/>
                <p:nvPr/>
              </p:nvSpPr>
              <p:spPr>
                <a:xfrm>
                  <a:off x="5587693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20FEFBD7-4BDE-F7F0-FD75-EED5D0487E62}"/>
                    </a:ext>
                  </a:extLst>
                </p:cNvPr>
                <p:cNvSpPr/>
                <p:nvPr/>
              </p:nvSpPr>
              <p:spPr>
                <a:xfrm>
                  <a:off x="5743205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B98822A6-D734-ADC3-2597-C7197D6F581A}"/>
                    </a:ext>
                  </a:extLst>
                </p:cNvPr>
                <p:cNvSpPr/>
                <p:nvPr/>
              </p:nvSpPr>
              <p:spPr>
                <a:xfrm>
                  <a:off x="5898725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B7C4D104-83D7-EED9-76C1-677C68E0E629}"/>
                    </a:ext>
                  </a:extLst>
                </p:cNvPr>
                <p:cNvSpPr/>
                <p:nvPr/>
              </p:nvSpPr>
              <p:spPr>
                <a:xfrm>
                  <a:off x="6054237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674797FA-DEAD-A49B-0CC8-073EFA8EC129}"/>
                    </a:ext>
                  </a:extLst>
                </p:cNvPr>
                <p:cNvSpPr/>
                <p:nvPr/>
              </p:nvSpPr>
              <p:spPr>
                <a:xfrm>
                  <a:off x="6209749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7 w 128587"/>
                    <a:gd name="connsiteY4" fmla="*/ 14288 h 128587"/>
                    <a:gd name="connsiteX5" fmla="*/ 128587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7" y="6394"/>
                        <a:pt x="128587" y="14288"/>
                      </a:cubicBezTo>
                      <a:lnTo>
                        <a:pt x="128587" y="114300"/>
                      </a:lnTo>
                      <a:cubicBezTo>
                        <a:pt x="128587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74650754-2AD2-067A-8401-E5BFCCD867D8}"/>
                    </a:ext>
                  </a:extLst>
                </p:cNvPr>
                <p:cNvSpPr/>
                <p:nvPr/>
              </p:nvSpPr>
              <p:spPr>
                <a:xfrm>
                  <a:off x="6365262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A7F7DC84-CC35-49B7-2CA2-3822DD8A9E22}"/>
                    </a:ext>
                  </a:extLst>
                </p:cNvPr>
                <p:cNvSpPr/>
                <p:nvPr/>
              </p:nvSpPr>
              <p:spPr>
                <a:xfrm>
                  <a:off x="6520774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41162C75-1068-803E-1B5F-A01B29E053BF}"/>
                    </a:ext>
                  </a:extLst>
                </p:cNvPr>
                <p:cNvSpPr/>
                <p:nvPr/>
              </p:nvSpPr>
              <p:spPr>
                <a:xfrm>
                  <a:off x="6676294" y="3386137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3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8A811B24-965F-1A15-98BE-F4F79343158F}"/>
                    </a:ext>
                  </a:extLst>
                </p:cNvPr>
                <p:cNvSpPr/>
                <p:nvPr/>
              </p:nvSpPr>
              <p:spPr>
                <a:xfrm>
                  <a:off x="6831806" y="3386137"/>
                  <a:ext cx="128587" cy="128587"/>
                </a:xfrm>
                <a:custGeom>
                  <a:avLst/>
                  <a:gdLst>
                    <a:gd name="connsiteX0" fmla="*/ 114300 w 128587"/>
                    <a:gd name="connsiteY0" fmla="*/ 128588 h 128587"/>
                    <a:gd name="connsiteX1" fmla="*/ 14288 w 128587"/>
                    <a:gd name="connsiteY1" fmla="*/ 128588 h 128587"/>
                    <a:gd name="connsiteX2" fmla="*/ 0 w 128587"/>
                    <a:gd name="connsiteY2" fmla="*/ 114300 h 128587"/>
                    <a:gd name="connsiteX3" fmla="*/ 0 w 128587"/>
                    <a:gd name="connsiteY3" fmla="*/ 14288 h 128587"/>
                    <a:gd name="connsiteX4" fmla="*/ 14288 w 128587"/>
                    <a:gd name="connsiteY4" fmla="*/ 0 h 128587"/>
                    <a:gd name="connsiteX5" fmla="*/ 114300 w 128587"/>
                    <a:gd name="connsiteY5" fmla="*/ 0 h 128587"/>
                    <a:gd name="connsiteX6" fmla="*/ 128588 w 128587"/>
                    <a:gd name="connsiteY6" fmla="*/ 14288 h 128587"/>
                    <a:gd name="connsiteX7" fmla="*/ 128588 w 128587"/>
                    <a:gd name="connsiteY7" fmla="*/ 114300 h 128587"/>
                    <a:gd name="connsiteX8" fmla="*/ 114300 w 128587"/>
                    <a:gd name="connsiteY8" fmla="*/ 128588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114300" y="128588"/>
                      </a:move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04CE0566-3E3E-FBE8-7D19-E10DCBDC8838}"/>
                    </a:ext>
                  </a:extLst>
                </p:cNvPr>
                <p:cNvSpPr/>
                <p:nvPr/>
              </p:nvSpPr>
              <p:spPr>
                <a:xfrm>
                  <a:off x="4810125" y="3121818"/>
                  <a:ext cx="128587" cy="64293"/>
                </a:xfrm>
                <a:custGeom>
                  <a:avLst/>
                  <a:gdLst>
                    <a:gd name="connsiteX0" fmla="*/ 114300 w 128587"/>
                    <a:gd name="connsiteY0" fmla="*/ 64294 h 64293"/>
                    <a:gd name="connsiteX1" fmla="*/ 14288 w 128587"/>
                    <a:gd name="connsiteY1" fmla="*/ 64294 h 64293"/>
                    <a:gd name="connsiteX2" fmla="*/ 0 w 128587"/>
                    <a:gd name="connsiteY2" fmla="*/ 50006 h 64293"/>
                    <a:gd name="connsiteX3" fmla="*/ 0 w 128587"/>
                    <a:gd name="connsiteY3" fmla="*/ 14288 h 64293"/>
                    <a:gd name="connsiteX4" fmla="*/ 14288 w 128587"/>
                    <a:gd name="connsiteY4" fmla="*/ 0 h 64293"/>
                    <a:gd name="connsiteX5" fmla="*/ 114300 w 128587"/>
                    <a:gd name="connsiteY5" fmla="*/ 0 h 64293"/>
                    <a:gd name="connsiteX6" fmla="*/ 128588 w 128587"/>
                    <a:gd name="connsiteY6" fmla="*/ 14288 h 64293"/>
                    <a:gd name="connsiteX7" fmla="*/ 128588 w 128587"/>
                    <a:gd name="connsiteY7" fmla="*/ 50006 h 64293"/>
                    <a:gd name="connsiteX8" fmla="*/ 114300 w 128587"/>
                    <a:gd name="connsiteY8" fmla="*/ 64294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114300" y="64294"/>
                      </a:moveTo>
                      <a:lnTo>
                        <a:pt x="14288" y="64294"/>
                      </a:lnTo>
                      <a:cubicBezTo>
                        <a:pt x="6394" y="64294"/>
                        <a:pt x="0" y="57900"/>
                        <a:pt x="0" y="50006"/>
                      </a:cubicBez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C7D90636-F53F-74D2-3467-3BFA3D80F754}"/>
                    </a:ext>
                  </a:extLst>
                </p:cNvPr>
                <p:cNvSpPr/>
                <p:nvPr/>
              </p:nvSpPr>
              <p:spPr>
                <a:xfrm>
                  <a:off x="4965637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401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F257C2FC-6065-9DCB-C8C6-96A38705F945}"/>
                    </a:ext>
                  </a:extLst>
                </p:cNvPr>
                <p:cNvSpPr/>
                <p:nvPr/>
              </p:nvSpPr>
              <p:spPr>
                <a:xfrm>
                  <a:off x="5121149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401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AE821929-1491-EAD6-4161-02E349575FDC}"/>
                    </a:ext>
                  </a:extLst>
                </p:cNvPr>
                <p:cNvSpPr/>
                <p:nvPr/>
              </p:nvSpPr>
              <p:spPr>
                <a:xfrm>
                  <a:off x="5276669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394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C3673982-19F4-78A4-CFB5-060F512D3010}"/>
                    </a:ext>
                  </a:extLst>
                </p:cNvPr>
                <p:cNvSpPr/>
                <p:nvPr/>
              </p:nvSpPr>
              <p:spPr>
                <a:xfrm>
                  <a:off x="5432181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394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C9127C31-0EA2-74B1-290B-3DA52AE9F98F}"/>
                    </a:ext>
                  </a:extLst>
                </p:cNvPr>
                <p:cNvSpPr/>
                <p:nvPr/>
              </p:nvSpPr>
              <p:spPr>
                <a:xfrm>
                  <a:off x="5587693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401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87B00154-A082-3DB2-3D77-F063D3D9C6A2}"/>
                    </a:ext>
                  </a:extLst>
                </p:cNvPr>
                <p:cNvSpPr/>
                <p:nvPr/>
              </p:nvSpPr>
              <p:spPr>
                <a:xfrm>
                  <a:off x="5743205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401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518B496E-2AC5-BE10-37EF-567A317E152D}"/>
                    </a:ext>
                  </a:extLst>
                </p:cNvPr>
                <p:cNvSpPr/>
                <p:nvPr/>
              </p:nvSpPr>
              <p:spPr>
                <a:xfrm>
                  <a:off x="5898725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394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725B0856-52A4-41A9-D179-DEB0CB7CA824}"/>
                    </a:ext>
                  </a:extLst>
                </p:cNvPr>
                <p:cNvSpPr/>
                <p:nvPr/>
              </p:nvSpPr>
              <p:spPr>
                <a:xfrm>
                  <a:off x="6054237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394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B8190814-3240-A446-E40B-44EF52CF8A06}"/>
                    </a:ext>
                  </a:extLst>
                </p:cNvPr>
                <p:cNvSpPr/>
                <p:nvPr/>
              </p:nvSpPr>
              <p:spPr>
                <a:xfrm>
                  <a:off x="6209749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7 w 128587"/>
                    <a:gd name="connsiteY4" fmla="*/ 14288 h 64293"/>
                    <a:gd name="connsiteX5" fmla="*/ 128587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7" y="6394"/>
                        <a:pt x="128587" y="14288"/>
                      </a:cubicBezTo>
                      <a:lnTo>
                        <a:pt x="128587" y="50006"/>
                      </a:lnTo>
                      <a:cubicBezTo>
                        <a:pt x="128587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394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E15DB687-D577-E128-C874-A2DC958D0572}"/>
                    </a:ext>
                  </a:extLst>
                </p:cNvPr>
                <p:cNvSpPr/>
                <p:nvPr/>
              </p:nvSpPr>
              <p:spPr>
                <a:xfrm>
                  <a:off x="6365262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401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4C9D0DD7-106B-C779-8391-12C21CF7BFE2}"/>
                    </a:ext>
                  </a:extLst>
                </p:cNvPr>
                <p:cNvSpPr/>
                <p:nvPr/>
              </p:nvSpPr>
              <p:spPr>
                <a:xfrm>
                  <a:off x="6520774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401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928F31EE-E1F6-7A49-D54C-92152C4B4DBA}"/>
                    </a:ext>
                  </a:extLst>
                </p:cNvPr>
                <p:cNvSpPr/>
                <p:nvPr/>
              </p:nvSpPr>
              <p:spPr>
                <a:xfrm>
                  <a:off x="6676294" y="3121818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393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B72F79CB-7D20-D07B-FDFC-073F26986AA1}"/>
                    </a:ext>
                  </a:extLst>
                </p:cNvPr>
                <p:cNvSpPr/>
                <p:nvPr/>
              </p:nvSpPr>
              <p:spPr>
                <a:xfrm>
                  <a:off x="6831806" y="3121818"/>
                  <a:ext cx="128587" cy="64293"/>
                </a:xfrm>
                <a:custGeom>
                  <a:avLst/>
                  <a:gdLst>
                    <a:gd name="connsiteX0" fmla="*/ 114300 w 128587"/>
                    <a:gd name="connsiteY0" fmla="*/ 64294 h 64293"/>
                    <a:gd name="connsiteX1" fmla="*/ 14288 w 128587"/>
                    <a:gd name="connsiteY1" fmla="*/ 64294 h 64293"/>
                    <a:gd name="connsiteX2" fmla="*/ 0 w 128587"/>
                    <a:gd name="connsiteY2" fmla="*/ 50006 h 64293"/>
                    <a:gd name="connsiteX3" fmla="*/ 0 w 128587"/>
                    <a:gd name="connsiteY3" fmla="*/ 14288 h 64293"/>
                    <a:gd name="connsiteX4" fmla="*/ 14288 w 128587"/>
                    <a:gd name="connsiteY4" fmla="*/ 0 h 64293"/>
                    <a:gd name="connsiteX5" fmla="*/ 114300 w 128587"/>
                    <a:gd name="connsiteY5" fmla="*/ 0 h 64293"/>
                    <a:gd name="connsiteX6" fmla="*/ 128588 w 128587"/>
                    <a:gd name="connsiteY6" fmla="*/ 14288 h 64293"/>
                    <a:gd name="connsiteX7" fmla="*/ 128588 w 128587"/>
                    <a:gd name="connsiteY7" fmla="*/ 50006 h 64293"/>
                    <a:gd name="connsiteX8" fmla="*/ 114300 w 128587"/>
                    <a:gd name="connsiteY8" fmla="*/ 64294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114300" y="64294"/>
                      </a:moveTo>
                      <a:lnTo>
                        <a:pt x="14288" y="64294"/>
                      </a:lnTo>
                      <a:cubicBezTo>
                        <a:pt x="6394" y="64294"/>
                        <a:pt x="0" y="57900"/>
                        <a:pt x="0" y="50006"/>
                      </a:cubicBez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49795FE0-6D6E-241C-3425-A477497D982D}"/>
                    </a:ext>
                  </a:extLst>
                </p:cNvPr>
                <p:cNvSpPr/>
                <p:nvPr/>
              </p:nvSpPr>
              <p:spPr>
                <a:xfrm>
                  <a:off x="4810125" y="3550443"/>
                  <a:ext cx="209247" cy="128587"/>
                </a:xfrm>
                <a:custGeom>
                  <a:avLst/>
                  <a:gdLst>
                    <a:gd name="connsiteX0" fmla="*/ 194953 w 209247"/>
                    <a:gd name="connsiteY0" fmla="*/ 0 h 128587"/>
                    <a:gd name="connsiteX1" fmla="*/ 14288 w 209247"/>
                    <a:gd name="connsiteY1" fmla="*/ 0 h 128587"/>
                    <a:gd name="connsiteX2" fmla="*/ 0 w 209247"/>
                    <a:gd name="connsiteY2" fmla="*/ 14288 h 128587"/>
                    <a:gd name="connsiteX3" fmla="*/ 0 w 209247"/>
                    <a:gd name="connsiteY3" fmla="*/ 114300 h 128587"/>
                    <a:gd name="connsiteX4" fmla="*/ 14288 w 209247"/>
                    <a:gd name="connsiteY4" fmla="*/ 128588 h 128587"/>
                    <a:gd name="connsiteX5" fmla="*/ 194960 w 209247"/>
                    <a:gd name="connsiteY5" fmla="*/ 128588 h 128587"/>
                    <a:gd name="connsiteX6" fmla="*/ 209247 w 209247"/>
                    <a:gd name="connsiteY6" fmla="*/ 114300 h 128587"/>
                    <a:gd name="connsiteX7" fmla="*/ 209247 w 209247"/>
                    <a:gd name="connsiteY7" fmla="*/ 14288 h 128587"/>
                    <a:gd name="connsiteX8" fmla="*/ 194953 w 209247"/>
                    <a:gd name="connsiteY8" fmla="*/ 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47" h="128587">
                      <a:moveTo>
                        <a:pt x="194953" y="0"/>
                      </a:moveTo>
                      <a:lnTo>
                        <a:pt x="14288" y="0"/>
                      </a:lnTo>
                      <a:cubicBezTo>
                        <a:pt x="6401" y="0"/>
                        <a:pt x="0" y="6401"/>
                        <a:pt x="0" y="14288"/>
                      </a:cubicBezTo>
                      <a:lnTo>
                        <a:pt x="0" y="114300"/>
                      </a:lnTo>
                      <a:cubicBezTo>
                        <a:pt x="0" y="122187"/>
                        <a:pt x="6401" y="128588"/>
                        <a:pt x="14288" y="128588"/>
                      </a:cubicBezTo>
                      <a:lnTo>
                        <a:pt x="194960" y="128588"/>
                      </a:lnTo>
                      <a:cubicBezTo>
                        <a:pt x="202847" y="128588"/>
                        <a:pt x="209247" y="122187"/>
                        <a:pt x="209247" y="114300"/>
                      </a:cubicBezTo>
                      <a:lnTo>
                        <a:pt x="209247" y="14288"/>
                      </a:lnTo>
                      <a:cubicBezTo>
                        <a:pt x="209241" y="6401"/>
                        <a:pt x="202847" y="0"/>
                        <a:pt x="194953" y="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F63E7C8B-1866-C249-722E-2E95C2983560}"/>
                    </a:ext>
                  </a:extLst>
                </p:cNvPr>
                <p:cNvSpPr/>
                <p:nvPr/>
              </p:nvSpPr>
              <p:spPr>
                <a:xfrm>
                  <a:off x="6753225" y="3550443"/>
                  <a:ext cx="209247" cy="128587"/>
                </a:xfrm>
                <a:custGeom>
                  <a:avLst/>
                  <a:gdLst>
                    <a:gd name="connsiteX0" fmla="*/ 194953 w 209247"/>
                    <a:gd name="connsiteY0" fmla="*/ 0 h 128587"/>
                    <a:gd name="connsiteX1" fmla="*/ 14288 w 209247"/>
                    <a:gd name="connsiteY1" fmla="*/ 0 h 128587"/>
                    <a:gd name="connsiteX2" fmla="*/ 0 w 209247"/>
                    <a:gd name="connsiteY2" fmla="*/ 14288 h 128587"/>
                    <a:gd name="connsiteX3" fmla="*/ 0 w 209247"/>
                    <a:gd name="connsiteY3" fmla="*/ 114300 h 128587"/>
                    <a:gd name="connsiteX4" fmla="*/ 14288 w 209247"/>
                    <a:gd name="connsiteY4" fmla="*/ 128588 h 128587"/>
                    <a:gd name="connsiteX5" fmla="*/ 194960 w 209247"/>
                    <a:gd name="connsiteY5" fmla="*/ 128588 h 128587"/>
                    <a:gd name="connsiteX6" fmla="*/ 209248 w 209247"/>
                    <a:gd name="connsiteY6" fmla="*/ 114300 h 128587"/>
                    <a:gd name="connsiteX7" fmla="*/ 209248 w 209247"/>
                    <a:gd name="connsiteY7" fmla="*/ 14288 h 128587"/>
                    <a:gd name="connsiteX8" fmla="*/ 194953 w 209247"/>
                    <a:gd name="connsiteY8" fmla="*/ 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47" h="128587">
                      <a:moveTo>
                        <a:pt x="194953" y="0"/>
                      </a:moveTo>
                      <a:lnTo>
                        <a:pt x="14288" y="0"/>
                      </a:lnTo>
                      <a:cubicBezTo>
                        <a:pt x="6401" y="0"/>
                        <a:pt x="0" y="6401"/>
                        <a:pt x="0" y="14288"/>
                      </a:cubicBezTo>
                      <a:lnTo>
                        <a:pt x="0" y="114300"/>
                      </a:lnTo>
                      <a:cubicBezTo>
                        <a:pt x="0" y="122187"/>
                        <a:pt x="6401" y="128588"/>
                        <a:pt x="14288" y="128588"/>
                      </a:cubicBezTo>
                      <a:lnTo>
                        <a:pt x="194960" y="128588"/>
                      </a:lnTo>
                      <a:cubicBezTo>
                        <a:pt x="202847" y="128588"/>
                        <a:pt x="209248" y="122187"/>
                        <a:pt x="209248" y="114300"/>
                      </a:cubicBezTo>
                      <a:lnTo>
                        <a:pt x="209248" y="14288"/>
                      </a:lnTo>
                      <a:cubicBezTo>
                        <a:pt x="209240" y="6401"/>
                        <a:pt x="202847" y="0"/>
                        <a:pt x="194953" y="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7E67E9F7-7345-D57E-6B63-D69EDD7308C0}"/>
                    </a:ext>
                  </a:extLst>
                </p:cNvPr>
                <p:cNvSpPr/>
                <p:nvPr/>
              </p:nvSpPr>
              <p:spPr>
                <a:xfrm>
                  <a:off x="6753225" y="3221831"/>
                  <a:ext cx="209247" cy="128587"/>
                </a:xfrm>
                <a:custGeom>
                  <a:avLst/>
                  <a:gdLst>
                    <a:gd name="connsiteX0" fmla="*/ 194953 w 209247"/>
                    <a:gd name="connsiteY0" fmla="*/ 0 h 128587"/>
                    <a:gd name="connsiteX1" fmla="*/ 14288 w 209247"/>
                    <a:gd name="connsiteY1" fmla="*/ 0 h 128587"/>
                    <a:gd name="connsiteX2" fmla="*/ 0 w 209247"/>
                    <a:gd name="connsiteY2" fmla="*/ 14288 h 128587"/>
                    <a:gd name="connsiteX3" fmla="*/ 0 w 209247"/>
                    <a:gd name="connsiteY3" fmla="*/ 114300 h 128587"/>
                    <a:gd name="connsiteX4" fmla="*/ 14288 w 209247"/>
                    <a:gd name="connsiteY4" fmla="*/ 128588 h 128587"/>
                    <a:gd name="connsiteX5" fmla="*/ 194960 w 209247"/>
                    <a:gd name="connsiteY5" fmla="*/ 128588 h 128587"/>
                    <a:gd name="connsiteX6" fmla="*/ 209248 w 209247"/>
                    <a:gd name="connsiteY6" fmla="*/ 114300 h 128587"/>
                    <a:gd name="connsiteX7" fmla="*/ 209248 w 209247"/>
                    <a:gd name="connsiteY7" fmla="*/ 14288 h 128587"/>
                    <a:gd name="connsiteX8" fmla="*/ 194953 w 209247"/>
                    <a:gd name="connsiteY8" fmla="*/ 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47" h="128587">
                      <a:moveTo>
                        <a:pt x="194953" y="0"/>
                      </a:moveTo>
                      <a:lnTo>
                        <a:pt x="14288" y="0"/>
                      </a:lnTo>
                      <a:cubicBezTo>
                        <a:pt x="6401" y="0"/>
                        <a:pt x="0" y="6401"/>
                        <a:pt x="0" y="14288"/>
                      </a:cubicBezTo>
                      <a:lnTo>
                        <a:pt x="0" y="114300"/>
                      </a:lnTo>
                      <a:cubicBezTo>
                        <a:pt x="0" y="122187"/>
                        <a:pt x="6401" y="128588"/>
                        <a:pt x="14288" y="128588"/>
                      </a:cubicBezTo>
                      <a:lnTo>
                        <a:pt x="194960" y="128588"/>
                      </a:lnTo>
                      <a:cubicBezTo>
                        <a:pt x="202847" y="128588"/>
                        <a:pt x="209248" y="122187"/>
                        <a:pt x="209248" y="114300"/>
                      </a:cubicBezTo>
                      <a:lnTo>
                        <a:pt x="209248" y="14288"/>
                      </a:lnTo>
                      <a:cubicBezTo>
                        <a:pt x="209240" y="6401"/>
                        <a:pt x="202847" y="0"/>
                        <a:pt x="194953" y="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DB5DA4CE-6519-86E9-5FCA-923FAB416C85}"/>
                    </a:ext>
                  </a:extLst>
                </p:cNvPr>
                <p:cNvSpPr/>
                <p:nvPr/>
              </p:nvSpPr>
              <p:spPr>
                <a:xfrm>
                  <a:off x="5046297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B5EEEEB5-9C55-C478-7567-E5AF6430E678}"/>
                    </a:ext>
                  </a:extLst>
                </p:cNvPr>
                <p:cNvSpPr/>
                <p:nvPr/>
              </p:nvSpPr>
              <p:spPr>
                <a:xfrm>
                  <a:off x="5201809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F154FFD5-EC2D-38B9-6758-9BD54A711C37}"/>
                    </a:ext>
                  </a:extLst>
                </p:cNvPr>
                <p:cNvSpPr/>
                <p:nvPr/>
              </p:nvSpPr>
              <p:spPr>
                <a:xfrm>
                  <a:off x="5357321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8E98DA85-4978-75FD-3E93-BEFC6359C1BA}"/>
                    </a:ext>
                  </a:extLst>
                </p:cNvPr>
                <p:cNvSpPr/>
                <p:nvPr/>
              </p:nvSpPr>
              <p:spPr>
                <a:xfrm>
                  <a:off x="5512834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0361E8EE-0084-BC75-33FF-45A6F786EDAE}"/>
                    </a:ext>
                  </a:extLst>
                </p:cNvPr>
                <p:cNvSpPr/>
                <p:nvPr/>
              </p:nvSpPr>
              <p:spPr>
                <a:xfrm>
                  <a:off x="5668346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B961323C-8BD3-DF57-23B3-A99237A97A23}"/>
                    </a:ext>
                  </a:extLst>
                </p:cNvPr>
                <p:cNvSpPr/>
                <p:nvPr/>
              </p:nvSpPr>
              <p:spPr>
                <a:xfrm>
                  <a:off x="5823866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18BD5A16-23CF-5DE6-4095-C5279F2F303D}"/>
                    </a:ext>
                  </a:extLst>
                </p:cNvPr>
                <p:cNvSpPr/>
                <p:nvPr/>
              </p:nvSpPr>
              <p:spPr>
                <a:xfrm>
                  <a:off x="5979378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43776B73-6DB9-ED96-9660-F2F12B91192B}"/>
                    </a:ext>
                  </a:extLst>
                </p:cNvPr>
                <p:cNvSpPr/>
                <p:nvPr/>
              </p:nvSpPr>
              <p:spPr>
                <a:xfrm>
                  <a:off x="6134890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1EBC6C72-5024-2EE8-4CAF-7528C828A00E}"/>
                    </a:ext>
                  </a:extLst>
                </p:cNvPr>
                <p:cNvSpPr/>
                <p:nvPr/>
              </p:nvSpPr>
              <p:spPr>
                <a:xfrm>
                  <a:off x="6290402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159DF6EB-FDE8-7958-B034-DD7142F69F3C}"/>
                    </a:ext>
                  </a:extLst>
                </p:cNvPr>
                <p:cNvSpPr/>
                <p:nvPr/>
              </p:nvSpPr>
              <p:spPr>
                <a:xfrm>
                  <a:off x="6445922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A0039D54-DF58-954E-F49C-9A07D89B2D30}"/>
                    </a:ext>
                  </a:extLst>
                </p:cNvPr>
                <p:cNvSpPr/>
                <p:nvPr/>
              </p:nvSpPr>
              <p:spPr>
                <a:xfrm>
                  <a:off x="6601434" y="3550443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3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7AA802C8-5051-42ED-FB21-D1D0F9D4DD12}"/>
                    </a:ext>
                  </a:extLst>
                </p:cNvPr>
                <p:cNvSpPr/>
                <p:nvPr/>
              </p:nvSpPr>
              <p:spPr>
                <a:xfrm>
                  <a:off x="4810125" y="3714750"/>
                  <a:ext cx="285342" cy="128587"/>
                </a:xfrm>
                <a:custGeom>
                  <a:avLst/>
                  <a:gdLst>
                    <a:gd name="connsiteX0" fmla="*/ 271048 w 285342"/>
                    <a:gd name="connsiteY0" fmla="*/ 128588 h 128587"/>
                    <a:gd name="connsiteX1" fmla="*/ 14288 w 285342"/>
                    <a:gd name="connsiteY1" fmla="*/ 128588 h 128587"/>
                    <a:gd name="connsiteX2" fmla="*/ 0 w 285342"/>
                    <a:gd name="connsiteY2" fmla="*/ 114300 h 128587"/>
                    <a:gd name="connsiteX3" fmla="*/ 0 w 285342"/>
                    <a:gd name="connsiteY3" fmla="*/ 14288 h 128587"/>
                    <a:gd name="connsiteX4" fmla="*/ 14288 w 285342"/>
                    <a:gd name="connsiteY4" fmla="*/ 0 h 128587"/>
                    <a:gd name="connsiteX5" fmla="*/ 271055 w 285342"/>
                    <a:gd name="connsiteY5" fmla="*/ 0 h 128587"/>
                    <a:gd name="connsiteX6" fmla="*/ 285343 w 285342"/>
                    <a:gd name="connsiteY6" fmla="*/ 14288 h 128587"/>
                    <a:gd name="connsiteX7" fmla="*/ 285343 w 285342"/>
                    <a:gd name="connsiteY7" fmla="*/ 114300 h 128587"/>
                    <a:gd name="connsiteX8" fmla="*/ 271048 w 285342"/>
                    <a:gd name="connsiteY8" fmla="*/ 128588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342" h="128587">
                      <a:moveTo>
                        <a:pt x="271048" y="128588"/>
                      </a:move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271055" y="0"/>
                      </a:lnTo>
                      <a:cubicBezTo>
                        <a:pt x="278949" y="0"/>
                        <a:pt x="285343" y="6394"/>
                        <a:pt x="285343" y="14288"/>
                      </a:cubicBezTo>
                      <a:lnTo>
                        <a:pt x="285343" y="114300"/>
                      </a:lnTo>
                      <a:cubicBezTo>
                        <a:pt x="285336" y="122194"/>
                        <a:pt x="278942" y="128588"/>
                        <a:pt x="271048" y="128588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47721EA4-8846-3245-F70C-76C9E7BD0266}"/>
                    </a:ext>
                  </a:extLst>
                </p:cNvPr>
                <p:cNvSpPr/>
                <p:nvPr/>
              </p:nvSpPr>
              <p:spPr>
                <a:xfrm>
                  <a:off x="5121149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BFCEAEAB-5A6C-21E7-AF14-B7212E87428D}"/>
                    </a:ext>
                  </a:extLst>
                </p:cNvPr>
                <p:cNvSpPr/>
                <p:nvPr/>
              </p:nvSpPr>
              <p:spPr>
                <a:xfrm>
                  <a:off x="5276669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62B00BED-B689-C972-4886-D2F78F0271F8}"/>
                    </a:ext>
                  </a:extLst>
                </p:cNvPr>
                <p:cNvSpPr/>
                <p:nvPr/>
              </p:nvSpPr>
              <p:spPr>
                <a:xfrm>
                  <a:off x="5432181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A8F60BED-B3D0-3831-2A63-6E3E35B60888}"/>
                    </a:ext>
                  </a:extLst>
                </p:cNvPr>
                <p:cNvSpPr/>
                <p:nvPr/>
              </p:nvSpPr>
              <p:spPr>
                <a:xfrm>
                  <a:off x="5587693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5AE365B0-B097-41B8-86F9-DA0438EA238B}"/>
                    </a:ext>
                  </a:extLst>
                </p:cNvPr>
                <p:cNvSpPr/>
                <p:nvPr/>
              </p:nvSpPr>
              <p:spPr>
                <a:xfrm>
                  <a:off x="5743205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41BF57ED-F013-7C38-468B-FCF6E5ABC2C4}"/>
                    </a:ext>
                  </a:extLst>
                </p:cNvPr>
                <p:cNvSpPr/>
                <p:nvPr/>
              </p:nvSpPr>
              <p:spPr>
                <a:xfrm>
                  <a:off x="5898725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4966AF84-C22C-0DED-AB73-B0AC2E0BEE3C}"/>
                    </a:ext>
                  </a:extLst>
                </p:cNvPr>
                <p:cNvSpPr/>
                <p:nvPr/>
              </p:nvSpPr>
              <p:spPr>
                <a:xfrm>
                  <a:off x="6054237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3F65794B-BFCD-385F-CD54-9E9EABA50A8E}"/>
                    </a:ext>
                  </a:extLst>
                </p:cNvPr>
                <p:cNvSpPr/>
                <p:nvPr/>
              </p:nvSpPr>
              <p:spPr>
                <a:xfrm>
                  <a:off x="6209749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7 w 128587"/>
                    <a:gd name="connsiteY4" fmla="*/ 14288 h 128587"/>
                    <a:gd name="connsiteX5" fmla="*/ 128587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7" y="6394"/>
                        <a:pt x="128587" y="14288"/>
                      </a:cubicBezTo>
                      <a:lnTo>
                        <a:pt x="128587" y="114300"/>
                      </a:lnTo>
                      <a:cubicBezTo>
                        <a:pt x="128587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EA61EA31-94D7-B185-D033-BEE9B7AB891E}"/>
                    </a:ext>
                  </a:extLst>
                </p:cNvPr>
                <p:cNvSpPr/>
                <p:nvPr/>
              </p:nvSpPr>
              <p:spPr>
                <a:xfrm>
                  <a:off x="6365262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6EBE74C3-756B-374D-8973-EF4F43017D1B}"/>
                    </a:ext>
                  </a:extLst>
                </p:cNvPr>
                <p:cNvSpPr/>
                <p:nvPr/>
              </p:nvSpPr>
              <p:spPr>
                <a:xfrm>
                  <a:off x="6520774" y="3714750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22A6C1D7-472B-3914-ECEB-1398767ED493}"/>
                    </a:ext>
                  </a:extLst>
                </p:cNvPr>
                <p:cNvSpPr/>
                <p:nvPr/>
              </p:nvSpPr>
              <p:spPr>
                <a:xfrm>
                  <a:off x="6676294" y="3714750"/>
                  <a:ext cx="283678" cy="128587"/>
                </a:xfrm>
                <a:custGeom>
                  <a:avLst/>
                  <a:gdLst>
                    <a:gd name="connsiteX0" fmla="*/ 0 w 283678"/>
                    <a:gd name="connsiteY0" fmla="*/ 114300 h 128587"/>
                    <a:gd name="connsiteX1" fmla="*/ 0 w 283678"/>
                    <a:gd name="connsiteY1" fmla="*/ 14288 h 128587"/>
                    <a:gd name="connsiteX2" fmla="*/ 14288 w 283678"/>
                    <a:gd name="connsiteY2" fmla="*/ 0 h 128587"/>
                    <a:gd name="connsiteX3" fmla="*/ 269391 w 283678"/>
                    <a:gd name="connsiteY3" fmla="*/ 0 h 128587"/>
                    <a:gd name="connsiteX4" fmla="*/ 283678 w 283678"/>
                    <a:gd name="connsiteY4" fmla="*/ 14288 h 128587"/>
                    <a:gd name="connsiteX5" fmla="*/ 283678 w 283678"/>
                    <a:gd name="connsiteY5" fmla="*/ 114300 h 128587"/>
                    <a:gd name="connsiteX6" fmla="*/ 269391 w 283678"/>
                    <a:gd name="connsiteY6" fmla="*/ 128588 h 128587"/>
                    <a:gd name="connsiteX7" fmla="*/ 14288 w 283678"/>
                    <a:gd name="connsiteY7" fmla="*/ 128588 h 128587"/>
                    <a:gd name="connsiteX8" fmla="*/ 0 w 283678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3678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269391" y="0"/>
                      </a:lnTo>
                      <a:cubicBezTo>
                        <a:pt x="277285" y="0"/>
                        <a:pt x="283678" y="6394"/>
                        <a:pt x="283678" y="14288"/>
                      </a:cubicBezTo>
                      <a:lnTo>
                        <a:pt x="283678" y="114300"/>
                      </a:lnTo>
                      <a:cubicBezTo>
                        <a:pt x="283678" y="122194"/>
                        <a:pt x="277285" y="128588"/>
                        <a:pt x="269391" y="128588"/>
                      </a:cubicBezTo>
                      <a:lnTo>
                        <a:pt x="14288" y="128588"/>
                      </a:lnTo>
                      <a:cubicBezTo>
                        <a:pt x="6393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D0FF5FEF-AA16-1DF9-BDA9-0441E95096F3}"/>
                    </a:ext>
                  </a:extLst>
                </p:cNvPr>
                <p:cNvSpPr/>
                <p:nvPr/>
              </p:nvSpPr>
              <p:spPr>
                <a:xfrm>
                  <a:off x="4810125" y="3879056"/>
                  <a:ext cx="128587" cy="128587"/>
                </a:xfrm>
                <a:custGeom>
                  <a:avLst/>
                  <a:gdLst>
                    <a:gd name="connsiteX0" fmla="*/ 114300 w 128587"/>
                    <a:gd name="connsiteY0" fmla="*/ 128588 h 128587"/>
                    <a:gd name="connsiteX1" fmla="*/ 14288 w 128587"/>
                    <a:gd name="connsiteY1" fmla="*/ 128588 h 128587"/>
                    <a:gd name="connsiteX2" fmla="*/ 0 w 128587"/>
                    <a:gd name="connsiteY2" fmla="*/ 114300 h 128587"/>
                    <a:gd name="connsiteX3" fmla="*/ 0 w 128587"/>
                    <a:gd name="connsiteY3" fmla="*/ 14288 h 128587"/>
                    <a:gd name="connsiteX4" fmla="*/ 14288 w 128587"/>
                    <a:gd name="connsiteY4" fmla="*/ 0 h 128587"/>
                    <a:gd name="connsiteX5" fmla="*/ 114300 w 128587"/>
                    <a:gd name="connsiteY5" fmla="*/ 0 h 128587"/>
                    <a:gd name="connsiteX6" fmla="*/ 128588 w 128587"/>
                    <a:gd name="connsiteY6" fmla="*/ 14288 h 128587"/>
                    <a:gd name="connsiteX7" fmla="*/ 128588 w 128587"/>
                    <a:gd name="connsiteY7" fmla="*/ 114300 h 128587"/>
                    <a:gd name="connsiteX8" fmla="*/ 114300 w 128587"/>
                    <a:gd name="connsiteY8" fmla="*/ 128588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114300" y="128588"/>
                      </a:move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20745E62-8C7E-3BCE-4B9F-E7702BDEF7AE}"/>
                    </a:ext>
                  </a:extLst>
                </p:cNvPr>
                <p:cNvSpPr/>
                <p:nvPr/>
              </p:nvSpPr>
              <p:spPr>
                <a:xfrm>
                  <a:off x="4965637" y="3879056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02E1E896-0F92-431A-9F38-8E127F48BFD6}"/>
                    </a:ext>
                  </a:extLst>
                </p:cNvPr>
                <p:cNvSpPr/>
                <p:nvPr/>
              </p:nvSpPr>
              <p:spPr>
                <a:xfrm>
                  <a:off x="5121149" y="3879056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A6010F1D-9D22-6DBE-EB89-BCAB5B4D0369}"/>
                    </a:ext>
                  </a:extLst>
                </p:cNvPr>
                <p:cNvSpPr/>
                <p:nvPr/>
              </p:nvSpPr>
              <p:spPr>
                <a:xfrm>
                  <a:off x="5276669" y="3879056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E7DDC9AD-7B86-628A-382F-14458DBF4467}"/>
                    </a:ext>
                  </a:extLst>
                </p:cNvPr>
                <p:cNvSpPr/>
                <p:nvPr/>
              </p:nvSpPr>
              <p:spPr>
                <a:xfrm>
                  <a:off x="5429173" y="3879056"/>
                  <a:ext cx="909713" cy="128587"/>
                </a:xfrm>
                <a:custGeom>
                  <a:avLst/>
                  <a:gdLst>
                    <a:gd name="connsiteX0" fmla="*/ 0 w 909713"/>
                    <a:gd name="connsiteY0" fmla="*/ 114300 h 128587"/>
                    <a:gd name="connsiteX1" fmla="*/ 0 w 909713"/>
                    <a:gd name="connsiteY1" fmla="*/ 14288 h 128587"/>
                    <a:gd name="connsiteX2" fmla="*/ 14288 w 909713"/>
                    <a:gd name="connsiteY2" fmla="*/ 0 h 128587"/>
                    <a:gd name="connsiteX3" fmla="*/ 895426 w 909713"/>
                    <a:gd name="connsiteY3" fmla="*/ 0 h 128587"/>
                    <a:gd name="connsiteX4" fmla="*/ 909714 w 909713"/>
                    <a:gd name="connsiteY4" fmla="*/ 14288 h 128587"/>
                    <a:gd name="connsiteX5" fmla="*/ 909714 w 909713"/>
                    <a:gd name="connsiteY5" fmla="*/ 114300 h 128587"/>
                    <a:gd name="connsiteX6" fmla="*/ 895426 w 909713"/>
                    <a:gd name="connsiteY6" fmla="*/ 128588 h 128587"/>
                    <a:gd name="connsiteX7" fmla="*/ 14288 w 909713"/>
                    <a:gd name="connsiteY7" fmla="*/ 128588 h 128587"/>
                    <a:gd name="connsiteX8" fmla="*/ 0 w 909713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9713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895426" y="0"/>
                      </a:lnTo>
                      <a:cubicBezTo>
                        <a:pt x="903320" y="0"/>
                        <a:pt x="909714" y="6394"/>
                        <a:pt x="909714" y="14288"/>
                      </a:cubicBezTo>
                      <a:lnTo>
                        <a:pt x="909714" y="114300"/>
                      </a:lnTo>
                      <a:cubicBezTo>
                        <a:pt x="909714" y="122194"/>
                        <a:pt x="903320" y="128588"/>
                        <a:pt x="895426" y="128588"/>
                      </a:cubicBezTo>
                      <a:lnTo>
                        <a:pt x="14288" y="128588"/>
                      </a:lnTo>
                      <a:cubicBezTo>
                        <a:pt x="6394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F1FE92C7-0DA9-C398-6B9E-940F0BF70E89}"/>
                    </a:ext>
                  </a:extLst>
                </p:cNvPr>
                <p:cNvSpPr/>
                <p:nvPr/>
              </p:nvSpPr>
              <p:spPr>
                <a:xfrm>
                  <a:off x="6365262" y="3879056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401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B5739E47-3F95-47F2-7633-BFEF74385B36}"/>
                    </a:ext>
                  </a:extLst>
                </p:cNvPr>
                <p:cNvSpPr/>
                <p:nvPr/>
              </p:nvSpPr>
              <p:spPr>
                <a:xfrm>
                  <a:off x="6520774" y="3943350"/>
                  <a:ext cx="128587" cy="64293"/>
                </a:xfrm>
                <a:custGeom>
                  <a:avLst/>
                  <a:gdLst>
                    <a:gd name="connsiteX0" fmla="*/ 0 w 128587"/>
                    <a:gd name="connsiteY0" fmla="*/ 50006 h 64293"/>
                    <a:gd name="connsiteX1" fmla="*/ 0 w 128587"/>
                    <a:gd name="connsiteY1" fmla="*/ 14288 h 64293"/>
                    <a:gd name="connsiteX2" fmla="*/ 14288 w 128587"/>
                    <a:gd name="connsiteY2" fmla="*/ 0 h 64293"/>
                    <a:gd name="connsiteX3" fmla="*/ 114300 w 128587"/>
                    <a:gd name="connsiteY3" fmla="*/ 0 h 64293"/>
                    <a:gd name="connsiteX4" fmla="*/ 128588 w 128587"/>
                    <a:gd name="connsiteY4" fmla="*/ 14288 h 64293"/>
                    <a:gd name="connsiteX5" fmla="*/ 128588 w 128587"/>
                    <a:gd name="connsiteY5" fmla="*/ 50006 h 64293"/>
                    <a:gd name="connsiteX6" fmla="*/ 114300 w 128587"/>
                    <a:gd name="connsiteY6" fmla="*/ 64294 h 64293"/>
                    <a:gd name="connsiteX7" fmla="*/ 14288 w 128587"/>
                    <a:gd name="connsiteY7" fmla="*/ 64294 h 64293"/>
                    <a:gd name="connsiteX8" fmla="*/ 0 w 128587"/>
                    <a:gd name="connsiteY8" fmla="*/ 50006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0" y="50006"/>
                      </a:move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lnTo>
                        <a:pt x="14288" y="64294"/>
                      </a:lnTo>
                      <a:cubicBezTo>
                        <a:pt x="6401" y="64294"/>
                        <a:pt x="0" y="57900"/>
                        <a:pt x="0" y="50006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59B397AA-8A83-F037-31CD-7E3776493C08}"/>
                    </a:ext>
                  </a:extLst>
                </p:cNvPr>
                <p:cNvSpPr/>
                <p:nvPr/>
              </p:nvSpPr>
              <p:spPr>
                <a:xfrm>
                  <a:off x="6676294" y="3879056"/>
                  <a:ext cx="128587" cy="128587"/>
                </a:xfrm>
                <a:custGeom>
                  <a:avLst/>
                  <a:gdLst>
                    <a:gd name="connsiteX0" fmla="*/ 0 w 128587"/>
                    <a:gd name="connsiteY0" fmla="*/ 114300 h 128587"/>
                    <a:gd name="connsiteX1" fmla="*/ 0 w 128587"/>
                    <a:gd name="connsiteY1" fmla="*/ 14288 h 128587"/>
                    <a:gd name="connsiteX2" fmla="*/ 14288 w 128587"/>
                    <a:gd name="connsiteY2" fmla="*/ 0 h 128587"/>
                    <a:gd name="connsiteX3" fmla="*/ 114300 w 128587"/>
                    <a:gd name="connsiteY3" fmla="*/ 0 h 128587"/>
                    <a:gd name="connsiteX4" fmla="*/ 128588 w 128587"/>
                    <a:gd name="connsiteY4" fmla="*/ 14288 h 128587"/>
                    <a:gd name="connsiteX5" fmla="*/ 128588 w 128587"/>
                    <a:gd name="connsiteY5" fmla="*/ 114300 h 128587"/>
                    <a:gd name="connsiteX6" fmla="*/ 114300 w 128587"/>
                    <a:gd name="connsiteY6" fmla="*/ 128588 h 128587"/>
                    <a:gd name="connsiteX7" fmla="*/ 14288 w 128587"/>
                    <a:gd name="connsiteY7" fmla="*/ 128588 h 128587"/>
                    <a:gd name="connsiteX8" fmla="*/ 0 w 128587"/>
                    <a:gd name="connsiteY8" fmla="*/ 114300 h 1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128587">
                      <a:moveTo>
                        <a:pt x="0" y="114300"/>
                      </a:moveTo>
                      <a:lnTo>
                        <a:pt x="0" y="14288"/>
                      </a:lnTo>
                      <a:cubicBezTo>
                        <a:pt x="0" y="6394"/>
                        <a:pt x="6393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114300"/>
                      </a:lnTo>
                      <a:cubicBezTo>
                        <a:pt x="128588" y="122194"/>
                        <a:pt x="122194" y="128588"/>
                        <a:pt x="114300" y="128588"/>
                      </a:cubicBezTo>
                      <a:lnTo>
                        <a:pt x="14288" y="128588"/>
                      </a:lnTo>
                      <a:cubicBezTo>
                        <a:pt x="6393" y="128588"/>
                        <a:pt x="0" y="122194"/>
                        <a:pt x="0" y="11430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4CD998BC-86B4-5D98-078F-B8620EB72B20}"/>
                    </a:ext>
                  </a:extLst>
                </p:cNvPr>
                <p:cNvSpPr/>
                <p:nvPr/>
              </p:nvSpPr>
              <p:spPr>
                <a:xfrm>
                  <a:off x="6831806" y="3943350"/>
                  <a:ext cx="128587" cy="64293"/>
                </a:xfrm>
                <a:custGeom>
                  <a:avLst/>
                  <a:gdLst>
                    <a:gd name="connsiteX0" fmla="*/ 114300 w 128587"/>
                    <a:gd name="connsiteY0" fmla="*/ 64294 h 64293"/>
                    <a:gd name="connsiteX1" fmla="*/ 14288 w 128587"/>
                    <a:gd name="connsiteY1" fmla="*/ 64294 h 64293"/>
                    <a:gd name="connsiteX2" fmla="*/ 0 w 128587"/>
                    <a:gd name="connsiteY2" fmla="*/ 50006 h 64293"/>
                    <a:gd name="connsiteX3" fmla="*/ 0 w 128587"/>
                    <a:gd name="connsiteY3" fmla="*/ 14288 h 64293"/>
                    <a:gd name="connsiteX4" fmla="*/ 14288 w 128587"/>
                    <a:gd name="connsiteY4" fmla="*/ 0 h 64293"/>
                    <a:gd name="connsiteX5" fmla="*/ 114300 w 128587"/>
                    <a:gd name="connsiteY5" fmla="*/ 0 h 64293"/>
                    <a:gd name="connsiteX6" fmla="*/ 128588 w 128587"/>
                    <a:gd name="connsiteY6" fmla="*/ 14288 h 64293"/>
                    <a:gd name="connsiteX7" fmla="*/ 128588 w 128587"/>
                    <a:gd name="connsiteY7" fmla="*/ 50006 h 64293"/>
                    <a:gd name="connsiteX8" fmla="*/ 114300 w 128587"/>
                    <a:gd name="connsiteY8" fmla="*/ 64294 h 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87" h="64293">
                      <a:moveTo>
                        <a:pt x="114300" y="64294"/>
                      </a:moveTo>
                      <a:lnTo>
                        <a:pt x="14288" y="64294"/>
                      </a:lnTo>
                      <a:cubicBezTo>
                        <a:pt x="6394" y="64294"/>
                        <a:pt x="0" y="57900"/>
                        <a:pt x="0" y="50006"/>
                      </a:cubicBezTo>
                      <a:lnTo>
                        <a:pt x="0" y="14288"/>
                      </a:lnTo>
                      <a:cubicBezTo>
                        <a:pt x="0" y="6394"/>
                        <a:pt x="6394" y="0"/>
                        <a:pt x="14288" y="0"/>
                      </a:cubicBezTo>
                      <a:lnTo>
                        <a:pt x="114300" y="0"/>
                      </a:lnTo>
                      <a:cubicBezTo>
                        <a:pt x="122194" y="0"/>
                        <a:pt x="128588" y="6394"/>
                        <a:pt x="128588" y="14288"/>
                      </a:cubicBezTo>
                      <a:lnTo>
                        <a:pt x="128588" y="50006"/>
                      </a:lnTo>
                      <a:cubicBezTo>
                        <a:pt x="128588" y="57900"/>
                        <a:pt x="122194" y="64294"/>
                        <a:pt x="114300" y="64294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8AE85C85-1B69-0CA5-F5A9-D5209D1E2FF8}"/>
                  </a:ext>
                </a:extLst>
              </p:cNvPr>
              <p:cNvSpPr/>
              <p:nvPr/>
            </p:nvSpPr>
            <p:spPr>
              <a:xfrm>
                <a:off x="5667375" y="4839890"/>
                <a:ext cx="400050" cy="32146"/>
              </a:xfrm>
              <a:custGeom>
                <a:avLst/>
                <a:gdLst>
                  <a:gd name="connsiteX0" fmla="*/ 0 w 400050"/>
                  <a:gd name="connsiteY0" fmla="*/ 32147 h 32146"/>
                  <a:gd name="connsiteX1" fmla="*/ 0 w 400050"/>
                  <a:gd name="connsiteY1" fmla="*/ 32147 h 32146"/>
                  <a:gd name="connsiteX2" fmla="*/ 32147 w 400050"/>
                  <a:gd name="connsiteY2" fmla="*/ 0 h 32146"/>
                  <a:gd name="connsiteX3" fmla="*/ 367903 w 400050"/>
                  <a:gd name="connsiteY3" fmla="*/ 0 h 32146"/>
                  <a:gd name="connsiteX4" fmla="*/ 400050 w 400050"/>
                  <a:gd name="connsiteY4" fmla="*/ 32147 h 32146"/>
                  <a:gd name="connsiteX5" fmla="*/ 400050 w 400050"/>
                  <a:gd name="connsiteY5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0" h="32146">
                    <a:moveTo>
                      <a:pt x="0" y="32147"/>
                    </a:moveTo>
                    <a:lnTo>
                      <a:pt x="0" y="32147"/>
                    </a:lnTo>
                    <a:cubicBezTo>
                      <a:pt x="0" y="14395"/>
                      <a:pt x="14395" y="0"/>
                      <a:pt x="32147" y="0"/>
                    </a:cubicBezTo>
                    <a:lnTo>
                      <a:pt x="367903" y="0"/>
                    </a:lnTo>
                    <a:cubicBezTo>
                      <a:pt x="385655" y="0"/>
                      <a:pt x="400050" y="14395"/>
                      <a:pt x="400050" y="32147"/>
                    </a:cubicBezTo>
                    <a:lnTo>
                      <a:pt x="400050" y="32147"/>
                    </a:lnTo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158" name="Graphic 35" descr="Laptop with phone and calculator">
                <a:extLst>
                  <a:ext uri="{FF2B5EF4-FFF2-40B4-BE49-F238E27FC236}">
                    <a16:creationId xmlns:a16="http://schemas.microsoft.com/office/drawing/2014/main" id="{0A6540F5-0FD2-83F2-70B1-B818405C732D}"/>
                  </a:ext>
                </a:extLst>
              </p:cNvPr>
              <p:cNvGrpSpPr/>
              <p:nvPr/>
            </p:nvGrpSpPr>
            <p:grpSpPr>
              <a:xfrm>
                <a:off x="4077599" y="1245398"/>
                <a:ext cx="3611578" cy="1485907"/>
                <a:chOff x="4077599" y="1245398"/>
                <a:chExt cx="3611578" cy="1485907"/>
              </a:xfrm>
              <a:grpFill/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CC4187E6-9764-19FC-8CDF-90DB52CC0113}"/>
                    </a:ext>
                  </a:extLst>
                </p:cNvPr>
                <p:cNvSpPr/>
                <p:nvPr/>
              </p:nvSpPr>
              <p:spPr>
                <a:xfrm>
                  <a:off x="4079312" y="1245398"/>
                  <a:ext cx="3608158" cy="150018"/>
                </a:xfrm>
                <a:custGeom>
                  <a:avLst/>
                  <a:gdLst>
                    <a:gd name="connsiteX0" fmla="*/ 0 w 3608158"/>
                    <a:gd name="connsiteY0" fmla="*/ 142875 h 150018"/>
                    <a:gd name="connsiteX1" fmla="*/ 0 w 3608158"/>
                    <a:gd name="connsiteY1" fmla="*/ 103449 h 150018"/>
                    <a:gd name="connsiteX2" fmla="*/ 83875 w 3608158"/>
                    <a:gd name="connsiteY2" fmla="*/ 0 h 150018"/>
                    <a:gd name="connsiteX3" fmla="*/ 3524283 w 3608158"/>
                    <a:gd name="connsiteY3" fmla="*/ 0 h 150018"/>
                    <a:gd name="connsiteX4" fmla="*/ 3608158 w 3608158"/>
                    <a:gd name="connsiteY4" fmla="*/ 103449 h 150018"/>
                    <a:gd name="connsiteX5" fmla="*/ 3608158 w 3608158"/>
                    <a:gd name="connsiteY5" fmla="*/ 150019 h 150018"/>
                    <a:gd name="connsiteX6" fmla="*/ 0 w 3608158"/>
                    <a:gd name="connsiteY6" fmla="*/ 142875 h 1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08158" h="150018">
                      <a:moveTo>
                        <a:pt x="0" y="142875"/>
                      </a:moveTo>
                      <a:lnTo>
                        <a:pt x="0" y="103449"/>
                      </a:lnTo>
                      <a:cubicBezTo>
                        <a:pt x="0" y="50006"/>
                        <a:pt x="29396" y="0"/>
                        <a:pt x="83875" y="0"/>
                      </a:cubicBezTo>
                      <a:lnTo>
                        <a:pt x="3524283" y="0"/>
                      </a:lnTo>
                      <a:cubicBezTo>
                        <a:pt x="3578762" y="0"/>
                        <a:pt x="3608158" y="42863"/>
                        <a:pt x="3608158" y="103449"/>
                      </a:cubicBezTo>
                      <a:lnTo>
                        <a:pt x="3608158" y="150019"/>
                      </a:lnTo>
                      <a:lnTo>
                        <a:pt x="0" y="142875"/>
                      </a:ln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2E517C4A-8CFA-A3AF-BB01-0F8C0556250A}"/>
                    </a:ext>
                  </a:extLst>
                </p:cNvPr>
                <p:cNvSpPr/>
                <p:nvPr/>
              </p:nvSpPr>
              <p:spPr>
                <a:xfrm>
                  <a:off x="4205270" y="1493015"/>
                  <a:ext cx="2456271" cy="1135856"/>
                </a:xfrm>
                <a:custGeom>
                  <a:avLst/>
                  <a:gdLst>
                    <a:gd name="connsiteX0" fmla="*/ 232743 w 2456271"/>
                    <a:gd name="connsiteY0" fmla="*/ 1135856 h 1135856"/>
                    <a:gd name="connsiteX1" fmla="*/ 1320415 w 2456271"/>
                    <a:gd name="connsiteY1" fmla="*/ 1135856 h 1135856"/>
                    <a:gd name="connsiteX2" fmla="*/ 2456272 w 2456271"/>
                    <a:gd name="connsiteY2" fmla="*/ 0 h 1135856"/>
                    <a:gd name="connsiteX3" fmla="*/ 0 w 2456271"/>
                    <a:gd name="connsiteY3" fmla="*/ 0 h 1135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56271" h="1135856">
                      <a:moveTo>
                        <a:pt x="232743" y="1135856"/>
                      </a:moveTo>
                      <a:lnTo>
                        <a:pt x="1320415" y="1135856"/>
                      </a:lnTo>
                      <a:lnTo>
                        <a:pt x="245627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D7645E21-7D8E-FE26-94FA-24A7B0C759BB}"/>
                    </a:ext>
                  </a:extLst>
                </p:cNvPr>
                <p:cNvSpPr/>
                <p:nvPr/>
              </p:nvSpPr>
              <p:spPr>
                <a:xfrm>
                  <a:off x="5503976" y="1496587"/>
                  <a:ext cx="2042790" cy="1128712"/>
                </a:xfrm>
                <a:custGeom>
                  <a:avLst/>
                  <a:gdLst>
                    <a:gd name="connsiteX0" fmla="*/ 1821492 w 2042790"/>
                    <a:gd name="connsiteY0" fmla="*/ 1128713 h 1128712"/>
                    <a:gd name="connsiteX1" fmla="*/ 2042791 w 2042790"/>
                    <a:gd name="connsiteY1" fmla="*/ 0 h 1128712"/>
                    <a:gd name="connsiteX2" fmla="*/ 1128713 w 2042790"/>
                    <a:gd name="connsiteY2" fmla="*/ 0 h 1128712"/>
                    <a:gd name="connsiteX3" fmla="*/ 0 w 2042790"/>
                    <a:gd name="connsiteY3" fmla="*/ 1128713 h 112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2790" h="1128712">
                      <a:moveTo>
                        <a:pt x="1821492" y="1128713"/>
                      </a:moveTo>
                      <a:lnTo>
                        <a:pt x="2042791" y="0"/>
                      </a:lnTo>
                      <a:lnTo>
                        <a:pt x="1128713" y="0"/>
                      </a:lnTo>
                      <a:lnTo>
                        <a:pt x="0" y="1128713"/>
                      </a:ln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DF757E04-71CA-9919-9D87-D82001430FD9}"/>
                    </a:ext>
                  </a:extLst>
                </p:cNvPr>
                <p:cNvSpPr/>
                <p:nvPr/>
              </p:nvSpPr>
              <p:spPr>
                <a:xfrm>
                  <a:off x="4077599" y="1302855"/>
                  <a:ext cx="2759571" cy="1428449"/>
                </a:xfrm>
                <a:custGeom>
                  <a:avLst/>
                  <a:gdLst>
                    <a:gd name="connsiteX0" fmla="*/ 377045 w 2759571"/>
                    <a:gd name="connsiteY0" fmla="*/ 1316465 h 1428449"/>
                    <a:gd name="connsiteX1" fmla="*/ 148217 w 2759571"/>
                    <a:gd name="connsiteY1" fmla="*/ 199718 h 1428449"/>
                    <a:gd name="connsiteX2" fmla="*/ 2563397 w 2759571"/>
                    <a:gd name="connsiteY2" fmla="*/ 199718 h 1428449"/>
                    <a:gd name="connsiteX3" fmla="*/ 2759572 w 2759571"/>
                    <a:gd name="connsiteY3" fmla="*/ 3543 h 1428449"/>
                    <a:gd name="connsiteX4" fmla="*/ 2748756 w 2759571"/>
                    <a:gd name="connsiteY4" fmla="*/ 0 h 1428449"/>
                    <a:gd name="connsiteX5" fmla="*/ 85759 w 2759571"/>
                    <a:gd name="connsiteY5" fmla="*/ 0 h 1428449"/>
                    <a:gd name="connsiteX6" fmla="*/ 1913 w 2759571"/>
                    <a:gd name="connsiteY6" fmla="*/ 103584 h 1428449"/>
                    <a:gd name="connsiteX7" fmla="*/ 269710 w 2759571"/>
                    <a:gd name="connsiteY7" fmla="*/ 1360584 h 1428449"/>
                    <a:gd name="connsiteX8" fmla="*/ 353557 w 2759571"/>
                    <a:gd name="connsiteY8" fmla="*/ 1428450 h 1428449"/>
                    <a:gd name="connsiteX9" fmla="*/ 1334672 w 2759571"/>
                    <a:gd name="connsiteY9" fmla="*/ 1428450 h 1428449"/>
                    <a:gd name="connsiteX10" fmla="*/ 1446650 w 2759571"/>
                    <a:gd name="connsiteY10" fmla="*/ 1316472 h 1428449"/>
                    <a:gd name="connsiteX11" fmla="*/ 377045 w 2759571"/>
                    <a:gd name="connsiteY11" fmla="*/ 1316472 h 1428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59571" h="1428449">
                      <a:moveTo>
                        <a:pt x="377045" y="1316465"/>
                      </a:moveTo>
                      <a:lnTo>
                        <a:pt x="148217" y="199718"/>
                      </a:lnTo>
                      <a:lnTo>
                        <a:pt x="2563397" y="199718"/>
                      </a:lnTo>
                      <a:lnTo>
                        <a:pt x="2759572" y="3543"/>
                      </a:lnTo>
                      <a:lnTo>
                        <a:pt x="2748756" y="0"/>
                      </a:lnTo>
                      <a:lnTo>
                        <a:pt x="85759" y="0"/>
                      </a:lnTo>
                      <a:cubicBezTo>
                        <a:pt x="31224" y="0"/>
                        <a:pt x="-9446" y="50249"/>
                        <a:pt x="1913" y="103584"/>
                      </a:cubicBezTo>
                      <a:lnTo>
                        <a:pt x="269710" y="1360584"/>
                      </a:lnTo>
                      <a:cubicBezTo>
                        <a:pt x="278140" y="1400154"/>
                        <a:pt x="313094" y="1428450"/>
                        <a:pt x="353557" y="1428450"/>
                      </a:cubicBezTo>
                      <a:lnTo>
                        <a:pt x="1334672" y="1428450"/>
                      </a:lnTo>
                      <a:lnTo>
                        <a:pt x="1446650" y="1316472"/>
                      </a:lnTo>
                      <a:lnTo>
                        <a:pt x="377045" y="1316472"/>
                      </a:ln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5FFB58CE-FC80-1BF8-0AC4-24935FD3EC80}"/>
                    </a:ext>
                  </a:extLst>
                </p:cNvPr>
                <p:cNvSpPr/>
                <p:nvPr/>
              </p:nvSpPr>
              <p:spPr>
                <a:xfrm>
                  <a:off x="5397984" y="1302848"/>
                  <a:ext cx="2291193" cy="1428450"/>
                </a:xfrm>
                <a:custGeom>
                  <a:avLst/>
                  <a:gdLst>
                    <a:gd name="connsiteX0" fmla="*/ 2205440 w 2291193"/>
                    <a:gd name="connsiteY0" fmla="*/ 0 h 1428450"/>
                    <a:gd name="connsiteX1" fmla="*/ 1428450 w 2291193"/>
                    <a:gd name="connsiteY1" fmla="*/ 0 h 1428450"/>
                    <a:gd name="connsiteX2" fmla="*/ 1228725 w 2291193"/>
                    <a:gd name="connsiteY2" fmla="*/ 199725 h 1428450"/>
                    <a:gd name="connsiteX3" fmla="*/ 2133110 w 2291193"/>
                    <a:gd name="connsiteY3" fmla="*/ 199725 h 1428450"/>
                    <a:gd name="connsiteX4" fmla="*/ 1914153 w 2291193"/>
                    <a:gd name="connsiteY4" fmla="*/ 1316472 h 1428450"/>
                    <a:gd name="connsiteX5" fmla="*/ 111978 w 2291193"/>
                    <a:gd name="connsiteY5" fmla="*/ 1316472 h 1428450"/>
                    <a:gd name="connsiteX6" fmla="*/ 0 w 2291193"/>
                    <a:gd name="connsiteY6" fmla="*/ 1428450 h 1428450"/>
                    <a:gd name="connsiteX7" fmla="*/ 1937635 w 2291193"/>
                    <a:gd name="connsiteY7" fmla="*/ 1428450 h 1428450"/>
                    <a:gd name="connsiteX8" fmla="*/ 2021481 w 2291193"/>
                    <a:gd name="connsiteY8" fmla="*/ 1360584 h 1428450"/>
                    <a:gd name="connsiteX9" fmla="*/ 2289279 w 2291193"/>
                    <a:gd name="connsiteY9" fmla="*/ 103584 h 1428450"/>
                    <a:gd name="connsiteX10" fmla="*/ 2205440 w 2291193"/>
                    <a:gd name="connsiteY10" fmla="*/ 0 h 1428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91193" h="1428450">
                      <a:moveTo>
                        <a:pt x="2205440" y="0"/>
                      </a:moveTo>
                      <a:lnTo>
                        <a:pt x="1428450" y="0"/>
                      </a:lnTo>
                      <a:lnTo>
                        <a:pt x="1228725" y="199725"/>
                      </a:lnTo>
                      <a:lnTo>
                        <a:pt x="2133110" y="199725"/>
                      </a:lnTo>
                      <a:lnTo>
                        <a:pt x="1914153" y="1316472"/>
                      </a:lnTo>
                      <a:lnTo>
                        <a:pt x="111978" y="1316472"/>
                      </a:lnTo>
                      <a:lnTo>
                        <a:pt x="0" y="1428450"/>
                      </a:lnTo>
                      <a:lnTo>
                        <a:pt x="1937635" y="1428450"/>
                      </a:lnTo>
                      <a:cubicBezTo>
                        <a:pt x="1978097" y="1428450"/>
                        <a:pt x="2013051" y="1400161"/>
                        <a:pt x="2021481" y="1360584"/>
                      </a:cubicBezTo>
                      <a:lnTo>
                        <a:pt x="2289279" y="103584"/>
                      </a:lnTo>
                      <a:cubicBezTo>
                        <a:pt x="2300645" y="50249"/>
                        <a:pt x="2259975" y="0"/>
                        <a:pt x="2205440" y="0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012B6C18-622D-16A8-0D72-D79F7D5BBD5E}"/>
                    </a:ext>
                  </a:extLst>
                </p:cNvPr>
                <p:cNvSpPr/>
                <p:nvPr/>
              </p:nvSpPr>
              <p:spPr>
                <a:xfrm>
                  <a:off x="5503332" y="2123101"/>
                  <a:ext cx="785812" cy="42862"/>
                </a:xfrm>
                <a:custGeom>
                  <a:avLst/>
                  <a:gdLst>
                    <a:gd name="connsiteX0" fmla="*/ 764381 w 785812"/>
                    <a:gd name="connsiteY0" fmla="*/ 42863 h 42862"/>
                    <a:gd name="connsiteX1" fmla="*/ 21431 w 785812"/>
                    <a:gd name="connsiteY1" fmla="*/ 42863 h 42862"/>
                    <a:gd name="connsiteX2" fmla="*/ 0 w 785812"/>
                    <a:gd name="connsiteY2" fmla="*/ 21431 h 42862"/>
                    <a:gd name="connsiteX3" fmla="*/ 21431 w 785812"/>
                    <a:gd name="connsiteY3" fmla="*/ 0 h 42862"/>
                    <a:gd name="connsiteX4" fmla="*/ 764381 w 785812"/>
                    <a:gd name="connsiteY4" fmla="*/ 0 h 42862"/>
                    <a:gd name="connsiteX5" fmla="*/ 785813 w 785812"/>
                    <a:gd name="connsiteY5" fmla="*/ 21431 h 42862"/>
                    <a:gd name="connsiteX6" fmla="*/ 764381 w 785812"/>
                    <a:gd name="connsiteY6" fmla="*/ 42863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5812" h="42862">
                      <a:moveTo>
                        <a:pt x="764381" y="42863"/>
                      </a:moveTo>
                      <a:lnTo>
                        <a:pt x="21431" y="42863"/>
                      </a:lnTo>
                      <a:cubicBezTo>
                        <a:pt x="9594" y="42863"/>
                        <a:pt x="0" y="33269"/>
                        <a:pt x="0" y="21431"/>
                      </a:cubicBezTo>
                      <a:cubicBezTo>
                        <a:pt x="0" y="9594"/>
                        <a:pt x="9594" y="0"/>
                        <a:pt x="21431" y="0"/>
                      </a:cubicBezTo>
                      <a:lnTo>
                        <a:pt x="764381" y="0"/>
                      </a:lnTo>
                      <a:cubicBezTo>
                        <a:pt x="776219" y="0"/>
                        <a:pt x="785813" y="9594"/>
                        <a:pt x="785813" y="21431"/>
                      </a:cubicBezTo>
                      <a:cubicBezTo>
                        <a:pt x="785813" y="33269"/>
                        <a:pt x="776219" y="42863"/>
                        <a:pt x="764381" y="42863"/>
                      </a:cubicBezTo>
                      <a:close/>
                    </a:path>
                  </a:pathLst>
                </a:custGeom>
                <a:grpFill/>
                <a:ln w="7144" cap="flat">
                  <a:solidFill>
                    <a:schemeClr val="bg1">
                      <a:lumMod val="9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165" name="Graphic 35" descr="Laptop with phone and calculator">
              <a:extLst>
                <a:ext uri="{FF2B5EF4-FFF2-40B4-BE49-F238E27FC236}">
                  <a16:creationId xmlns:a16="http://schemas.microsoft.com/office/drawing/2014/main" id="{4F6B8483-9EA3-4D87-1314-9FBBBD6F7992}"/>
                </a:ext>
              </a:extLst>
            </p:cNvPr>
            <p:cNvGrpSpPr/>
            <p:nvPr/>
          </p:nvGrpSpPr>
          <p:grpSpPr>
            <a:xfrm>
              <a:off x="5881008" y="5214937"/>
              <a:ext cx="1567953" cy="315861"/>
              <a:chOff x="5881008" y="5214937"/>
              <a:chExt cx="1567953" cy="315861"/>
            </a:xfrm>
            <a:grpFill/>
          </p:grpSpPr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2B7F5AA4-720B-D67F-FECF-5EEEAEA1BD8C}"/>
                  </a:ext>
                </a:extLst>
              </p:cNvPr>
              <p:cNvSpPr/>
              <p:nvPr/>
            </p:nvSpPr>
            <p:spPr>
              <a:xfrm>
                <a:off x="5881008" y="5214937"/>
                <a:ext cx="1567953" cy="315861"/>
              </a:xfrm>
              <a:custGeom>
                <a:avLst/>
                <a:gdLst>
                  <a:gd name="connsiteX0" fmla="*/ 1427293 w 1567953"/>
                  <a:gd name="connsiteY0" fmla="*/ 98534 h 315861"/>
                  <a:gd name="connsiteX1" fmla="*/ 15166 w 1567953"/>
                  <a:gd name="connsiteY1" fmla="*/ 315861 h 315861"/>
                  <a:gd name="connsiteX2" fmla="*/ 0 w 1567953"/>
                  <a:gd name="connsiteY2" fmla="*/ 217327 h 315861"/>
                  <a:gd name="connsiteX3" fmla="*/ 1412127 w 1567953"/>
                  <a:gd name="connsiteY3" fmla="*/ 0 h 315861"/>
                  <a:gd name="connsiteX4" fmla="*/ 1567953 w 1567953"/>
                  <a:gd name="connsiteY4" fmla="*/ 26289 h 315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7953" h="315861">
                    <a:moveTo>
                      <a:pt x="1427293" y="98534"/>
                    </a:moveTo>
                    <a:lnTo>
                      <a:pt x="15166" y="315861"/>
                    </a:lnTo>
                    <a:lnTo>
                      <a:pt x="0" y="217327"/>
                    </a:lnTo>
                    <a:lnTo>
                      <a:pt x="1412127" y="0"/>
                    </a:lnTo>
                    <a:lnTo>
                      <a:pt x="1567953" y="26289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AB9D5F1E-C0BD-F482-030E-157259C1943D}"/>
                  </a:ext>
                </a:extLst>
              </p:cNvPr>
              <p:cNvSpPr/>
              <p:nvPr/>
            </p:nvSpPr>
            <p:spPr>
              <a:xfrm rot="-524900">
                <a:off x="6106059" y="5354458"/>
                <a:ext cx="871567" cy="7143"/>
              </a:xfrm>
              <a:custGeom>
                <a:avLst/>
                <a:gdLst>
                  <a:gd name="connsiteX0" fmla="*/ 0 w 871567"/>
                  <a:gd name="connsiteY0" fmla="*/ 0 h 7143"/>
                  <a:gd name="connsiteX1" fmla="*/ 871568 w 871567"/>
                  <a:gd name="connsiteY1" fmla="*/ 0 h 7143"/>
                  <a:gd name="connsiteX2" fmla="*/ 871568 w 871567"/>
                  <a:gd name="connsiteY2" fmla="*/ 7144 h 7143"/>
                  <a:gd name="connsiteX3" fmla="*/ 0 w 871567"/>
                  <a:gd name="connsiteY3" fmla="*/ 7144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1567" h="7143">
                    <a:moveTo>
                      <a:pt x="0" y="0"/>
                    </a:moveTo>
                    <a:lnTo>
                      <a:pt x="871568" y="0"/>
                    </a:lnTo>
                    <a:lnTo>
                      <a:pt x="871568" y="7144"/>
                    </a:lnTo>
                    <a:lnTo>
                      <a:pt x="0" y="7144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8" name="Graphic 35" descr="Laptop with phone and calculator">
              <a:extLst>
                <a:ext uri="{FF2B5EF4-FFF2-40B4-BE49-F238E27FC236}">
                  <a16:creationId xmlns:a16="http://schemas.microsoft.com/office/drawing/2014/main" id="{294E0C42-5CAA-918C-1B31-76DE2CC03578}"/>
                </a:ext>
              </a:extLst>
            </p:cNvPr>
            <p:cNvGrpSpPr/>
            <p:nvPr/>
          </p:nvGrpSpPr>
          <p:grpSpPr>
            <a:xfrm>
              <a:off x="7626834" y="3907631"/>
              <a:ext cx="795035" cy="1543778"/>
              <a:chOff x="7626834" y="3907631"/>
              <a:chExt cx="795035" cy="1543778"/>
            </a:xfrm>
            <a:grpFill/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8D1BA88E-21A3-7E48-3B7D-B2CD6838F85B}"/>
                  </a:ext>
                </a:extLst>
              </p:cNvPr>
              <p:cNvSpPr/>
              <p:nvPr/>
            </p:nvSpPr>
            <p:spPr>
              <a:xfrm>
                <a:off x="7626834" y="3907631"/>
                <a:ext cx="795035" cy="1543778"/>
              </a:xfrm>
              <a:custGeom>
                <a:avLst/>
                <a:gdLst>
                  <a:gd name="connsiteX0" fmla="*/ 795035 w 795035"/>
                  <a:gd name="connsiteY0" fmla="*/ 114300 h 1543778"/>
                  <a:gd name="connsiteX1" fmla="*/ 680735 w 795035"/>
                  <a:gd name="connsiteY1" fmla="*/ 0 h 1543778"/>
                  <a:gd name="connsiteX2" fmla="*/ 114300 w 795035"/>
                  <a:gd name="connsiteY2" fmla="*/ 0 h 1543778"/>
                  <a:gd name="connsiteX3" fmla="*/ 0 w 795035"/>
                  <a:gd name="connsiteY3" fmla="*/ 114300 h 1543778"/>
                  <a:gd name="connsiteX4" fmla="*/ 0 w 795035"/>
                  <a:gd name="connsiteY4" fmla="*/ 1429479 h 1543778"/>
                  <a:gd name="connsiteX5" fmla="*/ 114300 w 795035"/>
                  <a:gd name="connsiteY5" fmla="*/ 1543779 h 1543778"/>
                  <a:gd name="connsiteX6" fmla="*/ 680735 w 795035"/>
                  <a:gd name="connsiteY6" fmla="*/ 1543779 h 1543778"/>
                  <a:gd name="connsiteX7" fmla="*/ 795035 w 795035"/>
                  <a:gd name="connsiteY7" fmla="*/ 1429479 h 1543778"/>
                  <a:gd name="connsiteX8" fmla="*/ 795035 w 795035"/>
                  <a:gd name="connsiteY8" fmla="*/ 114300 h 1543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5035" h="1543778">
                    <a:moveTo>
                      <a:pt x="795035" y="114300"/>
                    </a:moveTo>
                    <a:cubicBezTo>
                      <a:pt x="795035" y="51171"/>
                      <a:pt x="743865" y="0"/>
                      <a:pt x="680735" y="0"/>
                    </a:cubicBezTo>
                    <a:lnTo>
                      <a:pt x="114300" y="0"/>
                    </a:lnTo>
                    <a:cubicBezTo>
                      <a:pt x="51171" y="0"/>
                      <a:pt x="0" y="51171"/>
                      <a:pt x="0" y="114300"/>
                    </a:cubicBezTo>
                    <a:lnTo>
                      <a:pt x="0" y="1429479"/>
                    </a:lnTo>
                    <a:cubicBezTo>
                      <a:pt x="0" y="1492608"/>
                      <a:pt x="51171" y="1543779"/>
                      <a:pt x="114300" y="1543779"/>
                    </a:cubicBezTo>
                    <a:lnTo>
                      <a:pt x="680735" y="1543779"/>
                    </a:lnTo>
                    <a:cubicBezTo>
                      <a:pt x="743865" y="1543779"/>
                      <a:pt x="795035" y="1492608"/>
                      <a:pt x="795035" y="1429479"/>
                    </a:cubicBezTo>
                    <a:lnTo>
                      <a:pt x="795035" y="114300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AB56C2E-4DAE-EE8D-2FA7-B106EA045036}"/>
                  </a:ext>
                </a:extLst>
              </p:cNvPr>
              <p:cNvSpPr/>
              <p:nvPr/>
            </p:nvSpPr>
            <p:spPr>
              <a:xfrm>
                <a:off x="7666589" y="3944078"/>
                <a:ext cx="715532" cy="1465340"/>
              </a:xfrm>
              <a:custGeom>
                <a:avLst/>
                <a:gdLst>
                  <a:gd name="connsiteX0" fmla="*/ 633365 w 715532"/>
                  <a:gd name="connsiteY0" fmla="*/ 0 h 1465340"/>
                  <a:gd name="connsiteX1" fmla="*/ 518500 w 715532"/>
                  <a:gd name="connsiteY1" fmla="*/ 0 h 1465340"/>
                  <a:gd name="connsiteX2" fmla="*/ 493497 w 715532"/>
                  <a:gd name="connsiteY2" fmla="*/ 25003 h 1465340"/>
                  <a:gd name="connsiteX3" fmla="*/ 493497 w 715532"/>
                  <a:gd name="connsiteY3" fmla="*/ 25003 h 1465340"/>
                  <a:gd name="connsiteX4" fmla="*/ 468494 w 715532"/>
                  <a:gd name="connsiteY4" fmla="*/ 50006 h 1465340"/>
                  <a:gd name="connsiteX5" fmla="*/ 247038 w 715532"/>
                  <a:gd name="connsiteY5" fmla="*/ 50006 h 1465340"/>
                  <a:gd name="connsiteX6" fmla="*/ 222035 w 715532"/>
                  <a:gd name="connsiteY6" fmla="*/ 25003 h 1465340"/>
                  <a:gd name="connsiteX7" fmla="*/ 222035 w 715532"/>
                  <a:gd name="connsiteY7" fmla="*/ 25003 h 1465340"/>
                  <a:gd name="connsiteX8" fmla="*/ 197032 w 715532"/>
                  <a:gd name="connsiteY8" fmla="*/ 0 h 1465340"/>
                  <a:gd name="connsiteX9" fmla="*/ 82168 w 715532"/>
                  <a:gd name="connsiteY9" fmla="*/ 0 h 1465340"/>
                  <a:gd name="connsiteX10" fmla="*/ 0 w 715532"/>
                  <a:gd name="connsiteY10" fmla="*/ 82168 h 1465340"/>
                  <a:gd name="connsiteX11" fmla="*/ 0 w 715532"/>
                  <a:gd name="connsiteY11" fmla="*/ 1264444 h 1465340"/>
                  <a:gd name="connsiteX12" fmla="*/ 0 w 715532"/>
                  <a:gd name="connsiteY12" fmla="*/ 1383173 h 1465340"/>
                  <a:gd name="connsiteX13" fmla="*/ 82168 w 715532"/>
                  <a:gd name="connsiteY13" fmla="*/ 1465340 h 1465340"/>
                  <a:gd name="connsiteX14" fmla="*/ 633365 w 715532"/>
                  <a:gd name="connsiteY14" fmla="*/ 1465340 h 1465340"/>
                  <a:gd name="connsiteX15" fmla="*/ 715533 w 715532"/>
                  <a:gd name="connsiteY15" fmla="*/ 1383173 h 1465340"/>
                  <a:gd name="connsiteX16" fmla="*/ 715533 w 715532"/>
                  <a:gd name="connsiteY16" fmla="*/ 1264444 h 1465340"/>
                  <a:gd name="connsiteX17" fmla="*/ 715533 w 715532"/>
                  <a:gd name="connsiteY17" fmla="*/ 82168 h 1465340"/>
                  <a:gd name="connsiteX18" fmla="*/ 633365 w 715532"/>
                  <a:gd name="connsiteY18" fmla="*/ 0 h 146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5532" h="1465340">
                    <a:moveTo>
                      <a:pt x="633365" y="0"/>
                    </a:moveTo>
                    <a:lnTo>
                      <a:pt x="518500" y="0"/>
                    </a:lnTo>
                    <a:cubicBezTo>
                      <a:pt x="504692" y="0"/>
                      <a:pt x="493497" y="11194"/>
                      <a:pt x="493497" y="25003"/>
                    </a:cubicBezTo>
                    <a:lnTo>
                      <a:pt x="493497" y="25003"/>
                    </a:lnTo>
                    <a:cubicBezTo>
                      <a:pt x="493497" y="38812"/>
                      <a:pt x="482303" y="50006"/>
                      <a:pt x="468494" y="50006"/>
                    </a:cubicBezTo>
                    <a:lnTo>
                      <a:pt x="247038" y="50006"/>
                    </a:lnTo>
                    <a:cubicBezTo>
                      <a:pt x="233229" y="50006"/>
                      <a:pt x="222035" y="38812"/>
                      <a:pt x="222035" y="25003"/>
                    </a:cubicBezTo>
                    <a:lnTo>
                      <a:pt x="222035" y="25003"/>
                    </a:lnTo>
                    <a:cubicBezTo>
                      <a:pt x="222035" y="11194"/>
                      <a:pt x="210841" y="0"/>
                      <a:pt x="197032" y="0"/>
                    </a:cubicBezTo>
                    <a:lnTo>
                      <a:pt x="82168" y="0"/>
                    </a:lnTo>
                    <a:cubicBezTo>
                      <a:pt x="36790" y="0"/>
                      <a:pt x="0" y="36783"/>
                      <a:pt x="0" y="82168"/>
                    </a:cubicBezTo>
                    <a:lnTo>
                      <a:pt x="0" y="1264444"/>
                    </a:lnTo>
                    <a:lnTo>
                      <a:pt x="0" y="1383173"/>
                    </a:lnTo>
                    <a:cubicBezTo>
                      <a:pt x="0" y="1428550"/>
                      <a:pt x="36784" y="1465340"/>
                      <a:pt x="82168" y="1465340"/>
                    </a:cubicBezTo>
                    <a:lnTo>
                      <a:pt x="633365" y="1465340"/>
                    </a:lnTo>
                    <a:cubicBezTo>
                      <a:pt x="678742" y="1465340"/>
                      <a:pt x="715533" y="1428557"/>
                      <a:pt x="715533" y="1383173"/>
                    </a:cubicBezTo>
                    <a:lnTo>
                      <a:pt x="715533" y="1264444"/>
                    </a:lnTo>
                    <a:lnTo>
                      <a:pt x="715533" y="82168"/>
                    </a:lnTo>
                    <a:cubicBezTo>
                      <a:pt x="715525" y="36790"/>
                      <a:pt x="678742" y="0"/>
                      <a:pt x="633365" y="0"/>
                    </a:cubicBez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A843D50-D76E-DAF5-7BB2-9C3F5293DC63}"/>
                  </a:ext>
                </a:extLst>
              </p:cNvPr>
              <p:cNvSpPr/>
              <p:nvPr/>
            </p:nvSpPr>
            <p:spPr>
              <a:xfrm>
                <a:off x="7666446" y="4194080"/>
                <a:ext cx="715803" cy="1215574"/>
              </a:xfrm>
              <a:custGeom>
                <a:avLst/>
                <a:gdLst>
                  <a:gd name="connsiteX0" fmla="*/ 0 w 715803"/>
                  <a:gd name="connsiteY0" fmla="*/ 715719 h 1215574"/>
                  <a:gd name="connsiteX1" fmla="*/ 0 w 715803"/>
                  <a:gd name="connsiteY1" fmla="*/ 1014600 h 1215574"/>
                  <a:gd name="connsiteX2" fmla="*/ 0 w 715803"/>
                  <a:gd name="connsiteY2" fmla="*/ 1133379 h 1215574"/>
                  <a:gd name="connsiteX3" fmla="*/ 82196 w 715803"/>
                  <a:gd name="connsiteY3" fmla="*/ 1215575 h 1215574"/>
                  <a:gd name="connsiteX4" fmla="*/ 633608 w 715803"/>
                  <a:gd name="connsiteY4" fmla="*/ 1215575 h 1215574"/>
                  <a:gd name="connsiteX5" fmla="*/ 715803 w 715803"/>
                  <a:gd name="connsiteY5" fmla="*/ 1133379 h 1215574"/>
                  <a:gd name="connsiteX6" fmla="*/ 715803 w 715803"/>
                  <a:gd name="connsiteY6" fmla="*/ 1014600 h 1215574"/>
                  <a:gd name="connsiteX7" fmla="*/ 715803 w 715803"/>
                  <a:gd name="connsiteY7" fmla="*/ 87 h 1215574"/>
                  <a:gd name="connsiteX8" fmla="*/ 715682 w 715803"/>
                  <a:gd name="connsiteY8" fmla="*/ 37 h 1215574"/>
                  <a:gd name="connsiteX9" fmla="*/ 0 w 715803"/>
                  <a:gd name="connsiteY9" fmla="*/ 715719 h 121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5803" h="1215574">
                    <a:moveTo>
                      <a:pt x="0" y="715719"/>
                    </a:moveTo>
                    <a:lnTo>
                      <a:pt x="0" y="1014600"/>
                    </a:lnTo>
                    <a:lnTo>
                      <a:pt x="0" y="1133379"/>
                    </a:lnTo>
                    <a:cubicBezTo>
                      <a:pt x="0" y="1178777"/>
                      <a:pt x="36797" y="1215575"/>
                      <a:pt x="82196" y="1215575"/>
                    </a:cubicBezTo>
                    <a:lnTo>
                      <a:pt x="633608" y="1215575"/>
                    </a:lnTo>
                    <a:cubicBezTo>
                      <a:pt x="678999" y="1215575"/>
                      <a:pt x="715803" y="1178777"/>
                      <a:pt x="715803" y="1133379"/>
                    </a:cubicBezTo>
                    <a:lnTo>
                      <a:pt x="715803" y="1014600"/>
                    </a:lnTo>
                    <a:lnTo>
                      <a:pt x="715803" y="87"/>
                    </a:lnTo>
                    <a:cubicBezTo>
                      <a:pt x="715803" y="-6"/>
                      <a:pt x="715746" y="-27"/>
                      <a:pt x="715682" y="37"/>
                    </a:cubicBezTo>
                    <a:lnTo>
                      <a:pt x="0" y="715719"/>
                    </a:ln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7991F2DC-1A1B-EF99-2ECE-EF8D545E9447}"/>
                  </a:ext>
                </a:extLst>
              </p:cNvPr>
              <p:cNvSpPr/>
              <p:nvPr/>
            </p:nvSpPr>
            <p:spPr>
              <a:xfrm>
                <a:off x="7812571" y="4800600"/>
                <a:ext cx="414337" cy="42862"/>
              </a:xfrm>
              <a:custGeom>
                <a:avLst/>
                <a:gdLst>
                  <a:gd name="connsiteX0" fmla="*/ 392906 w 414337"/>
                  <a:gd name="connsiteY0" fmla="*/ 42863 h 42862"/>
                  <a:gd name="connsiteX1" fmla="*/ 21431 w 414337"/>
                  <a:gd name="connsiteY1" fmla="*/ 42863 h 42862"/>
                  <a:gd name="connsiteX2" fmla="*/ 0 w 414337"/>
                  <a:gd name="connsiteY2" fmla="*/ 21431 h 42862"/>
                  <a:gd name="connsiteX3" fmla="*/ 21431 w 414337"/>
                  <a:gd name="connsiteY3" fmla="*/ 0 h 42862"/>
                  <a:gd name="connsiteX4" fmla="*/ 392906 w 414337"/>
                  <a:gd name="connsiteY4" fmla="*/ 0 h 42862"/>
                  <a:gd name="connsiteX5" fmla="*/ 414338 w 414337"/>
                  <a:gd name="connsiteY5" fmla="*/ 21431 h 42862"/>
                  <a:gd name="connsiteX6" fmla="*/ 392906 w 414337"/>
                  <a:gd name="connsiteY6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337" h="42862">
                    <a:moveTo>
                      <a:pt x="392906" y="42863"/>
                    </a:moveTo>
                    <a:lnTo>
                      <a:pt x="21431" y="42863"/>
                    </a:lnTo>
                    <a:cubicBezTo>
                      <a:pt x="9594" y="42863"/>
                      <a:pt x="0" y="33268"/>
                      <a:pt x="0" y="21431"/>
                    </a:cubicBezTo>
                    <a:cubicBezTo>
                      <a:pt x="0" y="9594"/>
                      <a:pt x="9594" y="0"/>
                      <a:pt x="21431" y="0"/>
                    </a:cubicBezTo>
                    <a:lnTo>
                      <a:pt x="392906" y="0"/>
                    </a:lnTo>
                    <a:cubicBezTo>
                      <a:pt x="404744" y="0"/>
                      <a:pt x="414338" y="9594"/>
                      <a:pt x="414338" y="21431"/>
                    </a:cubicBezTo>
                    <a:cubicBezTo>
                      <a:pt x="414338" y="33268"/>
                      <a:pt x="404744" y="42863"/>
                      <a:pt x="392906" y="42863"/>
                    </a:cubicBez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CCA00BE7-8412-6455-D3CA-62D102DC4E34}"/>
                  </a:ext>
                </a:extLst>
              </p:cNvPr>
              <p:cNvSpPr/>
              <p:nvPr/>
            </p:nvSpPr>
            <p:spPr>
              <a:xfrm>
                <a:off x="7812571" y="4900612"/>
                <a:ext cx="414337" cy="42862"/>
              </a:xfrm>
              <a:custGeom>
                <a:avLst/>
                <a:gdLst>
                  <a:gd name="connsiteX0" fmla="*/ 392906 w 414337"/>
                  <a:gd name="connsiteY0" fmla="*/ 42863 h 42862"/>
                  <a:gd name="connsiteX1" fmla="*/ 21431 w 414337"/>
                  <a:gd name="connsiteY1" fmla="*/ 42863 h 42862"/>
                  <a:gd name="connsiteX2" fmla="*/ 0 w 414337"/>
                  <a:gd name="connsiteY2" fmla="*/ 21431 h 42862"/>
                  <a:gd name="connsiteX3" fmla="*/ 21431 w 414337"/>
                  <a:gd name="connsiteY3" fmla="*/ 0 h 42862"/>
                  <a:gd name="connsiteX4" fmla="*/ 392906 w 414337"/>
                  <a:gd name="connsiteY4" fmla="*/ 0 h 42862"/>
                  <a:gd name="connsiteX5" fmla="*/ 414338 w 414337"/>
                  <a:gd name="connsiteY5" fmla="*/ 21431 h 42862"/>
                  <a:gd name="connsiteX6" fmla="*/ 392906 w 414337"/>
                  <a:gd name="connsiteY6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337" h="42862">
                    <a:moveTo>
                      <a:pt x="392906" y="42863"/>
                    </a:moveTo>
                    <a:lnTo>
                      <a:pt x="21431" y="42863"/>
                    </a:lnTo>
                    <a:cubicBezTo>
                      <a:pt x="9594" y="42863"/>
                      <a:pt x="0" y="33268"/>
                      <a:pt x="0" y="21431"/>
                    </a:cubicBezTo>
                    <a:cubicBezTo>
                      <a:pt x="0" y="9594"/>
                      <a:pt x="9594" y="0"/>
                      <a:pt x="21431" y="0"/>
                    </a:cubicBezTo>
                    <a:lnTo>
                      <a:pt x="392906" y="0"/>
                    </a:lnTo>
                    <a:cubicBezTo>
                      <a:pt x="404744" y="0"/>
                      <a:pt x="414338" y="9594"/>
                      <a:pt x="414338" y="21431"/>
                    </a:cubicBezTo>
                    <a:cubicBezTo>
                      <a:pt x="414338" y="33268"/>
                      <a:pt x="404744" y="42863"/>
                      <a:pt x="392906" y="42863"/>
                    </a:cubicBezTo>
                    <a:close/>
                  </a:path>
                </a:pathLst>
              </a:custGeom>
              <a:grpFill/>
              <a:ln w="7144" cap="flat">
                <a:solidFill>
                  <a:schemeClr val="bg1">
                    <a:lumMod val="9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602FFEDC-A40E-326F-D907-7DB47CC697F0}"/>
              </a:ext>
            </a:extLst>
          </p:cNvPr>
          <p:cNvSpPr/>
          <p:nvPr/>
        </p:nvSpPr>
        <p:spPr>
          <a:xfrm>
            <a:off x="776947" y="1053119"/>
            <a:ext cx="1825141" cy="402749"/>
          </a:xfrm>
          <a:prstGeom prst="roundRect">
            <a:avLst>
              <a:gd name="adj" fmla="val 50000"/>
            </a:avLst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r>
              <a:rPr lang="fa-IR" sz="1600" dirty="0">
                <a:cs typeface="B Nazanin" panose="00000700000000000000" pitchFamily="2" charset="-78"/>
              </a:rPr>
              <a:t>عنوان شما در اینجا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29" name="Arrow: Chevron 28">
            <a:extLst>
              <a:ext uri="{FF2B5EF4-FFF2-40B4-BE49-F238E27FC236}">
                <a16:creationId xmlns:a16="http://schemas.microsoft.com/office/drawing/2014/main" id="{B942E7B7-ED51-408B-5B0A-C6B74ED074DC}"/>
              </a:ext>
            </a:extLst>
          </p:cNvPr>
          <p:cNvSpPr/>
          <p:nvPr/>
        </p:nvSpPr>
        <p:spPr>
          <a:xfrm>
            <a:off x="2601026" y="1053119"/>
            <a:ext cx="256223" cy="402749"/>
          </a:xfrm>
          <a:prstGeom prst="chevron">
            <a:avLst>
              <a:gd name="adj" fmla="val 59517"/>
            </a:avLst>
          </a:prstGeom>
          <a:solidFill>
            <a:srgbClr val="5C8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Arrow: Chevron 29">
            <a:extLst>
              <a:ext uri="{FF2B5EF4-FFF2-40B4-BE49-F238E27FC236}">
                <a16:creationId xmlns:a16="http://schemas.microsoft.com/office/drawing/2014/main" id="{705B7CBF-F58B-48DD-23B7-A8AE273AAEE0}"/>
              </a:ext>
            </a:extLst>
          </p:cNvPr>
          <p:cNvSpPr/>
          <p:nvPr/>
        </p:nvSpPr>
        <p:spPr>
          <a:xfrm>
            <a:off x="2788317" y="1053119"/>
            <a:ext cx="256223" cy="402749"/>
          </a:xfrm>
          <a:prstGeom prst="chevron">
            <a:avLst>
              <a:gd name="adj" fmla="val 59517"/>
            </a:avLst>
          </a:prstGeom>
          <a:solidFill>
            <a:srgbClr val="5C8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D9A38D00-CA65-627F-14FD-DE55323F5A5B}"/>
              </a:ext>
            </a:extLst>
          </p:cNvPr>
          <p:cNvSpPr/>
          <p:nvPr/>
        </p:nvSpPr>
        <p:spPr>
          <a:xfrm>
            <a:off x="1100455" y="4454509"/>
            <a:ext cx="1687862" cy="757238"/>
          </a:xfrm>
          <a:prstGeom prst="roundRect">
            <a:avLst>
              <a:gd name="adj" fmla="val 30524"/>
            </a:avLst>
          </a:prstGeom>
          <a:solidFill>
            <a:srgbClr val="3B3732"/>
          </a:solidFill>
          <a:ln w="63500"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600" dirty="0">
                <a:cs typeface="B Nazanin" panose="00000700000000000000" pitchFamily="2" charset="-78"/>
              </a:rPr>
              <a:t>عنوان شما در اینجا؟</a:t>
            </a:r>
            <a:endParaRPr lang="en-US" sz="1600" dirty="0">
              <a:cs typeface="B Nazanin" panose="00000700000000000000" pitchFamily="2" charset="-78"/>
            </a:endParaRPr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EFB3D345-AC40-85BB-1B4F-0E56740CEE56}"/>
              </a:ext>
            </a:extLst>
          </p:cNvPr>
          <p:cNvGrpSpPr/>
          <p:nvPr/>
        </p:nvGrpSpPr>
        <p:grpSpPr>
          <a:xfrm>
            <a:off x="986050" y="4345964"/>
            <a:ext cx="341622" cy="341622"/>
            <a:chOff x="996641" y="4207388"/>
            <a:chExt cx="341622" cy="341622"/>
          </a:xfrm>
        </p:grpSpPr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8C2B6DF5-FFB9-3C23-8793-6CCFE3C0EDA6}"/>
                </a:ext>
              </a:extLst>
            </p:cNvPr>
            <p:cNvSpPr/>
            <p:nvPr/>
          </p:nvSpPr>
          <p:spPr>
            <a:xfrm>
              <a:off x="996641" y="4207388"/>
              <a:ext cx="341622" cy="341622"/>
            </a:xfrm>
            <a:prstGeom prst="ellipse">
              <a:avLst/>
            </a:prstGeom>
            <a:solidFill>
              <a:srgbClr val="3B3732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687325DB-937F-6694-101D-AB7A42CFE8AA}"/>
                </a:ext>
              </a:extLst>
            </p:cNvPr>
            <p:cNvSpPr/>
            <p:nvPr/>
          </p:nvSpPr>
          <p:spPr>
            <a:xfrm>
              <a:off x="1039922" y="4250669"/>
              <a:ext cx="255060" cy="25506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>
              <a:outerShdw blurRad="152400" dist="38100" dir="10800000" algn="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r>
                <a:rPr lang="en-US" sz="1400" dirty="0">
                  <a:solidFill>
                    <a:srgbClr val="5C8868"/>
                  </a:solidFill>
                  <a:cs typeface="B Nazanin" panose="00000700000000000000" pitchFamily="2" charset="-78"/>
                </a:rPr>
                <a:t>?</a:t>
              </a:r>
            </a:p>
          </p:txBody>
        </p:sp>
      </p:grpSp>
      <p:cxnSp>
        <p:nvCxnSpPr>
          <p:cNvPr id="236" name="Straight Arrow Connector 235">
            <a:extLst>
              <a:ext uri="{FF2B5EF4-FFF2-40B4-BE49-F238E27FC236}">
                <a16:creationId xmlns:a16="http://schemas.microsoft.com/office/drawing/2014/main" id="{951FE8F2-33FA-5B0D-D30D-78D2FBFF8AFA}"/>
              </a:ext>
            </a:extLst>
          </p:cNvPr>
          <p:cNvCxnSpPr>
            <a:cxnSpLocks/>
            <a:stCxn id="32" idx="3"/>
            <a:endCxn id="295" idx="1"/>
          </p:cNvCxnSpPr>
          <p:nvPr/>
        </p:nvCxnSpPr>
        <p:spPr>
          <a:xfrm flipV="1">
            <a:off x="2788317" y="3758860"/>
            <a:ext cx="912081" cy="1074268"/>
          </a:xfrm>
          <a:prstGeom prst="bentConnector3">
            <a:avLst>
              <a:gd name="adj1" fmla="val 50000"/>
            </a:avLst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Arrow Connector 236">
            <a:extLst>
              <a:ext uri="{FF2B5EF4-FFF2-40B4-BE49-F238E27FC236}">
                <a16:creationId xmlns:a16="http://schemas.microsoft.com/office/drawing/2014/main" id="{92566210-A2CB-3EA2-986B-6FD68DBA0F4C}"/>
              </a:ext>
            </a:extLst>
          </p:cNvPr>
          <p:cNvCxnSpPr>
            <a:cxnSpLocks/>
          </p:cNvCxnSpPr>
          <p:nvPr/>
        </p:nvCxnSpPr>
        <p:spPr>
          <a:xfrm rot="10800000">
            <a:off x="4581066" y="2786480"/>
            <a:ext cx="12700" cy="2046648"/>
          </a:xfrm>
          <a:prstGeom prst="bentConnector3">
            <a:avLst>
              <a:gd name="adj1" fmla="val 2450000"/>
            </a:avLst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>
            <a:extLst>
              <a:ext uri="{FF2B5EF4-FFF2-40B4-BE49-F238E27FC236}">
                <a16:creationId xmlns:a16="http://schemas.microsoft.com/office/drawing/2014/main" id="{26AFF6BF-4826-C908-1DBE-63E730453C9E}"/>
              </a:ext>
            </a:extLst>
          </p:cNvPr>
          <p:cNvCxnSpPr>
            <a:cxnSpLocks/>
          </p:cNvCxnSpPr>
          <p:nvPr/>
        </p:nvCxnSpPr>
        <p:spPr>
          <a:xfrm>
            <a:off x="5929427" y="4833128"/>
            <a:ext cx="410480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>
            <a:extLst>
              <a:ext uri="{FF2B5EF4-FFF2-40B4-BE49-F238E27FC236}">
                <a16:creationId xmlns:a16="http://schemas.microsoft.com/office/drawing/2014/main" id="{F4A3DEBA-2E7E-DAC0-1769-F99E84979679}"/>
              </a:ext>
            </a:extLst>
          </p:cNvPr>
          <p:cNvCxnSpPr>
            <a:cxnSpLocks/>
          </p:cNvCxnSpPr>
          <p:nvPr/>
        </p:nvCxnSpPr>
        <p:spPr>
          <a:xfrm>
            <a:off x="5929427" y="2786480"/>
            <a:ext cx="410480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>
            <a:extLst>
              <a:ext uri="{FF2B5EF4-FFF2-40B4-BE49-F238E27FC236}">
                <a16:creationId xmlns:a16="http://schemas.microsoft.com/office/drawing/2014/main" id="{84F48993-02CD-A7C2-1E55-6C8513D1AC2D}"/>
              </a:ext>
            </a:extLst>
          </p:cNvPr>
          <p:cNvCxnSpPr>
            <a:cxnSpLocks/>
            <a:endCxn id="309" idx="1"/>
          </p:cNvCxnSpPr>
          <p:nvPr/>
        </p:nvCxnSpPr>
        <p:spPr>
          <a:xfrm rot="5400000" flipH="1" flipV="1">
            <a:off x="6763631" y="4020035"/>
            <a:ext cx="752527" cy="251613"/>
          </a:xfrm>
          <a:prstGeom prst="bentConnector2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Arrow Connector 250">
            <a:extLst>
              <a:ext uri="{FF2B5EF4-FFF2-40B4-BE49-F238E27FC236}">
                <a16:creationId xmlns:a16="http://schemas.microsoft.com/office/drawing/2014/main" id="{87346863-1198-8BC0-579A-FB5A00851B99}"/>
              </a:ext>
            </a:extLst>
          </p:cNvPr>
          <p:cNvCxnSpPr>
            <a:cxnSpLocks/>
            <a:stCxn id="309" idx="0"/>
          </p:cNvCxnSpPr>
          <p:nvPr/>
        </p:nvCxnSpPr>
        <p:spPr>
          <a:xfrm rot="5400000" flipH="1" flipV="1">
            <a:off x="7702359" y="2925822"/>
            <a:ext cx="535730" cy="257047"/>
          </a:xfrm>
          <a:prstGeom prst="bentConnector2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>
            <a:extLst>
              <a:ext uri="{FF2B5EF4-FFF2-40B4-BE49-F238E27FC236}">
                <a16:creationId xmlns:a16="http://schemas.microsoft.com/office/drawing/2014/main" id="{3BA796E2-9CCD-8C4F-6186-60CFF3CA0D42}"/>
              </a:ext>
            </a:extLst>
          </p:cNvPr>
          <p:cNvCxnSpPr>
            <a:cxnSpLocks/>
          </p:cNvCxnSpPr>
          <p:nvPr/>
        </p:nvCxnSpPr>
        <p:spPr>
          <a:xfrm>
            <a:off x="9447109" y="2786480"/>
            <a:ext cx="410480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Arrow Connector 256">
            <a:extLst>
              <a:ext uri="{FF2B5EF4-FFF2-40B4-BE49-F238E27FC236}">
                <a16:creationId xmlns:a16="http://schemas.microsoft.com/office/drawing/2014/main" id="{2400F615-568A-DA99-5405-B3BC97439D46}"/>
              </a:ext>
            </a:extLst>
          </p:cNvPr>
          <p:cNvCxnSpPr>
            <a:cxnSpLocks/>
          </p:cNvCxnSpPr>
          <p:nvPr/>
        </p:nvCxnSpPr>
        <p:spPr>
          <a:xfrm>
            <a:off x="9447109" y="4833128"/>
            <a:ext cx="410480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7142332E-D5E2-3CDC-26D0-DD2FC13CABF9}"/>
              </a:ext>
            </a:extLst>
          </p:cNvPr>
          <p:cNvCxnSpPr>
            <a:cxnSpLocks/>
          </p:cNvCxnSpPr>
          <p:nvPr/>
        </p:nvCxnSpPr>
        <p:spPr>
          <a:xfrm>
            <a:off x="1100455" y="3758860"/>
            <a:ext cx="2065532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Rectangle: Top Corners Rounded 261">
            <a:extLst>
              <a:ext uri="{FF2B5EF4-FFF2-40B4-BE49-F238E27FC236}">
                <a16:creationId xmlns:a16="http://schemas.microsoft.com/office/drawing/2014/main" id="{D5CAC32A-F63C-C77E-8112-5E13C5803048}"/>
              </a:ext>
            </a:extLst>
          </p:cNvPr>
          <p:cNvSpPr/>
          <p:nvPr/>
        </p:nvSpPr>
        <p:spPr>
          <a:xfrm flipV="1">
            <a:off x="10055624" y="599440"/>
            <a:ext cx="930213" cy="1119744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385A45"/>
          </a:solidFill>
          <a:ln>
            <a:noFill/>
          </a:ln>
          <a:effectLst>
            <a:outerShdw blurRad="127000" dist="635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3591FE3B-D6B4-DA2E-98B8-79242AABDD6D}"/>
              </a:ext>
            </a:extLst>
          </p:cNvPr>
          <p:cNvGrpSpPr/>
          <p:nvPr/>
        </p:nvGrpSpPr>
        <p:grpSpPr>
          <a:xfrm>
            <a:off x="4477452" y="4400612"/>
            <a:ext cx="1451975" cy="743540"/>
            <a:chOff x="4477452" y="4262036"/>
            <a:chExt cx="1451975" cy="743540"/>
          </a:xfrm>
        </p:grpSpPr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4B679148-DD2E-8209-5DCE-002F0FD82067}"/>
                </a:ext>
              </a:extLst>
            </p:cNvPr>
            <p:cNvSpPr/>
            <p:nvPr/>
          </p:nvSpPr>
          <p:spPr>
            <a:xfrm>
              <a:off x="4581066" y="4383528"/>
              <a:ext cx="1348361" cy="622048"/>
            </a:xfrm>
            <a:prstGeom prst="rect">
              <a:avLst/>
            </a:prstGeom>
            <a:solidFill>
              <a:srgbClr val="385A45"/>
            </a:solidFill>
            <a:ln w="63500"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rtl="1"/>
              <a:r>
                <a:rPr lang="en-US" sz="1600" dirty="0">
                  <a:cs typeface="B Nazanin" panose="00000700000000000000" pitchFamily="2" charset="-78"/>
                </a:rPr>
                <a:t>Yes</a:t>
              </a:r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6EB3DCD9-0FC5-C6DF-A2E3-5EF5189782E2}"/>
                </a:ext>
              </a:extLst>
            </p:cNvPr>
            <p:cNvGrpSpPr/>
            <p:nvPr/>
          </p:nvGrpSpPr>
          <p:grpSpPr>
            <a:xfrm>
              <a:off x="4477452" y="4262036"/>
              <a:ext cx="341622" cy="341622"/>
              <a:chOff x="996641" y="4207388"/>
              <a:chExt cx="341622" cy="34162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CCE8E0A6-7D00-125D-8357-6FC369529150}"/>
                  </a:ext>
                </a:extLst>
              </p:cNvPr>
              <p:cNvSpPr/>
              <p:nvPr/>
            </p:nvSpPr>
            <p:spPr>
              <a:xfrm>
                <a:off x="996641" y="4207388"/>
                <a:ext cx="341622" cy="341622"/>
              </a:xfrm>
              <a:prstGeom prst="ellipse">
                <a:avLst/>
              </a:prstGeom>
              <a:solidFill>
                <a:srgbClr val="385A45"/>
              </a:solidFill>
              <a:ln w="635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88F98BC7-E21C-E628-2BF5-FDA2E91344EE}"/>
                  </a:ext>
                </a:extLst>
              </p:cNvPr>
              <p:cNvSpPr/>
              <p:nvPr/>
            </p:nvSpPr>
            <p:spPr>
              <a:xfrm>
                <a:off x="1039922" y="4250669"/>
                <a:ext cx="255060" cy="255060"/>
              </a:xfrm>
              <a:prstGeom prst="ellipse">
                <a:avLst/>
              </a:prstGeom>
              <a:solidFill>
                <a:schemeClr val="bg1"/>
              </a:solidFill>
              <a:ln w="63500">
                <a:noFill/>
              </a:ln>
              <a:effectLst>
                <a:outerShdw blurRad="152400" dist="38100" dir="10800000" algn="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400" b="1" dirty="0">
                  <a:solidFill>
                    <a:srgbClr val="5C8868"/>
                  </a:solidFill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id="{9B4058B9-DFD5-FF90-07B3-AA31E5B6D0B3}"/>
                </a:ext>
              </a:extLst>
            </p:cNvPr>
            <p:cNvGrpSpPr/>
            <p:nvPr/>
          </p:nvGrpSpPr>
          <p:grpSpPr>
            <a:xfrm>
              <a:off x="4558263" y="4343237"/>
              <a:ext cx="180000" cy="179220"/>
              <a:chOff x="4568854" y="4343237"/>
              <a:chExt cx="180000" cy="179220"/>
            </a:xfrm>
          </p:grpSpPr>
          <p:sp>
            <p:nvSpPr>
              <p:cNvPr id="266" name="Freeform 20">
                <a:extLst>
                  <a:ext uri="{FF2B5EF4-FFF2-40B4-BE49-F238E27FC236}">
                    <a16:creationId xmlns:a16="http://schemas.microsoft.com/office/drawing/2014/main" id="{E7E8C514-5832-E784-563D-6C67D88F6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372" y="4410124"/>
                <a:ext cx="85130" cy="60039"/>
              </a:xfrm>
              <a:custGeom>
                <a:avLst/>
                <a:gdLst>
                  <a:gd name="T0" fmla="*/ 95 w 95"/>
                  <a:gd name="T1" fmla="*/ 0 h 67"/>
                  <a:gd name="T2" fmla="*/ 24 w 95"/>
                  <a:gd name="T3" fmla="*/ 67 h 67"/>
                  <a:gd name="T4" fmla="*/ 0 w 95"/>
                  <a:gd name="T5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5" h="67">
                    <a:moveTo>
                      <a:pt x="95" y="0"/>
                    </a:moveTo>
                    <a:lnTo>
                      <a:pt x="24" y="67"/>
                    </a:lnTo>
                    <a:lnTo>
                      <a:pt x="0" y="43"/>
                    </a:lnTo>
                  </a:path>
                </a:pathLst>
              </a:custGeom>
              <a:noFill/>
              <a:ln w="9525" cap="rnd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  <p:sp>
            <p:nvSpPr>
              <p:cNvPr id="267" name="Freeform 21">
                <a:extLst>
                  <a:ext uri="{FF2B5EF4-FFF2-40B4-BE49-F238E27FC236}">
                    <a16:creationId xmlns:a16="http://schemas.microsoft.com/office/drawing/2014/main" id="{55389168-A339-9A7F-88F8-7B214FFB1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854" y="4343237"/>
                <a:ext cx="180000" cy="179220"/>
              </a:xfrm>
              <a:custGeom>
                <a:avLst/>
                <a:gdLst>
                  <a:gd name="T0" fmla="*/ 92 w 92"/>
                  <a:gd name="T1" fmla="*/ 46 h 92"/>
                  <a:gd name="T2" fmla="*/ 85 w 92"/>
                  <a:gd name="T3" fmla="*/ 38 h 92"/>
                  <a:gd name="T4" fmla="*/ 88 w 92"/>
                  <a:gd name="T5" fmla="*/ 28 h 92"/>
                  <a:gd name="T6" fmla="*/ 79 w 92"/>
                  <a:gd name="T7" fmla="*/ 24 h 92"/>
                  <a:gd name="T8" fmla="*/ 79 w 92"/>
                  <a:gd name="T9" fmla="*/ 13 h 92"/>
                  <a:gd name="T10" fmla="*/ 68 w 92"/>
                  <a:gd name="T11" fmla="*/ 13 h 92"/>
                  <a:gd name="T12" fmla="*/ 64 w 92"/>
                  <a:gd name="T13" fmla="*/ 4 h 92"/>
                  <a:gd name="T14" fmla="*/ 54 w 92"/>
                  <a:gd name="T15" fmla="*/ 7 h 92"/>
                  <a:gd name="T16" fmla="*/ 46 w 92"/>
                  <a:gd name="T17" fmla="*/ 0 h 92"/>
                  <a:gd name="T18" fmla="*/ 38 w 92"/>
                  <a:gd name="T19" fmla="*/ 7 h 92"/>
                  <a:gd name="T20" fmla="*/ 28 w 92"/>
                  <a:gd name="T21" fmla="*/ 4 h 92"/>
                  <a:gd name="T22" fmla="*/ 24 w 92"/>
                  <a:gd name="T23" fmla="*/ 13 h 92"/>
                  <a:gd name="T24" fmla="*/ 13 w 92"/>
                  <a:gd name="T25" fmla="*/ 13 h 92"/>
                  <a:gd name="T26" fmla="*/ 13 w 92"/>
                  <a:gd name="T27" fmla="*/ 24 h 92"/>
                  <a:gd name="T28" fmla="*/ 4 w 92"/>
                  <a:gd name="T29" fmla="*/ 28 h 92"/>
                  <a:gd name="T30" fmla="*/ 7 w 92"/>
                  <a:gd name="T31" fmla="*/ 38 h 92"/>
                  <a:gd name="T32" fmla="*/ 0 w 92"/>
                  <a:gd name="T33" fmla="*/ 46 h 92"/>
                  <a:gd name="T34" fmla="*/ 7 w 92"/>
                  <a:gd name="T35" fmla="*/ 54 h 92"/>
                  <a:gd name="T36" fmla="*/ 3 w 92"/>
                  <a:gd name="T37" fmla="*/ 64 h 92"/>
                  <a:gd name="T38" fmla="*/ 13 w 92"/>
                  <a:gd name="T39" fmla="*/ 68 h 92"/>
                  <a:gd name="T40" fmla="*/ 13 w 92"/>
                  <a:gd name="T41" fmla="*/ 79 h 92"/>
                  <a:gd name="T42" fmla="*/ 24 w 92"/>
                  <a:gd name="T43" fmla="*/ 79 h 92"/>
                  <a:gd name="T44" fmla="*/ 28 w 92"/>
                  <a:gd name="T45" fmla="*/ 88 h 92"/>
                  <a:gd name="T46" fmla="*/ 38 w 92"/>
                  <a:gd name="T47" fmla="*/ 85 h 92"/>
                  <a:gd name="T48" fmla="*/ 46 w 92"/>
                  <a:gd name="T49" fmla="*/ 92 h 92"/>
                  <a:gd name="T50" fmla="*/ 54 w 92"/>
                  <a:gd name="T51" fmla="*/ 85 h 92"/>
                  <a:gd name="T52" fmla="*/ 64 w 92"/>
                  <a:gd name="T53" fmla="*/ 88 h 92"/>
                  <a:gd name="T54" fmla="*/ 68 w 92"/>
                  <a:gd name="T55" fmla="*/ 79 h 92"/>
                  <a:gd name="T56" fmla="*/ 79 w 92"/>
                  <a:gd name="T57" fmla="*/ 79 h 92"/>
                  <a:gd name="T58" fmla="*/ 79 w 92"/>
                  <a:gd name="T59" fmla="*/ 68 h 92"/>
                  <a:gd name="T60" fmla="*/ 88 w 92"/>
                  <a:gd name="T61" fmla="*/ 64 h 92"/>
                  <a:gd name="T62" fmla="*/ 85 w 92"/>
                  <a:gd name="T63" fmla="*/ 54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cubicBezTo>
                      <a:pt x="92" y="42"/>
                      <a:pt x="89" y="39"/>
                      <a:pt x="85" y="38"/>
                    </a:cubicBezTo>
                    <a:cubicBezTo>
                      <a:pt x="89" y="36"/>
                      <a:pt x="90" y="32"/>
                      <a:pt x="88" y="28"/>
                    </a:cubicBezTo>
                    <a:cubicBezTo>
                      <a:pt x="87" y="25"/>
                      <a:pt x="83" y="23"/>
                      <a:pt x="79" y="24"/>
                    </a:cubicBezTo>
                    <a:cubicBezTo>
                      <a:pt x="82" y="21"/>
                      <a:pt x="81" y="16"/>
                      <a:pt x="79" y="13"/>
                    </a:cubicBezTo>
                    <a:cubicBezTo>
                      <a:pt x="76" y="11"/>
                      <a:pt x="71" y="10"/>
                      <a:pt x="68" y="13"/>
                    </a:cubicBezTo>
                    <a:cubicBezTo>
                      <a:pt x="69" y="9"/>
                      <a:pt x="67" y="5"/>
                      <a:pt x="64" y="4"/>
                    </a:cubicBezTo>
                    <a:cubicBezTo>
                      <a:pt x="60" y="2"/>
                      <a:pt x="56" y="3"/>
                      <a:pt x="54" y="7"/>
                    </a:cubicBezTo>
                    <a:cubicBezTo>
                      <a:pt x="53" y="3"/>
                      <a:pt x="50" y="0"/>
                      <a:pt x="46" y="0"/>
                    </a:cubicBezTo>
                    <a:cubicBezTo>
                      <a:pt x="42" y="0"/>
                      <a:pt x="39" y="3"/>
                      <a:pt x="38" y="7"/>
                    </a:cubicBezTo>
                    <a:cubicBezTo>
                      <a:pt x="36" y="3"/>
                      <a:pt x="32" y="2"/>
                      <a:pt x="28" y="4"/>
                    </a:cubicBezTo>
                    <a:cubicBezTo>
                      <a:pt x="25" y="5"/>
                      <a:pt x="23" y="9"/>
                      <a:pt x="24" y="13"/>
                    </a:cubicBezTo>
                    <a:cubicBezTo>
                      <a:pt x="21" y="10"/>
                      <a:pt x="16" y="11"/>
                      <a:pt x="13" y="13"/>
                    </a:cubicBezTo>
                    <a:cubicBezTo>
                      <a:pt x="11" y="16"/>
                      <a:pt x="10" y="21"/>
                      <a:pt x="13" y="24"/>
                    </a:cubicBezTo>
                    <a:cubicBezTo>
                      <a:pt x="9" y="23"/>
                      <a:pt x="5" y="25"/>
                      <a:pt x="4" y="28"/>
                    </a:cubicBezTo>
                    <a:cubicBezTo>
                      <a:pt x="2" y="32"/>
                      <a:pt x="3" y="36"/>
                      <a:pt x="7" y="38"/>
                    </a:cubicBezTo>
                    <a:cubicBezTo>
                      <a:pt x="3" y="39"/>
                      <a:pt x="0" y="42"/>
                      <a:pt x="0" y="46"/>
                    </a:cubicBezTo>
                    <a:cubicBezTo>
                      <a:pt x="0" y="50"/>
                      <a:pt x="3" y="53"/>
                      <a:pt x="7" y="54"/>
                    </a:cubicBezTo>
                    <a:cubicBezTo>
                      <a:pt x="3" y="56"/>
                      <a:pt x="2" y="60"/>
                      <a:pt x="3" y="64"/>
                    </a:cubicBezTo>
                    <a:cubicBezTo>
                      <a:pt x="5" y="67"/>
                      <a:pt x="9" y="69"/>
                      <a:pt x="13" y="68"/>
                    </a:cubicBezTo>
                    <a:cubicBezTo>
                      <a:pt x="10" y="71"/>
                      <a:pt x="11" y="76"/>
                      <a:pt x="13" y="79"/>
                    </a:cubicBezTo>
                    <a:cubicBezTo>
                      <a:pt x="16" y="81"/>
                      <a:pt x="21" y="82"/>
                      <a:pt x="24" y="79"/>
                    </a:cubicBezTo>
                    <a:cubicBezTo>
                      <a:pt x="23" y="83"/>
                      <a:pt x="25" y="87"/>
                      <a:pt x="28" y="88"/>
                    </a:cubicBezTo>
                    <a:cubicBezTo>
                      <a:pt x="32" y="90"/>
                      <a:pt x="36" y="89"/>
                      <a:pt x="38" y="85"/>
                    </a:cubicBezTo>
                    <a:cubicBezTo>
                      <a:pt x="39" y="89"/>
                      <a:pt x="42" y="92"/>
                      <a:pt x="46" y="92"/>
                    </a:cubicBezTo>
                    <a:cubicBezTo>
                      <a:pt x="50" y="92"/>
                      <a:pt x="53" y="89"/>
                      <a:pt x="54" y="85"/>
                    </a:cubicBezTo>
                    <a:cubicBezTo>
                      <a:pt x="56" y="89"/>
                      <a:pt x="60" y="90"/>
                      <a:pt x="64" y="88"/>
                    </a:cubicBezTo>
                    <a:cubicBezTo>
                      <a:pt x="67" y="87"/>
                      <a:pt x="69" y="83"/>
                      <a:pt x="68" y="79"/>
                    </a:cubicBezTo>
                    <a:cubicBezTo>
                      <a:pt x="71" y="82"/>
                      <a:pt x="76" y="81"/>
                      <a:pt x="79" y="79"/>
                    </a:cubicBezTo>
                    <a:cubicBezTo>
                      <a:pt x="81" y="76"/>
                      <a:pt x="82" y="71"/>
                      <a:pt x="79" y="68"/>
                    </a:cubicBezTo>
                    <a:cubicBezTo>
                      <a:pt x="83" y="69"/>
                      <a:pt x="87" y="67"/>
                      <a:pt x="88" y="64"/>
                    </a:cubicBezTo>
                    <a:cubicBezTo>
                      <a:pt x="90" y="60"/>
                      <a:pt x="89" y="56"/>
                      <a:pt x="85" y="54"/>
                    </a:cubicBezTo>
                    <a:cubicBezTo>
                      <a:pt x="89" y="53"/>
                      <a:pt x="92" y="50"/>
                      <a:pt x="92" y="4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70D6C72A-7998-1157-D66A-58A6BDA4BB4A}"/>
              </a:ext>
            </a:extLst>
          </p:cNvPr>
          <p:cNvGrpSpPr/>
          <p:nvPr/>
        </p:nvGrpSpPr>
        <p:grpSpPr>
          <a:xfrm>
            <a:off x="4477452" y="2327443"/>
            <a:ext cx="1451975" cy="789665"/>
            <a:chOff x="4477452" y="2188867"/>
            <a:chExt cx="1451975" cy="789665"/>
          </a:xfrm>
        </p:grpSpPr>
        <p:sp>
          <p:nvSpPr>
            <p:cNvPr id="182" name="Rectangle 181">
              <a:extLst>
                <a:ext uri="{FF2B5EF4-FFF2-40B4-BE49-F238E27FC236}">
                  <a16:creationId xmlns:a16="http://schemas.microsoft.com/office/drawing/2014/main" id="{1BD219EF-B877-4072-454B-385C5065D6C7}"/>
                </a:ext>
              </a:extLst>
            </p:cNvPr>
            <p:cNvSpPr/>
            <p:nvPr/>
          </p:nvSpPr>
          <p:spPr>
            <a:xfrm>
              <a:off x="4581066" y="2317276"/>
              <a:ext cx="1348361" cy="661256"/>
            </a:xfrm>
            <a:prstGeom prst="rect">
              <a:avLst/>
            </a:prstGeom>
            <a:solidFill>
              <a:srgbClr val="A7C299"/>
            </a:solidFill>
            <a:ln w="63500"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rtl="1"/>
              <a:r>
                <a:rPr lang="en-US" sz="1600" dirty="0">
                  <a:cs typeface="B Nazanin" panose="00000700000000000000" pitchFamily="2" charset="-78"/>
                </a:rPr>
                <a:t>No</a:t>
              </a:r>
            </a:p>
          </p:txBody>
        </p: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1B3B69D3-2B56-6AA1-F73F-3D10F4486C3A}"/>
                </a:ext>
              </a:extLst>
            </p:cNvPr>
            <p:cNvGrpSpPr/>
            <p:nvPr/>
          </p:nvGrpSpPr>
          <p:grpSpPr>
            <a:xfrm>
              <a:off x="4477452" y="2188867"/>
              <a:ext cx="341622" cy="341622"/>
              <a:chOff x="996641" y="4207388"/>
              <a:chExt cx="341622" cy="341622"/>
            </a:xfrm>
          </p:grpSpPr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0D8E860C-349E-7962-E89A-8E2491773E23}"/>
                  </a:ext>
                </a:extLst>
              </p:cNvPr>
              <p:cNvSpPr/>
              <p:nvPr/>
            </p:nvSpPr>
            <p:spPr>
              <a:xfrm>
                <a:off x="996641" y="4207388"/>
                <a:ext cx="341622" cy="341622"/>
              </a:xfrm>
              <a:prstGeom prst="ellipse">
                <a:avLst/>
              </a:prstGeom>
              <a:solidFill>
                <a:srgbClr val="A7C299"/>
              </a:solidFill>
              <a:ln w="635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050E7220-71F7-EC60-6160-CAD1DC232940}"/>
                  </a:ext>
                </a:extLst>
              </p:cNvPr>
              <p:cNvSpPr/>
              <p:nvPr/>
            </p:nvSpPr>
            <p:spPr>
              <a:xfrm>
                <a:off x="1039922" y="4250669"/>
                <a:ext cx="255060" cy="255060"/>
              </a:xfrm>
              <a:prstGeom prst="ellipse">
                <a:avLst/>
              </a:prstGeom>
              <a:solidFill>
                <a:schemeClr val="bg1"/>
              </a:solidFill>
              <a:ln w="63500">
                <a:noFill/>
              </a:ln>
              <a:effectLst>
                <a:outerShdw blurRad="152400" dist="38100" dir="10800000" algn="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400" b="1" dirty="0">
                  <a:solidFill>
                    <a:srgbClr val="5C8868"/>
                  </a:solidFill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F3811CC0-B6B7-56BF-99D3-D37A857C04DD}"/>
                </a:ext>
              </a:extLst>
            </p:cNvPr>
            <p:cNvGrpSpPr/>
            <p:nvPr/>
          </p:nvGrpSpPr>
          <p:grpSpPr>
            <a:xfrm>
              <a:off x="4558263" y="2269678"/>
              <a:ext cx="180000" cy="180000"/>
              <a:chOff x="5580063" y="3617913"/>
              <a:chExt cx="344488" cy="349250"/>
            </a:xfrm>
          </p:grpSpPr>
          <p:sp>
            <p:nvSpPr>
              <p:cNvPr id="269" name="Freeform 27">
                <a:extLst>
                  <a:ext uri="{FF2B5EF4-FFF2-40B4-BE49-F238E27FC236}">
                    <a16:creationId xmlns:a16="http://schemas.microsoft.com/office/drawing/2014/main" id="{BF1D0752-9998-F66E-51C2-DB6894327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0063" y="3617913"/>
                <a:ext cx="344488" cy="349250"/>
              </a:xfrm>
              <a:custGeom>
                <a:avLst/>
                <a:gdLst>
                  <a:gd name="T0" fmla="*/ 92 w 92"/>
                  <a:gd name="T1" fmla="*/ 46 h 92"/>
                  <a:gd name="T2" fmla="*/ 85 w 92"/>
                  <a:gd name="T3" fmla="*/ 38 h 92"/>
                  <a:gd name="T4" fmla="*/ 88 w 92"/>
                  <a:gd name="T5" fmla="*/ 28 h 92"/>
                  <a:gd name="T6" fmla="*/ 79 w 92"/>
                  <a:gd name="T7" fmla="*/ 24 h 92"/>
                  <a:gd name="T8" fmla="*/ 79 w 92"/>
                  <a:gd name="T9" fmla="*/ 13 h 92"/>
                  <a:gd name="T10" fmla="*/ 68 w 92"/>
                  <a:gd name="T11" fmla="*/ 13 h 92"/>
                  <a:gd name="T12" fmla="*/ 64 w 92"/>
                  <a:gd name="T13" fmla="*/ 4 h 92"/>
                  <a:gd name="T14" fmla="*/ 54 w 92"/>
                  <a:gd name="T15" fmla="*/ 7 h 92"/>
                  <a:gd name="T16" fmla="*/ 46 w 92"/>
                  <a:gd name="T17" fmla="*/ 0 h 92"/>
                  <a:gd name="T18" fmla="*/ 38 w 92"/>
                  <a:gd name="T19" fmla="*/ 7 h 92"/>
                  <a:gd name="T20" fmla="*/ 28 w 92"/>
                  <a:gd name="T21" fmla="*/ 4 h 92"/>
                  <a:gd name="T22" fmla="*/ 24 w 92"/>
                  <a:gd name="T23" fmla="*/ 13 h 92"/>
                  <a:gd name="T24" fmla="*/ 13 w 92"/>
                  <a:gd name="T25" fmla="*/ 13 h 92"/>
                  <a:gd name="T26" fmla="*/ 13 w 92"/>
                  <a:gd name="T27" fmla="*/ 24 h 92"/>
                  <a:gd name="T28" fmla="*/ 4 w 92"/>
                  <a:gd name="T29" fmla="*/ 28 h 92"/>
                  <a:gd name="T30" fmla="*/ 7 w 92"/>
                  <a:gd name="T31" fmla="*/ 38 h 92"/>
                  <a:gd name="T32" fmla="*/ 0 w 92"/>
                  <a:gd name="T33" fmla="*/ 46 h 92"/>
                  <a:gd name="T34" fmla="*/ 7 w 92"/>
                  <a:gd name="T35" fmla="*/ 54 h 92"/>
                  <a:gd name="T36" fmla="*/ 3 w 92"/>
                  <a:gd name="T37" fmla="*/ 64 h 92"/>
                  <a:gd name="T38" fmla="*/ 13 w 92"/>
                  <a:gd name="T39" fmla="*/ 68 h 92"/>
                  <a:gd name="T40" fmla="*/ 13 w 92"/>
                  <a:gd name="T41" fmla="*/ 79 h 92"/>
                  <a:gd name="T42" fmla="*/ 24 w 92"/>
                  <a:gd name="T43" fmla="*/ 79 h 92"/>
                  <a:gd name="T44" fmla="*/ 28 w 92"/>
                  <a:gd name="T45" fmla="*/ 88 h 92"/>
                  <a:gd name="T46" fmla="*/ 38 w 92"/>
                  <a:gd name="T47" fmla="*/ 85 h 92"/>
                  <a:gd name="T48" fmla="*/ 46 w 92"/>
                  <a:gd name="T49" fmla="*/ 92 h 92"/>
                  <a:gd name="T50" fmla="*/ 54 w 92"/>
                  <a:gd name="T51" fmla="*/ 85 h 92"/>
                  <a:gd name="T52" fmla="*/ 64 w 92"/>
                  <a:gd name="T53" fmla="*/ 88 h 92"/>
                  <a:gd name="T54" fmla="*/ 68 w 92"/>
                  <a:gd name="T55" fmla="*/ 79 h 92"/>
                  <a:gd name="T56" fmla="*/ 79 w 92"/>
                  <a:gd name="T57" fmla="*/ 79 h 92"/>
                  <a:gd name="T58" fmla="*/ 79 w 92"/>
                  <a:gd name="T59" fmla="*/ 68 h 92"/>
                  <a:gd name="T60" fmla="*/ 88 w 92"/>
                  <a:gd name="T61" fmla="*/ 64 h 92"/>
                  <a:gd name="T62" fmla="*/ 85 w 92"/>
                  <a:gd name="T63" fmla="*/ 54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cubicBezTo>
                      <a:pt x="92" y="42"/>
                      <a:pt x="89" y="39"/>
                      <a:pt x="85" y="38"/>
                    </a:cubicBezTo>
                    <a:cubicBezTo>
                      <a:pt x="89" y="36"/>
                      <a:pt x="90" y="32"/>
                      <a:pt x="88" y="28"/>
                    </a:cubicBezTo>
                    <a:cubicBezTo>
                      <a:pt x="87" y="25"/>
                      <a:pt x="83" y="23"/>
                      <a:pt x="79" y="24"/>
                    </a:cubicBezTo>
                    <a:cubicBezTo>
                      <a:pt x="82" y="21"/>
                      <a:pt x="81" y="16"/>
                      <a:pt x="79" y="13"/>
                    </a:cubicBezTo>
                    <a:cubicBezTo>
                      <a:pt x="76" y="11"/>
                      <a:pt x="71" y="10"/>
                      <a:pt x="68" y="13"/>
                    </a:cubicBezTo>
                    <a:cubicBezTo>
                      <a:pt x="69" y="9"/>
                      <a:pt x="67" y="5"/>
                      <a:pt x="64" y="4"/>
                    </a:cubicBezTo>
                    <a:cubicBezTo>
                      <a:pt x="60" y="2"/>
                      <a:pt x="56" y="3"/>
                      <a:pt x="54" y="7"/>
                    </a:cubicBezTo>
                    <a:cubicBezTo>
                      <a:pt x="53" y="3"/>
                      <a:pt x="50" y="0"/>
                      <a:pt x="46" y="0"/>
                    </a:cubicBezTo>
                    <a:cubicBezTo>
                      <a:pt x="42" y="0"/>
                      <a:pt x="39" y="3"/>
                      <a:pt x="38" y="7"/>
                    </a:cubicBezTo>
                    <a:cubicBezTo>
                      <a:pt x="36" y="3"/>
                      <a:pt x="32" y="2"/>
                      <a:pt x="28" y="4"/>
                    </a:cubicBezTo>
                    <a:cubicBezTo>
                      <a:pt x="25" y="5"/>
                      <a:pt x="23" y="9"/>
                      <a:pt x="24" y="13"/>
                    </a:cubicBezTo>
                    <a:cubicBezTo>
                      <a:pt x="21" y="10"/>
                      <a:pt x="16" y="11"/>
                      <a:pt x="13" y="13"/>
                    </a:cubicBezTo>
                    <a:cubicBezTo>
                      <a:pt x="11" y="16"/>
                      <a:pt x="10" y="21"/>
                      <a:pt x="13" y="24"/>
                    </a:cubicBezTo>
                    <a:cubicBezTo>
                      <a:pt x="9" y="23"/>
                      <a:pt x="5" y="25"/>
                      <a:pt x="4" y="28"/>
                    </a:cubicBezTo>
                    <a:cubicBezTo>
                      <a:pt x="2" y="32"/>
                      <a:pt x="3" y="36"/>
                      <a:pt x="7" y="38"/>
                    </a:cubicBezTo>
                    <a:cubicBezTo>
                      <a:pt x="3" y="39"/>
                      <a:pt x="0" y="42"/>
                      <a:pt x="0" y="46"/>
                    </a:cubicBezTo>
                    <a:cubicBezTo>
                      <a:pt x="0" y="50"/>
                      <a:pt x="3" y="53"/>
                      <a:pt x="7" y="54"/>
                    </a:cubicBezTo>
                    <a:cubicBezTo>
                      <a:pt x="3" y="56"/>
                      <a:pt x="2" y="60"/>
                      <a:pt x="3" y="64"/>
                    </a:cubicBezTo>
                    <a:cubicBezTo>
                      <a:pt x="5" y="67"/>
                      <a:pt x="9" y="69"/>
                      <a:pt x="13" y="68"/>
                    </a:cubicBezTo>
                    <a:cubicBezTo>
                      <a:pt x="10" y="71"/>
                      <a:pt x="11" y="76"/>
                      <a:pt x="13" y="79"/>
                    </a:cubicBezTo>
                    <a:cubicBezTo>
                      <a:pt x="16" y="81"/>
                      <a:pt x="21" y="82"/>
                      <a:pt x="24" y="79"/>
                    </a:cubicBezTo>
                    <a:cubicBezTo>
                      <a:pt x="23" y="83"/>
                      <a:pt x="25" y="87"/>
                      <a:pt x="28" y="88"/>
                    </a:cubicBezTo>
                    <a:cubicBezTo>
                      <a:pt x="32" y="90"/>
                      <a:pt x="36" y="89"/>
                      <a:pt x="38" y="85"/>
                    </a:cubicBezTo>
                    <a:cubicBezTo>
                      <a:pt x="39" y="89"/>
                      <a:pt x="42" y="92"/>
                      <a:pt x="46" y="92"/>
                    </a:cubicBezTo>
                    <a:cubicBezTo>
                      <a:pt x="50" y="92"/>
                      <a:pt x="53" y="89"/>
                      <a:pt x="54" y="85"/>
                    </a:cubicBezTo>
                    <a:cubicBezTo>
                      <a:pt x="56" y="89"/>
                      <a:pt x="60" y="90"/>
                      <a:pt x="64" y="88"/>
                    </a:cubicBezTo>
                    <a:cubicBezTo>
                      <a:pt x="67" y="87"/>
                      <a:pt x="69" y="83"/>
                      <a:pt x="68" y="79"/>
                    </a:cubicBezTo>
                    <a:cubicBezTo>
                      <a:pt x="71" y="82"/>
                      <a:pt x="76" y="81"/>
                      <a:pt x="79" y="79"/>
                    </a:cubicBezTo>
                    <a:cubicBezTo>
                      <a:pt x="81" y="76"/>
                      <a:pt x="82" y="71"/>
                      <a:pt x="79" y="68"/>
                    </a:cubicBezTo>
                    <a:cubicBezTo>
                      <a:pt x="83" y="69"/>
                      <a:pt x="87" y="67"/>
                      <a:pt x="88" y="64"/>
                    </a:cubicBezTo>
                    <a:cubicBezTo>
                      <a:pt x="90" y="60"/>
                      <a:pt x="89" y="56"/>
                      <a:pt x="85" y="54"/>
                    </a:cubicBezTo>
                    <a:cubicBezTo>
                      <a:pt x="89" y="53"/>
                      <a:pt x="92" y="50"/>
                      <a:pt x="92" y="4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  <p:sp>
            <p:nvSpPr>
              <p:cNvPr id="270" name="Line 28">
                <a:extLst>
                  <a:ext uri="{FF2B5EF4-FFF2-40B4-BE49-F238E27FC236}">
                    <a16:creationId xmlns:a16="http://schemas.microsoft.com/office/drawing/2014/main" id="{7BC65407-FF03-D4C8-8F99-DF4322DE0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84838" y="3724275"/>
                <a:ext cx="134938" cy="136525"/>
              </a:xfrm>
              <a:prstGeom prst="line">
                <a:avLst/>
              </a:prstGeom>
              <a:noFill/>
              <a:ln w="9525" cap="rnd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  <p:sp>
            <p:nvSpPr>
              <p:cNvPr id="271" name="Line 29">
                <a:extLst>
                  <a:ext uri="{FF2B5EF4-FFF2-40B4-BE49-F238E27FC236}">
                    <a16:creationId xmlns:a16="http://schemas.microsoft.com/office/drawing/2014/main" id="{E7699F5A-76F8-C20A-97A5-F3EABD6591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84838" y="3724275"/>
                <a:ext cx="134938" cy="136525"/>
              </a:xfrm>
              <a:prstGeom prst="line">
                <a:avLst/>
              </a:prstGeom>
              <a:noFill/>
              <a:ln w="9525" cap="rnd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910B8D01-9A12-0842-1DF4-861A5B11AD6F}"/>
              </a:ext>
            </a:extLst>
          </p:cNvPr>
          <p:cNvGrpSpPr/>
          <p:nvPr/>
        </p:nvGrpSpPr>
        <p:grpSpPr>
          <a:xfrm>
            <a:off x="6236293" y="4400612"/>
            <a:ext cx="1451975" cy="743540"/>
            <a:chOff x="6236293" y="4262036"/>
            <a:chExt cx="1451975" cy="743540"/>
          </a:xfrm>
        </p:grpSpPr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CB3FD9CE-75A2-C224-A6D3-894ECB031790}"/>
                </a:ext>
              </a:extLst>
            </p:cNvPr>
            <p:cNvSpPr/>
            <p:nvPr/>
          </p:nvSpPr>
          <p:spPr>
            <a:xfrm>
              <a:off x="6339907" y="4383528"/>
              <a:ext cx="1348361" cy="622048"/>
            </a:xfrm>
            <a:prstGeom prst="rect">
              <a:avLst/>
            </a:prstGeom>
            <a:solidFill>
              <a:srgbClr val="3B3732"/>
            </a:solidFill>
            <a:ln w="63500"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rtl="1"/>
              <a:r>
                <a:rPr lang="fa-IR" sz="1400" dirty="0">
                  <a:cs typeface="B Nazanin" panose="00000700000000000000" pitchFamily="2" charset="-78"/>
                </a:rPr>
                <a:t>عنوان شما در اینجا</a:t>
              </a:r>
              <a:endParaRPr lang="en-US" sz="1400" dirty="0">
                <a:cs typeface="B Nazanin" panose="00000700000000000000" pitchFamily="2" charset="-78"/>
              </a:endParaRP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42946D6F-2115-EEE6-33E8-20352AFB5395}"/>
                </a:ext>
              </a:extLst>
            </p:cNvPr>
            <p:cNvGrpSpPr/>
            <p:nvPr/>
          </p:nvGrpSpPr>
          <p:grpSpPr>
            <a:xfrm>
              <a:off x="6236293" y="4262036"/>
              <a:ext cx="341622" cy="341622"/>
              <a:chOff x="996641" y="4207388"/>
              <a:chExt cx="341622" cy="341622"/>
            </a:xfrm>
          </p:grpSpPr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B6B77523-A962-E9D7-187F-E0137FD7E86B}"/>
                  </a:ext>
                </a:extLst>
              </p:cNvPr>
              <p:cNvSpPr/>
              <p:nvPr/>
            </p:nvSpPr>
            <p:spPr>
              <a:xfrm>
                <a:off x="996641" y="4207388"/>
                <a:ext cx="341622" cy="341622"/>
              </a:xfrm>
              <a:prstGeom prst="ellipse">
                <a:avLst/>
              </a:prstGeom>
              <a:solidFill>
                <a:srgbClr val="3B3732"/>
              </a:solidFill>
              <a:ln w="635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36FECFA3-49D4-82BE-221C-DE736B1D002D}"/>
                  </a:ext>
                </a:extLst>
              </p:cNvPr>
              <p:cNvSpPr/>
              <p:nvPr/>
            </p:nvSpPr>
            <p:spPr>
              <a:xfrm>
                <a:off x="1039922" y="4250669"/>
                <a:ext cx="255060" cy="255060"/>
              </a:xfrm>
              <a:prstGeom prst="ellipse">
                <a:avLst/>
              </a:prstGeom>
              <a:solidFill>
                <a:schemeClr val="bg1"/>
              </a:solidFill>
              <a:ln w="63500">
                <a:noFill/>
              </a:ln>
              <a:effectLst>
                <a:outerShdw blurRad="152400" dist="38100" dir="10800000" algn="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400" b="1" dirty="0">
                  <a:solidFill>
                    <a:srgbClr val="5C8868"/>
                  </a:solidFill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72" name="Freeform 78">
              <a:extLst>
                <a:ext uri="{FF2B5EF4-FFF2-40B4-BE49-F238E27FC236}">
                  <a16:creationId xmlns:a16="http://schemas.microsoft.com/office/drawing/2014/main" id="{B029ACB1-2DB9-3B8B-D21D-8B1B7F17E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5286" y="4351029"/>
              <a:ext cx="163636" cy="163636"/>
            </a:xfrm>
            <a:custGeom>
              <a:avLst/>
              <a:gdLst>
                <a:gd name="T0" fmla="*/ 74 w 88"/>
                <a:gd name="T1" fmla="*/ 59 h 83"/>
                <a:gd name="T2" fmla="*/ 74 w 88"/>
                <a:gd name="T3" fmla="*/ 59 h 83"/>
                <a:gd name="T4" fmla="*/ 80 w 88"/>
                <a:gd name="T5" fmla="*/ 65 h 83"/>
                <a:gd name="T6" fmla="*/ 74 w 88"/>
                <a:gd name="T7" fmla="*/ 71 h 83"/>
                <a:gd name="T8" fmla="*/ 70 w 88"/>
                <a:gd name="T9" fmla="*/ 71 h 83"/>
                <a:gd name="T10" fmla="*/ 76 w 88"/>
                <a:gd name="T11" fmla="*/ 77 h 83"/>
                <a:gd name="T12" fmla="*/ 70 w 88"/>
                <a:gd name="T13" fmla="*/ 83 h 83"/>
                <a:gd name="T14" fmla="*/ 44 w 88"/>
                <a:gd name="T15" fmla="*/ 83 h 83"/>
                <a:gd name="T16" fmla="*/ 0 w 88"/>
                <a:gd name="T17" fmla="*/ 75 h 83"/>
                <a:gd name="T18" fmla="*/ 0 w 88"/>
                <a:gd name="T19" fmla="*/ 39 h 83"/>
                <a:gd name="T20" fmla="*/ 12 w 88"/>
                <a:gd name="T21" fmla="*/ 39 h 83"/>
                <a:gd name="T22" fmla="*/ 42 w 88"/>
                <a:gd name="T23" fmla="*/ 7 h 83"/>
                <a:gd name="T24" fmla="*/ 54 w 88"/>
                <a:gd name="T25" fmla="*/ 12 h 83"/>
                <a:gd name="T26" fmla="*/ 50 w 88"/>
                <a:gd name="T27" fmla="*/ 35 h 83"/>
                <a:gd name="T28" fmla="*/ 82 w 88"/>
                <a:gd name="T29" fmla="*/ 35 h 83"/>
                <a:gd name="T30" fmla="*/ 88 w 88"/>
                <a:gd name="T31" fmla="*/ 41 h 83"/>
                <a:gd name="T32" fmla="*/ 82 w 88"/>
                <a:gd name="T33" fmla="*/ 47 h 83"/>
                <a:gd name="T34" fmla="*/ 78 w 88"/>
                <a:gd name="T35" fmla="*/ 47 h 83"/>
                <a:gd name="T36" fmla="*/ 84 w 88"/>
                <a:gd name="T37" fmla="*/ 53 h 83"/>
                <a:gd name="T38" fmla="*/ 78 w 88"/>
                <a:gd name="T39" fmla="*/ 59 h 83"/>
                <a:gd name="T40" fmla="*/ 74 w 88"/>
                <a:gd name="T41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3">
                  <a:moveTo>
                    <a:pt x="74" y="59"/>
                  </a:moveTo>
                  <a:cubicBezTo>
                    <a:pt x="74" y="59"/>
                    <a:pt x="74" y="59"/>
                    <a:pt x="74" y="59"/>
                  </a:cubicBezTo>
                  <a:cubicBezTo>
                    <a:pt x="77" y="59"/>
                    <a:pt x="80" y="62"/>
                    <a:pt x="80" y="65"/>
                  </a:cubicBezTo>
                  <a:cubicBezTo>
                    <a:pt x="80" y="68"/>
                    <a:pt x="77" y="71"/>
                    <a:pt x="74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3" y="71"/>
                    <a:pt x="76" y="74"/>
                    <a:pt x="76" y="77"/>
                  </a:cubicBezTo>
                  <a:cubicBezTo>
                    <a:pt x="76" y="80"/>
                    <a:pt x="73" y="83"/>
                    <a:pt x="70" y="83"/>
                  </a:cubicBezTo>
                  <a:cubicBezTo>
                    <a:pt x="70" y="83"/>
                    <a:pt x="54" y="83"/>
                    <a:pt x="44" y="83"/>
                  </a:cubicBezTo>
                  <a:cubicBezTo>
                    <a:pt x="28" y="83"/>
                    <a:pt x="32" y="75"/>
                    <a:pt x="0" y="75"/>
                  </a:cubicBezTo>
                  <a:cubicBezTo>
                    <a:pt x="0" y="73"/>
                    <a:pt x="0" y="39"/>
                    <a:pt x="0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26" y="39"/>
                    <a:pt x="42" y="26"/>
                    <a:pt x="42" y="7"/>
                  </a:cubicBezTo>
                  <a:cubicBezTo>
                    <a:pt x="42" y="1"/>
                    <a:pt x="54" y="0"/>
                    <a:pt x="54" y="12"/>
                  </a:cubicBezTo>
                  <a:cubicBezTo>
                    <a:pt x="54" y="20"/>
                    <a:pt x="50" y="35"/>
                    <a:pt x="50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5" y="35"/>
                    <a:pt x="88" y="38"/>
                    <a:pt x="88" y="41"/>
                  </a:cubicBezTo>
                  <a:cubicBezTo>
                    <a:pt x="88" y="44"/>
                    <a:pt x="85" y="47"/>
                    <a:pt x="82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81" y="47"/>
                    <a:pt x="84" y="50"/>
                    <a:pt x="84" y="53"/>
                  </a:cubicBezTo>
                  <a:cubicBezTo>
                    <a:pt x="84" y="56"/>
                    <a:pt x="81" y="59"/>
                    <a:pt x="78" y="59"/>
                  </a:cubicBezTo>
                  <a:cubicBezTo>
                    <a:pt x="74" y="59"/>
                    <a:pt x="74" y="59"/>
                    <a:pt x="74" y="59"/>
                  </a:cubicBezTo>
                </a:path>
              </a:pathLst>
            </a:custGeom>
            <a:noFill/>
            <a:ln w="9525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79837D41-EB25-0088-DD07-EF7C4FE2CD13}"/>
              </a:ext>
            </a:extLst>
          </p:cNvPr>
          <p:cNvGrpSpPr/>
          <p:nvPr/>
        </p:nvGrpSpPr>
        <p:grpSpPr>
          <a:xfrm>
            <a:off x="7995134" y="4400612"/>
            <a:ext cx="1451975" cy="743540"/>
            <a:chOff x="7995134" y="4262036"/>
            <a:chExt cx="1451975" cy="743540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01162070-BFEC-B243-F613-6EC5D30BE215}"/>
                </a:ext>
              </a:extLst>
            </p:cNvPr>
            <p:cNvSpPr/>
            <p:nvPr/>
          </p:nvSpPr>
          <p:spPr>
            <a:xfrm>
              <a:off x="8098748" y="4383528"/>
              <a:ext cx="1348361" cy="622048"/>
            </a:xfrm>
            <a:prstGeom prst="rect">
              <a:avLst/>
            </a:prstGeom>
            <a:solidFill>
              <a:srgbClr val="385A45"/>
            </a:solidFill>
            <a:ln w="63500"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rtl="1"/>
              <a:r>
                <a:rPr lang="en-US" sz="1600" dirty="0">
                  <a:cs typeface="B Nazanin" panose="00000700000000000000" pitchFamily="2" charset="-78"/>
                </a:rPr>
                <a:t>Yes</a:t>
              </a:r>
            </a:p>
          </p:txBody>
        </p:sp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F20A129E-F368-8A47-C0D6-F8F56AA69569}"/>
                </a:ext>
              </a:extLst>
            </p:cNvPr>
            <p:cNvGrpSpPr/>
            <p:nvPr/>
          </p:nvGrpSpPr>
          <p:grpSpPr>
            <a:xfrm>
              <a:off x="7995134" y="4262036"/>
              <a:ext cx="341622" cy="341622"/>
              <a:chOff x="996641" y="4207388"/>
              <a:chExt cx="341622" cy="341622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A6DBAA83-AB41-A8C1-F0E5-70780DA8259F}"/>
                  </a:ext>
                </a:extLst>
              </p:cNvPr>
              <p:cNvSpPr/>
              <p:nvPr/>
            </p:nvSpPr>
            <p:spPr>
              <a:xfrm>
                <a:off x="996641" y="4207388"/>
                <a:ext cx="341622" cy="341622"/>
              </a:xfrm>
              <a:prstGeom prst="ellipse">
                <a:avLst/>
              </a:prstGeom>
              <a:solidFill>
                <a:srgbClr val="385A45"/>
              </a:solidFill>
              <a:ln w="635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2886D620-2650-B0CE-BB42-01D255ED3F76}"/>
                  </a:ext>
                </a:extLst>
              </p:cNvPr>
              <p:cNvSpPr/>
              <p:nvPr/>
            </p:nvSpPr>
            <p:spPr>
              <a:xfrm>
                <a:off x="1039922" y="4250669"/>
                <a:ext cx="255060" cy="255060"/>
              </a:xfrm>
              <a:prstGeom prst="ellipse">
                <a:avLst/>
              </a:prstGeom>
              <a:solidFill>
                <a:schemeClr val="bg1"/>
              </a:solidFill>
              <a:ln w="63500">
                <a:noFill/>
              </a:ln>
              <a:effectLst>
                <a:outerShdw blurRad="152400" dist="38100" dir="10800000" algn="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400" b="1" dirty="0">
                  <a:solidFill>
                    <a:srgbClr val="5C8868"/>
                  </a:solidFill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823F292D-3EB5-92EE-E046-22FB92E16D81}"/>
                </a:ext>
              </a:extLst>
            </p:cNvPr>
            <p:cNvGrpSpPr/>
            <p:nvPr/>
          </p:nvGrpSpPr>
          <p:grpSpPr>
            <a:xfrm>
              <a:off x="8075945" y="4343237"/>
              <a:ext cx="180000" cy="179220"/>
              <a:chOff x="4568854" y="4343237"/>
              <a:chExt cx="180000" cy="179220"/>
            </a:xfrm>
          </p:grpSpPr>
          <p:sp>
            <p:nvSpPr>
              <p:cNvPr id="281" name="Freeform 20">
                <a:extLst>
                  <a:ext uri="{FF2B5EF4-FFF2-40B4-BE49-F238E27FC236}">
                    <a16:creationId xmlns:a16="http://schemas.microsoft.com/office/drawing/2014/main" id="{F4D75BC6-6F54-69C2-5990-8796021C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372" y="4410124"/>
                <a:ext cx="85130" cy="60039"/>
              </a:xfrm>
              <a:custGeom>
                <a:avLst/>
                <a:gdLst>
                  <a:gd name="T0" fmla="*/ 95 w 95"/>
                  <a:gd name="T1" fmla="*/ 0 h 67"/>
                  <a:gd name="T2" fmla="*/ 24 w 95"/>
                  <a:gd name="T3" fmla="*/ 67 h 67"/>
                  <a:gd name="T4" fmla="*/ 0 w 95"/>
                  <a:gd name="T5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5" h="67">
                    <a:moveTo>
                      <a:pt x="95" y="0"/>
                    </a:moveTo>
                    <a:lnTo>
                      <a:pt x="24" y="67"/>
                    </a:lnTo>
                    <a:lnTo>
                      <a:pt x="0" y="43"/>
                    </a:lnTo>
                  </a:path>
                </a:pathLst>
              </a:custGeom>
              <a:noFill/>
              <a:ln w="9525" cap="rnd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  <p:sp>
            <p:nvSpPr>
              <p:cNvPr id="282" name="Freeform 21">
                <a:extLst>
                  <a:ext uri="{FF2B5EF4-FFF2-40B4-BE49-F238E27FC236}">
                    <a16:creationId xmlns:a16="http://schemas.microsoft.com/office/drawing/2014/main" id="{A92C6AF6-C4E0-2C67-4BBF-5F6E413C9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854" y="4343237"/>
                <a:ext cx="180000" cy="179220"/>
              </a:xfrm>
              <a:custGeom>
                <a:avLst/>
                <a:gdLst>
                  <a:gd name="T0" fmla="*/ 92 w 92"/>
                  <a:gd name="T1" fmla="*/ 46 h 92"/>
                  <a:gd name="T2" fmla="*/ 85 w 92"/>
                  <a:gd name="T3" fmla="*/ 38 h 92"/>
                  <a:gd name="T4" fmla="*/ 88 w 92"/>
                  <a:gd name="T5" fmla="*/ 28 h 92"/>
                  <a:gd name="T6" fmla="*/ 79 w 92"/>
                  <a:gd name="T7" fmla="*/ 24 h 92"/>
                  <a:gd name="T8" fmla="*/ 79 w 92"/>
                  <a:gd name="T9" fmla="*/ 13 h 92"/>
                  <a:gd name="T10" fmla="*/ 68 w 92"/>
                  <a:gd name="T11" fmla="*/ 13 h 92"/>
                  <a:gd name="T12" fmla="*/ 64 w 92"/>
                  <a:gd name="T13" fmla="*/ 4 h 92"/>
                  <a:gd name="T14" fmla="*/ 54 w 92"/>
                  <a:gd name="T15" fmla="*/ 7 h 92"/>
                  <a:gd name="T16" fmla="*/ 46 w 92"/>
                  <a:gd name="T17" fmla="*/ 0 h 92"/>
                  <a:gd name="T18" fmla="*/ 38 w 92"/>
                  <a:gd name="T19" fmla="*/ 7 h 92"/>
                  <a:gd name="T20" fmla="*/ 28 w 92"/>
                  <a:gd name="T21" fmla="*/ 4 h 92"/>
                  <a:gd name="T22" fmla="*/ 24 w 92"/>
                  <a:gd name="T23" fmla="*/ 13 h 92"/>
                  <a:gd name="T24" fmla="*/ 13 w 92"/>
                  <a:gd name="T25" fmla="*/ 13 h 92"/>
                  <a:gd name="T26" fmla="*/ 13 w 92"/>
                  <a:gd name="T27" fmla="*/ 24 h 92"/>
                  <a:gd name="T28" fmla="*/ 4 w 92"/>
                  <a:gd name="T29" fmla="*/ 28 h 92"/>
                  <a:gd name="T30" fmla="*/ 7 w 92"/>
                  <a:gd name="T31" fmla="*/ 38 h 92"/>
                  <a:gd name="T32" fmla="*/ 0 w 92"/>
                  <a:gd name="T33" fmla="*/ 46 h 92"/>
                  <a:gd name="T34" fmla="*/ 7 w 92"/>
                  <a:gd name="T35" fmla="*/ 54 h 92"/>
                  <a:gd name="T36" fmla="*/ 3 w 92"/>
                  <a:gd name="T37" fmla="*/ 64 h 92"/>
                  <a:gd name="T38" fmla="*/ 13 w 92"/>
                  <a:gd name="T39" fmla="*/ 68 h 92"/>
                  <a:gd name="T40" fmla="*/ 13 w 92"/>
                  <a:gd name="T41" fmla="*/ 79 h 92"/>
                  <a:gd name="T42" fmla="*/ 24 w 92"/>
                  <a:gd name="T43" fmla="*/ 79 h 92"/>
                  <a:gd name="T44" fmla="*/ 28 w 92"/>
                  <a:gd name="T45" fmla="*/ 88 h 92"/>
                  <a:gd name="T46" fmla="*/ 38 w 92"/>
                  <a:gd name="T47" fmla="*/ 85 h 92"/>
                  <a:gd name="T48" fmla="*/ 46 w 92"/>
                  <a:gd name="T49" fmla="*/ 92 h 92"/>
                  <a:gd name="T50" fmla="*/ 54 w 92"/>
                  <a:gd name="T51" fmla="*/ 85 h 92"/>
                  <a:gd name="T52" fmla="*/ 64 w 92"/>
                  <a:gd name="T53" fmla="*/ 88 h 92"/>
                  <a:gd name="T54" fmla="*/ 68 w 92"/>
                  <a:gd name="T55" fmla="*/ 79 h 92"/>
                  <a:gd name="T56" fmla="*/ 79 w 92"/>
                  <a:gd name="T57" fmla="*/ 79 h 92"/>
                  <a:gd name="T58" fmla="*/ 79 w 92"/>
                  <a:gd name="T59" fmla="*/ 68 h 92"/>
                  <a:gd name="T60" fmla="*/ 88 w 92"/>
                  <a:gd name="T61" fmla="*/ 64 h 92"/>
                  <a:gd name="T62" fmla="*/ 85 w 92"/>
                  <a:gd name="T63" fmla="*/ 54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cubicBezTo>
                      <a:pt x="92" y="42"/>
                      <a:pt x="89" y="39"/>
                      <a:pt x="85" y="38"/>
                    </a:cubicBezTo>
                    <a:cubicBezTo>
                      <a:pt x="89" y="36"/>
                      <a:pt x="90" y="32"/>
                      <a:pt x="88" y="28"/>
                    </a:cubicBezTo>
                    <a:cubicBezTo>
                      <a:pt x="87" y="25"/>
                      <a:pt x="83" y="23"/>
                      <a:pt x="79" y="24"/>
                    </a:cubicBezTo>
                    <a:cubicBezTo>
                      <a:pt x="82" y="21"/>
                      <a:pt x="81" y="16"/>
                      <a:pt x="79" y="13"/>
                    </a:cubicBezTo>
                    <a:cubicBezTo>
                      <a:pt x="76" y="11"/>
                      <a:pt x="71" y="10"/>
                      <a:pt x="68" y="13"/>
                    </a:cubicBezTo>
                    <a:cubicBezTo>
                      <a:pt x="69" y="9"/>
                      <a:pt x="67" y="5"/>
                      <a:pt x="64" y="4"/>
                    </a:cubicBezTo>
                    <a:cubicBezTo>
                      <a:pt x="60" y="2"/>
                      <a:pt x="56" y="3"/>
                      <a:pt x="54" y="7"/>
                    </a:cubicBezTo>
                    <a:cubicBezTo>
                      <a:pt x="53" y="3"/>
                      <a:pt x="50" y="0"/>
                      <a:pt x="46" y="0"/>
                    </a:cubicBezTo>
                    <a:cubicBezTo>
                      <a:pt x="42" y="0"/>
                      <a:pt x="39" y="3"/>
                      <a:pt x="38" y="7"/>
                    </a:cubicBezTo>
                    <a:cubicBezTo>
                      <a:pt x="36" y="3"/>
                      <a:pt x="32" y="2"/>
                      <a:pt x="28" y="4"/>
                    </a:cubicBezTo>
                    <a:cubicBezTo>
                      <a:pt x="25" y="5"/>
                      <a:pt x="23" y="9"/>
                      <a:pt x="24" y="13"/>
                    </a:cubicBezTo>
                    <a:cubicBezTo>
                      <a:pt x="21" y="10"/>
                      <a:pt x="16" y="11"/>
                      <a:pt x="13" y="13"/>
                    </a:cubicBezTo>
                    <a:cubicBezTo>
                      <a:pt x="11" y="16"/>
                      <a:pt x="10" y="21"/>
                      <a:pt x="13" y="24"/>
                    </a:cubicBezTo>
                    <a:cubicBezTo>
                      <a:pt x="9" y="23"/>
                      <a:pt x="5" y="25"/>
                      <a:pt x="4" y="28"/>
                    </a:cubicBezTo>
                    <a:cubicBezTo>
                      <a:pt x="2" y="32"/>
                      <a:pt x="3" y="36"/>
                      <a:pt x="7" y="38"/>
                    </a:cubicBezTo>
                    <a:cubicBezTo>
                      <a:pt x="3" y="39"/>
                      <a:pt x="0" y="42"/>
                      <a:pt x="0" y="46"/>
                    </a:cubicBezTo>
                    <a:cubicBezTo>
                      <a:pt x="0" y="50"/>
                      <a:pt x="3" y="53"/>
                      <a:pt x="7" y="54"/>
                    </a:cubicBezTo>
                    <a:cubicBezTo>
                      <a:pt x="3" y="56"/>
                      <a:pt x="2" y="60"/>
                      <a:pt x="3" y="64"/>
                    </a:cubicBezTo>
                    <a:cubicBezTo>
                      <a:pt x="5" y="67"/>
                      <a:pt x="9" y="69"/>
                      <a:pt x="13" y="68"/>
                    </a:cubicBezTo>
                    <a:cubicBezTo>
                      <a:pt x="10" y="71"/>
                      <a:pt x="11" y="76"/>
                      <a:pt x="13" y="79"/>
                    </a:cubicBezTo>
                    <a:cubicBezTo>
                      <a:pt x="16" y="81"/>
                      <a:pt x="21" y="82"/>
                      <a:pt x="24" y="79"/>
                    </a:cubicBezTo>
                    <a:cubicBezTo>
                      <a:pt x="23" y="83"/>
                      <a:pt x="25" y="87"/>
                      <a:pt x="28" y="88"/>
                    </a:cubicBezTo>
                    <a:cubicBezTo>
                      <a:pt x="32" y="90"/>
                      <a:pt x="36" y="89"/>
                      <a:pt x="38" y="85"/>
                    </a:cubicBezTo>
                    <a:cubicBezTo>
                      <a:pt x="39" y="89"/>
                      <a:pt x="42" y="92"/>
                      <a:pt x="46" y="92"/>
                    </a:cubicBezTo>
                    <a:cubicBezTo>
                      <a:pt x="50" y="92"/>
                      <a:pt x="53" y="89"/>
                      <a:pt x="54" y="85"/>
                    </a:cubicBezTo>
                    <a:cubicBezTo>
                      <a:pt x="56" y="89"/>
                      <a:pt x="60" y="90"/>
                      <a:pt x="64" y="88"/>
                    </a:cubicBezTo>
                    <a:cubicBezTo>
                      <a:pt x="67" y="87"/>
                      <a:pt x="69" y="83"/>
                      <a:pt x="68" y="79"/>
                    </a:cubicBezTo>
                    <a:cubicBezTo>
                      <a:pt x="71" y="82"/>
                      <a:pt x="76" y="81"/>
                      <a:pt x="79" y="79"/>
                    </a:cubicBezTo>
                    <a:cubicBezTo>
                      <a:pt x="81" y="76"/>
                      <a:pt x="82" y="71"/>
                      <a:pt x="79" y="68"/>
                    </a:cubicBezTo>
                    <a:cubicBezTo>
                      <a:pt x="83" y="69"/>
                      <a:pt x="87" y="67"/>
                      <a:pt x="88" y="64"/>
                    </a:cubicBezTo>
                    <a:cubicBezTo>
                      <a:pt x="90" y="60"/>
                      <a:pt x="89" y="56"/>
                      <a:pt x="85" y="54"/>
                    </a:cubicBezTo>
                    <a:cubicBezTo>
                      <a:pt x="89" y="53"/>
                      <a:pt x="92" y="50"/>
                      <a:pt x="92" y="4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C475A841-9047-603C-C415-8A5A3E49F950}"/>
              </a:ext>
            </a:extLst>
          </p:cNvPr>
          <p:cNvGrpSpPr/>
          <p:nvPr/>
        </p:nvGrpSpPr>
        <p:grpSpPr>
          <a:xfrm>
            <a:off x="7995134" y="2327443"/>
            <a:ext cx="1451975" cy="789665"/>
            <a:chOff x="7995134" y="2188867"/>
            <a:chExt cx="1451975" cy="789665"/>
          </a:xfrm>
        </p:grpSpPr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B2BA324B-CE06-1E65-7487-AFB9B094562E}"/>
                </a:ext>
              </a:extLst>
            </p:cNvPr>
            <p:cNvGrpSpPr/>
            <p:nvPr/>
          </p:nvGrpSpPr>
          <p:grpSpPr>
            <a:xfrm>
              <a:off x="7995134" y="2188867"/>
              <a:ext cx="1451975" cy="789665"/>
              <a:chOff x="8174913" y="2188867"/>
              <a:chExt cx="1451975" cy="789665"/>
            </a:xfrm>
          </p:grpSpPr>
          <p:sp>
            <p:nvSpPr>
              <p:cNvPr id="214" name="Rectangle 213">
                <a:extLst>
                  <a:ext uri="{FF2B5EF4-FFF2-40B4-BE49-F238E27FC236}">
                    <a16:creationId xmlns:a16="http://schemas.microsoft.com/office/drawing/2014/main" id="{35B5D298-39F5-6E8F-FA9B-D891B2842F9A}"/>
                  </a:ext>
                </a:extLst>
              </p:cNvPr>
              <p:cNvSpPr/>
              <p:nvPr/>
            </p:nvSpPr>
            <p:spPr>
              <a:xfrm>
                <a:off x="8278527" y="2317276"/>
                <a:ext cx="1348361" cy="661256"/>
              </a:xfrm>
              <a:prstGeom prst="rect">
                <a:avLst/>
              </a:prstGeom>
              <a:solidFill>
                <a:srgbClr val="A7C299"/>
              </a:solidFill>
              <a:ln w="63500">
                <a:noFill/>
              </a:ln>
              <a:effectLst>
                <a:outerShdw blurRad="152400" dist="38100" dir="5400000" algn="t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rtl="1"/>
                <a:r>
                  <a:rPr lang="en-US" sz="1600" dirty="0">
                    <a:cs typeface="B Nazanin" panose="00000700000000000000" pitchFamily="2" charset="-78"/>
                  </a:rPr>
                  <a:t>No</a:t>
                </a:r>
              </a:p>
            </p:txBody>
          </p: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BAF143DF-E85F-B36A-6E8E-1F839A2D4B22}"/>
                  </a:ext>
                </a:extLst>
              </p:cNvPr>
              <p:cNvGrpSpPr/>
              <p:nvPr/>
            </p:nvGrpSpPr>
            <p:grpSpPr>
              <a:xfrm>
                <a:off x="8174913" y="2188867"/>
                <a:ext cx="341622" cy="341622"/>
                <a:chOff x="996641" y="4207388"/>
                <a:chExt cx="341622" cy="341622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74007763-1160-4595-D1E5-DCB141BA45AD}"/>
                    </a:ext>
                  </a:extLst>
                </p:cNvPr>
                <p:cNvSpPr/>
                <p:nvPr/>
              </p:nvSpPr>
              <p:spPr>
                <a:xfrm>
                  <a:off x="996641" y="4207388"/>
                  <a:ext cx="341622" cy="341622"/>
                </a:xfrm>
                <a:prstGeom prst="ellipse">
                  <a:avLst/>
                </a:prstGeom>
                <a:solidFill>
                  <a:srgbClr val="A7C299"/>
                </a:solidFill>
                <a:ln w="635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7" name="Oval 216">
                  <a:extLst>
                    <a:ext uri="{FF2B5EF4-FFF2-40B4-BE49-F238E27FC236}">
                      <a16:creationId xmlns:a16="http://schemas.microsoft.com/office/drawing/2014/main" id="{E4FA1338-D851-D1D2-A0D2-0DD324E2464C}"/>
                    </a:ext>
                  </a:extLst>
                </p:cNvPr>
                <p:cNvSpPr/>
                <p:nvPr/>
              </p:nvSpPr>
              <p:spPr>
                <a:xfrm>
                  <a:off x="1039922" y="4250669"/>
                  <a:ext cx="255060" cy="255060"/>
                </a:xfrm>
                <a:prstGeom prst="ellipse">
                  <a:avLst/>
                </a:prstGeom>
                <a:solidFill>
                  <a:schemeClr val="bg1"/>
                </a:solidFill>
                <a:ln w="63500">
                  <a:noFill/>
                </a:ln>
                <a:effectLst>
                  <a:outerShdw blurRad="152400" dist="38100" dir="10800000" algn="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sz="1400" b="1" dirty="0">
                    <a:solidFill>
                      <a:srgbClr val="5C8868"/>
                    </a:solidFill>
                    <a:latin typeface="+mj-l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7A8CA-9F5C-61BD-500E-FF2B20F9D741}"/>
                </a:ext>
              </a:extLst>
            </p:cNvPr>
            <p:cNvGrpSpPr/>
            <p:nvPr/>
          </p:nvGrpSpPr>
          <p:grpSpPr>
            <a:xfrm>
              <a:off x="8075945" y="2269678"/>
              <a:ext cx="180000" cy="180000"/>
              <a:chOff x="5580063" y="3617913"/>
              <a:chExt cx="344488" cy="349250"/>
            </a:xfrm>
          </p:grpSpPr>
          <p:sp>
            <p:nvSpPr>
              <p:cNvPr id="284" name="Freeform 27">
                <a:extLst>
                  <a:ext uri="{FF2B5EF4-FFF2-40B4-BE49-F238E27FC236}">
                    <a16:creationId xmlns:a16="http://schemas.microsoft.com/office/drawing/2014/main" id="{0FFECB07-1D7C-175B-975A-D34050B8B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0063" y="3617913"/>
                <a:ext cx="344488" cy="349250"/>
              </a:xfrm>
              <a:custGeom>
                <a:avLst/>
                <a:gdLst>
                  <a:gd name="T0" fmla="*/ 92 w 92"/>
                  <a:gd name="T1" fmla="*/ 46 h 92"/>
                  <a:gd name="T2" fmla="*/ 85 w 92"/>
                  <a:gd name="T3" fmla="*/ 38 h 92"/>
                  <a:gd name="T4" fmla="*/ 88 w 92"/>
                  <a:gd name="T5" fmla="*/ 28 h 92"/>
                  <a:gd name="T6" fmla="*/ 79 w 92"/>
                  <a:gd name="T7" fmla="*/ 24 h 92"/>
                  <a:gd name="T8" fmla="*/ 79 w 92"/>
                  <a:gd name="T9" fmla="*/ 13 h 92"/>
                  <a:gd name="T10" fmla="*/ 68 w 92"/>
                  <a:gd name="T11" fmla="*/ 13 h 92"/>
                  <a:gd name="T12" fmla="*/ 64 w 92"/>
                  <a:gd name="T13" fmla="*/ 4 h 92"/>
                  <a:gd name="T14" fmla="*/ 54 w 92"/>
                  <a:gd name="T15" fmla="*/ 7 h 92"/>
                  <a:gd name="T16" fmla="*/ 46 w 92"/>
                  <a:gd name="T17" fmla="*/ 0 h 92"/>
                  <a:gd name="T18" fmla="*/ 38 w 92"/>
                  <a:gd name="T19" fmla="*/ 7 h 92"/>
                  <a:gd name="T20" fmla="*/ 28 w 92"/>
                  <a:gd name="T21" fmla="*/ 4 h 92"/>
                  <a:gd name="T22" fmla="*/ 24 w 92"/>
                  <a:gd name="T23" fmla="*/ 13 h 92"/>
                  <a:gd name="T24" fmla="*/ 13 w 92"/>
                  <a:gd name="T25" fmla="*/ 13 h 92"/>
                  <a:gd name="T26" fmla="*/ 13 w 92"/>
                  <a:gd name="T27" fmla="*/ 24 h 92"/>
                  <a:gd name="T28" fmla="*/ 4 w 92"/>
                  <a:gd name="T29" fmla="*/ 28 h 92"/>
                  <a:gd name="T30" fmla="*/ 7 w 92"/>
                  <a:gd name="T31" fmla="*/ 38 h 92"/>
                  <a:gd name="T32" fmla="*/ 0 w 92"/>
                  <a:gd name="T33" fmla="*/ 46 h 92"/>
                  <a:gd name="T34" fmla="*/ 7 w 92"/>
                  <a:gd name="T35" fmla="*/ 54 h 92"/>
                  <a:gd name="T36" fmla="*/ 3 w 92"/>
                  <a:gd name="T37" fmla="*/ 64 h 92"/>
                  <a:gd name="T38" fmla="*/ 13 w 92"/>
                  <a:gd name="T39" fmla="*/ 68 h 92"/>
                  <a:gd name="T40" fmla="*/ 13 w 92"/>
                  <a:gd name="T41" fmla="*/ 79 h 92"/>
                  <a:gd name="T42" fmla="*/ 24 w 92"/>
                  <a:gd name="T43" fmla="*/ 79 h 92"/>
                  <a:gd name="T44" fmla="*/ 28 w 92"/>
                  <a:gd name="T45" fmla="*/ 88 h 92"/>
                  <a:gd name="T46" fmla="*/ 38 w 92"/>
                  <a:gd name="T47" fmla="*/ 85 h 92"/>
                  <a:gd name="T48" fmla="*/ 46 w 92"/>
                  <a:gd name="T49" fmla="*/ 92 h 92"/>
                  <a:gd name="T50" fmla="*/ 54 w 92"/>
                  <a:gd name="T51" fmla="*/ 85 h 92"/>
                  <a:gd name="T52" fmla="*/ 64 w 92"/>
                  <a:gd name="T53" fmla="*/ 88 h 92"/>
                  <a:gd name="T54" fmla="*/ 68 w 92"/>
                  <a:gd name="T55" fmla="*/ 79 h 92"/>
                  <a:gd name="T56" fmla="*/ 79 w 92"/>
                  <a:gd name="T57" fmla="*/ 79 h 92"/>
                  <a:gd name="T58" fmla="*/ 79 w 92"/>
                  <a:gd name="T59" fmla="*/ 68 h 92"/>
                  <a:gd name="T60" fmla="*/ 88 w 92"/>
                  <a:gd name="T61" fmla="*/ 64 h 92"/>
                  <a:gd name="T62" fmla="*/ 85 w 92"/>
                  <a:gd name="T63" fmla="*/ 54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cubicBezTo>
                      <a:pt x="92" y="42"/>
                      <a:pt x="89" y="39"/>
                      <a:pt x="85" y="38"/>
                    </a:cubicBezTo>
                    <a:cubicBezTo>
                      <a:pt x="89" y="36"/>
                      <a:pt x="90" y="32"/>
                      <a:pt x="88" y="28"/>
                    </a:cubicBezTo>
                    <a:cubicBezTo>
                      <a:pt x="87" y="25"/>
                      <a:pt x="83" y="23"/>
                      <a:pt x="79" y="24"/>
                    </a:cubicBezTo>
                    <a:cubicBezTo>
                      <a:pt x="82" y="21"/>
                      <a:pt x="81" y="16"/>
                      <a:pt x="79" y="13"/>
                    </a:cubicBezTo>
                    <a:cubicBezTo>
                      <a:pt x="76" y="11"/>
                      <a:pt x="71" y="10"/>
                      <a:pt x="68" y="13"/>
                    </a:cubicBezTo>
                    <a:cubicBezTo>
                      <a:pt x="69" y="9"/>
                      <a:pt x="67" y="5"/>
                      <a:pt x="64" y="4"/>
                    </a:cubicBezTo>
                    <a:cubicBezTo>
                      <a:pt x="60" y="2"/>
                      <a:pt x="56" y="3"/>
                      <a:pt x="54" y="7"/>
                    </a:cubicBezTo>
                    <a:cubicBezTo>
                      <a:pt x="53" y="3"/>
                      <a:pt x="50" y="0"/>
                      <a:pt x="46" y="0"/>
                    </a:cubicBezTo>
                    <a:cubicBezTo>
                      <a:pt x="42" y="0"/>
                      <a:pt x="39" y="3"/>
                      <a:pt x="38" y="7"/>
                    </a:cubicBezTo>
                    <a:cubicBezTo>
                      <a:pt x="36" y="3"/>
                      <a:pt x="32" y="2"/>
                      <a:pt x="28" y="4"/>
                    </a:cubicBezTo>
                    <a:cubicBezTo>
                      <a:pt x="25" y="5"/>
                      <a:pt x="23" y="9"/>
                      <a:pt x="24" y="13"/>
                    </a:cubicBezTo>
                    <a:cubicBezTo>
                      <a:pt x="21" y="10"/>
                      <a:pt x="16" y="11"/>
                      <a:pt x="13" y="13"/>
                    </a:cubicBezTo>
                    <a:cubicBezTo>
                      <a:pt x="11" y="16"/>
                      <a:pt x="10" y="21"/>
                      <a:pt x="13" y="24"/>
                    </a:cubicBezTo>
                    <a:cubicBezTo>
                      <a:pt x="9" y="23"/>
                      <a:pt x="5" y="25"/>
                      <a:pt x="4" y="28"/>
                    </a:cubicBezTo>
                    <a:cubicBezTo>
                      <a:pt x="2" y="32"/>
                      <a:pt x="3" y="36"/>
                      <a:pt x="7" y="38"/>
                    </a:cubicBezTo>
                    <a:cubicBezTo>
                      <a:pt x="3" y="39"/>
                      <a:pt x="0" y="42"/>
                      <a:pt x="0" y="46"/>
                    </a:cubicBezTo>
                    <a:cubicBezTo>
                      <a:pt x="0" y="50"/>
                      <a:pt x="3" y="53"/>
                      <a:pt x="7" y="54"/>
                    </a:cubicBezTo>
                    <a:cubicBezTo>
                      <a:pt x="3" y="56"/>
                      <a:pt x="2" y="60"/>
                      <a:pt x="3" y="64"/>
                    </a:cubicBezTo>
                    <a:cubicBezTo>
                      <a:pt x="5" y="67"/>
                      <a:pt x="9" y="69"/>
                      <a:pt x="13" y="68"/>
                    </a:cubicBezTo>
                    <a:cubicBezTo>
                      <a:pt x="10" y="71"/>
                      <a:pt x="11" y="76"/>
                      <a:pt x="13" y="79"/>
                    </a:cubicBezTo>
                    <a:cubicBezTo>
                      <a:pt x="16" y="81"/>
                      <a:pt x="21" y="82"/>
                      <a:pt x="24" y="79"/>
                    </a:cubicBezTo>
                    <a:cubicBezTo>
                      <a:pt x="23" y="83"/>
                      <a:pt x="25" y="87"/>
                      <a:pt x="28" y="88"/>
                    </a:cubicBezTo>
                    <a:cubicBezTo>
                      <a:pt x="32" y="90"/>
                      <a:pt x="36" y="89"/>
                      <a:pt x="38" y="85"/>
                    </a:cubicBezTo>
                    <a:cubicBezTo>
                      <a:pt x="39" y="89"/>
                      <a:pt x="42" y="92"/>
                      <a:pt x="46" y="92"/>
                    </a:cubicBezTo>
                    <a:cubicBezTo>
                      <a:pt x="50" y="92"/>
                      <a:pt x="53" y="89"/>
                      <a:pt x="54" y="85"/>
                    </a:cubicBezTo>
                    <a:cubicBezTo>
                      <a:pt x="56" y="89"/>
                      <a:pt x="60" y="90"/>
                      <a:pt x="64" y="88"/>
                    </a:cubicBezTo>
                    <a:cubicBezTo>
                      <a:pt x="67" y="87"/>
                      <a:pt x="69" y="83"/>
                      <a:pt x="68" y="79"/>
                    </a:cubicBezTo>
                    <a:cubicBezTo>
                      <a:pt x="71" y="82"/>
                      <a:pt x="76" y="81"/>
                      <a:pt x="79" y="79"/>
                    </a:cubicBezTo>
                    <a:cubicBezTo>
                      <a:pt x="81" y="76"/>
                      <a:pt x="82" y="71"/>
                      <a:pt x="79" y="68"/>
                    </a:cubicBezTo>
                    <a:cubicBezTo>
                      <a:pt x="83" y="69"/>
                      <a:pt x="87" y="67"/>
                      <a:pt x="88" y="64"/>
                    </a:cubicBezTo>
                    <a:cubicBezTo>
                      <a:pt x="90" y="60"/>
                      <a:pt x="89" y="56"/>
                      <a:pt x="85" y="54"/>
                    </a:cubicBezTo>
                    <a:cubicBezTo>
                      <a:pt x="89" y="53"/>
                      <a:pt x="92" y="50"/>
                      <a:pt x="92" y="4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  <p:sp>
            <p:nvSpPr>
              <p:cNvPr id="285" name="Line 28">
                <a:extLst>
                  <a:ext uri="{FF2B5EF4-FFF2-40B4-BE49-F238E27FC236}">
                    <a16:creationId xmlns:a16="http://schemas.microsoft.com/office/drawing/2014/main" id="{7B356820-194F-4C10-98A5-F7AD2D5CA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84838" y="3724275"/>
                <a:ext cx="134938" cy="136525"/>
              </a:xfrm>
              <a:prstGeom prst="line">
                <a:avLst/>
              </a:prstGeom>
              <a:noFill/>
              <a:ln w="9525" cap="rnd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  <p:sp>
            <p:nvSpPr>
              <p:cNvPr id="286" name="Line 29">
                <a:extLst>
                  <a:ext uri="{FF2B5EF4-FFF2-40B4-BE49-F238E27FC236}">
                    <a16:creationId xmlns:a16="http://schemas.microsoft.com/office/drawing/2014/main" id="{D1D9B9DE-61F5-085F-5F75-D2169E19DD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84838" y="3724275"/>
                <a:ext cx="134938" cy="136525"/>
              </a:xfrm>
              <a:prstGeom prst="line">
                <a:avLst/>
              </a:prstGeom>
              <a:noFill/>
              <a:ln w="9525" cap="rnd">
                <a:solidFill>
                  <a:srgbClr val="385A4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id-ID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FF732819-D3D4-7DFC-8B0C-D11C9D3AC721}"/>
              </a:ext>
            </a:extLst>
          </p:cNvPr>
          <p:cNvGrpSpPr/>
          <p:nvPr/>
        </p:nvGrpSpPr>
        <p:grpSpPr>
          <a:xfrm>
            <a:off x="9753975" y="4400612"/>
            <a:ext cx="1451975" cy="743540"/>
            <a:chOff x="9753975" y="4262036"/>
            <a:chExt cx="1451975" cy="743540"/>
          </a:xfrm>
        </p:grpSpPr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B5C33966-6FBD-A63E-1315-66589AC7B2F6}"/>
                </a:ext>
              </a:extLst>
            </p:cNvPr>
            <p:cNvSpPr/>
            <p:nvPr/>
          </p:nvSpPr>
          <p:spPr>
            <a:xfrm>
              <a:off x="9857589" y="4383528"/>
              <a:ext cx="1348361" cy="622048"/>
            </a:xfrm>
            <a:prstGeom prst="rect">
              <a:avLst/>
            </a:prstGeom>
            <a:solidFill>
              <a:srgbClr val="385A45"/>
            </a:solidFill>
            <a:ln w="63500"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rtl="1"/>
              <a:r>
                <a:rPr lang="fa-IR" sz="1400" dirty="0">
                  <a:cs typeface="B Nazanin" panose="00000700000000000000" pitchFamily="2" charset="-78"/>
                </a:rPr>
                <a:t>عنوان شما در اینجا</a:t>
              </a:r>
              <a:endParaRPr lang="en-US" sz="1400" dirty="0">
                <a:cs typeface="B Nazanin" panose="00000700000000000000" pitchFamily="2" charset="-78"/>
              </a:endParaRPr>
            </a:p>
          </p:txBody>
        </p: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98C2C30C-F8FC-E2FB-A14D-7CE3707EDE32}"/>
                </a:ext>
              </a:extLst>
            </p:cNvPr>
            <p:cNvGrpSpPr/>
            <p:nvPr/>
          </p:nvGrpSpPr>
          <p:grpSpPr>
            <a:xfrm>
              <a:off x="9753975" y="4262036"/>
              <a:ext cx="341622" cy="341622"/>
              <a:chOff x="996641" y="4207388"/>
              <a:chExt cx="341622" cy="341622"/>
            </a:xfrm>
          </p:grpSpPr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71E00BD1-4554-0A45-3988-680109CDB87A}"/>
                  </a:ext>
                </a:extLst>
              </p:cNvPr>
              <p:cNvSpPr/>
              <p:nvPr/>
            </p:nvSpPr>
            <p:spPr>
              <a:xfrm>
                <a:off x="996641" y="4207388"/>
                <a:ext cx="341622" cy="341622"/>
              </a:xfrm>
              <a:prstGeom prst="ellipse">
                <a:avLst/>
              </a:prstGeom>
              <a:solidFill>
                <a:srgbClr val="385A45"/>
              </a:solidFill>
              <a:ln w="635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567C2D96-447E-1926-A013-70F9F45E25BE}"/>
                  </a:ext>
                </a:extLst>
              </p:cNvPr>
              <p:cNvSpPr/>
              <p:nvPr/>
            </p:nvSpPr>
            <p:spPr>
              <a:xfrm>
                <a:off x="1039922" y="4250669"/>
                <a:ext cx="255060" cy="255060"/>
              </a:xfrm>
              <a:prstGeom prst="ellipse">
                <a:avLst/>
              </a:prstGeom>
              <a:solidFill>
                <a:schemeClr val="bg1"/>
              </a:solidFill>
              <a:ln w="63500">
                <a:noFill/>
              </a:ln>
              <a:effectLst>
                <a:outerShdw blurRad="152400" dist="38100" dir="10800000" algn="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400" b="1" dirty="0">
                  <a:solidFill>
                    <a:srgbClr val="5C8868"/>
                  </a:solidFill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87" name="Freeform 78">
              <a:extLst>
                <a:ext uri="{FF2B5EF4-FFF2-40B4-BE49-F238E27FC236}">
                  <a16:creationId xmlns:a16="http://schemas.microsoft.com/office/drawing/2014/main" id="{3425AB18-0833-A7BF-C700-2ACBC4FF7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968" y="4351029"/>
              <a:ext cx="163636" cy="163636"/>
            </a:xfrm>
            <a:custGeom>
              <a:avLst/>
              <a:gdLst>
                <a:gd name="T0" fmla="*/ 74 w 88"/>
                <a:gd name="T1" fmla="*/ 59 h 83"/>
                <a:gd name="T2" fmla="*/ 74 w 88"/>
                <a:gd name="T3" fmla="*/ 59 h 83"/>
                <a:gd name="T4" fmla="*/ 80 w 88"/>
                <a:gd name="T5" fmla="*/ 65 h 83"/>
                <a:gd name="T6" fmla="*/ 74 w 88"/>
                <a:gd name="T7" fmla="*/ 71 h 83"/>
                <a:gd name="T8" fmla="*/ 70 w 88"/>
                <a:gd name="T9" fmla="*/ 71 h 83"/>
                <a:gd name="T10" fmla="*/ 76 w 88"/>
                <a:gd name="T11" fmla="*/ 77 h 83"/>
                <a:gd name="T12" fmla="*/ 70 w 88"/>
                <a:gd name="T13" fmla="*/ 83 h 83"/>
                <a:gd name="T14" fmla="*/ 44 w 88"/>
                <a:gd name="T15" fmla="*/ 83 h 83"/>
                <a:gd name="T16" fmla="*/ 0 w 88"/>
                <a:gd name="T17" fmla="*/ 75 h 83"/>
                <a:gd name="T18" fmla="*/ 0 w 88"/>
                <a:gd name="T19" fmla="*/ 39 h 83"/>
                <a:gd name="T20" fmla="*/ 12 w 88"/>
                <a:gd name="T21" fmla="*/ 39 h 83"/>
                <a:gd name="T22" fmla="*/ 42 w 88"/>
                <a:gd name="T23" fmla="*/ 7 h 83"/>
                <a:gd name="T24" fmla="*/ 54 w 88"/>
                <a:gd name="T25" fmla="*/ 12 h 83"/>
                <a:gd name="T26" fmla="*/ 50 w 88"/>
                <a:gd name="T27" fmla="*/ 35 h 83"/>
                <a:gd name="T28" fmla="*/ 82 w 88"/>
                <a:gd name="T29" fmla="*/ 35 h 83"/>
                <a:gd name="T30" fmla="*/ 88 w 88"/>
                <a:gd name="T31" fmla="*/ 41 h 83"/>
                <a:gd name="T32" fmla="*/ 82 w 88"/>
                <a:gd name="T33" fmla="*/ 47 h 83"/>
                <a:gd name="T34" fmla="*/ 78 w 88"/>
                <a:gd name="T35" fmla="*/ 47 h 83"/>
                <a:gd name="T36" fmla="*/ 84 w 88"/>
                <a:gd name="T37" fmla="*/ 53 h 83"/>
                <a:gd name="T38" fmla="*/ 78 w 88"/>
                <a:gd name="T39" fmla="*/ 59 h 83"/>
                <a:gd name="T40" fmla="*/ 74 w 88"/>
                <a:gd name="T41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3">
                  <a:moveTo>
                    <a:pt x="74" y="59"/>
                  </a:moveTo>
                  <a:cubicBezTo>
                    <a:pt x="74" y="59"/>
                    <a:pt x="74" y="59"/>
                    <a:pt x="74" y="59"/>
                  </a:cubicBezTo>
                  <a:cubicBezTo>
                    <a:pt x="77" y="59"/>
                    <a:pt x="80" y="62"/>
                    <a:pt x="80" y="65"/>
                  </a:cubicBezTo>
                  <a:cubicBezTo>
                    <a:pt x="80" y="68"/>
                    <a:pt x="77" y="71"/>
                    <a:pt x="74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3" y="71"/>
                    <a:pt x="76" y="74"/>
                    <a:pt x="76" y="77"/>
                  </a:cubicBezTo>
                  <a:cubicBezTo>
                    <a:pt x="76" y="80"/>
                    <a:pt x="73" y="83"/>
                    <a:pt x="70" y="83"/>
                  </a:cubicBezTo>
                  <a:cubicBezTo>
                    <a:pt x="70" y="83"/>
                    <a:pt x="54" y="83"/>
                    <a:pt x="44" y="83"/>
                  </a:cubicBezTo>
                  <a:cubicBezTo>
                    <a:pt x="28" y="83"/>
                    <a:pt x="32" y="75"/>
                    <a:pt x="0" y="75"/>
                  </a:cubicBezTo>
                  <a:cubicBezTo>
                    <a:pt x="0" y="73"/>
                    <a:pt x="0" y="39"/>
                    <a:pt x="0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26" y="39"/>
                    <a:pt x="42" y="26"/>
                    <a:pt x="42" y="7"/>
                  </a:cubicBezTo>
                  <a:cubicBezTo>
                    <a:pt x="42" y="1"/>
                    <a:pt x="54" y="0"/>
                    <a:pt x="54" y="12"/>
                  </a:cubicBezTo>
                  <a:cubicBezTo>
                    <a:pt x="54" y="20"/>
                    <a:pt x="50" y="35"/>
                    <a:pt x="50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5" y="35"/>
                    <a:pt x="88" y="38"/>
                    <a:pt x="88" y="41"/>
                  </a:cubicBezTo>
                  <a:cubicBezTo>
                    <a:pt x="88" y="44"/>
                    <a:pt x="85" y="47"/>
                    <a:pt x="82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81" y="47"/>
                    <a:pt x="84" y="50"/>
                    <a:pt x="84" y="53"/>
                  </a:cubicBezTo>
                  <a:cubicBezTo>
                    <a:pt x="84" y="56"/>
                    <a:pt x="81" y="59"/>
                    <a:pt x="78" y="59"/>
                  </a:cubicBezTo>
                  <a:cubicBezTo>
                    <a:pt x="74" y="59"/>
                    <a:pt x="74" y="59"/>
                    <a:pt x="74" y="59"/>
                  </a:cubicBezTo>
                </a:path>
              </a:pathLst>
            </a:custGeom>
            <a:noFill/>
            <a:ln w="9525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0118F3A5-509D-CD6B-1581-F0138DDE501E}"/>
              </a:ext>
            </a:extLst>
          </p:cNvPr>
          <p:cNvGrpSpPr/>
          <p:nvPr/>
        </p:nvGrpSpPr>
        <p:grpSpPr>
          <a:xfrm>
            <a:off x="9753975" y="2327443"/>
            <a:ext cx="1451975" cy="789665"/>
            <a:chOff x="9753975" y="2188867"/>
            <a:chExt cx="1451975" cy="789665"/>
          </a:xfrm>
        </p:grpSpPr>
        <p:sp>
          <p:nvSpPr>
            <p:cNvPr id="222" name="Rectangle 221">
              <a:extLst>
                <a:ext uri="{FF2B5EF4-FFF2-40B4-BE49-F238E27FC236}">
                  <a16:creationId xmlns:a16="http://schemas.microsoft.com/office/drawing/2014/main" id="{587AA0BD-F855-C757-8814-4C3D9E64BCAB}"/>
                </a:ext>
              </a:extLst>
            </p:cNvPr>
            <p:cNvSpPr/>
            <p:nvPr/>
          </p:nvSpPr>
          <p:spPr>
            <a:xfrm>
              <a:off x="9857589" y="2317276"/>
              <a:ext cx="1348361" cy="661256"/>
            </a:xfrm>
            <a:prstGeom prst="rect">
              <a:avLst/>
            </a:prstGeom>
            <a:solidFill>
              <a:srgbClr val="A7C299"/>
            </a:solidFill>
            <a:ln w="63500"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rtl="1"/>
              <a:r>
                <a:rPr lang="fa-IR" sz="1400" dirty="0">
                  <a:cs typeface="B Nazanin" panose="00000700000000000000" pitchFamily="2" charset="-78"/>
                </a:rPr>
                <a:t>عنوان شما در اینجا</a:t>
              </a:r>
              <a:endParaRPr lang="en-US" sz="1400" dirty="0">
                <a:cs typeface="B Nazanin" panose="00000700000000000000" pitchFamily="2" charset="-78"/>
              </a:endParaRPr>
            </a:p>
          </p:txBody>
        </p: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A7A60C5F-07E8-F433-932F-60E95F044700}"/>
                </a:ext>
              </a:extLst>
            </p:cNvPr>
            <p:cNvGrpSpPr/>
            <p:nvPr/>
          </p:nvGrpSpPr>
          <p:grpSpPr>
            <a:xfrm>
              <a:off x="9753975" y="2188867"/>
              <a:ext cx="341622" cy="341622"/>
              <a:chOff x="996641" y="4207388"/>
              <a:chExt cx="341622" cy="341622"/>
            </a:xfrm>
          </p:grpSpPr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E7882174-BBD0-ED12-B805-BC3991155286}"/>
                  </a:ext>
                </a:extLst>
              </p:cNvPr>
              <p:cNvSpPr/>
              <p:nvPr/>
            </p:nvSpPr>
            <p:spPr>
              <a:xfrm>
                <a:off x="996641" y="4207388"/>
                <a:ext cx="341622" cy="341622"/>
              </a:xfrm>
              <a:prstGeom prst="ellipse">
                <a:avLst/>
              </a:prstGeom>
              <a:solidFill>
                <a:srgbClr val="A7C299"/>
              </a:solidFill>
              <a:ln w="635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6AF6D7D9-88A6-8312-FA87-F36F90F5BBA9}"/>
                  </a:ext>
                </a:extLst>
              </p:cNvPr>
              <p:cNvSpPr/>
              <p:nvPr/>
            </p:nvSpPr>
            <p:spPr>
              <a:xfrm>
                <a:off x="1039922" y="4250669"/>
                <a:ext cx="255060" cy="255060"/>
              </a:xfrm>
              <a:prstGeom prst="ellipse">
                <a:avLst/>
              </a:prstGeom>
              <a:solidFill>
                <a:schemeClr val="bg1"/>
              </a:solidFill>
              <a:ln w="63500">
                <a:noFill/>
              </a:ln>
              <a:effectLst>
                <a:outerShdw blurRad="152400" dist="38100" dir="10800000" algn="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400" b="1" dirty="0">
                  <a:solidFill>
                    <a:srgbClr val="5C8868"/>
                  </a:solidFill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88" name="Freeform 79">
              <a:extLst>
                <a:ext uri="{FF2B5EF4-FFF2-40B4-BE49-F238E27FC236}">
                  <a16:creationId xmlns:a16="http://schemas.microsoft.com/office/drawing/2014/main" id="{6E639C73-89B3-6610-E1F7-16A29D62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968" y="2277860"/>
              <a:ext cx="163636" cy="163636"/>
            </a:xfrm>
            <a:custGeom>
              <a:avLst/>
              <a:gdLst>
                <a:gd name="T0" fmla="*/ 14 w 88"/>
                <a:gd name="T1" fmla="*/ 24 h 83"/>
                <a:gd name="T2" fmla="*/ 14 w 88"/>
                <a:gd name="T3" fmla="*/ 24 h 83"/>
                <a:gd name="T4" fmla="*/ 8 w 88"/>
                <a:gd name="T5" fmla="*/ 18 h 83"/>
                <a:gd name="T6" fmla="*/ 14 w 88"/>
                <a:gd name="T7" fmla="*/ 12 h 83"/>
                <a:gd name="T8" fmla="*/ 18 w 88"/>
                <a:gd name="T9" fmla="*/ 12 h 83"/>
                <a:gd name="T10" fmla="*/ 12 w 88"/>
                <a:gd name="T11" fmla="*/ 6 h 83"/>
                <a:gd name="T12" fmla="*/ 18 w 88"/>
                <a:gd name="T13" fmla="*/ 0 h 83"/>
                <a:gd name="T14" fmla="*/ 44 w 88"/>
                <a:gd name="T15" fmla="*/ 0 h 83"/>
                <a:gd name="T16" fmla="*/ 88 w 88"/>
                <a:gd name="T17" fmla="*/ 7 h 83"/>
                <a:gd name="T18" fmla="*/ 88 w 88"/>
                <a:gd name="T19" fmla="*/ 44 h 83"/>
                <a:gd name="T20" fmla="*/ 76 w 88"/>
                <a:gd name="T21" fmla="*/ 44 h 83"/>
                <a:gd name="T22" fmla="*/ 46 w 88"/>
                <a:gd name="T23" fmla="*/ 76 h 83"/>
                <a:gd name="T24" fmla="*/ 34 w 88"/>
                <a:gd name="T25" fmla="*/ 71 h 83"/>
                <a:gd name="T26" fmla="*/ 38 w 88"/>
                <a:gd name="T27" fmla="*/ 48 h 83"/>
                <a:gd name="T28" fmla="*/ 6 w 88"/>
                <a:gd name="T29" fmla="*/ 48 h 83"/>
                <a:gd name="T30" fmla="*/ 0 w 88"/>
                <a:gd name="T31" fmla="*/ 42 h 83"/>
                <a:gd name="T32" fmla="*/ 6 w 88"/>
                <a:gd name="T33" fmla="*/ 36 h 83"/>
                <a:gd name="T34" fmla="*/ 10 w 88"/>
                <a:gd name="T35" fmla="*/ 36 h 83"/>
                <a:gd name="T36" fmla="*/ 4 w 88"/>
                <a:gd name="T37" fmla="*/ 30 h 83"/>
                <a:gd name="T38" fmla="*/ 10 w 88"/>
                <a:gd name="T39" fmla="*/ 24 h 83"/>
                <a:gd name="T40" fmla="*/ 14 w 88"/>
                <a:gd name="T4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3">
                  <a:moveTo>
                    <a:pt x="14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1" y="24"/>
                    <a:pt x="8" y="21"/>
                    <a:pt x="8" y="18"/>
                  </a:cubicBezTo>
                  <a:cubicBezTo>
                    <a:pt x="8" y="15"/>
                    <a:pt x="11" y="12"/>
                    <a:pt x="14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9"/>
                    <a:pt x="12" y="6"/>
                  </a:cubicBezTo>
                  <a:cubicBezTo>
                    <a:pt x="12" y="3"/>
                    <a:pt x="15" y="0"/>
                    <a:pt x="18" y="0"/>
                  </a:cubicBezTo>
                  <a:cubicBezTo>
                    <a:pt x="18" y="0"/>
                    <a:pt x="34" y="0"/>
                    <a:pt x="44" y="0"/>
                  </a:cubicBezTo>
                  <a:cubicBezTo>
                    <a:pt x="60" y="0"/>
                    <a:pt x="56" y="7"/>
                    <a:pt x="88" y="7"/>
                  </a:cubicBezTo>
                  <a:cubicBezTo>
                    <a:pt x="88" y="9"/>
                    <a:pt x="88" y="44"/>
                    <a:pt x="88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62" y="44"/>
                    <a:pt x="46" y="57"/>
                    <a:pt x="46" y="76"/>
                  </a:cubicBezTo>
                  <a:cubicBezTo>
                    <a:pt x="46" y="82"/>
                    <a:pt x="34" y="83"/>
                    <a:pt x="34" y="71"/>
                  </a:cubicBezTo>
                  <a:cubicBezTo>
                    <a:pt x="34" y="63"/>
                    <a:pt x="38" y="48"/>
                    <a:pt x="38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3" y="48"/>
                    <a:pt x="0" y="45"/>
                    <a:pt x="0" y="42"/>
                  </a:cubicBezTo>
                  <a:cubicBezTo>
                    <a:pt x="0" y="39"/>
                    <a:pt x="3" y="36"/>
                    <a:pt x="6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7" y="36"/>
                    <a:pt x="4" y="33"/>
                    <a:pt x="4" y="30"/>
                  </a:cubicBezTo>
                  <a:cubicBezTo>
                    <a:pt x="4" y="27"/>
                    <a:pt x="7" y="24"/>
                    <a:pt x="10" y="24"/>
                  </a:cubicBezTo>
                  <a:cubicBezTo>
                    <a:pt x="14" y="24"/>
                    <a:pt x="14" y="24"/>
                    <a:pt x="14" y="24"/>
                  </a:cubicBezTo>
                </a:path>
              </a:pathLst>
            </a:custGeom>
            <a:noFill/>
            <a:ln w="9525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289" name="Oval 288">
            <a:extLst>
              <a:ext uri="{FF2B5EF4-FFF2-40B4-BE49-F238E27FC236}">
                <a16:creationId xmlns:a16="http://schemas.microsoft.com/office/drawing/2014/main" id="{AFEC8633-B1F8-6952-263B-7391BE8BE538}"/>
              </a:ext>
            </a:extLst>
          </p:cNvPr>
          <p:cNvSpPr/>
          <p:nvPr/>
        </p:nvSpPr>
        <p:spPr>
          <a:xfrm>
            <a:off x="10189949" y="932804"/>
            <a:ext cx="661562" cy="661562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635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400" b="1" dirty="0">
              <a:solidFill>
                <a:srgbClr val="5C8868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16A4C091-576D-760F-B38F-61F40D33986E}"/>
              </a:ext>
            </a:extLst>
          </p:cNvPr>
          <p:cNvGrpSpPr/>
          <p:nvPr/>
        </p:nvGrpSpPr>
        <p:grpSpPr>
          <a:xfrm>
            <a:off x="10330389" y="1123012"/>
            <a:ext cx="380683" cy="281147"/>
            <a:chOff x="6283326" y="1495426"/>
            <a:chExt cx="346075" cy="255588"/>
          </a:xfrm>
        </p:grpSpPr>
        <p:sp>
          <p:nvSpPr>
            <p:cNvPr id="291" name="Freeform 5">
              <a:extLst>
                <a:ext uri="{FF2B5EF4-FFF2-40B4-BE49-F238E27FC236}">
                  <a16:creationId xmlns:a16="http://schemas.microsoft.com/office/drawing/2014/main" id="{22578369-CCB3-050D-B4FE-3C77BCA05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1525589"/>
              <a:ext cx="255588" cy="150813"/>
            </a:xfrm>
            <a:custGeom>
              <a:avLst/>
              <a:gdLst>
                <a:gd name="T0" fmla="*/ 161 w 161"/>
                <a:gd name="T1" fmla="*/ 95 h 95"/>
                <a:gd name="T2" fmla="*/ 80 w 161"/>
                <a:gd name="T3" fmla="*/ 95 h 95"/>
                <a:gd name="T4" fmla="*/ 0 w 161"/>
                <a:gd name="T5" fmla="*/ 95 h 95"/>
                <a:gd name="T6" fmla="*/ 0 w 161"/>
                <a:gd name="T7" fmla="*/ 0 h 95"/>
                <a:gd name="T8" fmla="*/ 161 w 161"/>
                <a:gd name="T9" fmla="*/ 0 h 95"/>
                <a:gd name="T10" fmla="*/ 161 w 161"/>
                <a:gd name="T1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" h="95">
                  <a:moveTo>
                    <a:pt x="161" y="95"/>
                  </a:moveTo>
                  <a:lnTo>
                    <a:pt x="80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161" y="0"/>
                  </a:lnTo>
                  <a:lnTo>
                    <a:pt x="161" y="95"/>
                  </a:lnTo>
                  <a:close/>
                </a:path>
              </a:pathLst>
            </a:custGeom>
            <a:noFill/>
            <a:ln w="14288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92" name="Freeform 6">
              <a:extLst>
                <a:ext uri="{FF2B5EF4-FFF2-40B4-BE49-F238E27FC236}">
                  <a16:creationId xmlns:a16="http://schemas.microsoft.com/office/drawing/2014/main" id="{AC9B5A34-C8FB-1F2C-7154-01604536D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1" y="1495426"/>
              <a:ext cx="315913" cy="211138"/>
            </a:xfrm>
            <a:custGeom>
              <a:avLst/>
              <a:gdLst>
                <a:gd name="T0" fmla="*/ 0 w 84"/>
                <a:gd name="T1" fmla="*/ 56 h 56"/>
                <a:gd name="T2" fmla="*/ 0 w 84"/>
                <a:gd name="T3" fmla="*/ 6 h 56"/>
                <a:gd name="T4" fmla="*/ 6 w 84"/>
                <a:gd name="T5" fmla="*/ 0 h 56"/>
                <a:gd name="T6" fmla="*/ 78 w 84"/>
                <a:gd name="T7" fmla="*/ 0 h 56"/>
                <a:gd name="T8" fmla="*/ 84 w 84"/>
                <a:gd name="T9" fmla="*/ 6 h 56"/>
                <a:gd name="T10" fmla="*/ 84 w 8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56">
                  <a:moveTo>
                    <a:pt x="0" y="5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56"/>
                    <a:pt x="84" y="56"/>
                    <a:pt x="84" y="56"/>
                  </a:cubicBezTo>
                </a:path>
              </a:pathLst>
            </a:custGeom>
            <a:noFill/>
            <a:ln w="14288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93" name="Freeform 7">
              <a:extLst>
                <a:ext uri="{FF2B5EF4-FFF2-40B4-BE49-F238E27FC236}">
                  <a16:creationId xmlns:a16="http://schemas.microsoft.com/office/drawing/2014/main" id="{B43365FD-CB1B-854F-60F1-7D0E7D83F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6" y="1706564"/>
              <a:ext cx="346075" cy="44450"/>
            </a:xfrm>
            <a:custGeom>
              <a:avLst/>
              <a:gdLst>
                <a:gd name="T0" fmla="*/ 56 w 92"/>
                <a:gd name="T1" fmla="*/ 0 h 12"/>
                <a:gd name="T2" fmla="*/ 56 w 92"/>
                <a:gd name="T3" fmla="*/ 4 h 12"/>
                <a:gd name="T4" fmla="*/ 36 w 92"/>
                <a:gd name="T5" fmla="*/ 4 h 12"/>
                <a:gd name="T6" fmla="*/ 36 w 92"/>
                <a:gd name="T7" fmla="*/ 0 h 12"/>
                <a:gd name="T8" fmla="*/ 0 w 92"/>
                <a:gd name="T9" fmla="*/ 0 h 12"/>
                <a:gd name="T10" fmla="*/ 0 w 92"/>
                <a:gd name="T11" fmla="*/ 8 h 12"/>
                <a:gd name="T12" fmla="*/ 4 w 92"/>
                <a:gd name="T13" fmla="*/ 12 h 12"/>
                <a:gd name="T14" fmla="*/ 88 w 92"/>
                <a:gd name="T15" fmla="*/ 12 h 12"/>
                <a:gd name="T16" fmla="*/ 92 w 92"/>
                <a:gd name="T17" fmla="*/ 8 h 12"/>
                <a:gd name="T18" fmla="*/ 92 w 92"/>
                <a:gd name="T19" fmla="*/ 0 h 12"/>
                <a:gd name="T20" fmla="*/ 56 w 9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2">
                  <a:moveTo>
                    <a:pt x="56" y="0"/>
                  </a:moveTo>
                  <a:cubicBezTo>
                    <a:pt x="56" y="4"/>
                    <a:pt x="56" y="4"/>
                    <a:pt x="5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0" y="12"/>
                    <a:pt x="92" y="10"/>
                    <a:pt x="92" y="8"/>
                  </a:cubicBezTo>
                  <a:cubicBezTo>
                    <a:pt x="92" y="0"/>
                    <a:pt x="92" y="0"/>
                    <a:pt x="92" y="0"/>
                  </a:cubicBezTo>
                  <a:lnTo>
                    <a:pt x="56" y="0"/>
                  </a:lnTo>
                  <a:close/>
                </a:path>
              </a:pathLst>
            </a:custGeom>
            <a:noFill/>
            <a:ln w="14288" cap="rnd">
              <a:solidFill>
                <a:srgbClr val="5C88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295" name="Diamond 294">
            <a:extLst>
              <a:ext uri="{FF2B5EF4-FFF2-40B4-BE49-F238E27FC236}">
                <a16:creationId xmlns:a16="http://schemas.microsoft.com/office/drawing/2014/main" id="{78FD0864-15EE-679B-8693-3A6443EB796C}"/>
              </a:ext>
            </a:extLst>
          </p:cNvPr>
          <p:cNvSpPr/>
          <p:nvPr/>
        </p:nvSpPr>
        <p:spPr>
          <a:xfrm>
            <a:off x="3700398" y="3311493"/>
            <a:ext cx="1150248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عنوان شما در اینجا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309" name="Diamond 308">
            <a:extLst>
              <a:ext uri="{FF2B5EF4-FFF2-40B4-BE49-F238E27FC236}">
                <a16:creationId xmlns:a16="http://schemas.microsoft.com/office/drawing/2014/main" id="{20975F89-9220-B18F-C52C-50BF1579A5BF}"/>
              </a:ext>
            </a:extLst>
          </p:cNvPr>
          <p:cNvSpPr/>
          <p:nvPr/>
        </p:nvSpPr>
        <p:spPr>
          <a:xfrm>
            <a:off x="7265701" y="3322210"/>
            <a:ext cx="1152000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400" dirty="0">
                <a:cs typeface="B Nazanin" panose="00000700000000000000" pitchFamily="2" charset="-78"/>
              </a:rPr>
              <a:t>Lorem Ipsum</a:t>
            </a:r>
          </a:p>
        </p:txBody>
      </p:sp>
      <p:cxnSp>
        <p:nvCxnSpPr>
          <p:cNvPr id="314" name="Straight Arrow Connector 250">
            <a:extLst>
              <a:ext uri="{FF2B5EF4-FFF2-40B4-BE49-F238E27FC236}">
                <a16:creationId xmlns:a16="http://schemas.microsoft.com/office/drawing/2014/main" id="{6F33C457-D3E8-2276-8851-805468FF583D}"/>
              </a:ext>
            </a:extLst>
          </p:cNvPr>
          <p:cNvCxnSpPr>
            <a:cxnSpLocks/>
            <a:stCxn id="309" idx="2"/>
          </p:cNvCxnSpPr>
          <p:nvPr/>
        </p:nvCxnSpPr>
        <p:spPr>
          <a:xfrm rot="16200000" flipH="1">
            <a:off x="7662132" y="4396512"/>
            <a:ext cx="616184" cy="257047"/>
          </a:xfrm>
          <a:prstGeom prst="bentConnector2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4BC04CD-F580-338D-55ED-348ED662EF75}"/>
              </a:ext>
            </a:extLst>
          </p:cNvPr>
          <p:cNvGrpSpPr/>
          <p:nvPr/>
        </p:nvGrpSpPr>
        <p:grpSpPr>
          <a:xfrm>
            <a:off x="6236293" y="2327443"/>
            <a:ext cx="1451975" cy="789665"/>
            <a:chOff x="6236293" y="2188867"/>
            <a:chExt cx="1451975" cy="789665"/>
          </a:xfrm>
        </p:grpSpPr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id="{B7094433-C2E1-C844-AE0A-31630709402F}"/>
                </a:ext>
              </a:extLst>
            </p:cNvPr>
            <p:cNvSpPr/>
            <p:nvPr/>
          </p:nvSpPr>
          <p:spPr>
            <a:xfrm>
              <a:off x="6339907" y="2317276"/>
              <a:ext cx="1348361" cy="661256"/>
            </a:xfrm>
            <a:prstGeom prst="rect">
              <a:avLst/>
            </a:prstGeom>
            <a:solidFill>
              <a:srgbClr val="DBD6D3"/>
            </a:solidFill>
            <a:ln w="63500"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rtl="1"/>
              <a:r>
                <a:rPr lang="fa-IR" sz="1400" dirty="0">
                  <a:solidFill>
                    <a:srgbClr val="3B3732"/>
                  </a:solidFill>
                  <a:cs typeface="B Nazanin" panose="00000700000000000000" pitchFamily="2" charset="-78"/>
                </a:rPr>
                <a:t>عنوان شما در اینجا</a:t>
              </a:r>
              <a:endParaRPr lang="en-US" sz="1400" dirty="0">
                <a:solidFill>
                  <a:srgbClr val="3B373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9557B12-BAB3-C027-F068-54348E2D748A}"/>
                </a:ext>
              </a:extLst>
            </p:cNvPr>
            <p:cNvSpPr/>
            <p:nvPr/>
          </p:nvSpPr>
          <p:spPr>
            <a:xfrm>
              <a:off x="6236293" y="2188867"/>
              <a:ext cx="341622" cy="341622"/>
            </a:xfrm>
            <a:prstGeom prst="ellipse">
              <a:avLst/>
            </a:prstGeom>
            <a:solidFill>
              <a:srgbClr val="DBD6D3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BBAB39A8-86EB-5365-C3C1-8940CD39EAF9}"/>
                </a:ext>
              </a:extLst>
            </p:cNvPr>
            <p:cNvSpPr/>
            <p:nvPr/>
          </p:nvSpPr>
          <p:spPr>
            <a:xfrm>
              <a:off x="6279574" y="2232148"/>
              <a:ext cx="255060" cy="25506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>
              <a:outerShdw blurRad="152400" dist="38100" dir="10800000" algn="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400" b="1" dirty="0">
                <a:solidFill>
                  <a:srgbClr val="5C8868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273" name="Freeform 79">
              <a:extLst>
                <a:ext uri="{FF2B5EF4-FFF2-40B4-BE49-F238E27FC236}">
                  <a16:creationId xmlns:a16="http://schemas.microsoft.com/office/drawing/2014/main" id="{ADF840B7-6BF2-2CFB-F338-355C36A3A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5286" y="2277860"/>
              <a:ext cx="163636" cy="163636"/>
            </a:xfrm>
            <a:custGeom>
              <a:avLst/>
              <a:gdLst>
                <a:gd name="T0" fmla="*/ 14 w 88"/>
                <a:gd name="T1" fmla="*/ 24 h 83"/>
                <a:gd name="T2" fmla="*/ 14 w 88"/>
                <a:gd name="T3" fmla="*/ 24 h 83"/>
                <a:gd name="T4" fmla="*/ 8 w 88"/>
                <a:gd name="T5" fmla="*/ 18 h 83"/>
                <a:gd name="T6" fmla="*/ 14 w 88"/>
                <a:gd name="T7" fmla="*/ 12 h 83"/>
                <a:gd name="T8" fmla="*/ 18 w 88"/>
                <a:gd name="T9" fmla="*/ 12 h 83"/>
                <a:gd name="T10" fmla="*/ 12 w 88"/>
                <a:gd name="T11" fmla="*/ 6 h 83"/>
                <a:gd name="T12" fmla="*/ 18 w 88"/>
                <a:gd name="T13" fmla="*/ 0 h 83"/>
                <a:gd name="T14" fmla="*/ 44 w 88"/>
                <a:gd name="T15" fmla="*/ 0 h 83"/>
                <a:gd name="T16" fmla="*/ 88 w 88"/>
                <a:gd name="T17" fmla="*/ 7 h 83"/>
                <a:gd name="T18" fmla="*/ 88 w 88"/>
                <a:gd name="T19" fmla="*/ 44 h 83"/>
                <a:gd name="T20" fmla="*/ 76 w 88"/>
                <a:gd name="T21" fmla="*/ 44 h 83"/>
                <a:gd name="T22" fmla="*/ 46 w 88"/>
                <a:gd name="T23" fmla="*/ 76 h 83"/>
                <a:gd name="T24" fmla="*/ 34 w 88"/>
                <a:gd name="T25" fmla="*/ 71 h 83"/>
                <a:gd name="T26" fmla="*/ 38 w 88"/>
                <a:gd name="T27" fmla="*/ 48 h 83"/>
                <a:gd name="T28" fmla="*/ 6 w 88"/>
                <a:gd name="T29" fmla="*/ 48 h 83"/>
                <a:gd name="T30" fmla="*/ 0 w 88"/>
                <a:gd name="T31" fmla="*/ 42 h 83"/>
                <a:gd name="T32" fmla="*/ 6 w 88"/>
                <a:gd name="T33" fmla="*/ 36 h 83"/>
                <a:gd name="T34" fmla="*/ 10 w 88"/>
                <a:gd name="T35" fmla="*/ 36 h 83"/>
                <a:gd name="T36" fmla="*/ 4 w 88"/>
                <a:gd name="T37" fmla="*/ 30 h 83"/>
                <a:gd name="T38" fmla="*/ 10 w 88"/>
                <a:gd name="T39" fmla="*/ 24 h 83"/>
                <a:gd name="T40" fmla="*/ 14 w 88"/>
                <a:gd name="T4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3">
                  <a:moveTo>
                    <a:pt x="14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1" y="24"/>
                    <a:pt x="8" y="21"/>
                    <a:pt x="8" y="18"/>
                  </a:cubicBezTo>
                  <a:cubicBezTo>
                    <a:pt x="8" y="15"/>
                    <a:pt x="11" y="12"/>
                    <a:pt x="14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9"/>
                    <a:pt x="12" y="6"/>
                  </a:cubicBezTo>
                  <a:cubicBezTo>
                    <a:pt x="12" y="3"/>
                    <a:pt x="15" y="0"/>
                    <a:pt x="18" y="0"/>
                  </a:cubicBezTo>
                  <a:cubicBezTo>
                    <a:pt x="18" y="0"/>
                    <a:pt x="34" y="0"/>
                    <a:pt x="44" y="0"/>
                  </a:cubicBezTo>
                  <a:cubicBezTo>
                    <a:pt x="60" y="0"/>
                    <a:pt x="56" y="7"/>
                    <a:pt x="88" y="7"/>
                  </a:cubicBezTo>
                  <a:cubicBezTo>
                    <a:pt x="88" y="9"/>
                    <a:pt x="88" y="44"/>
                    <a:pt x="88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62" y="44"/>
                    <a:pt x="46" y="57"/>
                    <a:pt x="46" y="76"/>
                  </a:cubicBezTo>
                  <a:cubicBezTo>
                    <a:pt x="46" y="82"/>
                    <a:pt x="34" y="83"/>
                    <a:pt x="34" y="71"/>
                  </a:cubicBezTo>
                  <a:cubicBezTo>
                    <a:pt x="34" y="63"/>
                    <a:pt x="38" y="48"/>
                    <a:pt x="38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3" y="48"/>
                    <a:pt x="0" y="45"/>
                    <a:pt x="0" y="42"/>
                  </a:cubicBezTo>
                  <a:cubicBezTo>
                    <a:pt x="0" y="39"/>
                    <a:pt x="3" y="36"/>
                    <a:pt x="6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7" y="36"/>
                    <a:pt x="4" y="33"/>
                    <a:pt x="4" y="30"/>
                  </a:cubicBezTo>
                  <a:cubicBezTo>
                    <a:pt x="4" y="27"/>
                    <a:pt x="7" y="24"/>
                    <a:pt x="10" y="24"/>
                  </a:cubicBezTo>
                  <a:cubicBezTo>
                    <a:pt x="14" y="24"/>
                    <a:pt x="14" y="24"/>
                    <a:pt x="14" y="24"/>
                  </a:cubicBezTo>
                </a:path>
              </a:pathLst>
            </a:custGeom>
            <a:noFill/>
            <a:ln w="9525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322" name="Oval 321">
            <a:extLst>
              <a:ext uri="{FF2B5EF4-FFF2-40B4-BE49-F238E27FC236}">
                <a16:creationId xmlns:a16="http://schemas.microsoft.com/office/drawing/2014/main" id="{2D43D841-2FDE-DAA1-ABAE-6AEAD5510B26}"/>
              </a:ext>
            </a:extLst>
          </p:cNvPr>
          <p:cNvSpPr/>
          <p:nvPr/>
        </p:nvSpPr>
        <p:spPr>
          <a:xfrm>
            <a:off x="4102125" y="2883105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0A649C49-5156-7A2E-1B27-4B1F098EBDF7}"/>
              </a:ext>
            </a:extLst>
          </p:cNvPr>
          <p:cNvSpPr/>
          <p:nvPr/>
        </p:nvSpPr>
        <p:spPr>
          <a:xfrm>
            <a:off x="4102125" y="4321374"/>
            <a:ext cx="335297" cy="311993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371CBFFE-C248-A823-435A-92A98E621B8E}"/>
              </a:ext>
            </a:extLst>
          </p:cNvPr>
          <p:cNvSpPr/>
          <p:nvPr/>
        </p:nvSpPr>
        <p:spPr>
          <a:xfrm>
            <a:off x="7674053" y="2883105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326" name="Oval 325">
            <a:extLst>
              <a:ext uri="{FF2B5EF4-FFF2-40B4-BE49-F238E27FC236}">
                <a16:creationId xmlns:a16="http://schemas.microsoft.com/office/drawing/2014/main" id="{DBFA01CE-A4EE-86B1-C633-A32C810C159E}"/>
              </a:ext>
            </a:extLst>
          </p:cNvPr>
          <p:cNvSpPr/>
          <p:nvPr/>
        </p:nvSpPr>
        <p:spPr>
          <a:xfrm>
            <a:off x="7677001" y="4321374"/>
            <a:ext cx="335297" cy="311993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</p:spTree>
    <p:extLst>
      <p:ext uri="{BB962C8B-B14F-4D97-AF65-F5344CB8AC3E}">
        <p14:creationId xmlns:p14="http://schemas.microsoft.com/office/powerpoint/2010/main" val="14496466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Rectangle 117">
            <a:extLst>
              <a:ext uri="{FF2B5EF4-FFF2-40B4-BE49-F238E27FC236}">
                <a16:creationId xmlns:a16="http://schemas.microsoft.com/office/drawing/2014/main" id="{70944CF1-E8C7-BA69-13A4-E0F56168E812}"/>
              </a:ext>
            </a:extLst>
          </p:cNvPr>
          <p:cNvSpPr/>
          <p:nvPr/>
        </p:nvSpPr>
        <p:spPr>
          <a:xfrm>
            <a:off x="3047452" y="2051371"/>
            <a:ext cx="8754597" cy="3981998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1EB700D-C6F6-E1F6-DAAC-1250F1EBBA46}"/>
              </a:ext>
            </a:extLst>
          </p:cNvPr>
          <p:cNvSpPr/>
          <p:nvPr/>
        </p:nvSpPr>
        <p:spPr>
          <a:xfrm>
            <a:off x="2" y="0"/>
            <a:ext cx="2477727" cy="6858000"/>
          </a:xfrm>
          <a:prstGeom prst="rect">
            <a:avLst/>
          </a:prstGeom>
          <a:solidFill>
            <a:srgbClr val="385A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24" name="Picture 23" descr="A black rectangle with a white background&#10;&#10;Description automatically generated with low confidence">
            <a:extLst>
              <a:ext uri="{FF2B5EF4-FFF2-40B4-BE49-F238E27FC236}">
                <a16:creationId xmlns:a16="http://schemas.microsoft.com/office/drawing/2014/main" id="{9B32FB7C-8D51-ECAF-D836-4F88BB8D1F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9674" y="794237"/>
            <a:ext cx="2564162" cy="5269526"/>
          </a:xfrm>
          <a:prstGeom prst="rect">
            <a:avLst/>
          </a:prstGeom>
          <a:effectLst>
            <a:outerShdw blurRad="152400" dist="63500" dir="5400000" algn="t" rotWithShape="0">
              <a:prstClr val="black">
                <a:alpha val="25000"/>
              </a:prstClr>
            </a:outerShdw>
          </a:effectLst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67DBC0D2-8B8D-C967-5E6F-343345E74076}"/>
              </a:ext>
            </a:extLst>
          </p:cNvPr>
          <p:cNvSpPr/>
          <p:nvPr/>
        </p:nvSpPr>
        <p:spPr>
          <a:xfrm>
            <a:off x="389950" y="6302240"/>
            <a:ext cx="11189340" cy="289249"/>
          </a:xfrm>
          <a:prstGeom prst="rect">
            <a:avLst/>
          </a:prstGeom>
          <a:gradFill flip="none" rotWithShape="1">
            <a:gsLst>
              <a:gs pos="51300">
                <a:srgbClr val="5C8868"/>
              </a:gs>
              <a:gs pos="0">
                <a:srgbClr val="385A45"/>
              </a:gs>
              <a:gs pos="100000">
                <a:srgbClr val="A7C299"/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  <a:effectLst>
            <a:innerShdw blurRad="152400" dist="50800" dir="10800000">
              <a:prstClr val="black">
                <a:alpha val="2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834E27C-7FC3-AD50-99CB-258E09100A23}"/>
              </a:ext>
            </a:extLst>
          </p:cNvPr>
          <p:cNvSpPr/>
          <p:nvPr/>
        </p:nvSpPr>
        <p:spPr>
          <a:xfrm>
            <a:off x="493464" y="6302240"/>
            <a:ext cx="2072454" cy="28924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 rtl="1"/>
            <a:r>
              <a:rPr lang="en-US" sz="1400" dirty="0">
                <a:latin typeface="Bahnschrift" panose="020B0502040204020203" pitchFamily="34" charset="0"/>
                <a:cs typeface="B Nazanin" panose="00000700000000000000" pitchFamily="2" charset="-78"/>
              </a:rPr>
              <a:t>Flowchart Power Point 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C9E545A-D812-3CEC-FE35-AB0EA2F5DC0F}"/>
              </a:ext>
            </a:extLst>
          </p:cNvPr>
          <p:cNvSpPr/>
          <p:nvPr/>
        </p:nvSpPr>
        <p:spPr>
          <a:xfrm>
            <a:off x="11262050" y="6176864"/>
            <a:ext cx="540000" cy="540000"/>
          </a:xfrm>
          <a:prstGeom prst="ellipse">
            <a:avLst/>
          </a:prstGeom>
          <a:solidFill>
            <a:srgbClr val="5C8868"/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E50B470-98D8-A5C9-56F0-59B4793CCC0A}"/>
              </a:ext>
            </a:extLst>
          </p:cNvPr>
          <p:cNvSpPr/>
          <p:nvPr/>
        </p:nvSpPr>
        <p:spPr>
          <a:xfrm>
            <a:off x="289251" y="6254750"/>
            <a:ext cx="100700" cy="38422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dist="63500" algn="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Rectangle 14">
            <a:extLst>
              <a:ext uri="{FF2B5EF4-FFF2-40B4-BE49-F238E27FC236}">
                <a16:creationId xmlns:a16="http://schemas.microsoft.com/office/drawing/2014/main" id="{75F1AEFD-5998-97E6-CD80-D41A8E7F7AB9}"/>
              </a:ext>
            </a:extLst>
          </p:cNvPr>
          <p:cNvSpPr/>
          <p:nvPr/>
        </p:nvSpPr>
        <p:spPr>
          <a:xfrm>
            <a:off x="185738" y="6069806"/>
            <a:ext cx="204213" cy="788194"/>
          </a:xfrm>
          <a:prstGeom prst="rect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F325D7D-892D-57B3-0802-C322E6528A27}"/>
              </a:ext>
            </a:extLst>
          </p:cNvPr>
          <p:cNvSpPr/>
          <p:nvPr/>
        </p:nvSpPr>
        <p:spPr>
          <a:xfrm>
            <a:off x="11286596" y="6201410"/>
            <a:ext cx="490909" cy="490909"/>
          </a:xfrm>
          <a:prstGeom prst="ellipse">
            <a:avLst/>
          </a:prstGeom>
          <a:solidFill>
            <a:srgbClr val="5C8868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8" name="Slide Number Placeholder 5">
            <a:extLst>
              <a:ext uri="{FF2B5EF4-FFF2-40B4-BE49-F238E27FC236}">
                <a16:creationId xmlns:a16="http://schemas.microsoft.com/office/drawing/2014/main" id="{223FD3B5-0CB6-C3DB-4880-923A65CD4DBD}"/>
              </a:ext>
            </a:extLst>
          </p:cNvPr>
          <p:cNvSpPr txBox="1">
            <a:spLocks/>
          </p:cNvSpPr>
          <p:nvPr/>
        </p:nvSpPr>
        <p:spPr>
          <a:xfrm>
            <a:off x="11286595" y="6264302"/>
            <a:ext cx="49091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400" b="1" kern="1200">
                <a:solidFill>
                  <a:schemeClr val="bg1"/>
                </a:solidFill>
                <a:latin typeface="Bahnschrift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fld id="{3F402241-42FF-48DF-A66B-4C3124D1D10E}" type="slidenum">
              <a:rPr lang="en-US" smtClean="0">
                <a:cs typeface="B Nazanin" panose="00000700000000000000" pitchFamily="2" charset="-78"/>
              </a:rPr>
              <a:pPr rtl="1"/>
              <a:t>7</a:t>
            </a:fld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0" name="Title 22">
            <a:extLst>
              <a:ext uri="{FF2B5EF4-FFF2-40B4-BE49-F238E27FC236}">
                <a16:creationId xmlns:a16="http://schemas.microsoft.com/office/drawing/2014/main" id="{DC996A3D-0558-F080-4428-E98FCF4E430C}"/>
              </a:ext>
            </a:extLst>
          </p:cNvPr>
          <p:cNvSpPr txBox="1">
            <a:spLocks/>
          </p:cNvSpPr>
          <p:nvPr/>
        </p:nvSpPr>
        <p:spPr>
          <a:xfrm>
            <a:off x="4715866" y="666886"/>
            <a:ext cx="4764480" cy="747897"/>
          </a:xfrm>
          <a:prstGeom prst="rect">
            <a:avLst/>
          </a:prstGeom>
          <a:noFill/>
        </p:spPr>
        <p:txBody>
          <a:bodyPr lIns="0" tIns="0" rIns="0" bIns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5400" b="1" dirty="0">
                <a:solidFill>
                  <a:srgbClr val="3B3732"/>
                </a:solidFill>
                <a:cs typeface="B Nazanin" panose="00000700000000000000" pitchFamily="2" charset="-78"/>
              </a:rPr>
              <a:t>عنوان شما در اینجا</a:t>
            </a:r>
            <a:endParaRPr lang="en-US" sz="5400" b="1" dirty="0">
              <a:solidFill>
                <a:srgbClr val="3B3732"/>
              </a:solidFill>
              <a:cs typeface="B Nazanin" panose="00000700000000000000" pitchFamily="2" charset="-78"/>
            </a:endParaRPr>
          </a:p>
        </p:txBody>
      </p:sp>
      <p:pic>
        <p:nvPicPr>
          <p:cNvPr id="26" name="Picture 25" descr="A picture containing text, indoor, computer, electronics&#10;&#10;Description automatically generated">
            <a:extLst>
              <a:ext uri="{FF2B5EF4-FFF2-40B4-BE49-F238E27FC236}">
                <a16:creationId xmlns:a16="http://schemas.microsoft.com/office/drawing/2014/main" id="{38C96F19-415A-6789-43AE-B5FFC9F4ED0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101213" y="925462"/>
            <a:ext cx="2281084" cy="5007077"/>
          </a:xfrm>
          <a:prstGeom prst="roundRect">
            <a:avLst>
              <a:gd name="adj" fmla="val 9770"/>
            </a:avLst>
          </a:prstGeom>
        </p:spPr>
      </p:pic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CFDBBB12-518F-4D81-50C1-1B56A7BC7F16}"/>
              </a:ext>
            </a:extLst>
          </p:cNvPr>
          <p:cNvSpPr/>
          <p:nvPr/>
        </p:nvSpPr>
        <p:spPr>
          <a:xfrm>
            <a:off x="1229034" y="1079091"/>
            <a:ext cx="2025442" cy="4699819"/>
          </a:xfrm>
          <a:prstGeom prst="roundRect">
            <a:avLst>
              <a:gd name="adj" fmla="val 8908"/>
            </a:avLst>
          </a:prstGeom>
          <a:gradFill>
            <a:gsLst>
              <a:gs pos="100000">
                <a:schemeClr val="bg1">
                  <a:alpha val="15000"/>
                </a:schemeClr>
              </a:gs>
              <a:gs pos="0">
                <a:schemeClr val="bg1">
                  <a:alpha val="9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FD14761F-EC46-B1BC-7B54-C050BE2E8DC2}"/>
              </a:ext>
            </a:extLst>
          </p:cNvPr>
          <p:cNvSpPr/>
          <p:nvPr/>
        </p:nvSpPr>
        <p:spPr>
          <a:xfrm flipV="1">
            <a:off x="1307691" y="1238865"/>
            <a:ext cx="1868128" cy="4409768"/>
          </a:xfrm>
          <a:prstGeom prst="roundRect">
            <a:avLst>
              <a:gd name="adj" fmla="val 8908"/>
            </a:avLst>
          </a:prstGeom>
          <a:gradFill>
            <a:gsLst>
              <a:gs pos="100000">
                <a:schemeClr val="bg1">
                  <a:alpha val="15000"/>
                </a:schemeClr>
              </a:gs>
              <a:gs pos="0">
                <a:schemeClr val="bg1">
                  <a:alpha val="9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2844DA1-79A4-3459-119E-B7E0669B8B18}"/>
              </a:ext>
            </a:extLst>
          </p:cNvPr>
          <p:cNvSpPr txBox="1"/>
          <p:nvPr/>
        </p:nvSpPr>
        <p:spPr>
          <a:xfrm>
            <a:off x="1430868" y="2038092"/>
            <a:ext cx="1621775" cy="9541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قالب پاورپوینت معماری قابل ویرایش می باشد</a:t>
            </a:r>
          </a:p>
          <a:p>
            <a:pPr algn="r" rtl="1"/>
            <a:r>
              <a:rPr lang="fa-IR" sz="1400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E0CDE18-4211-CB85-BF3B-00350EE3F33B}"/>
              </a:ext>
            </a:extLst>
          </p:cNvPr>
          <p:cNvCxnSpPr>
            <a:cxnSpLocks/>
          </p:cNvCxnSpPr>
          <p:nvPr/>
        </p:nvCxnSpPr>
        <p:spPr>
          <a:xfrm>
            <a:off x="1430868" y="1939028"/>
            <a:ext cx="549835" cy="0"/>
          </a:xfrm>
          <a:prstGeom prst="line">
            <a:avLst/>
          </a:prstGeom>
          <a:ln w="25400">
            <a:solidFill>
              <a:srgbClr val="5C886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BF668F3-270F-8314-EDCD-EF79A8BADF6E}"/>
              </a:ext>
            </a:extLst>
          </p:cNvPr>
          <p:cNvGrpSpPr/>
          <p:nvPr/>
        </p:nvGrpSpPr>
        <p:grpSpPr>
          <a:xfrm>
            <a:off x="1430868" y="1340016"/>
            <a:ext cx="346075" cy="355600"/>
            <a:chOff x="7027863" y="3251201"/>
            <a:chExt cx="346075" cy="355600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B2B6E84-C812-6C1A-1E6A-76F8407A7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7863" y="3467101"/>
              <a:ext cx="134938" cy="139700"/>
            </a:xfrm>
            <a:prstGeom prst="rect">
              <a:avLst/>
            </a:prstGeom>
            <a:noFill/>
            <a:ln w="15875" cap="flat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6BE10D1A-0D3B-0599-03AC-439CDD22B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7413" y="3467101"/>
              <a:ext cx="136525" cy="139700"/>
            </a:xfrm>
            <a:prstGeom prst="rect">
              <a:avLst/>
            </a:prstGeom>
            <a:noFill/>
            <a:ln w="15875" cap="flat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E9721B30-72A0-7E1A-F4D7-61E6090F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3251201"/>
              <a:ext cx="134938" cy="139700"/>
            </a:xfrm>
            <a:prstGeom prst="rect">
              <a:avLst/>
            </a:prstGeom>
            <a:noFill/>
            <a:ln w="15875" cap="flat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0" name="Freeform 43">
              <a:extLst>
                <a:ext uri="{FF2B5EF4-FFF2-40B4-BE49-F238E27FC236}">
                  <a16:creationId xmlns:a16="http://schemas.microsoft.com/office/drawing/2014/main" id="{07FE9D1E-A4AF-B6FD-DE15-89FB46E8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313" y="3421063"/>
              <a:ext cx="255588" cy="46038"/>
            </a:xfrm>
            <a:custGeom>
              <a:avLst/>
              <a:gdLst>
                <a:gd name="T0" fmla="*/ 161 w 161"/>
                <a:gd name="T1" fmla="*/ 29 h 29"/>
                <a:gd name="T2" fmla="*/ 161 w 161"/>
                <a:gd name="T3" fmla="*/ 0 h 29"/>
                <a:gd name="T4" fmla="*/ 0 w 161"/>
                <a:gd name="T5" fmla="*/ 0 h 29"/>
                <a:gd name="T6" fmla="*/ 0 w 161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29">
                  <a:moveTo>
                    <a:pt x="161" y="29"/>
                  </a:moveTo>
                  <a:lnTo>
                    <a:pt x="161" y="0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noFill/>
            <a:ln w="15875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1" name="Line 44">
              <a:extLst>
                <a:ext uri="{FF2B5EF4-FFF2-40B4-BE49-F238E27FC236}">
                  <a16:creationId xmlns:a16="http://schemas.microsoft.com/office/drawing/2014/main" id="{6797D04D-D4FD-DFBE-CA41-8B2529A15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23125" y="3390901"/>
              <a:ext cx="0" cy="30163"/>
            </a:xfrm>
            <a:prstGeom prst="line">
              <a:avLst/>
            </a:prstGeom>
            <a:noFill/>
            <a:ln w="15875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2" name="Line 45">
              <a:extLst>
                <a:ext uri="{FF2B5EF4-FFF2-40B4-BE49-F238E27FC236}">
                  <a16:creationId xmlns:a16="http://schemas.microsoft.com/office/drawing/2014/main" id="{22169D43-689D-9D1C-26BB-40CA2B9630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78675" y="3281363"/>
              <a:ext cx="74613" cy="0"/>
            </a:xfrm>
            <a:prstGeom prst="line">
              <a:avLst/>
            </a:prstGeom>
            <a:noFill/>
            <a:ln w="15875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3" name="Line 46">
              <a:extLst>
                <a:ext uri="{FF2B5EF4-FFF2-40B4-BE49-F238E27FC236}">
                  <a16:creationId xmlns:a16="http://schemas.microsoft.com/office/drawing/2014/main" id="{689C0EFD-E6DB-43BA-1F70-662F65274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67575" y="3498851"/>
              <a:ext cx="76200" cy="0"/>
            </a:xfrm>
            <a:prstGeom prst="line">
              <a:avLst/>
            </a:prstGeom>
            <a:noFill/>
            <a:ln w="15875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4" name="Line 47">
              <a:extLst>
                <a:ext uri="{FF2B5EF4-FFF2-40B4-BE49-F238E27FC236}">
                  <a16:creationId xmlns:a16="http://schemas.microsoft.com/office/drawing/2014/main" id="{3CADFA60-BD0D-C353-ABC1-1E573682D5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8025" y="3498851"/>
              <a:ext cx="74613" cy="0"/>
            </a:xfrm>
            <a:prstGeom prst="line">
              <a:avLst/>
            </a:prstGeom>
            <a:noFill/>
            <a:ln w="15875" cap="rnd">
              <a:solidFill>
                <a:srgbClr val="385A4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395006F-66CA-1AB8-2CFC-7A5D714A520E}"/>
              </a:ext>
            </a:extLst>
          </p:cNvPr>
          <p:cNvCxnSpPr>
            <a:cxnSpLocks/>
          </p:cNvCxnSpPr>
          <p:nvPr/>
        </p:nvCxnSpPr>
        <p:spPr>
          <a:xfrm>
            <a:off x="2055713" y="1925993"/>
            <a:ext cx="9764812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8FB5F524-61FB-6493-E573-557354E29F0A}"/>
              </a:ext>
            </a:extLst>
          </p:cNvPr>
          <p:cNvSpPr/>
          <p:nvPr/>
        </p:nvSpPr>
        <p:spPr>
          <a:xfrm>
            <a:off x="1453164" y="3663751"/>
            <a:ext cx="1577182" cy="757238"/>
          </a:xfrm>
          <a:prstGeom prst="roundRect">
            <a:avLst>
              <a:gd name="adj" fmla="val 26628"/>
            </a:avLst>
          </a:prstGeom>
          <a:solidFill>
            <a:srgbClr val="3B3732"/>
          </a:solidFill>
          <a:ln w="635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dirty="0">
                <a:cs typeface="B Nazanin" panose="00000700000000000000" pitchFamily="2" charset="-78"/>
              </a:rPr>
              <a:t>سوال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6" name="Diamond 45">
            <a:extLst>
              <a:ext uri="{FF2B5EF4-FFF2-40B4-BE49-F238E27FC236}">
                <a16:creationId xmlns:a16="http://schemas.microsoft.com/office/drawing/2014/main" id="{16EE9E9C-43B8-1279-09CB-C81C61F5F757}"/>
              </a:ext>
            </a:extLst>
          </p:cNvPr>
          <p:cNvSpPr/>
          <p:nvPr/>
        </p:nvSpPr>
        <p:spPr>
          <a:xfrm>
            <a:off x="3672484" y="3595003"/>
            <a:ext cx="894734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47" name="Diamond 46">
            <a:extLst>
              <a:ext uri="{FF2B5EF4-FFF2-40B4-BE49-F238E27FC236}">
                <a16:creationId xmlns:a16="http://schemas.microsoft.com/office/drawing/2014/main" id="{6EDB7A91-9FE0-0D44-B3C5-C7F7CE627E01}"/>
              </a:ext>
            </a:extLst>
          </p:cNvPr>
          <p:cNvSpPr/>
          <p:nvPr/>
        </p:nvSpPr>
        <p:spPr>
          <a:xfrm>
            <a:off x="4715866" y="2575387"/>
            <a:ext cx="894734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48" name="Diamond 47">
            <a:extLst>
              <a:ext uri="{FF2B5EF4-FFF2-40B4-BE49-F238E27FC236}">
                <a16:creationId xmlns:a16="http://schemas.microsoft.com/office/drawing/2014/main" id="{F992468E-A172-52BD-3C9D-8BF4046BF60E}"/>
              </a:ext>
            </a:extLst>
          </p:cNvPr>
          <p:cNvSpPr/>
          <p:nvPr/>
        </p:nvSpPr>
        <p:spPr>
          <a:xfrm>
            <a:off x="4715866" y="4608754"/>
            <a:ext cx="894734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FC0A35A9-F316-6FB1-F38D-AD5BBFB766F1}"/>
              </a:ext>
            </a:extLst>
          </p:cNvPr>
          <p:cNvSpPr/>
          <p:nvPr/>
        </p:nvSpPr>
        <p:spPr>
          <a:xfrm>
            <a:off x="5958350" y="2247223"/>
            <a:ext cx="1389968" cy="549045"/>
          </a:xfrm>
          <a:prstGeom prst="roundRect">
            <a:avLst>
              <a:gd name="adj" fmla="val 50000"/>
            </a:avLst>
          </a:prstGeom>
          <a:solidFill>
            <a:srgbClr val="3B3732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پایان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F9124A7F-77B9-474A-D9DA-B0BA0479E425}"/>
              </a:ext>
            </a:extLst>
          </p:cNvPr>
          <p:cNvSpPr/>
          <p:nvPr/>
        </p:nvSpPr>
        <p:spPr>
          <a:xfrm>
            <a:off x="5958350" y="3260973"/>
            <a:ext cx="1389968" cy="549045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عنوان شما در اینجا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336C9F0-5B26-3C68-8D3A-B8200DD1141A}"/>
              </a:ext>
            </a:extLst>
          </p:cNvPr>
          <p:cNvSpPr/>
          <p:nvPr/>
        </p:nvSpPr>
        <p:spPr>
          <a:xfrm>
            <a:off x="5958350" y="5288473"/>
            <a:ext cx="1389968" cy="549045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عنوان شما در اینجا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F3AF0BE-9E06-B79B-72CE-1A987E7D0167}"/>
              </a:ext>
            </a:extLst>
          </p:cNvPr>
          <p:cNvSpPr/>
          <p:nvPr/>
        </p:nvSpPr>
        <p:spPr>
          <a:xfrm>
            <a:off x="5958350" y="4274723"/>
            <a:ext cx="1389968" cy="549045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عنوان شما در اینجا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3E699C7B-1C91-C1BC-0F8F-CCCDA110175C}"/>
              </a:ext>
            </a:extLst>
          </p:cNvPr>
          <p:cNvSpPr/>
          <p:nvPr/>
        </p:nvSpPr>
        <p:spPr>
          <a:xfrm>
            <a:off x="7541344" y="3260973"/>
            <a:ext cx="1389968" cy="549045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عنوان شما در اینجا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1DEEA9ED-511E-9EBA-C135-A564F08E71EC}"/>
              </a:ext>
            </a:extLst>
          </p:cNvPr>
          <p:cNvSpPr/>
          <p:nvPr/>
        </p:nvSpPr>
        <p:spPr>
          <a:xfrm>
            <a:off x="7541344" y="5288473"/>
            <a:ext cx="1389968" cy="549045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عنوان شما در اینجا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4C7EE74B-88F5-527B-77FE-20CC64B03E28}"/>
              </a:ext>
            </a:extLst>
          </p:cNvPr>
          <p:cNvSpPr/>
          <p:nvPr/>
        </p:nvSpPr>
        <p:spPr>
          <a:xfrm>
            <a:off x="7541344" y="4274723"/>
            <a:ext cx="1389968" cy="549045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عنوان شما در اینجا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7" name="Diamond 56">
            <a:extLst>
              <a:ext uri="{FF2B5EF4-FFF2-40B4-BE49-F238E27FC236}">
                <a16:creationId xmlns:a16="http://schemas.microsoft.com/office/drawing/2014/main" id="{E7E0EC33-3DA9-A044-6D32-651B1B4B91A2}"/>
              </a:ext>
            </a:extLst>
          </p:cNvPr>
          <p:cNvSpPr/>
          <p:nvPr/>
        </p:nvSpPr>
        <p:spPr>
          <a:xfrm>
            <a:off x="9089330" y="2575387"/>
            <a:ext cx="894734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F9FF02DE-0C05-EB07-10BC-3D86E8AFA6E8}"/>
              </a:ext>
            </a:extLst>
          </p:cNvPr>
          <p:cNvSpPr/>
          <p:nvPr/>
        </p:nvSpPr>
        <p:spPr>
          <a:xfrm>
            <a:off x="10142082" y="2247223"/>
            <a:ext cx="1389968" cy="549045"/>
          </a:xfrm>
          <a:prstGeom prst="roundRect">
            <a:avLst>
              <a:gd name="adj" fmla="val 50000"/>
            </a:avLst>
          </a:prstGeom>
          <a:solidFill>
            <a:srgbClr val="3B3732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پایان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4A9F3B14-E140-0995-CC45-8A1ADB5B76E3}"/>
              </a:ext>
            </a:extLst>
          </p:cNvPr>
          <p:cNvSpPr/>
          <p:nvPr/>
        </p:nvSpPr>
        <p:spPr>
          <a:xfrm>
            <a:off x="10142082" y="5288473"/>
            <a:ext cx="1389968" cy="549045"/>
          </a:xfrm>
          <a:prstGeom prst="roundRect">
            <a:avLst>
              <a:gd name="adj" fmla="val 50000"/>
            </a:avLst>
          </a:prstGeom>
          <a:solidFill>
            <a:srgbClr val="3B3732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پایان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B5EBA64A-05B7-0C09-DA94-33CC1B24928C}"/>
              </a:ext>
            </a:extLst>
          </p:cNvPr>
          <p:cNvSpPr/>
          <p:nvPr/>
        </p:nvSpPr>
        <p:spPr>
          <a:xfrm>
            <a:off x="10142082" y="3260973"/>
            <a:ext cx="1389968" cy="549045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عنوان شما در اینجا</a:t>
            </a:r>
            <a:endParaRPr lang="en-US" sz="1400" dirty="0">
              <a:cs typeface="B Nazanin" panose="00000700000000000000" pitchFamily="2" charset="-78"/>
            </a:endParaRPr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79706143-4168-7798-24D0-84DBEBAAA79A}"/>
              </a:ext>
            </a:extLst>
          </p:cNvPr>
          <p:cNvCxnSpPr>
            <a:endCxn id="46" idx="1"/>
          </p:cNvCxnSpPr>
          <p:nvPr/>
        </p:nvCxnSpPr>
        <p:spPr>
          <a:xfrm>
            <a:off x="3052643" y="4042370"/>
            <a:ext cx="619841" cy="0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18D04109-0E58-479F-A275-1C6A72FEABB7}"/>
              </a:ext>
            </a:extLst>
          </p:cNvPr>
          <p:cNvCxnSpPr>
            <a:cxnSpLocks/>
            <a:stCxn id="46" idx="2"/>
            <a:endCxn id="48" idx="1"/>
          </p:cNvCxnSpPr>
          <p:nvPr/>
        </p:nvCxnSpPr>
        <p:spPr>
          <a:xfrm rot="16200000" flipH="1">
            <a:off x="4134666" y="4474921"/>
            <a:ext cx="566384" cy="596015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4">
            <a:extLst>
              <a:ext uri="{FF2B5EF4-FFF2-40B4-BE49-F238E27FC236}">
                <a16:creationId xmlns:a16="http://schemas.microsoft.com/office/drawing/2014/main" id="{18396A29-3D52-B371-5FB5-97CCEE1264CC}"/>
              </a:ext>
            </a:extLst>
          </p:cNvPr>
          <p:cNvCxnSpPr>
            <a:cxnSpLocks/>
            <a:stCxn id="46" idx="0"/>
            <a:endCxn id="47" idx="1"/>
          </p:cNvCxnSpPr>
          <p:nvPr/>
        </p:nvCxnSpPr>
        <p:spPr>
          <a:xfrm rot="5400000" flipH="1" flipV="1">
            <a:off x="4131734" y="3010872"/>
            <a:ext cx="572249" cy="596015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64">
            <a:extLst>
              <a:ext uri="{FF2B5EF4-FFF2-40B4-BE49-F238E27FC236}">
                <a16:creationId xmlns:a16="http://schemas.microsoft.com/office/drawing/2014/main" id="{A0C03067-4308-DCC2-D96A-DF691C5E2395}"/>
              </a:ext>
            </a:extLst>
          </p:cNvPr>
          <p:cNvCxnSpPr>
            <a:cxnSpLocks/>
            <a:stCxn id="47" idx="2"/>
            <a:endCxn id="51" idx="1"/>
          </p:cNvCxnSpPr>
          <p:nvPr/>
        </p:nvCxnSpPr>
        <p:spPr>
          <a:xfrm rot="16200000" flipH="1">
            <a:off x="5528104" y="3105249"/>
            <a:ext cx="65375" cy="795117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64">
            <a:extLst>
              <a:ext uri="{FF2B5EF4-FFF2-40B4-BE49-F238E27FC236}">
                <a16:creationId xmlns:a16="http://schemas.microsoft.com/office/drawing/2014/main" id="{6F231760-B52E-A82C-1ADC-08F618DE64DF}"/>
              </a:ext>
            </a:extLst>
          </p:cNvPr>
          <p:cNvCxnSpPr>
            <a:cxnSpLocks/>
            <a:stCxn id="47" idx="0"/>
            <a:endCxn id="49" idx="1"/>
          </p:cNvCxnSpPr>
          <p:nvPr/>
        </p:nvCxnSpPr>
        <p:spPr>
          <a:xfrm rot="5400000" flipH="1" flipV="1">
            <a:off x="5533971" y="2151009"/>
            <a:ext cx="53641" cy="795117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54ACC13E-AC55-B136-67CB-109F2841CCD6}"/>
              </a:ext>
            </a:extLst>
          </p:cNvPr>
          <p:cNvCxnSpPr>
            <a:cxnSpLocks/>
            <a:stCxn id="51" idx="3"/>
            <a:endCxn id="54" idx="1"/>
          </p:cNvCxnSpPr>
          <p:nvPr/>
        </p:nvCxnSpPr>
        <p:spPr>
          <a:xfrm>
            <a:off x="7348318" y="3535496"/>
            <a:ext cx="193026" cy="0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64">
            <a:extLst>
              <a:ext uri="{FF2B5EF4-FFF2-40B4-BE49-F238E27FC236}">
                <a16:creationId xmlns:a16="http://schemas.microsoft.com/office/drawing/2014/main" id="{D2AE4356-7973-96B5-71F0-6C0B32696203}"/>
              </a:ext>
            </a:extLst>
          </p:cNvPr>
          <p:cNvCxnSpPr>
            <a:cxnSpLocks/>
            <a:stCxn id="54" idx="0"/>
            <a:endCxn id="57" idx="1"/>
          </p:cNvCxnSpPr>
          <p:nvPr/>
        </p:nvCxnSpPr>
        <p:spPr>
          <a:xfrm rot="5400000" flipH="1" flipV="1">
            <a:off x="8543720" y="2715363"/>
            <a:ext cx="238219" cy="853002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Arrow Connector 64">
            <a:extLst>
              <a:ext uri="{FF2B5EF4-FFF2-40B4-BE49-F238E27FC236}">
                <a16:creationId xmlns:a16="http://schemas.microsoft.com/office/drawing/2014/main" id="{60EEE804-E1D5-7204-BD86-7356A51F1D72}"/>
              </a:ext>
            </a:extLst>
          </p:cNvPr>
          <p:cNvCxnSpPr>
            <a:cxnSpLocks/>
            <a:stCxn id="57" idx="2"/>
            <a:endCxn id="62" idx="1"/>
          </p:cNvCxnSpPr>
          <p:nvPr/>
        </p:nvCxnSpPr>
        <p:spPr>
          <a:xfrm rot="16200000" flipH="1">
            <a:off x="9806702" y="3200115"/>
            <a:ext cx="65375" cy="605385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64">
            <a:extLst>
              <a:ext uri="{FF2B5EF4-FFF2-40B4-BE49-F238E27FC236}">
                <a16:creationId xmlns:a16="http://schemas.microsoft.com/office/drawing/2014/main" id="{08367B31-B166-9004-BBED-9056E877E58C}"/>
              </a:ext>
            </a:extLst>
          </p:cNvPr>
          <p:cNvCxnSpPr>
            <a:cxnSpLocks/>
            <a:stCxn id="57" idx="0"/>
            <a:endCxn id="59" idx="1"/>
          </p:cNvCxnSpPr>
          <p:nvPr/>
        </p:nvCxnSpPr>
        <p:spPr>
          <a:xfrm rot="5400000" flipH="1" flipV="1">
            <a:off x="9812569" y="2245875"/>
            <a:ext cx="53641" cy="605385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64">
            <a:extLst>
              <a:ext uri="{FF2B5EF4-FFF2-40B4-BE49-F238E27FC236}">
                <a16:creationId xmlns:a16="http://schemas.microsoft.com/office/drawing/2014/main" id="{A464BF96-D5DF-30EF-7C1F-11F799A77104}"/>
              </a:ext>
            </a:extLst>
          </p:cNvPr>
          <p:cNvCxnSpPr>
            <a:cxnSpLocks/>
            <a:stCxn id="48" idx="2"/>
            <a:endCxn id="52" idx="1"/>
          </p:cNvCxnSpPr>
          <p:nvPr/>
        </p:nvCxnSpPr>
        <p:spPr>
          <a:xfrm rot="16200000" flipH="1">
            <a:off x="5531037" y="5135683"/>
            <a:ext cx="59508" cy="795117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Arrow Connector 64">
            <a:extLst>
              <a:ext uri="{FF2B5EF4-FFF2-40B4-BE49-F238E27FC236}">
                <a16:creationId xmlns:a16="http://schemas.microsoft.com/office/drawing/2014/main" id="{2C2999C3-A981-F931-C6CC-0EA67A95B714}"/>
              </a:ext>
            </a:extLst>
          </p:cNvPr>
          <p:cNvCxnSpPr>
            <a:cxnSpLocks/>
            <a:stCxn id="48" idx="0"/>
            <a:endCxn id="53" idx="1"/>
          </p:cNvCxnSpPr>
          <p:nvPr/>
        </p:nvCxnSpPr>
        <p:spPr>
          <a:xfrm rot="5400000" flipH="1" flipV="1">
            <a:off x="5531037" y="4181442"/>
            <a:ext cx="59508" cy="795117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Arrow Connector 98">
            <a:extLst>
              <a:ext uri="{FF2B5EF4-FFF2-40B4-BE49-F238E27FC236}">
                <a16:creationId xmlns:a16="http://schemas.microsoft.com/office/drawing/2014/main" id="{4C9BD630-ED9B-556F-1EA0-65BB8FB288C2}"/>
              </a:ext>
            </a:extLst>
          </p:cNvPr>
          <p:cNvCxnSpPr>
            <a:cxnSpLocks/>
          </p:cNvCxnSpPr>
          <p:nvPr/>
        </p:nvCxnSpPr>
        <p:spPr>
          <a:xfrm>
            <a:off x="7348318" y="4549245"/>
            <a:ext cx="193026" cy="0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4FF9DDA6-A707-237D-E154-7825450F3150}"/>
              </a:ext>
            </a:extLst>
          </p:cNvPr>
          <p:cNvCxnSpPr>
            <a:cxnSpLocks/>
          </p:cNvCxnSpPr>
          <p:nvPr/>
        </p:nvCxnSpPr>
        <p:spPr>
          <a:xfrm>
            <a:off x="7348318" y="5562995"/>
            <a:ext cx="193026" cy="0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Oval 109">
            <a:extLst>
              <a:ext uri="{FF2B5EF4-FFF2-40B4-BE49-F238E27FC236}">
                <a16:creationId xmlns:a16="http://schemas.microsoft.com/office/drawing/2014/main" id="{89E04C7C-5A7B-E584-A3BC-2561AB9E589A}"/>
              </a:ext>
            </a:extLst>
          </p:cNvPr>
          <p:cNvSpPr/>
          <p:nvPr/>
        </p:nvSpPr>
        <p:spPr>
          <a:xfrm>
            <a:off x="3952201" y="3126413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F3F76E7E-0642-F05C-2E98-7953EBE82921}"/>
              </a:ext>
            </a:extLst>
          </p:cNvPr>
          <p:cNvSpPr/>
          <p:nvPr/>
        </p:nvSpPr>
        <p:spPr>
          <a:xfrm>
            <a:off x="3929687" y="4615487"/>
            <a:ext cx="335297" cy="311993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BF2D9C4F-720F-72DC-F180-E55DCB90670B}"/>
              </a:ext>
            </a:extLst>
          </p:cNvPr>
          <p:cNvSpPr/>
          <p:nvPr/>
        </p:nvSpPr>
        <p:spPr>
          <a:xfrm>
            <a:off x="5348539" y="3364914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D846E229-43BE-E11E-9489-35AFEF9F4A7F}"/>
              </a:ext>
            </a:extLst>
          </p:cNvPr>
          <p:cNvSpPr/>
          <p:nvPr/>
        </p:nvSpPr>
        <p:spPr>
          <a:xfrm>
            <a:off x="5348539" y="2345009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547A4937-32C6-5B3C-EE5F-ED318727F10E}"/>
              </a:ext>
            </a:extLst>
          </p:cNvPr>
          <p:cNvSpPr/>
          <p:nvPr/>
        </p:nvSpPr>
        <p:spPr>
          <a:xfrm>
            <a:off x="5348539" y="4379620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5CF53FE7-6017-20EA-41A1-F0A42317AD48}"/>
              </a:ext>
            </a:extLst>
          </p:cNvPr>
          <p:cNvSpPr/>
          <p:nvPr/>
        </p:nvSpPr>
        <p:spPr>
          <a:xfrm>
            <a:off x="5348539" y="5391651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FF11EFDA-311F-DE49-0B81-C87A2D64FF53}"/>
              </a:ext>
            </a:extLst>
          </p:cNvPr>
          <p:cNvSpPr/>
          <p:nvPr/>
        </p:nvSpPr>
        <p:spPr>
          <a:xfrm>
            <a:off x="9620192" y="3364914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12AF3380-22DC-E486-D756-8AB98886150E}"/>
              </a:ext>
            </a:extLst>
          </p:cNvPr>
          <p:cNvSpPr/>
          <p:nvPr/>
        </p:nvSpPr>
        <p:spPr>
          <a:xfrm>
            <a:off x="9620192" y="2345009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70" name="Diamond 69">
            <a:extLst>
              <a:ext uri="{FF2B5EF4-FFF2-40B4-BE49-F238E27FC236}">
                <a16:creationId xmlns:a16="http://schemas.microsoft.com/office/drawing/2014/main" id="{5EA6723C-39C4-C9CB-9C27-0AE0B43409C2}"/>
              </a:ext>
            </a:extLst>
          </p:cNvPr>
          <p:cNvSpPr/>
          <p:nvPr/>
        </p:nvSpPr>
        <p:spPr>
          <a:xfrm>
            <a:off x="9089330" y="4099901"/>
            <a:ext cx="894734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53837825-8D54-9108-680D-41427F393EB2}"/>
              </a:ext>
            </a:extLst>
          </p:cNvPr>
          <p:cNvCxnSpPr>
            <a:cxnSpLocks/>
            <a:stCxn id="56" idx="3"/>
            <a:endCxn id="70" idx="1"/>
          </p:cNvCxnSpPr>
          <p:nvPr/>
        </p:nvCxnSpPr>
        <p:spPr>
          <a:xfrm flipV="1">
            <a:off x="8931312" y="4547268"/>
            <a:ext cx="158018" cy="1978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Arrow Connector 64">
            <a:extLst>
              <a:ext uri="{FF2B5EF4-FFF2-40B4-BE49-F238E27FC236}">
                <a16:creationId xmlns:a16="http://schemas.microsoft.com/office/drawing/2014/main" id="{BB4BC459-C1FF-EA33-ECCA-9209A4DE8BD7}"/>
              </a:ext>
            </a:extLst>
          </p:cNvPr>
          <p:cNvCxnSpPr>
            <a:cxnSpLocks/>
            <a:stCxn id="70" idx="2"/>
            <a:endCxn id="61" idx="1"/>
          </p:cNvCxnSpPr>
          <p:nvPr/>
        </p:nvCxnSpPr>
        <p:spPr>
          <a:xfrm rot="16200000" flipH="1">
            <a:off x="9555209" y="4976122"/>
            <a:ext cx="568361" cy="605385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Arrow Connector 64">
            <a:extLst>
              <a:ext uri="{FF2B5EF4-FFF2-40B4-BE49-F238E27FC236}">
                <a16:creationId xmlns:a16="http://schemas.microsoft.com/office/drawing/2014/main" id="{36C1A36A-9C82-142F-8536-BDD9DE8CB35D}"/>
              </a:ext>
            </a:extLst>
          </p:cNvPr>
          <p:cNvCxnSpPr>
            <a:cxnSpLocks/>
            <a:stCxn id="70" idx="3"/>
            <a:endCxn id="62" idx="2"/>
          </p:cNvCxnSpPr>
          <p:nvPr/>
        </p:nvCxnSpPr>
        <p:spPr>
          <a:xfrm flipV="1">
            <a:off x="9984064" y="3810018"/>
            <a:ext cx="853002" cy="737250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Arrow Connector 82">
            <a:extLst>
              <a:ext uri="{FF2B5EF4-FFF2-40B4-BE49-F238E27FC236}">
                <a16:creationId xmlns:a16="http://schemas.microsoft.com/office/drawing/2014/main" id="{453966C2-328F-740A-FE17-6B0E2950C22F}"/>
              </a:ext>
            </a:extLst>
          </p:cNvPr>
          <p:cNvCxnSpPr>
            <a:cxnSpLocks/>
            <a:stCxn id="62" idx="0"/>
            <a:endCxn id="59" idx="2"/>
          </p:cNvCxnSpPr>
          <p:nvPr/>
        </p:nvCxnSpPr>
        <p:spPr>
          <a:xfrm flipV="1">
            <a:off x="10837066" y="2796268"/>
            <a:ext cx="0" cy="464705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Arrow Connector 85">
            <a:extLst>
              <a:ext uri="{FF2B5EF4-FFF2-40B4-BE49-F238E27FC236}">
                <a16:creationId xmlns:a16="http://schemas.microsoft.com/office/drawing/2014/main" id="{AC8609F8-1088-A8CF-02FB-5BEC7A53955F}"/>
              </a:ext>
            </a:extLst>
          </p:cNvPr>
          <p:cNvCxnSpPr>
            <a:cxnSpLocks/>
            <a:stCxn id="55" idx="3"/>
            <a:endCxn id="61" idx="1"/>
          </p:cNvCxnSpPr>
          <p:nvPr/>
        </p:nvCxnSpPr>
        <p:spPr>
          <a:xfrm>
            <a:off x="8931312" y="5562996"/>
            <a:ext cx="1210770" cy="0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3B3B46A6-B21D-2205-1632-F0A0DCEC7826}"/>
              </a:ext>
            </a:extLst>
          </p:cNvPr>
          <p:cNvSpPr/>
          <p:nvPr/>
        </p:nvSpPr>
        <p:spPr>
          <a:xfrm>
            <a:off x="10230140" y="4379620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393CF700-DC48-9D88-F318-131AF396925E}"/>
              </a:ext>
            </a:extLst>
          </p:cNvPr>
          <p:cNvSpPr/>
          <p:nvPr/>
        </p:nvSpPr>
        <p:spPr>
          <a:xfrm>
            <a:off x="9369049" y="5050968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</p:spTree>
    <p:extLst>
      <p:ext uri="{BB962C8B-B14F-4D97-AF65-F5344CB8AC3E}">
        <p14:creationId xmlns:p14="http://schemas.microsoft.com/office/powerpoint/2010/main" val="6221402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" name="Group 281">
            <a:extLst>
              <a:ext uri="{FF2B5EF4-FFF2-40B4-BE49-F238E27FC236}">
                <a16:creationId xmlns:a16="http://schemas.microsoft.com/office/drawing/2014/main" id="{03D18A62-52AB-30B2-A440-79B125535567}"/>
              </a:ext>
            </a:extLst>
          </p:cNvPr>
          <p:cNvGrpSpPr/>
          <p:nvPr/>
        </p:nvGrpSpPr>
        <p:grpSpPr>
          <a:xfrm>
            <a:off x="356929" y="177294"/>
            <a:ext cx="7304849" cy="6087008"/>
            <a:chOff x="3524250" y="1286132"/>
            <a:chExt cx="5143500" cy="4285992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9E12964-DEC4-C669-F46E-CB3D28D2B38F}"/>
                </a:ext>
              </a:extLst>
            </p:cNvPr>
            <p:cNvSpPr/>
            <p:nvPr/>
          </p:nvSpPr>
          <p:spPr>
            <a:xfrm>
              <a:off x="3524250" y="1286132"/>
              <a:ext cx="5143500" cy="4285992"/>
            </a:xfrm>
            <a:custGeom>
              <a:avLst/>
              <a:gdLst>
                <a:gd name="connsiteX0" fmla="*/ 0 w 5143500"/>
                <a:gd name="connsiteY0" fmla="*/ 0 h 4285992"/>
                <a:gd name="connsiteX1" fmla="*/ 5143500 w 5143500"/>
                <a:gd name="connsiteY1" fmla="*/ 0 h 4285992"/>
                <a:gd name="connsiteX2" fmla="*/ 5143500 w 5143500"/>
                <a:gd name="connsiteY2" fmla="*/ 4285993 h 4285992"/>
                <a:gd name="connsiteX3" fmla="*/ 0 w 5143500"/>
                <a:gd name="connsiteY3" fmla="*/ 4285993 h 42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0" h="4285992">
                  <a:moveTo>
                    <a:pt x="0" y="0"/>
                  </a:moveTo>
                  <a:lnTo>
                    <a:pt x="5143500" y="0"/>
                  </a:lnTo>
                  <a:lnTo>
                    <a:pt x="5143500" y="4285993"/>
                  </a:lnTo>
                  <a:lnTo>
                    <a:pt x="0" y="4285993"/>
                  </a:lnTo>
                  <a:close/>
                </a:path>
              </a:pathLst>
            </a:custGeom>
            <a:solidFill>
              <a:schemeClr val="bg1"/>
            </a:solidFill>
            <a:ln w="6350" cap="flat">
              <a:solidFill>
                <a:schemeClr val="bg1">
                  <a:lumMod val="95000"/>
                  <a:alpha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3953715-925C-5196-937C-D21225DD863B}"/>
                </a:ext>
              </a:extLst>
            </p:cNvPr>
            <p:cNvSpPr/>
            <p:nvPr/>
          </p:nvSpPr>
          <p:spPr>
            <a:xfrm>
              <a:off x="3949303" y="1711185"/>
              <a:ext cx="4293393" cy="3436136"/>
            </a:xfrm>
            <a:custGeom>
              <a:avLst/>
              <a:gdLst>
                <a:gd name="connsiteX0" fmla="*/ 0 w 4293393"/>
                <a:gd name="connsiteY0" fmla="*/ 0 h 3436136"/>
                <a:gd name="connsiteX1" fmla="*/ 0 w 4293393"/>
                <a:gd name="connsiteY1" fmla="*/ 3436137 h 3436136"/>
                <a:gd name="connsiteX2" fmla="*/ 4293394 w 4293393"/>
                <a:gd name="connsiteY2" fmla="*/ 3436137 h 3436136"/>
                <a:gd name="connsiteX3" fmla="*/ 4293394 w 4293393"/>
                <a:gd name="connsiteY3" fmla="*/ 0 h 3436136"/>
                <a:gd name="connsiteX4" fmla="*/ 0 w 4293393"/>
                <a:gd name="connsiteY4" fmla="*/ 0 h 3436136"/>
                <a:gd name="connsiteX5" fmla="*/ 4286250 w 4293393"/>
                <a:gd name="connsiteY5" fmla="*/ 428625 h 3436136"/>
                <a:gd name="connsiteX6" fmla="*/ 3864769 w 4293393"/>
                <a:gd name="connsiteY6" fmla="*/ 428625 h 3436136"/>
                <a:gd name="connsiteX7" fmla="*/ 3864769 w 4293393"/>
                <a:gd name="connsiteY7" fmla="*/ 7144 h 3436136"/>
                <a:gd name="connsiteX8" fmla="*/ 4286250 w 4293393"/>
                <a:gd name="connsiteY8" fmla="*/ 7144 h 3436136"/>
                <a:gd name="connsiteX9" fmla="*/ 4286250 w 4293393"/>
                <a:gd name="connsiteY9" fmla="*/ 428625 h 3436136"/>
                <a:gd name="connsiteX10" fmla="*/ 2143125 w 4293393"/>
                <a:gd name="connsiteY10" fmla="*/ 2143118 h 3436136"/>
                <a:gd name="connsiteX11" fmla="*/ 1721644 w 4293393"/>
                <a:gd name="connsiteY11" fmla="*/ 2143118 h 3436136"/>
                <a:gd name="connsiteX12" fmla="*/ 1721644 w 4293393"/>
                <a:gd name="connsiteY12" fmla="*/ 1721637 h 3436136"/>
                <a:gd name="connsiteX13" fmla="*/ 2143125 w 4293393"/>
                <a:gd name="connsiteY13" fmla="*/ 1721637 h 3436136"/>
                <a:gd name="connsiteX14" fmla="*/ 2143125 w 4293393"/>
                <a:gd name="connsiteY14" fmla="*/ 2143118 h 3436136"/>
                <a:gd name="connsiteX15" fmla="*/ 1721644 w 4293393"/>
                <a:gd name="connsiteY15" fmla="*/ 1293019 h 3436136"/>
                <a:gd name="connsiteX16" fmla="*/ 2143125 w 4293393"/>
                <a:gd name="connsiteY16" fmla="*/ 1293019 h 3436136"/>
                <a:gd name="connsiteX17" fmla="*/ 2143125 w 4293393"/>
                <a:gd name="connsiteY17" fmla="*/ 1714500 h 3436136"/>
                <a:gd name="connsiteX18" fmla="*/ 1721644 w 4293393"/>
                <a:gd name="connsiteY18" fmla="*/ 1714500 h 3436136"/>
                <a:gd name="connsiteX19" fmla="*/ 1721644 w 4293393"/>
                <a:gd name="connsiteY19" fmla="*/ 1293019 h 3436136"/>
                <a:gd name="connsiteX20" fmla="*/ 2150269 w 4293393"/>
                <a:gd name="connsiteY20" fmla="*/ 1721637 h 3436136"/>
                <a:gd name="connsiteX21" fmla="*/ 2571750 w 4293393"/>
                <a:gd name="connsiteY21" fmla="*/ 1721637 h 3436136"/>
                <a:gd name="connsiteX22" fmla="*/ 2571750 w 4293393"/>
                <a:gd name="connsiteY22" fmla="*/ 2143118 h 3436136"/>
                <a:gd name="connsiteX23" fmla="*/ 2150269 w 4293393"/>
                <a:gd name="connsiteY23" fmla="*/ 2143118 h 3436136"/>
                <a:gd name="connsiteX24" fmla="*/ 2150269 w 4293393"/>
                <a:gd name="connsiteY24" fmla="*/ 1721637 h 3436136"/>
                <a:gd name="connsiteX25" fmla="*/ 2150269 w 4293393"/>
                <a:gd name="connsiteY25" fmla="*/ 1293019 h 3436136"/>
                <a:gd name="connsiteX26" fmla="*/ 2571750 w 4293393"/>
                <a:gd name="connsiteY26" fmla="*/ 1293019 h 3436136"/>
                <a:gd name="connsiteX27" fmla="*/ 2571750 w 4293393"/>
                <a:gd name="connsiteY27" fmla="*/ 1714500 h 3436136"/>
                <a:gd name="connsiteX28" fmla="*/ 2150269 w 4293393"/>
                <a:gd name="connsiteY28" fmla="*/ 1714500 h 3436136"/>
                <a:gd name="connsiteX29" fmla="*/ 2150269 w 4293393"/>
                <a:gd name="connsiteY29" fmla="*/ 1293019 h 3436136"/>
                <a:gd name="connsiteX30" fmla="*/ 2578894 w 4293393"/>
                <a:gd name="connsiteY30" fmla="*/ 1293019 h 3436136"/>
                <a:gd name="connsiteX31" fmla="*/ 3000375 w 4293393"/>
                <a:gd name="connsiteY31" fmla="*/ 1293019 h 3436136"/>
                <a:gd name="connsiteX32" fmla="*/ 3000375 w 4293393"/>
                <a:gd name="connsiteY32" fmla="*/ 1714500 h 3436136"/>
                <a:gd name="connsiteX33" fmla="*/ 2578894 w 4293393"/>
                <a:gd name="connsiteY33" fmla="*/ 1714500 h 3436136"/>
                <a:gd name="connsiteX34" fmla="*/ 2578894 w 4293393"/>
                <a:gd name="connsiteY34" fmla="*/ 1293019 h 3436136"/>
                <a:gd name="connsiteX35" fmla="*/ 2578894 w 4293393"/>
                <a:gd name="connsiteY35" fmla="*/ 864394 h 3436136"/>
                <a:gd name="connsiteX36" fmla="*/ 3000375 w 4293393"/>
                <a:gd name="connsiteY36" fmla="*/ 864394 h 3436136"/>
                <a:gd name="connsiteX37" fmla="*/ 3000375 w 4293393"/>
                <a:gd name="connsiteY37" fmla="*/ 1285875 h 3436136"/>
                <a:gd name="connsiteX38" fmla="*/ 2578894 w 4293393"/>
                <a:gd name="connsiteY38" fmla="*/ 1285875 h 3436136"/>
                <a:gd name="connsiteX39" fmla="*/ 2578894 w 4293393"/>
                <a:gd name="connsiteY39" fmla="*/ 864394 h 3436136"/>
                <a:gd name="connsiteX40" fmla="*/ 2571750 w 4293393"/>
                <a:gd name="connsiteY40" fmla="*/ 1285875 h 3436136"/>
                <a:gd name="connsiteX41" fmla="*/ 2150269 w 4293393"/>
                <a:gd name="connsiteY41" fmla="*/ 1285875 h 3436136"/>
                <a:gd name="connsiteX42" fmla="*/ 2150269 w 4293393"/>
                <a:gd name="connsiteY42" fmla="*/ 864394 h 3436136"/>
                <a:gd name="connsiteX43" fmla="*/ 2571750 w 4293393"/>
                <a:gd name="connsiteY43" fmla="*/ 864394 h 3436136"/>
                <a:gd name="connsiteX44" fmla="*/ 2571750 w 4293393"/>
                <a:gd name="connsiteY44" fmla="*/ 1285875 h 3436136"/>
                <a:gd name="connsiteX45" fmla="*/ 2143125 w 4293393"/>
                <a:gd name="connsiteY45" fmla="*/ 1285875 h 3436136"/>
                <a:gd name="connsiteX46" fmla="*/ 1721644 w 4293393"/>
                <a:gd name="connsiteY46" fmla="*/ 1285875 h 3436136"/>
                <a:gd name="connsiteX47" fmla="*/ 1721644 w 4293393"/>
                <a:gd name="connsiteY47" fmla="*/ 864394 h 3436136"/>
                <a:gd name="connsiteX48" fmla="*/ 2143125 w 4293393"/>
                <a:gd name="connsiteY48" fmla="*/ 864394 h 3436136"/>
                <a:gd name="connsiteX49" fmla="*/ 2143125 w 4293393"/>
                <a:gd name="connsiteY49" fmla="*/ 1285875 h 3436136"/>
                <a:gd name="connsiteX50" fmla="*/ 1714500 w 4293393"/>
                <a:gd name="connsiteY50" fmla="*/ 1285875 h 3436136"/>
                <a:gd name="connsiteX51" fmla="*/ 1293019 w 4293393"/>
                <a:gd name="connsiteY51" fmla="*/ 1285875 h 3436136"/>
                <a:gd name="connsiteX52" fmla="*/ 1293019 w 4293393"/>
                <a:gd name="connsiteY52" fmla="*/ 864394 h 3436136"/>
                <a:gd name="connsiteX53" fmla="*/ 1714500 w 4293393"/>
                <a:gd name="connsiteY53" fmla="*/ 864394 h 3436136"/>
                <a:gd name="connsiteX54" fmla="*/ 1714500 w 4293393"/>
                <a:gd name="connsiteY54" fmla="*/ 1285875 h 3436136"/>
                <a:gd name="connsiteX55" fmla="*/ 1714500 w 4293393"/>
                <a:gd name="connsiteY55" fmla="*/ 1714493 h 3436136"/>
                <a:gd name="connsiteX56" fmla="*/ 1293019 w 4293393"/>
                <a:gd name="connsiteY56" fmla="*/ 1714493 h 3436136"/>
                <a:gd name="connsiteX57" fmla="*/ 1293019 w 4293393"/>
                <a:gd name="connsiteY57" fmla="*/ 1293012 h 3436136"/>
                <a:gd name="connsiteX58" fmla="*/ 1714500 w 4293393"/>
                <a:gd name="connsiteY58" fmla="*/ 1293012 h 3436136"/>
                <a:gd name="connsiteX59" fmla="*/ 1714500 w 4293393"/>
                <a:gd name="connsiteY59" fmla="*/ 1714493 h 3436136"/>
                <a:gd name="connsiteX60" fmla="*/ 1714500 w 4293393"/>
                <a:gd name="connsiteY60" fmla="*/ 2143118 h 3436136"/>
                <a:gd name="connsiteX61" fmla="*/ 1293019 w 4293393"/>
                <a:gd name="connsiteY61" fmla="*/ 2143118 h 3436136"/>
                <a:gd name="connsiteX62" fmla="*/ 1293019 w 4293393"/>
                <a:gd name="connsiteY62" fmla="*/ 1721637 h 3436136"/>
                <a:gd name="connsiteX63" fmla="*/ 1714500 w 4293393"/>
                <a:gd name="connsiteY63" fmla="*/ 1721637 h 3436136"/>
                <a:gd name="connsiteX64" fmla="*/ 1714500 w 4293393"/>
                <a:gd name="connsiteY64" fmla="*/ 2143118 h 3436136"/>
                <a:gd name="connsiteX65" fmla="*/ 1714500 w 4293393"/>
                <a:gd name="connsiteY65" fmla="*/ 2571743 h 3436136"/>
                <a:gd name="connsiteX66" fmla="*/ 1293019 w 4293393"/>
                <a:gd name="connsiteY66" fmla="*/ 2571743 h 3436136"/>
                <a:gd name="connsiteX67" fmla="*/ 1293019 w 4293393"/>
                <a:gd name="connsiteY67" fmla="*/ 2150262 h 3436136"/>
                <a:gd name="connsiteX68" fmla="*/ 1714500 w 4293393"/>
                <a:gd name="connsiteY68" fmla="*/ 2150262 h 3436136"/>
                <a:gd name="connsiteX69" fmla="*/ 1714500 w 4293393"/>
                <a:gd name="connsiteY69" fmla="*/ 2571743 h 3436136"/>
                <a:gd name="connsiteX70" fmla="*/ 1721644 w 4293393"/>
                <a:gd name="connsiteY70" fmla="*/ 2150262 h 3436136"/>
                <a:gd name="connsiteX71" fmla="*/ 2143125 w 4293393"/>
                <a:gd name="connsiteY71" fmla="*/ 2150262 h 3436136"/>
                <a:gd name="connsiteX72" fmla="*/ 2143125 w 4293393"/>
                <a:gd name="connsiteY72" fmla="*/ 2571743 h 3436136"/>
                <a:gd name="connsiteX73" fmla="*/ 1721644 w 4293393"/>
                <a:gd name="connsiteY73" fmla="*/ 2571743 h 3436136"/>
                <a:gd name="connsiteX74" fmla="*/ 1721644 w 4293393"/>
                <a:gd name="connsiteY74" fmla="*/ 2150262 h 3436136"/>
                <a:gd name="connsiteX75" fmla="*/ 2150269 w 4293393"/>
                <a:gd name="connsiteY75" fmla="*/ 2150262 h 3436136"/>
                <a:gd name="connsiteX76" fmla="*/ 2571750 w 4293393"/>
                <a:gd name="connsiteY76" fmla="*/ 2150262 h 3436136"/>
                <a:gd name="connsiteX77" fmla="*/ 2571750 w 4293393"/>
                <a:gd name="connsiteY77" fmla="*/ 2571743 h 3436136"/>
                <a:gd name="connsiteX78" fmla="*/ 2150269 w 4293393"/>
                <a:gd name="connsiteY78" fmla="*/ 2571743 h 3436136"/>
                <a:gd name="connsiteX79" fmla="*/ 2150269 w 4293393"/>
                <a:gd name="connsiteY79" fmla="*/ 2150262 h 3436136"/>
                <a:gd name="connsiteX80" fmla="*/ 2578894 w 4293393"/>
                <a:gd name="connsiteY80" fmla="*/ 2150262 h 3436136"/>
                <a:gd name="connsiteX81" fmla="*/ 3000375 w 4293393"/>
                <a:gd name="connsiteY81" fmla="*/ 2150262 h 3436136"/>
                <a:gd name="connsiteX82" fmla="*/ 3000375 w 4293393"/>
                <a:gd name="connsiteY82" fmla="*/ 2571743 h 3436136"/>
                <a:gd name="connsiteX83" fmla="*/ 2578894 w 4293393"/>
                <a:gd name="connsiteY83" fmla="*/ 2571743 h 3436136"/>
                <a:gd name="connsiteX84" fmla="*/ 2578894 w 4293393"/>
                <a:gd name="connsiteY84" fmla="*/ 2150262 h 3436136"/>
                <a:gd name="connsiteX85" fmla="*/ 2578894 w 4293393"/>
                <a:gd name="connsiteY85" fmla="*/ 1721637 h 3436136"/>
                <a:gd name="connsiteX86" fmla="*/ 3000375 w 4293393"/>
                <a:gd name="connsiteY86" fmla="*/ 1721637 h 3436136"/>
                <a:gd name="connsiteX87" fmla="*/ 3000375 w 4293393"/>
                <a:gd name="connsiteY87" fmla="*/ 2143118 h 3436136"/>
                <a:gd name="connsiteX88" fmla="*/ 2578894 w 4293393"/>
                <a:gd name="connsiteY88" fmla="*/ 2143118 h 3436136"/>
                <a:gd name="connsiteX89" fmla="*/ 2578894 w 4293393"/>
                <a:gd name="connsiteY89" fmla="*/ 1721637 h 3436136"/>
                <a:gd name="connsiteX90" fmla="*/ 3007519 w 4293393"/>
                <a:gd name="connsiteY90" fmla="*/ 1721637 h 3436136"/>
                <a:gd name="connsiteX91" fmla="*/ 3429000 w 4293393"/>
                <a:gd name="connsiteY91" fmla="*/ 1721637 h 3436136"/>
                <a:gd name="connsiteX92" fmla="*/ 3429000 w 4293393"/>
                <a:gd name="connsiteY92" fmla="*/ 2143118 h 3436136"/>
                <a:gd name="connsiteX93" fmla="*/ 3007519 w 4293393"/>
                <a:gd name="connsiteY93" fmla="*/ 2143118 h 3436136"/>
                <a:gd name="connsiteX94" fmla="*/ 3007519 w 4293393"/>
                <a:gd name="connsiteY94" fmla="*/ 1721637 h 3436136"/>
                <a:gd name="connsiteX95" fmla="*/ 3007519 w 4293393"/>
                <a:gd name="connsiteY95" fmla="*/ 1293019 h 3436136"/>
                <a:gd name="connsiteX96" fmla="*/ 3429000 w 4293393"/>
                <a:gd name="connsiteY96" fmla="*/ 1293019 h 3436136"/>
                <a:gd name="connsiteX97" fmla="*/ 3429000 w 4293393"/>
                <a:gd name="connsiteY97" fmla="*/ 1714500 h 3436136"/>
                <a:gd name="connsiteX98" fmla="*/ 3007519 w 4293393"/>
                <a:gd name="connsiteY98" fmla="*/ 1714500 h 3436136"/>
                <a:gd name="connsiteX99" fmla="*/ 3007519 w 4293393"/>
                <a:gd name="connsiteY99" fmla="*/ 1293019 h 3436136"/>
                <a:gd name="connsiteX100" fmla="*/ 3007519 w 4293393"/>
                <a:gd name="connsiteY100" fmla="*/ 864394 h 3436136"/>
                <a:gd name="connsiteX101" fmla="*/ 3429000 w 4293393"/>
                <a:gd name="connsiteY101" fmla="*/ 864394 h 3436136"/>
                <a:gd name="connsiteX102" fmla="*/ 3429000 w 4293393"/>
                <a:gd name="connsiteY102" fmla="*/ 1285875 h 3436136"/>
                <a:gd name="connsiteX103" fmla="*/ 3007519 w 4293393"/>
                <a:gd name="connsiteY103" fmla="*/ 1285875 h 3436136"/>
                <a:gd name="connsiteX104" fmla="*/ 3007519 w 4293393"/>
                <a:gd name="connsiteY104" fmla="*/ 864394 h 3436136"/>
                <a:gd name="connsiteX105" fmla="*/ 3007519 w 4293393"/>
                <a:gd name="connsiteY105" fmla="*/ 435769 h 3436136"/>
                <a:gd name="connsiteX106" fmla="*/ 3429000 w 4293393"/>
                <a:gd name="connsiteY106" fmla="*/ 435769 h 3436136"/>
                <a:gd name="connsiteX107" fmla="*/ 3429000 w 4293393"/>
                <a:gd name="connsiteY107" fmla="*/ 857250 h 3436136"/>
                <a:gd name="connsiteX108" fmla="*/ 3007519 w 4293393"/>
                <a:gd name="connsiteY108" fmla="*/ 857250 h 3436136"/>
                <a:gd name="connsiteX109" fmla="*/ 3007519 w 4293393"/>
                <a:gd name="connsiteY109" fmla="*/ 435769 h 3436136"/>
                <a:gd name="connsiteX110" fmla="*/ 3000375 w 4293393"/>
                <a:gd name="connsiteY110" fmla="*/ 857250 h 3436136"/>
                <a:gd name="connsiteX111" fmla="*/ 2578894 w 4293393"/>
                <a:gd name="connsiteY111" fmla="*/ 857250 h 3436136"/>
                <a:gd name="connsiteX112" fmla="*/ 2578894 w 4293393"/>
                <a:gd name="connsiteY112" fmla="*/ 435769 h 3436136"/>
                <a:gd name="connsiteX113" fmla="*/ 3000375 w 4293393"/>
                <a:gd name="connsiteY113" fmla="*/ 435769 h 3436136"/>
                <a:gd name="connsiteX114" fmla="*/ 3000375 w 4293393"/>
                <a:gd name="connsiteY114" fmla="*/ 857250 h 3436136"/>
                <a:gd name="connsiteX115" fmla="*/ 2571750 w 4293393"/>
                <a:gd name="connsiteY115" fmla="*/ 857250 h 3436136"/>
                <a:gd name="connsiteX116" fmla="*/ 2150269 w 4293393"/>
                <a:gd name="connsiteY116" fmla="*/ 857250 h 3436136"/>
                <a:gd name="connsiteX117" fmla="*/ 2150269 w 4293393"/>
                <a:gd name="connsiteY117" fmla="*/ 435769 h 3436136"/>
                <a:gd name="connsiteX118" fmla="*/ 2571750 w 4293393"/>
                <a:gd name="connsiteY118" fmla="*/ 435769 h 3436136"/>
                <a:gd name="connsiteX119" fmla="*/ 2571750 w 4293393"/>
                <a:gd name="connsiteY119" fmla="*/ 857250 h 3436136"/>
                <a:gd name="connsiteX120" fmla="*/ 2143125 w 4293393"/>
                <a:gd name="connsiteY120" fmla="*/ 857250 h 3436136"/>
                <a:gd name="connsiteX121" fmla="*/ 1721644 w 4293393"/>
                <a:gd name="connsiteY121" fmla="*/ 857250 h 3436136"/>
                <a:gd name="connsiteX122" fmla="*/ 1721644 w 4293393"/>
                <a:gd name="connsiteY122" fmla="*/ 435769 h 3436136"/>
                <a:gd name="connsiteX123" fmla="*/ 2143125 w 4293393"/>
                <a:gd name="connsiteY123" fmla="*/ 435769 h 3436136"/>
                <a:gd name="connsiteX124" fmla="*/ 2143125 w 4293393"/>
                <a:gd name="connsiteY124" fmla="*/ 857250 h 3436136"/>
                <a:gd name="connsiteX125" fmla="*/ 1714500 w 4293393"/>
                <a:gd name="connsiteY125" fmla="*/ 857250 h 3436136"/>
                <a:gd name="connsiteX126" fmla="*/ 1293019 w 4293393"/>
                <a:gd name="connsiteY126" fmla="*/ 857250 h 3436136"/>
                <a:gd name="connsiteX127" fmla="*/ 1293019 w 4293393"/>
                <a:gd name="connsiteY127" fmla="*/ 435769 h 3436136"/>
                <a:gd name="connsiteX128" fmla="*/ 1714500 w 4293393"/>
                <a:gd name="connsiteY128" fmla="*/ 435769 h 3436136"/>
                <a:gd name="connsiteX129" fmla="*/ 1714500 w 4293393"/>
                <a:gd name="connsiteY129" fmla="*/ 857250 h 3436136"/>
                <a:gd name="connsiteX130" fmla="*/ 1285875 w 4293393"/>
                <a:gd name="connsiteY130" fmla="*/ 857250 h 3436136"/>
                <a:gd name="connsiteX131" fmla="*/ 864394 w 4293393"/>
                <a:gd name="connsiteY131" fmla="*/ 857250 h 3436136"/>
                <a:gd name="connsiteX132" fmla="*/ 864394 w 4293393"/>
                <a:gd name="connsiteY132" fmla="*/ 435769 h 3436136"/>
                <a:gd name="connsiteX133" fmla="*/ 1285875 w 4293393"/>
                <a:gd name="connsiteY133" fmla="*/ 435769 h 3436136"/>
                <a:gd name="connsiteX134" fmla="*/ 1285875 w 4293393"/>
                <a:gd name="connsiteY134" fmla="*/ 857250 h 3436136"/>
                <a:gd name="connsiteX135" fmla="*/ 1285875 w 4293393"/>
                <a:gd name="connsiteY135" fmla="*/ 1285875 h 3436136"/>
                <a:gd name="connsiteX136" fmla="*/ 864394 w 4293393"/>
                <a:gd name="connsiteY136" fmla="*/ 1285875 h 3436136"/>
                <a:gd name="connsiteX137" fmla="*/ 864394 w 4293393"/>
                <a:gd name="connsiteY137" fmla="*/ 864394 h 3436136"/>
                <a:gd name="connsiteX138" fmla="*/ 1285875 w 4293393"/>
                <a:gd name="connsiteY138" fmla="*/ 864394 h 3436136"/>
                <a:gd name="connsiteX139" fmla="*/ 1285875 w 4293393"/>
                <a:gd name="connsiteY139" fmla="*/ 1285875 h 3436136"/>
                <a:gd name="connsiteX140" fmla="*/ 1285875 w 4293393"/>
                <a:gd name="connsiteY140" fmla="*/ 1714493 h 3436136"/>
                <a:gd name="connsiteX141" fmla="*/ 864394 w 4293393"/>
                <a:gd name="connsiteY141" fmla="*/ 1714493 h 3436136"/>
                <a:gd name="connsiteX142" fmla="*/ 864394 w 4293393"/>
                <a:gd name="connsiteY142" fmla="*/ 1293012 h 3436136"/>
                <a:gd name="connsiteX143" fmla="*/ 1285875 w 4293393"/>
                <a:gd name="connsiteY143" fmla="*/ 1293012 h 3436136"/>
                <a:gd name="connsiteX144" fmla="*/ 1285875 w 4293393"/>
                <a:gd name="connsiteY144" fmla="*/ 1714493 h 3436136"/>
                <a:gd name="connsiteX145" fmla="*/ 1285875 w 4293393"/>
                <a:gd name="connsiteY145" fmla="*/ 2143118 h 3436136"/>
                <a:gd name="connsiteX146" fmla="*/ 864394 w 4293393"/>
                <a:gd name="connsiteY146" fmla="*/ 2143118 h 3436136"/>
                <a:gd name="connsiteX147" fmla="*/ 864394 w 4293393"/>
                <a:gd name="connsiteY147" fmla="*/ 1721637 h 3436136"/>
                <a:gd name="connsiteX148" fmla="*/ 1285875 w 4293393"/>
                <a:gd name="connsiteY148" fmla="*/ 1721637 h 3436136"/>
                <a:gd name="connsiteX149" fmla="*/ 1285875 w 4293393"/>
                <a:gd name="connsiteY149" fmla="*/ 2143118 h 3436136"/>
                <a:gd name="connsiteX150" fmla="*/ 1285875 w 4293393"/>
                <a:gd name="connsiteY150" fmla="*/ 2571743 h 3436136"/>
                <a:gd name="connsiteX151" fmla="*/ 864394 w 4293393"/>
                <a:gd name="connsiteY151" fmla="*/ 2571743 h 3436136"/>
                <a:gd name="connsiteX152" fmla="*/ 864394 w 4293393"/>
                <a:gd name="connsiteY152" fmla="*/ 2150262 h 3436136"/>
                <a:gd name="connsiteX153" fmla="*/ 1285875 w 4293393"/>
                <a:gd name="connsiteY153" fmla="*/ 2150262 h 3436136"/>
                <a:gd name="connsiteX154" fmla="*/ 1285875 w 4293393"/>
                <a:gd name="connsiteY154" fmla="*/ 2571743 h 3436136"/>
                <a:gd name="connsiteX155" fmla="*/ 1285875 w 4293393"/>
                <a:gd name="connsiteY155" fmla="*/ 3000368 h 3436136"/>
                <a:gd name="connsiteX156" fmla="*/ 864394 w 4293393"/>
                <a:gd name="connsiteY156" fmla="*/ 3000368 h 3436136"/>
                <a:gd name="connsiteX157" fmla="*/ 864394 w 4293393"/>
                <a:gd name="connsiteY157" fmla="*/ 2578887 h 3436136"/>
                <a:gd name="connsiteX158" fmla="*/ 1285875 w 4293393"/>
                <a:gd name="connsiteY158" fmla="*/ 2578887 h 3436136"/>
                <a:gd name="connsiteX159" fmla="*/ 1285875 w 4293393"/>
                <a:gd name="connsiteY159" fmla="*/ 3000368 h 3436136"/>
                <a:gd name="connsiteX160" fmla="*/ 1293019 w 4293393"/>
                <a:gd name="connsiteY160" fmla="*/ 2578887 h 3436136"/>
                <a:gd name="connsiteX161" fmla="*/ 1714500 w 4293393"/>
                <a:gd name="connsiteY161" fmla="*/ 2578887 h 3436136"/>
                <a:gd name="connsiteX162" fmla="*/ 1714500 w 4293393"/>
                <a:gd name="connsiteY162" fmla="*/ 3000368 h 3436136"/>
                <a:gd name="connsiteX163" fmla="*/ 1293019 w 4293393"/>
                <a:gd name="connsiteY163" fmla="*/ 3000368 h 3436136"/>
                <a:gd name="connsiteX164" fmla="*/ 1293019 w 4293393"/>
                <a:gd name="connsiteY164" fmla="*/ 2578887 h 3436136"/>
                <a:gd name="connsiteX165" fmla="*/ 1721644 w 4293393"/>
                <a:gd name="connsiteY165" fmla="*/ 2578887 h 3436136"/>
                <a:gd name="connsiteX166" fmla="*/ 2143125 w 4293393"/>
                <a:gd name="connsiteY166" fmla="*/ 2578887 h 3436136"/>
                <a:gd name="connsiteX167" fmla="*/ 2143125 w 4293393"/>
                <a:gd name="connsiteY167" fmla="*/ 3000368 h 3436136"/>
                <a:gd name="connsiteX168" fmla="*/ 1721644 w 4293393"/>
                <a:gd name="connsiteY168" fmla="*/ 3000368 h 3436136"/>
                <a:gd name="connsiteX169" fmla="*/ 1721644 w 4293393"/>
                <a:gd name="connsiteY169" fmla="*/ 2578887 h 3436136"/>
                <a:gd name="connsiteX170" fmla="*/ 2150269 w 4293393"/>
                <a:gd name="connsiteY170" fmla="*/ 2578887 h 3436136"/>
                <a:gd name="connsiteX171" fmla="*/ 2571750 w 4293393"/>
                <a:gd name="connsiteY171" fmla="*/ 2578887 h 3436136"/>
                <a:gd name="connsiteX172" fmla="*/ 2571750 w 4293393"/>
                <a:gd name="connsiteY172" fmla="*/ 3000368 h 3436136"/>
                <a:gd name="connsiteX173" fmla="*/ 2150269 w 4293393"/>
                <a:gd name="connsiteY173" fmla="*/ 3000368 h 3436136"/>
                <a:gd name="connsiteX174" fmla="*/ 2150269 w 4293393"/>
                <a:gd name="connsiteY174" fmla="*/ 2578887 h 3436136"/>
                <a:gd name="connsiteX175" fmla="*/ 2578894 w 4293393"/>
                <a:gd name="connsiteY175" fmla="*/ 2578887 h 3436136"/>
                <a:gd name="connsiteX176" fmla="*/ 3000375 w 4293393"/>
                <a:gd name="connsiteY176" fmla="*/ 2578887 h 3436136"/>
                <a:gd name="connsiteX177" fmla="*/ 3000375 w 4293393"/>
                <a:gd name="connsiteY177" fmla="*/ 3000368 h 3436136"/>
                <a:gd name="connsiteX178" fmla="*/ 2578894 w 4293393"/>
                <a:gd name="connsiteY178" fmla="*/ 3000368 h 3436136"/>
                <a:gd name="connsiteX179" fmla="*/ 2578894 w 4293393"/>
                <a:gd name="connsiteY179" fmla="*/ 2578887 h 3436136"/>
                <a:gd name="connsiteX180" fmla="*/ 3007519 w 4293393"/>
                <a:gd name="connsiteY180" fmla="*/ 2578887 h 3436136"/>
                <a:gd name="connsiteX181" fmla="*/ 3429000 w 4293393"/>
                <a:gd name="connsiteY181" fmla="*/ 2578887 h 3436136"/>
                <a:gd name="connsiteX182" fmla="*/ 3429000 w 4293393"/>
                <a:gd name="connsiteY182" fmla="*/ 3000368 h 3436136"/>
                <a:gd name="connsiteX183" fmla="*/ 3007519 w 4293393"/>
                <a:gd name="connsiteY183" fmla="*/ 3000368 h 3436136"/>
                <a:gd name="connsiteX184" fmla="*/ 3007519 w 4293393"/>
                <a:gd name="connsiteY184" fmla="*/ 2578887 h 3436136"/>
                <a:gd name="connsiteX185" fmla="*/ 3007519 w 4293393"/>
                <a:gd name="connsiteY185" fmla="*/ 2150262 h 3436136"/>
                <a:gd name="connsiteX186" fmla="*/ 3429000 w 4293393"/>
                <a:gd name="connsiteY186" fmla="*/ 2150262 h 3436136"/>
                <a:gd name="connsiteX187" fmla="*/ 3429000 w 4293393"/>
                <a:gd name="connsiteY187" fmla="*/ 2571743 h 3436136"/>
                <a:gd name="connsiteX188" fmla="*/ 3007519 w 4293393"/>
                <a:gd name="connsiteY188" fmla="*/ 2571743 h 3436136"/>
                <a:gd name="connsiteX189" fmla="*/ 3007519 w 4293393"/>
                <a:gd name="connsiteY189" fmla="*/ 2150262 h 3436136"/>
                <a:gd name="connsiteX190" fmla="*/ 3436144 w 4293393"/>
                <a:gd name="connsiteY190" fmla="*/ 2150262 h 3436136"/>
                <a:gd name="connsiteX191" fmla="*/ 3857625 w 4293393"/>
                <a:gd name="connsiteY191" fmla="*/ 2150262 h 3436136"/>
                <a:gd name="connsiteX192" fmla="*/ 3857625 w 4293393"/>
                <a:gd name="connsiteY192" fmla="*/ 2571743 h 3436136"/>
                <a:gd name="connsiteX193" fmla="*/ 3436144 w 4293393"/>
                <a:gd name="connsiteY193" fmla="*/ 2571743 h 3436136"/>
                <a:gd name="connsiteX194" fmla="*/ 3436144 w 4293393"/>
                <a:gd name="connsiteY194" fmla="*/ 2150262 h 3436136"/>
                <a:gd name="connsiteX195" fmla="*/ 3436144 w 4293393"/>
                <a:gd name="connsiteY195" fmla="*/ 1721637 h 3436136"/>
                <a:gd name="connsiteX196" fmla="*/ 3857625 w 4293393"/>
                <a:gd name="connsiteY196" fmla="*/ 1721637 h 3436136"/>
                <a:gd name="connsiteX197" fmla="*/ 3857625 w 4293393"/>
                <a:gd name="connsiteY197" fmla="*/ 2143118 h 3436136"/>
                <a:gd name="connsiteX198" fmla="*/ 3436144 w 4293393"/>
                <a:gd name="connsiteY198" fmla="*/ 2143118 h 3436136"/>
                <a:gd name="connsiteX199" fmla="*/ 3436144 w 4293393"/>
                <a:gd name="connsiteY199" fmla="*/ 1721637 h 3436136"/>
                <a:gd name="connsiteX200" fmla="*/ 3436144 w 4293393"/>
                <a:gd name="connsiteY200" fmla="*/ 1293019 h 3436136"/>
                <a:gd name="connsiteX201" fmla="*/ 3857625 w 4293393"/>
                <a:gd name="connsiteY201" fmla="*/ 1293019 h 3436136"/>
                <a:gd name="connsiteX202" fmla="*/ 3857625 w 4293393"/>
                <a:gd name="connsiteY202" fmla="*/ 1714500 h 3436136"/>
                <a:gd name="connsiteX203" fmla="*/ 3436144 w 4293393"/>
                <a:gd name="connsiteY203" fmla="*/ 1714500 h 3436136"/>
                <a:gd name="connsiteX204" fmla="*/ 3436144 w 4293393"/>
                <a:gd name="connsiteY204" fmla="*/ 1293019 h 3436136"/>
                <a:gd name="connsiteX205" fmla="*/ 3436144 w 4293393"/>
                <a:gd name="connsiteY205" fmla="*/ 864394 h 3436136"/>
                <a:gd name="connsiteX206" fmla="*/ 3857625 w 4293393"/>
                <a:gd name="connsiteY206" fmla="*/ 864394 h 3436136"/>
                <a:gd name="connsiteX207" fmla="*/ 3857625 w 4293393"/>
                <a:gd name="connsiteY207" fmla="*/ 1285875 h 3436136"/>
                <a:gd name="connsiteX208" fmla="*/ 3436144 w 4293393"/>
                <a:gd name="connsiteY208" fmla="*/ 1285875 h 3436136"/>
                <a:gd name="connsiteX209" fmla="*/ 3436144 w 4293393"/>
                <a:gd name="connsiteY209" fmla="*/ 864394 h 3436136"/>
                <a:gd name="connsiteX210" fmla="*/ 3436144 w 4293393"/>
                <a:gd name="connsiteY210" fmla="*/ 435769 h 3436136"/>
                <a:gd name="connsiteX211" fmla="*/ 3857625 w 4293393"/>
                <a:gd name="connsiteY211" fmla="*/ 435769 h 3436136"/>
                <a:gd name="connsiteX212" fmla="*/ 3857625 w 4293393"/>
                <a:gd name="connsiteY212" fmla="*/ 857250 h 3436136"/>
                <a:gd name="connsiteX213" fmla="*/ 3436144 w 4293393"/>
                <a:gd name="connsiteY213" fmla="*/ 857250 h 3436136"/>
                <a:gd name="connsiteX214" fmla="*/ 3436144 w 4293393"/>
                <a:gd name="connsiteY214" fmla="*/ 435769 h 3436136"/>
                <a:gd name="connsiteX215" fmla="*/ 3436144 w 4293393"/>
                <a:gd name="connsiteY215" fmla="*/ 7144 h 3436136"/>
                <a:gd name="connsiteX216" fmla="*/ 3857625 w 4293393"/>
                <a:gd name="connsiteY216" fmla="*/ 7144 h 3436136"/>
                <a:gd name="connsiteX217" fmla="*/ 3857625 w 4293393"/>
                <a:gd name="connsiteY217" fmla="*/ 428625 h 3436136"/>
                <a:gd name="connsiteX218" fmla="*/ 3436144 w 4293393"/>
                <a:gd name="connsiteY218" fmla="*/ 428625 h 3436136"/>
                <a:gd name="connsiteX219" fmla="*/ 3436144 w 4293393"/>
                <a:gd name="connsiteY219" fmla="*/ 7144 h 3436136"/>
                <a:gd name="connsiteX220" fmla="*/ 3429000 w 4293393"/>
                <a:gd name="connsiteY220" fmla="*/ 428625 h 3436136"/>
                <a:gd name="connsiteX221" fmla="*/ 3007519 w 4293393"/>
                <a:gd name="connsiteY221" fmla="*/ 428625 h 3436136"/>
                <a:gd name="connsiteX222" fmla="*/ 3007519 w 4293393"/>
                <a:gd name="connsiteY222" fmla="*/ 7144 h 3436136"/>
                <a:gd name="connsiteX223" fmla="*/ 3429000 w 4293393"/>
                <a:gd name="connsiteY223" fmla="*/ 7144 h 3436136"/>
                <a:gd name="connsiteX224" fmla="*/ 3429000 w 4293393"/>
                <a:gd name="connsiteY224" fmla="*/ 428625 h 3436136"/>
                <a:gd name="connsiteX225" fmla="*/ 3000375 w 4293393"/>
                <a:gd name="connsiteY225" fmla="*/ 428625 h 3436136"/>
                <a:gd name="connsiteX226" fmla="*/ 2578894 w 4293393"/>
                <a:gd name="connsiteY226" fmla="*/ 428625 h 3436136"/>
                <a:gd name="connsiteX227" fmla="*/ 2578894 w 4293393"/>
                <a:gd name="connsiteY227" fmla="*/ 7144 h 3436136"/>
                <a:gd name="connsiteX228" fmla="*/ 3000375 w 4293393"/>
                <a:gd name="connsiteY228" fmla="*/ 7144 h 3436136"/>
                <a:gd name="connsiteX229" fmla="*/ 3000375 w 4293393"/>
                <a:gd name="connsiteY229" fmla="*/ 428625 h 3436136"/>
                <a:gd name="connsiteX230" fmla="*/ 2571750 w 4293393"/>
                <a:gd name="connsiteY230" fmla="*/ 428625 h 3436136"/>
                <a:gd name="connsiteX231" fmla="*/ 2150269 w 4293393"/>
                <a:gd name="connsiteY231" fmla="*/ 428625 h 3436136"/>
                <a:gd name="connsiteX232" fmla="*/ 2150269 w 4293393"/>
                <a:gd name="connsiteY232" fmla="*/ 7144 h 3436136"/>
                <a:gd name="connsiteX233" fmla="*/ 2571750 w 4293393"/>
                <a:gd name="connsiteY233" fmla="*/ 7144 h 3436136"/>
                <a:gd name="connsiteX234" fmla="*/ 2571750 w 4293393"/>
                <a:gd name="connsiteY234" fmla="*/ 428625 h 3436136"/>
                <a:gd name="connsiteX235" fmla="*/ 2143125 w 4293393"/>
                <a:gd name="connsiteY235" fmla="*/ 428625 h 3436136"/>
                <a:gd name="connsiteX236" fmla="*/ 1721644 w 4293393"/>
                <a:gd name="connsiteY236" fmla="*/ 428625 h 3436136"/>
                <a:gd name="connsiteX237" fmla="*/ 1721644 w 4293393"/>
                <a:gd name="connsiteY237" fmla="*/ 7144 h 3436136"/>
                <a:gd name="connsiteX238" fmla="*/ 2143125 w 4293393"/>
                <a:gd name="connsiteY238" fmla="*/ 7144 h 3436136"/>
                <a:gd name="connsiteX239" fmla="*/ 2143125 w 4293393"/>
                <a:gd name="connsiteY239" fmla="*/ 428625 h 3436136"/>
                <a:gd name="connsiteX240" fmla="*/ 1714500 w 4293393"/>
                <a:gd name="connsiteY240" fmla="*/ 428625 h 3436136"/>
                <a:gd name="connsiteX241" fmla="*/ 1293019 w 4293393"/>
                <a:gd name="connsiteY241" fmla="*/ 428625 h 3436136"/>
                <a:gd name="connsiteX242" fmla="*/ 1293019 w 4293393"/>
                <a:gd name="connsiteY242" fmla="*/ 7144 h 3436136"/>
                <a:gd name="connsiteX243" fmla="*/ 1714500 w 4293393"/>
                <a:gd name="connsiteY243" fmla="*/ 7144 h 3436136"/>
                <a:gd name="connsiteX244" fmla="*/ 1714500 w 4293393"/>
                <a:gd name="connsiteY244" fmla="*/ 428625 h 3436136"/>
                <a:gd name="connsiteX245" fmla="*/ 1285875 w 4293393"/>
                <a:gd name="connsiteY245" fmla="*/ 428625 h 3436136"/>
                <a:gd name="connsiteX246" fmla="*/ 864394 w 4293393"/>
                <a:gd name="connsiteY246" fmla="*/ 428625 h 3436136"/>
                <a:gd name="connsiteX247" fmla="*/ 864394 w 4293393"/>
                <a:gd name="connsiteY247" fmla="*/ 7144 h 3436136"/>
                <a:gd name="connsiteX248" fmla="*/ 1285875 w 4293393"/>
                <a:gd name="connsiteY248" fmla="*/ 7144 h 3436136"/>
                <a:gd name="connsiteX249" fmla="*/ 1285875 w 4293393"/>
                <a:gd name="connsiteY249" fmla="*/ 428625 h 3436136"/>
                <a:gd name="connsiteX250" fmla="*/ 857250 w 4293393"/>
                <a:gd name="connsiteY250" fmla="*/ 428625 h 3436136"/>
                <a:gd name="connsiteX251" fmla="*/ 435769 w 4293393"/>
                <a:gd name="connsiteY251" fmla="*/ 428625 h 3436136"/>
                <a:gd name="connsiteX252" fmla="*/ 435769 w 4293393"/>
                <a:gd name="connsiteY252" fmla="*/ 7144 h 3436136"/>
                <a:gd name="connsiteX253" fmla="*/ 857250 w 4293393"/>
                <a:gd name="connsiteY253" fmla="*/ 7144 h 3436136"/>
                <a:gd name="connsiteX254" fmla="*/ 857250 w 4293393"/>
                <a:gd name="connsiteY254" fmla="*/ 428625 h 3436136"/>
                <a:gd name="connsiteX255" fmla="*/ 857250 w 4293393"/>
                <a:gd name="connsiteY255" fmla="*/ 857250 h 3436136"/>
                <a:gd name="connsiteX256" fmla="*/ 435769 w 4293393"/>
                <a:gd name="connsiteY256" fmla="*/ 857250 h 3436136"/>
                <a:gd name="connsiteX257" fmla="*/ 435769 w 4293393"/>
                <a:gd name="connsiteY257" fmla="*/ 435769 h 3436136"/>
                <a:gd name="connsiteX258" fmla="*/ 857250 w 4293393"/>
                <a:gd name="connsiteY258" fmla="*/ 435769 h 3436136"/>
                <a:gd name="connsiteX259" fmla="*/ 857250 w 4293393"/>
                <a:gd name="connsiteY259" fmla="*/ 857250 h 3436136"/>
                <a:gd name="connsiteX260" fmla="*/ 857250 w 4293393"/>
                <a:gd name="connsiteY260" fmla="*/ 1285875 h 3436136"/>
                <a:gd name="connsiteX261" fmla="*/ 435769 w 4293393"/>
                <a:gd name="connsiteY261" fmla="*/ 1285875 h 3436136"/>
                <a:gd name="connsiteX262" fmla="*/ 435769 w 4293393"/>
                <a:gd name="connsiteY262" fmla="*/ 864394 h 3436136"/>
                <a:gd name="connsiteX263" fmla="*/ 857250 w 4293393"/>
                <a:gd name="connsiteY263" fmla="*/ 864394 h 3436136"/>
                <a:gd name="connsiteX264" fmla="*/ 857250 w 4293393"/>
                <a:gd name="connsiteY264" fmla="*/ 1285875 h 3436136"/>
                <a:gd name="connsiteX265" fmla="*/ 857250 w 4293393"/>
                <a:gd name="connsiteY265" fmla="*/ 1714493 h 3436136"/>
                <a:gd name="connsiteX266" fmla="*/ 435769 w 4293393"/>
                <a:gd name="connsiteY266" fmla="*/ 1714493 h 3436136"/>
                <a:gd name="connsiteX267" fmla="*/ 435769 w 4293393"/>
                <a:gd name="connsiteY267" fmla="*/ 1293012 h 3436136"/>
                <a:gd name="connsiteX268" fmla="*/ 857250 w 4293393"/>
                <a:gd name="connsiteY268" fmla="*/ 1293012 h 3436136"/>
                <a:gd name="connsiteX269" fmla="*/ 857250 w 4293393"/>
                <a:gd name="connsiteY269" fmla="*/ 1714493 h 3436136"/>
                <a:gd name="connsiteX270" fmla="*/ 857250 w 4293393"/>
                <a:gd name="connsiteY270" fmla="*/ 2143118 h 3436136"/>
                <a:gd name="connsiteX271" fmla="*/ 435769 w 4293393"/>
                <a:gd name="connsiteY271" fmla="*/ 2143118 h 3436136"/>
                <a:gd name="connsiteX272" fmla="*/ 435769 w 4293393"/>
                <a:gd name="connsiteY272" fmla="*/ 1721637 h 3436136"/>
                <a:gd name="connsiteX273" fmla="*/ 857250 w 4293393"/>
                <a:gd name="connsiteY273" fmla="*/ 1721637 h 3436136"/>
                <a:gd name="connsiteX274" fmla="*/ 857250 w 4293393"/>
                <a:gd name="connsiteY274" fmla="*/ 2143118 h 3436136"/>
                <a:gd name="connsiteX275" fmla="*/ 857250 w 4293393"/>
                <a:gd name="connsiteY275" fmla="*/ 2571743 h 3436136"/>
                <a:gd name="connsiteX276" fmla="*/ 435769 w 4293393"/>
                <a:gd name="connsiteY276" fmla="*/ 2571743 h 3436136"/>
                <a:gd name="connsiteX277" fmla="*/ 435769 w 4293393"/>
                <a:gd name="connsiteY277" fmla="*/ 2150262 h 3436136"/>
                <a:gd name="connsiteX278" fmla="*/ 857250 w 4293393"/>
                <a:gd name="connsiteY278" fmla="*/ 2150262 h 3436136"/>
                <a:gd name="connsiteX279" fmla="*/ 857250 w 4293393"/>
                <a:gd name="connsiteY279" fmla="*/ 2571743 h 3436136"/>
                <a:gd name="connsiteX280" fmla="*/ 857250 w 4293393"/>
                <a:gd name="connsiteY280" fmla="*/ 3000368 h 3436136"/>
                <a:gd name="connsiteX281" fmla="*/ 435769 w 4293393"/>
                <a:gd name="connsiteY281" fmla="*/ 3000368 h 3436136"/>
                <a:gd name="connsiteX282" fmla="*/ 435769 w 4293393"/>
                <a:gd name="connsiteY282" fmla="*/ 2578887 h 3436136"/>
                <a:gd name="connsiteX283" fmla="*/ 857250 w 4293393"/>
                <a:gd name="connsiteY283" fmla="*/ 2578887 h 3436136"/>
                <a:gd name="connsiteX284" fmla="*/ 857250 w 4293393"/>
                <a:gd name="connsiteY284" fmla="*/ 3000368 h 3436136"/>
                <a:gd name="connsiteX285" fmla="*/ 857250 w 4293393"/>
                <a:gd name="connsiteY285" fmla="*/ 3428993 h 3436136"/>
                <a:gd name="connsiteX286" fmla="*/ 435769 w 4293393"/>
                <a:gd name="connsiteY286" fmla="*/ 3428993 h 3436136"/>
                <a:gd name="connsiteX287" fmla="*/ 435769 w 4293393"/>
                <a:gd name="connsiteY287" fmla="*/ 3007512 h 3436136"/>
                <a:gd name="connsiteX288" fmla="*/ 857250 w 4293393"/>
                <a:gd name="connsiteY288" fmla="*/ 3007512 h 3436136"/>
                <a:gd name="connsiteX289" fmla="*/ 857250 w 4293393"/>
                <a:gd name="connsiteY289" fmla="*/ 3428993 h 3436136"/>
                <a:gd name="connsiteX290" fmla="*/ 864394 w 4293393"/>
                <a:gd name="connsiteY290" fmla="*/ 3007512 h 3436136"/>
                <a:gd name="connsiteX291" fmla="*/ 1285875 w 4293393"/>
                <a:gd name="connsiteY291" fmla="*/ 3007512 h 3436136"/>
                <a:gd name="connsiteX292" fmla="*/ 1285875 w 4293393"/>
                <a:gd name="connsiteY292" fmla="*/ 3428993 h 3436136"/>
                <a:gd name="connsiteX293" fmla="*/ 864394 w 4293393"/>
                <a:gd name="connsiteY293" fmla="*/ 3428993 h 3436136"/>
                <a:gd name="connsiteX294" fmla="*/ 864394 w 4293393"/>
                <a:gd name="connsiteY294" fmla="*/ 3007512 h 3436136"/>
                <a:gd name="connsiteX295" fmla="*/ 1293019 w 4293393"/>
                <a:gd name="connsiteY295" fmla="*/ 3007512 h 3436136"/>
                <a:gd name="connsiteX296" fmla="*/ 1714500 w 4293393"/>
                <a:gd name="connsiteY296" fmla="*/ 3007512 h 3436136"/>
                <a:gd name="connsiteX297" fmla="*/ 1714500 w 4293393"/>
                <a:gd name="connsiteY297" fmla="*/ 3428993 h 3436136"/>
                <a:gd name="connsiteX298" fmla="*/ 1293019 w 4293393"/>
                <a:gd name="connsiteY298" fmla="*/ 3428993 h 3436136"/>
                <a:gd name="connsiteX299" fmla="*/ 1293019 w 4293393"/>
                <a:gd name="connsiteY299" fmla="*/ 3007512 h 3436136"/>
                <a:gd name="connsiteX300" fmla="*/ 1721644 w 4293393"/>
                <a:gd name="connsiteY300" fmla="*/ 3007512 h 3436136"/>
                <a:gd name="connsiteX301" fmla="*/ 2143125 w 4293393"/>
                <a:gd name="connsiteY301" fmla="*/ 3007512 h 3436136"/>
                <a:gd name="connsiteX302" fmla="*/ 2143125 w 4293393"/>
                <a:gd name="connsiteY302" fmla="*/ 3428993 h 3436136"/>
                <a:gd name="connsiteX303" fmla="*/ 1721644 w 4293393"/>
                <a:gd name="connsiteY303" fmla="*/ 3428993 h 3436136"/>
                <a:gd name="connsiteX304" fmla="*/ 1721644 w 4293393"/>
                <a:gd name="connsiteY304" fmla="*/ 3007512 h 3436136"/>
                <a:gd name="connsiteX305" fmla="*/ 2150269 w 4293393"/>
                <a:gd name="connsiteY305" fmla="*/ 3007512 h 3436136"/>
                <a:gd name="connsiteX306" fmla="*/ 2571750 w 4293393"/>
                <a:gd name="connsiteY306" fmla="*/ 3007512 h 3436136"/>
                <a:gd name="connsiteX307" fmla="*/ 2571750 w 4293393"/>
                <a:gd name="connsiteY307" fmla="*/ 3428993 h 3436136"/>
                <a:gd name="connsiteX308" fmla="*/ 2150269 w 4293393"/>
                <a:gd name="connsiteY308" fmla="*/ 3428993 h 3436136"/>
                <a:gd name="connsiteX309" fmla="*/ 2150269 w 4293393"/>
                <a:gd name="connsiteY309" fmla="*/ 3007512 h 3436136"/>
                <a:gd name="connsiteX310" fmla="*/ 2578894 w 4293393"/>
                <a:gd name="connsiteY310" fmla="*/ 3007512 h 3436136"/>
                <a:gd name="connsiteX311" fmla="*/ 3000375 w 4293393"/>
                <a:gd name="connsiteY311" fmla="*/ 3007512 h 3436136"/>
                <a:gd name="connsiteX312" fmla="*/ 3000375 w 4293393"/>
                <a:gd name="connsiteY312" fmla="*/ 3428993 h 3436136"/>
                <a:gd name="connsiteX313" fmla="*/ 2578894 w 4293393"/>
                <a:gd name="connsiteY313" fmla="*/ 3428993 h 3436136"/>
                <a:gd name="connsiteX314" fmla="*/ 2578894 w 4293393"/>
                <a:gd name="connsiteY314" fmla="*/ 3007512 h 3436136"/>
                <a:gd name="connsiteX315" fmla="*/ 3007519 w 4293393"/>
                <a:gd name="connsiteY315" fmla="*/ 3007512 h 3436136"/>
                <a:gd name="connsiteX316" fmla="*/ 3429000 w 4293393"/>
                <a:gd name="connsiteY316" fmla="*/ 3007512 h 3436136"/>
                <a:gd name="connsiteX317" fmla="*/ 3429000 w 4293393"/>
                <a:gd name="connsiteY317" fmla="*/ 3428993 h 3436136"/>
                <a:gd name="connsiteX318" fmla="*/ 3007519 w 4293393"/>
                <a:gd name="connsiteY318" fmla="*/ 3428993 h 3436136"/>
                <a:gd name="connsiteX319" fmla="*/ 3007519 w 4293393"/>
                <a:gd name="connsiteY319" fmla="*/ 3007512 h 3436136"/>
                <a:gd name="connsiteX320" fmla="*/ 3436144 w 4293393"/>
                <a:gd name="connsiteY320" fmla="*/ 3007512 h 3436136"/>
                <a:gd name="connsiteX321" fmla="*/ 3857625 w 4293393"/>
                <a:gd name="connsiteY321" fmla="*/ 3007512 h 3436136"/>
                <a:gd name="connsiteX322" fmla="*/ 3857625 w 4293393"/>
                <a:gd name="connsiteY322" fmla="*/ 3428993 h 3436136"/>
                <a:gd name="connsiteX323" fmla="*/ 3436144 w 4293393"/>
                <a:gd name="connsiteY323" fmla="*/ 3428993 h 3436136"/>
                <a:gd name="connsiteX324" fmla="*/ 3436144 w 4293393"/>
                <a:gd name="connsiteY324" fmla="*/ 3007512 h 3436136"/>
                <a:gd name="connsiteX325" fmla="*/ 3436144 w 4293393"/>
                <a:gd name="connsiteY325" fmla="*/ 2578887 h 3436136"/>
                <a:gd name="connsiteX326" fmla="*/ 3857625 w 4293393"/>
                <a:gd name="connsiteY326" fmla="*/ 2578887 h 3436136"/>
                <a:gd name="connsiteX327" fmla="*/ 3857625 w 4293393"/>
                <a:gd name="connsiteY327" fmla="*/ 3000368 h 3436136"/>
                <a:gd name="connsiteX328" fmla="*/ 3436144 w 4293393"/>
                <a:gd name="connsiteY328" fmla="*/ 3000368 h 3436136"/>
                <a:gd name="connsiteX329" fmla="*/ 3436144 w 4293393"/>
                <a:gd name="connsiteY329" fmla="*/ 2578887 h 3436136"/>
                <a:gd name="connsiteX330" fmla="*/ 3864769 w 4293393"/>
                <a:gd name="connsiteY330" fmla="*/ 2578887 h 3436136"/>
                <a:gd name="connsiteX331" fmla="*/ 4286250 w 4293393"/>
                <a:gd name="connsiteY331" fmla="*/ 2578887 h 3436136"/>
                <a:gd name="connsiteX332" fmla="*/ 4286250 w 4293393"/>
                <a:gd name="connsiteY332" fmla="*/ 3000368 h 3436136"/>
                <a:gd name="connsiteX333" fmla="*/ 3864769 w 4293393"/>
                <a:gd name="connsiteY333" fmla="*/ 3000368 h 3436136"/>
                <a:gd name="connsiteX334" fmla="*/ 3864769 w 4293393"/>
                <a:gd name="connsiteY334" fmla="*/ 2578887 h 3436136"/>
                <a:gd name="connsiteX335" fmla="*/ 3864769 w 4293393"/>
                <a:gd name="connsiteY335" fmla="*/ 2150262 h 3436136"/>
                <a:gd name="connsiteX336" fmla="*/ 4286250 w 4293393"/>
                <a:gd name="connsiteY336" fmla="*/ 2150262 h 3436136"/>
                <a:gd name="connsiteX337" fmla="*/ 4286250 w 4293393"/>
                <a:gd name="connsiteY337" fmla="*/ 2571743 h 3436136"/>
                <a:gd name="connsiteX338" fmla="*/ 3864769 w 4293393"/>
                <a:gd name="connsiteY338" fmla="*/ 2571743 h 3436136"/>
                <a:gd name="connsiteX339" fmla="*/ 3864769 w 4293393"/>
                <a:gd name="connsiteY339" fmla="*/ 2150262 h 3436136"/>
                <a:gd name="connsiteX340" fmla="*/ 3864769 w 4293393"/>
                <a:gd name="connsiteY340" fmla="*/ 1721637 h 3436136"/>
                <a:gd name="connsiteX341" fmla="*/ 4286250 w 4293393"/>
                <a:gd name="connsiteY341" fmla="*/ 1721637 h 3436136"/>
                <a:gd name="connsiteX342" fmla="*/ 4286250 w 4293393"/>
                <a:gd name="connsiteY342" fmla="*/ 2143118 h 3436136"/>
                <a:gd name="connsiteX343" fmla="*/ 3864769 w 4293393"/>
                <a:gd name="connsiteY343" fmla="*/ 2143118 h 3436136"/>
                <a:gd name="connsiteX344" fmla="*/ 3864769 w 4293393"/>
                <a:gd name="connsiteY344" fmla="*/ 1721637 h 3436136"/>
                <a:gd name="connsiteX345" fmla="*/ 3864769 w 4293393"/>
                <a:gd name="connsiteY345" fmla="*/ 1293019 h 3436136"/>
                <a:gd name="connsiteX346" fmla="*/ 4286250 w 4293393"/>
                <a:gd name="connsiteY346" fmla="*/ 1293019 h 3436136"/>
                <a:gd name="connsiteX347" fmla="*/ 4286250 w 4293393"/>
                <a:gd name="connsiteY347" fmla="*/ 1714500 h 3436136"/>
                <a:gd name="connsiteX348" fmla="*/ 3864769 w 4293393"/>
                <a:gd name="connsiteY348" fmla="*/ 1714500 h 3436136"/>
                <a:gd name="connsiteX349" fmla="*/ 3864769 w 4293393"/>
                <a:gd name="connsiteY349" fmla="*/ 1293019 h 3436136"/>
                <a:gd name="connsiteX350" fmla="*/ 3864769 w 4293393"/>
                <a:gd name="connsiteY350" fmla="*/ 864394 h 3436136"/>
                <a:gd name="connsiteX351" fmla="*/ 4286250 w 4293393"/>
                <a:gd name="connsiteY351" fmla="*/ 864394 h 3436136"/>
                <a:gd name="connsiteX352" fmla="*/ 4286250 w 4293393"/>
                <a:gd name="connsiteY352" fmla="*/ 1285875 h 3436136"/>
                <a:gd name="connsiteX353" fmla="*/ 3864769 w 4293393"/>
                <a:gd name="connsiteY353" fmla="*/ 1285875 h 3436136"/>
                <a:gd name="connsiteX354" fmla="*/ 3864769 w 4293393"/>
                <a:gd name="connsiteY354" fmla="*/ 864394 h 3436136"/>
                <a:gd name="connsiteX355" fmla="*/ 3864769 w 4293393"/>
                <a:gd name="connsiteY355" fmla="*/ 435769 h 3436136"/>
                <a:gd name="connsiteX356" fmla="*/ 4286250 w 4293393"/>
                <a:gd name="connsiteY356" fmla="*/ 435769 h 3436136"/>
                <a:gd name="connsiteX357" fmla="*/ 4286250 w 4293393"/>
                <a:gd name="connsiteY357" fmla="*/ 857250 h 3436136"/>
                <a:gd name="connsiteX358" fmla="*/ 3864769 w 4293393"/>
                <a:gd name="connsiteY358" fmla="*/ 857250 h 3436136"/>
                <a:gd name="connsiteX359" fmla="*/ 3864769 w 4293393"/>
                <a:gd name="connsiteY359" fmla="*/ 435769 h 3436136"/>
                <a:gd name="connsiteX360" fmla="*/ 7144 w 4293393"/>
                <a:gd name="connsiteY360" fmla="*/ 7144 h 3436136"/>
                <a:gd name="connsiteX361" fmla="*/ 428625 w 4293393"/>
                <a:gd name="connsiteY361" fmla="*/ 7144 h 3436136"/>
                <a:gd name="connsiteX362" fmla="*/ 428625 w 4293393"/>
                <a:gd name="connsiteY362" fmla="*/ 428625 h 3436136"/>
                <a:gd name="connsiteX363" fmla="*/ 7144 w 4293393"/>
                <a:gd name="connsiteY363" fmla="*/ 428625 h 3436136"/>
                <a:gd name="connsiteX364" fmla="*/ 7144 w 4293393"/>
                <a:gd name="connsiteY364" fmla="*/ 7144 h 3436136"/>
                <a:gd name="connsiteX365" fmla="*/ 7144 w 4293393"/>
                <a:gd name="connsiteY365" fmla="*/ 435769 h 3436136"/>
                <a:gd name="connsiteX366" fmla="*/ 428625 w 4293393"/>
                <a:gd name="connsiteY366" fmla="*/ 435769 h 3436136"/>
                <a:gd name="connsiteX367" fmla="*/ 428625 w 4293393"/>
                <a:gd name="connsiteY367" fmla="*/ 857250 h 3436136"/>
                <a:gd name="connsiteX368" fmla="*/ 7144 w 4293393"/>
                <a:gd name="connsiteY368" fmla="*/ 857250 h 3436136"/>
                <a:gd name="connsiteX369" fmla="*/ 7144 w 4293393"/>
                <a:gd name="connsiteY369" fmla="*/ 435769 h 3436136"/>
                <a:gd name="connsiteX370" fmla="*/ 7144 w 4293393"/>
                <a:gd name="connsiteY370" fmla="*/ 864394 h 3436136"/>
                <a:gd name="connsiteX371" fmla="*/ 428625 w 4293393"/>
                <a:gd name="connsiteY371" fmla="*/ 864394 h 3436136"/>
                <a:gd name="connsiteX372" fmla="*/ 428625 w 4293393"/>
                <a:gd name="connsiteY372" fmla="*/ 1285875 h 3436136"/>
                <a:gd name="connsiteX373" fmla="*/ 7144 w 4293393"/>
                <a:gd name="connsiteY373" fmla="*/ 1285875 h 3436136"/>
                <a:gd name="connsiteX374" fmla="*/ 7144 w 4293393"/>
                <a:gd name="connsiteY374" fmla="*/ 864394 h 3436136"/>
                <a:gd name="connsiteX375" fmla="*/ 7144 w 4293393"/>
                <a:gd name="connsiteY375" fmla="*/ 1293019 h 3436136"/>
                <a:gd name="connsiteX376" fmla="*/ 428625 w 4293393"/>
                <a:gd name="connsiteY376" fmla="*/ 1293019 h 3436136"/>
                <a:gd name="connsiteX377" fmla="*/ 428625 w 4293393"/>
                <a:gd name="connsiteY377" fmla="*/ 1714500 h 3436136"/>
                <a:gd name="connsiteX378" fmla="*/ 7144 w 4293393"/>
                <a:gd name="connsiteY378" fmla="*/ 1714500 h 3436136"/>
                <a:gd name="connsiteX379" fmla="*/ 7144 w 4293393"/>
                <a:gd name="connsiteY379" fmla="*/ 1293019 h 3436136"/>
                <a:gd name="connsiteX380" fmla="*/ 7144 w 4293393"/>
                <a:gd name="connsiteY380" fmla="*/ 1721637 h 3436136"/>
                <a:gd name="connsiteX381" fmla="*/ 428625 w 4293393"/>
                <a:gd name="connsiteY381" fmla="*/ 1721637 h 3436136"/>
                <a:gd name="connsiteX382" fmla="*/ 428625 w 4293393"/>
                <a:gd name="connsiteY382" fmla="*/ 2143118 h 3436136"/>
                <a:gd name="connsiteX383" fmla="*/ 7144 w 4293393"/>
                <a:gd name="connsiteY383" fmla="*/ 2143118 h 3436136"/>
                <a:gd name="connsiteX384" fmla="*/ 7144 w 4293393"/>
                <a:gd name="connsiteY384" fmla="*/ 1721637 h 3436136"/>
                <a:gd name="connsiteX385" fmla="*/ 7144 w 4293393"/>
                <a:gd name="connsiteY385" fmla="*/ 2150262 h 3436136"/>
                <a:gd name="connsiteX386" fmla="*/ 428625 w 4293393"/>
                <a:gd name="connsiteY386" fmla="*/ 2150262 h 3436136"/>
                <a:gd name="connsiteX387" fmla="*/ 428625 w 4293393"/>
                <a:gd name="connsiteY387" fmla="*/ 2571743 h 3436136"/>
                <a:gd name="connsiteX388" fmla="*/ 7144 w 4293393"/>
                <a:gd name="connsiteY388" fmla="*/ 2571743 h 3436136"/>
                <a:gd name="connsiteX389" fmla="*/ 7144 w 4293393"/>
                <a:gd name="connsiteY389" fmla="*/ 2150262 h 3436136"/>
                <a:gd name="connsiteX390" fmla="*/ 7144 w 4293393"/>
                <a:gd name="connsiteY390" fmla="*/ 2578887 h 3436136"/>
                <a:gd name="connsiteX391" fmla="*/ 428625 w 4293393"/>
                <a:gd name="connsiteY391" fmla="*/ 2578887 h 3436136"/>
                <a:gd name="connsiteX392" fmla="*/ 428625 w 4293393"/>
                <a:gd name="connsiteY392" fmla="*/ 3000368 h 3436136"/>
                <a:gd name="connsiteX393" fmla="*/ 7144 w 4293393"/>
                <a:gd name="connsiteY393" fmla="*/ 3000368 h 3436136"/>
                <a:gd name="connsiteX394" fmla="*/ 7144 w 4293393"/>
                <a:gd name="connsiteY394" fmla="*/ 2578887 h 3436136"/>
                <a:gd name="connsiteX395" fmla="*/ 7144 w 4293393"/>
                <a:gd name="connsiteY395" fmla="*/ 3007512 h 3436136"/>
                <a:gd name="connsiteX396" fmla="*/ 428625 w 4293393"/>
                <a:gd name="connsiteY396" fmla="*/ 3007512 h 3436136"/>
                <a:gd name="connsiteX397" fmla="*/ 428625 w 4293393"/>
                <a:gd name="connsiteY397" fmla="*/ 3428993 h 3436136"/>
                <a:gd name="connsiteX398" fmla="*/ 7144 w 4293393"/>
                <a:gd name="connsiteY398" fmla="*/ 3428993 h 3436136"/>
                <a:gd name="connsiteX399" fmla="*/ 7144 w 4293393"/>
                <a:gd name="connsiteY399" fmla="*/ 3007512 h 3436136"/>
                <a:gd name="connsiteX400" fmla="*/ 3864769 w 4293393"/>
                <a:gd name="connsiteY400" fmla="*/ 3007512 h 3436136"/>
                <a:gd name="connsiteX401" fmla="*/ 4286250 w 4293393"/>
                <a:gd name="connsiteY401" fmla="*/ 3007512 h 3436136"/>
                <a:gd name="connsiteX402" fmla="*/ 4286250 w 4293393"/>
                <a:gd name="connsiteY402" fmla="*/ 3428993 h 3436136"/>
                <a:gd name="connsiteX403" fmla="*/ 3864769 w 4293393"/>
                <a:gd name="connsiteY403" fmla="*/ 3428993 h 3436136"/>
                <a:gd name="connsiteX404" fmla="*/ 3864769 w 4293393"/>
                <a:gd name="connsiteY404" fmla="*/ 3007512 h 343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</a:cxnLst>
              <a:rect l="l" t="t" r="r" b="b"/>
              <a:pathLst>
                <a:path w="4293393" h="3436136">
                  <a:moveTo>
                    <a:pt x="0" y="0"/>
                  </a:moveTo>
                  <a:lnTo>
                    <a:pt x="0" y="3436137"/>
                  </a:lnTo>
                  <a:lnTo>
                    <a:pt x="4293394" y="3436137"/>
                  </a:lnTo>
                  <a:lnTo>
                    <a:pt x="4293394" y="0"/>
                  </a:lnTo>
                  <a:lnTo>
                    <a:pt x="0" y="0"/>
                  </a:lnTo>
                  <a:close/>
                  <a:moveTo>
                    <a:pt x="4286250" y="428625"/>
                  </a:moveTo>
                  <a:lnTo>
                    <a:pt x="3864769" y="428625"/>
                  </a:lnTo>
                  <a:lnTo>
                    <a:pt x="3864769" y="7144"/>
                  </a:lnTo>
                  <a:lnTo>
                    <a:pt x="4286250" y="7144"/>
                  </a:lnTo>
                  <a:lnTo>
                    <a:pt x="4286250" y="428625"/>
                  </a:lnTo>
                  <a:close/>
                  <a:moveTo>
                    <a:pt x="2143125" y="2143118"/>
                  </a:moveTo>
                  <a:lnTo>
                    <a:pt x="1721644" y="2143118"/>
                  </a:lnTo>
                  <a:lnTo>
                    <a:pt x="1721644" y="1721637"/>
                  </a:lnTo>
                  <a:lnTo>
                    <a:pt x="2143125" y="1721637"/>
                  </a:lnTo>
                  <a:lnTo>
                    <a:pt x="2143125" y="2143118"/>
                  </a:lnTo>
                  <a:close/>
                  <a:moveTo>
                    <a:pt x="1721644" y="1293019"/>
                  </a:moveTo>
                  <a:lnTo>
                    <a:pt x="2143125" y="1293019"/>
                  </a:lnTo>
                  <a:lnTo>
                    <a:pt x="2143125" y="1714500"/>
                  </a:lnTo>
                  <a:lnTo>
                    <a:pt x="1721644" y="1714500"/>
                  </a:lnTo>
                  <a:lnTo>
                    <a:pt x="1721644" y="1293019"/>
                  </a:lnTo>
                  <a:close/>
                  <a:moveTo>
                    <a:pt x="2150269" y="1721637"/>
                  </a:moveTo>
                  <a:lnTo>
                    <a:pt x="2571750" y="1721637"/>
                  </a:lnTo>
                  <a:lnTo>
                    <a:pt x="2571750" y="2143118"/>
                  </a:lnTo>
                  <a:lnTo>
                    <a:pt x="2150269" y="2143118"/>
                  </a:lnTo>
                  <a:lnTo>
                    <a:pt x="2150269" y="1721637"/>
                  </a:lnTo>
                  <a:close/>
                  <a:moveTo>
                    <a:pt x="2150269" y="1293019"/>
                  </a:moveTo>
                  <a:lnTo>
                    <a:pt x="2571750" y="1293019"/>
                  </a:lnTo>
                  <a:lnTo>
                    <a:pt x="2571750" y="1714500"/>
                  </a:lnTo>
                  <a:lnTo>
                    <a:pt x="2150269" y="1714500"/>
                  </a:lnTo>
                  <a:lnTo>
                    <a:pt x="2150269" y="1293019"/>
                  </a:lnTo>
                  <a:close/>
                  <a:moveTo>
                    <a:pt x="2578894" y="1293019"/>
                  </a:moveTo>
                  <a:lnTo>
                    <a:pt x="3000375" y="1293019"/>
                  </a:lnTo>
                  <a:lnTo>
                    <a:pt x="3000375" y="1714500"/>
                  </a:lnTo>
                  <a:lnTo>
                    <a:pt x="2578894" y="1714500"/>
                  </a:lnTo>
                  <a:lnTo>
                    <a:pt x="2578894" y="1293019"/>
                  </a:lnTo>
                  <a:close/>
                  <a:moveTo>
                    <a:pt x="2578894" y="864394"/>
                  </a:moveTo>
                  <a:lnTo>
                    <a:pt x="3000375" y="864394"/>
                  </a:lnTo>
                  <a:lnTo>
                    <a:pt x="3000375" y="1285875"/>
                  </a:lnTo>
                  <a:lnTo>
                    <a:pt x="2578894" y="1285875"/>
                  </a:lnTo>
                  <a:lnTo>
                    <a:pt x="2578894" y="864394"/>
                  </a:lnTo>
                  <a:close/>
                  <a:moveTo>
                    <a:pt x="2571750" y="1285875"/>
                  </a:moveTo>
                  <a:lnTo>
                    <a:pt x="2150269" y="1285875"/>
                  </a:lnTo>
                  <a:lnTo>
                    <a:pt x="2150269" y="864394"/>
                  </a:lnTo>
                  <a:lnTo>
                    <a:pt x="2571750" y="864394"/>
                  </a:lnTo>
                  <a:lnTo>
                    <a:pt x="2571750" y="1285875"/>
                  </a:lnTo>
                  <a:close/>
                  <a:moveTo>
                    <a:pt x="2143125" y="1285875"/>
                  </a:moveTo>
                  <a:lnTo>
                    <a:pt x="1721644" y="1285875"/>
                  </a:lnTo>
                  <a:lnTo>
                    <a:pt x="1721644" y="864394"/>
                  </a:lnTo>
                  <a:lnTo>
                    <a:pt x="2143125" y="864394"/>
                  </a:lnTo>
                  <a:lnTo>
                    <a:pt x="2143125" y="1285875"/>
                  </a:lnTo>
                  <a:close/>
                  <a:moveTo>
                    <a:pt x="1714500" y="1285875"/>
                  </a:moveTo>
                  <a:lnTo>
                    <a:pt x="1293019" y="1285875"/>
                  </a:lnTo>
                  <a:lnTo>
                    <a:pt x="1293019" y="864394"/>
                  </a:lnTo>
                  <a:lnTo>
                    <a:pt x="1714500" y="864394"/>
                  </a:lnTo>
                  <a:lnTo>
                    <a:pt x="1714500" y="1285875"/>
                  </a:lnTo>
                  <a:close/>
                  <a:moveTo>
                    <a:pt x="1714500" y="1714493"/>
                  </a:moveTo>
                  <a:lnTo>
                    <a:pt x="1293019" y="1714493"/>
                  </a:lnTo>
                  <a:lnTo>
                    <a:pt x="1293019" y="1293012"/>
                  </a:lnTo>
                  <a:lnTo>
                    <a:pt x="1714500" y="1293012"/>
                  </a:lnTo>
                  <a:lnTo>
                    <a:pt x="1714500" y="1714493"/>
                  </a:lnTo>
                  <a:close/>
                  <a:moveTo>
                    <a:pt x="1714500" y="2143118"/>
                  </a:moveTo>
                  <a:lnTo>
                    <a:pt x="1293019" y="2143118"/>
                  </a:lnTo>
                  <a:lnTo>
                    <a:pt x="1293019" y="1721637"/>
                  </a:lnTo>
                  <a:lnTo>
                    <a:pt x="1714500" y="1721637"/>
                  </a:lnTo>
                  <a:lnTo>
                    <a:pt x="1714500" y="2143118"/>
                  </a:lnTo>
                  <a:close/>
                  <a:moveTo>
                    <a:pt x="1714500" y="2571743"/>
                  </a:moveTo>
                  <a:lnTo>
                    <a:pt x="1293019" y="2571743"/>
                  </a:lnTo>
                  <a:lnTo>
                    <a:pt x="1293019" y="2150262"/>
                  </a:lnTo>
                  <a:lnTo>
                    <a:pt x="1714500" y="2150262"/>
                  </a:lnTo>
                  <a:lnTo>
                    <a:pt x="1714500" y="2571743"/>
                  </a:lnTo>
                  <a:close/>
                  <a:moveTo>
                    <a:pt x="1721644" y="2150262"/>
                  </a:moveTo>
                  <a:lnTo>
                    <a:pt x="2143125" y="2150262"/>
                  </a:lnTo>
                  <a:lnTo>
                    <a:pt x="2143125" y="2571743"/>
                  </a:lnTo>
                  <a:lnTo>
                    <a:pt x="1721644" y="2571743"/>
                  </a:lnTo>
                  <a:lnTo>
                    <a:pt x="1721644" y="2150262"/>
                  </a:lnTo>
                  <a:close/>
                  <a:moveTo>
                    <a:pt x="2150269" y="2150262"/>
                  </a:moveTo>
                  <a:lnTo>
                    <a:pt x="2571750" y="2150262"/>
                  </a:lnTo>
                  <a:lnTo>
                    <a:pt x="2571750" y="2571743"/>
                  </a:lnTo>
                  <a:lnTo>
                    <a:pt x="2150269" y="2571743"/>
                  </a:lnTo>
                  <a:lnTo>
                    <a:pt x="2150269" y="2150262"/>
                  </a:lnTo>
                  <a:close/>
                  <a:moveTo>
                    <a:pt x="2578894" y="2150262"/>
                  </a:moveTo>
                  <a:lnTo>
                    <a:pt x="3000375" y="2150262"/>
                  </a:lnTo>
                  <a:lnTo>
                    <a:pt x="3000375" y="2571743"/>
                  </a:lnTo>
                  <a:lnTo>
                    <a:pt x="2578894" y="2571743"/>
                  </a:lnTo>
                  <a:lnTo>
                    <a:pt x="2578894" y="2150262"/>
                  </a:lnTo>
                  <a:close/>
                  <a:moveTo>
                    <a:pt x="2578894" y="1721637"/>
                  </a:moveTo>
                  <a:lnTo>
                    <a:pt x="3000375" y="1721637"/>
                  </a:lnTo>
                  <a:lnTo>
                    <a:pt x="3000375" y="2143118"/>
                  </a:lnTo>
                  <a:lnTo>
                    <a:pt x="2578894" y="2143118"/>
                  </a:lnTo>
                  <a:lnTo>
                    <a:pt x="2578894" y="1721637"/>
                  </a:lnTo>
                  <a:close/>
                  <a:moveTo>
                    <a:pt x="3007519" y="1721637"/>
                  </a:moveTo>
                  <a:lnTo>
                    <a:pt x="3429000" y="1721637"/>
                  </a:lnTo>
                  <a:lnTo>
                    <a:pt x="3429000" y="2143118"/>
                  </a:lnTo>
                  <a:lnTo>
                    <a:pt x="3007519" y="2143118"/>
                  </a:lnTo>
                  <a:lnTo>
                    <a:pt x="3007519" y="1721637"/>
                  </a:lnTo>
                  <a:close/>
                  <a:moveTo>
                    <a:pt x="3007519" y="1293019"/>
                  </a:moveTo>
                  <a:lnTo>
                    <a:pt x="3429000" y="1293019"/>
                  </a:lnTo>
                  <a:lnTo>
                    <a:pt x="3429000" y="1714500"/>
                  </a:lnTo>
                  <a:lnTo>
                    <a:pt x="3007519" y="1714500"/>
                  </a:lnTo>
                  <a:lnTo>
                    <a:pt x="3007519" y="1293019"/>
                  </a:lnTo>
                  <a:close/>
                  <a:moveTo>
                    <a:pt x="3007519" y="864394"/>
                  </a:moveTo>
                  <a:lnTo>
                    <a:pt x="3429000" y="864394"/>
                  </a:lnTo>
                  <a:lnTo>
                    <a:pt x="3429000" y="1285875"/>
                  </a:lnTo>
                  <a:lnTo>
                    <a:pt x="3007519" y="1285875"/>
                  </a:lnTo>
                  <a:lnTo>
                    <a:pt x="3007519" y="864394"/>
                  </a:lnTo>
                  <a:close/>
                  <a:moveTo>
                    <a:pt x="3007519" y="435769"/>
                  </a:moveTo>
                  <a:lnTo>
                    <a:pt x="3429000" y="435769"/>
                  </a:lnTo>
                  <a:lnTo>
                    <a:pt x="3429000" y="857250"/>
                  </a:lnTo>
                  <a:lnTo>
                    <a:pt x="3007519" y="857250"/>
                  </a:lnTo>
                  <a:lnTo>
                    <a:pt x="3007519" y="435769"/>
                  </a:lnTo>
                  <a:close/>
                  <a:moveTo>
                    <a:pt x="3000375" y="857250"/>
                  </a:moveTo>
                  <a:lnTo>
                    <a:pt x="2578894" y="857250"/>
                  </a:lnTo>
                  <a:lnTo>
                    <a:pt x="2578894" y="435769"/>
                  </a:lnTo>
                  <a:lnTo>
                    <a:pt x="3000375" y="435769"/>
                  </a:lnTo>
                  <a:lnTo>
                    <a:pt x="3000375" y="857250"/>
                  </a:lnTo>
                  <a:close/>
                  <a:moveTo>
                    <a:pt x="2571750" y="857250"/>
                  </a:moveTo>
                  <a:lnTo>
                    <a:pt x="2150269" y="857250"/>
                  </a:lnTo>
                  <a:lnTo>
                    <a:pt x="2150269" y="435769"/>
                  </a:lnTo>
                  <a:lnTo>
                    <a:pt x="2571750" y="435769"/>
                  </a:lnTo>
                  <a:lnTo>
                    <a:pt x="2571750" y="857250"/>
                  </a:lnTo>
                  <a:close/>
                  <a:moveTo>
                    <a:pt x="2143125" y="857250"/>
                  </a:moveTo>
                  <a:lnTo>
                    <a:pt x="1721644" y="857250"/>
                  </a:lnTo>
                  <a:lnTo>
                    <a:pt x="1721644" y="435769"/>
                  </a:lnTo>
                  <a:lnTo>
                    <a:pt x="2143125" y="435769"/>
                  </a:lnTo>
                  <a:lnTo>
                    <a:pt x="2143125" y="857250"/>
                  </a:lnTo>
                  <a:close/>
                  <a:moveTo>
                    <a:pt x="1714500" y="857250"/>
                  </a:moveTo>
                  <a:lnTo>
                    <a:pt x="1293019" y="857250"/>
                  </a:lnTo>
                  <a:lnTo>
                    <a:pt x="1293019" y="435769"/>
                  </a:lnTo>
                  <a:lnTo>
                    <a:pt x="1714500" y="435769"/>
                  </a:lnTo>
                  <a:lnTo>
                    <a:pt x="1714500" y="857250"/>
                  </a:lnTo>
                  <a:close/>
                  <a:moveTo>
                    <a:pt x="1285875" y="857250"/>
                  </a:moveTo>
                  <a:lnTo>
                    <a:pt x="864394" y="857250"/>
                  </a:lnTo>
                  <a:lnTo>
                    <a:pt x="864394" y="435769"/>
                  </a:lnTo>
                  <a:lnTo>
                    <a:pt x="1285875" y="435769"/>
                  </a:lnTo>
                  <a:lnTo>
                    <a:pt x="1285875" y="857250"/>
                  </a:lnTo>
                  <a:close/>
                  <a:moveTo>
                    <a:pt x="1285875" y="1285875"/>
                  </a:moveTo>
                  <a:lnTo>
                    <a:pt x="864394" y="1285875"/>
                  </a:lnTo>
                  <a:lnTo>
                    <a:pt x="864394" y="864394"/>
                  </a:lnTo>
                  <a:lnTo>
                    <a:pt x="1285875" y="864394"/>
                  </a:lnTo>
                  <a:lnTo>
                    <a:pt x="1285875" y="1285875"/>
                  </a:lnTo>
                  <a:close/>
                  <a:moveTo>
                    <a:pt x="1285875" y="1714493"/>
                  </a:moveTo>
                  <a:lnTo>
                    <a:pt x="864394" y="1714493"/>
                  </a:lnTo>
                  <a:lnTo>
                    <a:pt x="864394" y="1293012"/>
                  </a:lnTo>
                  <a:lnTo>
                    <a:pt x="1285875" y="1293012"/>
                  </a:lnTo>
                  <a:lnTo>
                    <a:pt x="1285875" y="1714493"/>
                  </a:lnTo>
                  <a:close/>
                  <a:moveTo>
                    <a:pt x="1285875" y="2143118"/>
                  </a:moveTo>
                  <a:lnTo>
                    <a:pt x="864394" y="2143118"/>
                  </a:lnTo>
                  <a:lnTo>
                    <a:pt x="864394" y="1721637"/>
                  </a:lnTo>
                  <a:lnTo>
                    <a:pt x="1285875" y="1721637"/>
                  </a:lnTo>
                  <a:lnTo>
                    <a:pt x="1285875" y="2143118"/>
                  </a:lnTo>
                  <a:close/>
                  <a:moveTo>
                    <a:pt x="1285875" y="2571743"/>
                  </a:moveTo>
                  <a:lnTo>
                    <a:pt x="864394" y="2571743"/>
                  </a:lnTo>
                  <a:lnTo>
                    <a:pt x="864394" y="2150262"/>
                  </a:lnTo>
                  <a:lnTo>
                    <a:pt x="1285875" y="2150262"/>
                  </a:lnTo>
                  <a:lnTo>
                    <a:pt x="1285875" y="2571743"/>
                  </a:lnTo>
                  <a:close/>
                  <a:moveTo>
                    <a:pt x="1285875" y="3000368"/>
                  </a:moveTo>
                  <a:lnTo>
                    <a:pt x="864394" y="3000368"/>
                  </a:lnTo>
                  <a:lnTo>
                    <a:pt x="864394" y="2578887"/>
                  </a:lnTo>
                  <a:lnTo>
                    <a:pt x="1285875" y="2578887"/>
                  </a:lnTo>
                  <a:lnTo>
                    <a:pt x="1285875" y="3000368"/>
                  </a:lnTo>
                  <a:close/>
                  <a:moveTo>
                    <a:pt x="1293019" y="2578887"/>
                  </a:moveTo>
                  <a:lnTo>
                    <a:pt x="1714500" y="2578887"/>
                  </a:lnTo>
                  <a:lnTo>
                    <a:pt x="1714500" y="3000368"/>
                  </a:lnTo>
                  <a:lnTo>
                    <a:pt x="1293019" y="3000368"/>
                  </a:lnTo>
                  <a:lnTo>
                    <a:pt x="1293019" y="2578887"/>
                  </a:lnTo>
                  <a:close/>
                  <a:moveTo>
                    <a:pt x="1721644" y="2578887"/>
                  </a:moveTo>
                  <a:lnTo>
                    <a:pt x="2143125" y="2578887"/>
                  </a:lnTo>
                  <a:lnTo>
                    <a:pt x="2143125" y="3000368"/>
                  </a:lnTo>
                  <a:lnTo>
                    <a:pt x="1721644" y="3000368"/>
                  </a:lnTo>
                  <a:lnTo>
                    <a:pt x="1721644" y="2578887"/>
                  </a:lnTo>
                  <a:close/>
                  <a:moveTo>
                    <a:pt x="2150269" y="2578887"/>
                  </a:moveTo>
                  <a:lnTo>
                    <a:pt x="2571750" y="2578887"/>
                  </a:lnTo>
                  <a:lnTo>
                    <a:pt x="2571750" y="3000368"/>
                  </a:lnTo>
                  <a:lnTo>
                    <a:pt x="2150269" y="3000368"/>
                  </a:lnTo>
                  <a:lnTo>
                    <a:pt x="2150269" y="2578887"/>
                  </a:lnTo>
                  <a:close/>
                  <a:moveTo>
                    <a:pt x="2578894" y="2578887"/>
                  </a:moveTo>
                  <a:lnTo>
                    <a:pt x="3000375" y="2578887"/>
                  </a:lnTo>
                  <a:lnTo>
                    <a:pt x="3000375" y="3000368"/>
                  </a:lnTo>
                  <a:lnTo>
                    <a:pt x="2578894" y="3000368"/>
                  </a:lnTo>
                  <a:lnTo>
                    <a:pt x="2578894" y="2578887"/>
                  </a:lnTo>
                  <a:close/>
                  <a:moveTo>
                    <a:pt x="3007519" y="2578887"/>
                  </a:moveTo>
                  <a:lnTo>
                    <a:pt x="3429000" y="2578887"/>
                  </a:lnTo>
                  <a:lnTo>
                    <a:pt x="3429000" y="3000368"/>
                  </a:lnTo>
                  <a:lnTo>
                    <a:pt x="3007519" y="3000368"/>
                  </a:lnTo>
                  <a:lnTo>
                    <a:pt x="3007519" y="2578887"/>
                  </a:lnTo>
                  <a:close/>
                  <a:moveTo>
                    <a:pt x="3007519" y="2150262"/>
                  </a:moveTo>
                  <a:lnTo>
                    <a:pt x="3429000" y="2150262"/>
                  </a:lnTo>
                  <a:lnTo>
                    <a:pt x="3429000" y="2571743"/>
                  </a:lnTo>
                  <a:lnTo>
                    <a:pt x="3007519" y="2571743"/>
                  </a:lnTo>
                  <a:lnTo>
                    <a:pt x="3007519" y="2150262"/>
                  </a:lnTo>
                  <a:close/>
                  <a:moveTo>
                    <a:pt x="3436144" y="2150262"/>
                  </a:moveTo>
                  <a:lnTo>
                    <a:pt x="3857625" y="2150262"/>
                  </a:lnTo>
                  <a:lnTo>
                    <a:pt x="3857625" y="2571743"/>
                  </a:lnTo>
                  <a:lnTo>
                    <a:pt x="3436144" y="2571743"/>
                  </a:lnTo>
                  <a:lnTo>
                    <a:pt x="3436144" y="2150262"/>
                  </a:lnTo>
                  <a:close/>
                  <a:moveTo>
                    <a:pt x="3436144" y="1721637"/>
                  </a:moveTo>
                  <a:lnTo>
                    <a:pt x="3857625" y="1721637"/>
                  </a:lnTo>
                  <a:lnTo>
                    <a:pt x="3857625" y="2143118"/>
                  </a:lnTo>
                  <a:lnTo>
                    <a:pt x="3436144" y="2143118"/>
                  </a:lnTo>
                  <a:lnTo>
                    <a:pt x="3436144" y="1721637"/>
                  </a:lnTo>
                  <a:close/>
                  <a:moveTo>
                    <a:pt x="3436144" y="1293019"/>
                  </a:moveTo>
                  <a:lnTo>
                    <a:pt x="3857625" y="1293019"/>
                  </a:lnTo>
                  <a:lnTo>
                    <a:pt x="3857625" y="1714500"/>
                  </a:lnTo>
                  <a:lnTo>
                    <a:pt x="3436144" y="1714500"/>
                  </a:lnTo>
                  <a:lnTo>
                    <a:pt x="3436144" y="1293019"/>
                  </a:lnTo>
                  <a:close/>
                  <a:moveTo>
                    <a:pt x="3436144" y="864394"/>
                  </a:moveTo>
                  <a:lnTo>
                    <a:pt x="3857625" y="864394"/>
                  </a:lnTo>
                  <a:lnTo>
                    <a:pt x="3857625" y="1285875"/>
                  </a:lnTo>
                  <a:lnTo>
                    <a:pt x="3436144" y="1285875"/>
                  </a:lnTo>
                  <a:lnTo>
                    <a:pt x="3436144" y="864394"/>
                  </a:lnTo>
                  <a:close/>
                  <a:moveTo>
                    <a:pt x="3436144" y="435769"/>
                  </a:moveTo>
                  <a:lnTo>
                    <a:pt x="3857625" y="435769"/>
                  </a:lnTo>
                  <a:lnTo>
                    <a:pt x="3857625" y="857250"/>
                  </a:lnTo>
                  <a:lnTo>
                    <a:pt x="3436144" y="857250"/>
                  </a:lnTo>
                  <a:lnTo>
                    <a:pt x="3436144" y="435769"/>
                  </a:lnTo>
                  <a:close/>
                  <a:moveTo>
                    <a:pt x="3436144" y="7144"/>
                  </a:moveTo>
                  <a:lnTo>
                    <a:pt x="3857625" y="7144"/>
                  </a:lnTo>
                  <a:lnTo>
                    <a:pt x="3857625" y="428625"/>
                  </a:lnTo>
                  <a:lnTo>
                    <a:pt x="3436144" y="428625"/>
                  </a:lnTo>
                  <a:lnTo>
                    <a:pt x="3436144" y="7144"/>
                  </a:lnTo>
                  <a:close/>
                  <a:moveTo>
                    <a:pt x="3429000" y="428625"/>
                  </a:moveTo>
                  <a:lnTo>
                    <a:pt x="3007519" y="428625"/>
                  </a:lnTo>
                  <a:lnTo>
                    <a:pt x="3007519" y="7144"/>
                  </a:lnTo>
                  <a:lnTo>
                    <a:pt x="3429000" y="7144"/>
                  </a:lnTo>
                  <a:lnTo>
                    <a:pt x="3429000" y="428625"/>
                  </a:lnTo>
                  <a:close/>
                  <a:moveTo>
                    <a:pt x="3000375" y="428625"/>
                  </a:moveTo>
                  <a:lnTo>
                    <a:pt x="2578894" y="428625"/>
                  </a:lnTo>
                  <a:lnTo>
                    <a:pt x="2578894" y="7144"/>
                  </a:lnTo>
                  <a:lnTo>
                    <a:pt x="3000375" y="7144"/>
                  </a:lnTo>
                  <a:lnTo>
                    <a:pt x="3000375" y="428625"/>
                  </a:lnTo>
                  <a:close/>
                  <a:moveTo>
                    <a:pt x="2571750" y="428625"/>
                  </a:moveTo>
                  <a:lnTo>
                    <a:pt x="2150269" y="428625"/>
                  </a:lnTo>
                  <a:lnTo>
                    <a:pt x="2150269" y="7144"/>
                  </a:lnTo>
                  <a:lnTo>
                    <a:pt x="2571750" y="7144"/>
                  </a:lnTo>
                  <a:lnTo>
                    <a:pt x="2571750" y="428625"/>
                  </a:lnTo>
                  <a:close/>
                  <a:moveTo>
                    <a:pt x="2143125" y="428625"/>
                  </a:moveTo>
                  <a:lnTo>
                    <a:pt x="1721644" y="428625"/>
                  </a:lnTo>
                  <a:lnTo>
                    <a:pt x="1721644" y="7144"/>
                  </a:lnTo>
                  <a:lnTo>
                    <a:pt x="2143125" y="7144"/>
                  </a:lnTo>
                  <a:lnTo>
                    <a:pt x="2143125" y="428625"/>
                  </a:lnTo>
                  <a:close/>
                  <a:moveTo>
                    <a:pt x="1714500" y="428625"/>
                  </a:moveTo>
                  <a:lnTo>
                    <a:pt x="1293019" y="428625"/>
                  </a:lnTo>
                  <a:lnTo>
                    <a:pt x="1293019" y="7144"/>
                  </a:lnTo>
                  <a:lnTo>
                    <a:pt x="1714500" y="7144"/>
                  </a:lnTo>
                  <a:lnTo>
                    <a:pt x="1714500" y="428625"/>
                  </a:lnTo>
                  <a:close/>
                  <a:moveTo>
                    <a:pt x="1285875" y="428625"/>
                  </a:moveTo>
                  <a:lnTo>
                    <a:pt x="864394" y="428625"/>
                  </a:lnTo>
                  <a:lnTo>
                    <a:pt x="864394" y="7144"/>
                  </a:lnTo>
                  <a:lnTo>
                    <a:pt x="1285875" y="7144"/>
                  </a:lnTo>
                  <a:lnTo>
                    <a:pt x="1285875" y="428625"/>
                  </a:lnTo>
                  <a:close/>
                  <a:moveTo>
                    <a:pt x="857250" y="428625"/>
                  </a:moveTo>
                  <a:lnTo>
                    <a:pt x="435769" y="428625"/>
                  </a:lnTo>
                  <a:lnTo>
                    <a:pt x="435769" y="7144"/>
                  </a:lnTo>
                  <a:lnTo>
                    <a:pt x="857250" y="7144"/>
                  </a:lnTo>
                  <a:lnTo>
                    <a:pt x="857250" y="428625"/>
                  </a:lnTo>
                  <a:close/>
                  <a:moveTo>
                    <a:pt x="857250" y="857250"/>
                  </a:moveTo>
                  <a:lnTo>
                    <a:pt x="435769" y="857250"/>
                  </a:lnTo>
                  <a:lnTo>
                    <a:pt x="435769" y="435769"/>
                  </a:lnTo>
                  <a:lnTo>
                    <a:pt x="857250" y="435769"/>
                  </a:lnTo>
                  <a:lnTo>
                    <a:pt x="857250" y="857250"/>
                  </a:lnTo>
                  <a:close/>
                  <a:moveTo>
                    <a:pt x="857250" y="1285875"/>
                  </a:moveTo>
                  <a:lnTo>
                    <a:pt x="435769" y="1285875"/>
                  </a:lnTo>
                  <a:lnTo>
                    <a:pt x="435769" y="864394"/>
                  </a:lnTo>
                  <a:lnTo>
                    <a:pt x="857250" y="864394"/>
                  </a:lnTo>
                  <a:lnTo>
                    <a:pt x="857250" y="1285875"/>
                  </a:lnTo>
                  <a:close/>
                  <a:moveTo>
                    <a:pt x="857250" y="1714493"/>
                  </a:moveTo>
                  <a:lnTo>
                    <a:pt x="435769" y="1714493"/>
                  </a:lnTo>
                  <a:lnTo>
                    <a:pt x="435769" y="1293012"/>
                  </a:lnTo>
                  <a:lnTo>
                    <a:pt x="857250" y="1293012"/>
                  </a:lnTo>
                  <a:lnTo>
                    <a:pt x="857250" y="1714493"/>
                  </a:lnTo>
                  <a:close/>
                  <a:moveTo>
                    <a:pt x="857250" y="2143118"/>
                  </a:moveTo>
                  <a:lnTo>
                    <a:pt x="435769" y="2143118"/>
                  </a:lnTo>
                  <a:lnTo>
                    <a:pt x="435769" y="1721637"/>
                  </a:lnTo>
                  <a:lnTo>
                    <a:pt x="857250" y="1721637"/>
                  </a:lnTo>
                  <a:lnTo>
                    <a:pt x="857250" y="2143118"/>
                  </a:lnTo>
                  <a:close/>
                  <a:moveTo>
                    <a:pt x="857250" y="2571743"/>
                  </a:moveTo>
                  <a:lnTo>
                    <a:pt x="435769" y="2571743"/>
                  </a:lnTo>
                  <a:lnTo>
                    <a:pt x="435769" y="2150262"/>
                  </a:lnTo>
                  <a:lnTo>
                    <a:pt x="857250" y="2150262"/>
                  </a:lnTo>
                  <a:lnTo>
                    <a:pt x="857250" y="2571743"/>
                  </a:lnTo>
                  <a:close/>
                  <a:moveTo>
                    <a:pt x="857250" y="3000368"/>
                  </a:moveTo>
                  <a:lnTo>
                    <a:pt x="435769" y="3000368"/>
                  </a:lnTo>
                  <a:lnTo>
                    <a:pt x="435769" y="2578887"/>
                  </a:lnTo>
                  <a:lnTo>
                    <a:pt x="857250" y="2578887"/>
                  </a:lnTo>
                  <a:lnTo>
                    <a:pt x="857250" y="3000368"/>
                  </a:lnTo>
                  <a:close/>
                  <a:moveTo>
                    <a:pt x="857250" y="3428993"/>
                  </a:moveTo>
                  <a:lnTo>
                    <a:pt x="435769" y="3428993"/>
                  </a:lnTo>
                  <a:lnTo>
                    <a:pt x="435769" y="3007512"/>
                  </a:lnTo>
                  <a:lnTo>
                    <a:pt x="857250" y="3007512"/>
                  </a:lnTo>
                  <a:lnTo>
                    <a:pt x="857250" y="3428993"/>
                  </a:lnTo>
                  <a:close/>
                  <a:moveTo>
                    <a:pt x="864394" y="3007512"/>
                  </a:moveTo>
                  <a:lnTo>
                    <a:pt x="1285875" y="3007512"/>
                  </a:lnTo>
                  <a:lnTo>
                    <a:pt x="1285875" y="3428993"/>
                  </a:lnTo>
                  <a:lnTo>
                    <a:pt x="864394" y="3428993"/>
                  </a:lnTo>
                  <a:lnTo>
                    <a:pt x="864394" y="3007512"/>
                  </a:lnTo>
                  <a:close/>
                  <a:moveTo>
                    <a:pt x="1293019" y="3007512"/>
                  </a:moveTo>
                  <a:lnTo>
                    <a:pt x="1714500" y="3007512"/>
                  </a:lnTo>
                  <a:lnTo>
                    <a:pt x="1714500" y="3428993"/>
                  </a:lnTo>
                  <a:lnTo>
                    <a:pt x="1293019" y="3428993"/>
                  </a:lnTo>
                  <a:lnTo>
                    <a:pt x="1293019" y="3007512"/>
                  </a:lnTo>
                  <a:close/>
                  <a:moveTo>
                    <a:pt x="1721644" y="3007512"/>
                  </a:moveTo>
                  <a:lnTo>
                    <a:pt x="2143125" y="3007512"/>
                  </a:lnTo>
                  <a:lnTo>
                    <a:pt x="2143125" y="3428993"/>
                  </a:lnTo>
                  <a:lnTo>
                    <a:pt x="1721644" y="3428993"/>
                  </a:lnTo>
                  <a:lnTo>
                    <a:pt x="1721644" y="3007512"/>
                  </a:lnTo>
                  <a:close/>
                  <a:moveTo>
                    <a:pt x="2150269" y="3007512"/>
                  </a:moveTo>
                  <a:lnTo>
                    <a:pt x="2571750" y="3007512"/>
                  </a:lnTo>
                  <a:lnTo>
                    <a:pt x="2571750" y="3428993"/>
                  </a:lnTo>
                  <a:lnTo>
                    <a:pt x="2150269" y="3428993"/>
                  </a:lnTo>
                  <a:lnTo>
                    <a:pt x="2150269" y="3007512"/>
                  </a:lnTo>
                  <a:close/>
                  <a:moveTo>
                    <a:pt x="2578894" y="3007512"/>
                  </a:moveTo>
                  <a:lnTo>
                    <a:pt x="3000375" y="3007512"/>
                  </a:lnTo>
                  <a:lnTo>
                    <a:pt x="3000375" y="3428993"/>
                  </a:lnTo>
                  <a:lnTo>
                    <a:pt x="2578894" y="3428993"/>
                  </a:lnTo>
                  <a:lnTo>
                    <a:pt x="2578894" y="3007512"/>
                  </a:lnTo>
                  <a:close/>
                  <a:moveTo>
                    <a:pt x="3007519" y="3007512"/>
                  </a:moveTo>
                  <a:lnTo>
                    <a:pt x="3429000" y="3007512"/>
                  </a:lnTo>
                  <a:lnTo>
                    <a:pt x="3429000" y="3428993"/>
                  </a:lnTo>
                  <a:lnTo>
                    <a:pt x="3007519" y="3428993"/>
                  </a:lnTo>
                  <a:lnTo>
                    <a:pt x="3007519" y="3007512"/>
                  </a:lnTo>
                  <a:close/>
                  <a:moveTo>
                    <a:pt x="3436144" y="3007512"/>
                  </a:moveTo>
                  <a:lnTo>
                    <a:pt x="3857625" y="3007512"/>
                  </a:lnTo>
                  <a:lnTo>
                    <a:pt x="3857625" y="3428993"/>
                  </a:lnTo>
                  <a:lnTo>
                    <a:pt x="3436144" y="3428993"/>
                  </a:lnTo>
                  <a:lnTo>
                    <a:pt x="3436144" y="3007512"/>
                  </a:lnTo>
                  <a:close/>
                  <a:moveTo>
                    <a:pt x="3436144" y="2578887"/>
                  </a:moveTo>
                  <a:lnTo>
                    <a:pt x="3857625" y="2578887"/>
                  </a:lnTo>
                  <a:lnTo>
                    <a:pt x="3857625" y="3000368"/>
                  </a:lnTo>
                  <a:lnTo>
                    <a:pt x="3436144" y="3000368"/>
                  </a:lnTo>
                  <a:lnTo>
                    <a:pt x="3436144" y="2578887"/>
                  </a:lnTo>
                  <a:close/>
                  <a:moveTo>
                    <a:pt x="3864769" y="2578887"/>
                  </a:moveTo>
                  <a:lnTo>
                    <a:pt x="4286250" y="2578887"/>
                  </a:lnTo>
                  <a:lnTo>
                    <a:pt x="4286250" y="3000368"/>
                  </a:lnTo>
                  <a:lnTo>
                    <a:pt x="3864769" y="3000368"/>
                  </a:lnTo>
                  <a:lnTo>
                    <a:pt x="3864769" y="2578887"/>
                  </a:lnTo>
                  <a:close/>
                  <a:moveTo>
                    <a:pt x="3864769" y="2150262"/>
                  </a:moveTo>
                  <a:lnTo>
                    <a:pt x="4286250" y="2150262"/>
                  </a:lnTo>
                  <a:lnTo>
                    <a:pt x="4286250" y="2571743"/>
                  </a:lnTo>
                  <a:lnTo>
                    <a:pt x="3864769" y="2571743"/>
                  </a:lnTo>
                  <a:lnTo>
                    <a:pt x="3864769" y="2150262"/>
                  </a:lnTo>
                  <a:close/>
                  <a:moveTo>
                    <a:pt x="3864769" y="1721637"/>
                  </a:moveTo>
                  <a:lnTo>
                    <a:pt x="4286250" y="1721637"/>
                  </a:lnTo>
                  <a:lnTo>
                    <a:pt x="4286250" y="2143118"/>
                  </a:lnTo>
                  <a:lnTo>
                    <a:pt x="3864769" y="2143118"/>
                  </a:lnTo>
                  <a:lnTo>
                    <a:pt x="3864769" y="1721637"/>
                  </a:lnTo>
                  <a:close/>
                  <a:moveTo>
                    <a:pt x="3864769" y="1293019"/>
                  </a:moveTo>
                  <a:lnTo>
                    <a:pt x="4286250" y="1293019"/>
                  </a:lnTo>
                  <a:lnTo>
                    <a:pt x="4286250" y="1714500"/>
                  </a:lnTo>
                  <a:lnTo>
                    <a:pt x="3864769" y="1714500"/>
                  </a:lnTo>
                  <a:lnTo>
                    <a:pt x="3864769" y="1293019"/>
                  </a:lnTo>
                  <a:close/>
                  <a:moveTo>
                    <a:pt x="3864769" y="864394"/>
                  </a:moveTo>
                  <a:lnTo>
                    <a:pt x="4286250" y="864394"/>
                  </a:lnTo>
                  <a:lnTo>
                    <a:pt x="4286250" y="1285875"/>
                  </a:lnTo>
                  <a:lnTo>
                    <a:pt x="3864769" y="1285875"/>
                  </a:lnTo>
                  <a:lnTo>
                    <a:pt x="3864769" y="864394"/>
                  </a:lnTo>
                  <a:close/>
                  <a:moveTo>
                    <a:pt x="3864769" y="435769"/>
                  </a:moveTo>
                  <a:lnTo>
                    <a:pt x="4286250" y="435769"/>
                  </a:lnTo>
                  <a:lnTo>
                    <a:pt x="4286250" y="857250"/>
                  </a:lnTo>
                  <a:lnTo>
                    <a:pt x="3864769" y="857250"/>
                  </a:lnTo>
                  <a:lnTo>
                    <a:pt x="3864769" y="435769"/>
                  </a:lnTo>
                  <a:close/>
                  <a:moveTo>
                    <a:pt x="7144" y="7144"/>
                  </a:moveTo>
                  <a:lnTo>
                    <a:pt x="428625" y="7144"/>
                  </a:lnTo>
                  <a:lnTo>
                    <a:pt x="428625" y="428625"/>
                  </a:lnTo>
                  <a:lnTo>
                    <a:pt x="7144" y="428625"/>
                  </a:lnTo>
                  <a:lnTo>
                    <a:pt x="7144" y="7144"/>
                  </a:lnTo>
                  <a:close/>
                  <a:moveTo>
                    <a:pt x="7144" y="435769"/>
                  </a:moveTo>
                  <a:lnTo>
                    <a:pt x="428625" y="435769"/>
                  </a:lnTo>
                  <a:lnTo>
                    <a:pt x="428625" y="857250"/>
                  </a:lnTo>
                  <a:lnTo>
                    <a:pt x="7144" y="857250"/>
                  </a:lnTo>
                  <a:lnTo>
                    <a:pt x="7144" y="435769"/>
                  </a:lnTo>
                  <a:close/>
                  <a:moveTo>
                    <a:pt x="7144" y="864394"/>
                  </a:moveTo>
                  <a:lnTo>
                    <a:pt x="428625" y="864394"/>
                  </a:lnTo>
                  <a:lnTo>
                    <a:pt x="428625" y="1285875"/>
                  </a:lnTo>
                  <a:lnTo>
                    <a:pt x="7144" y="1285875"/>
                  </a:lnTo>
                  <a:lnTo>
                    <a:pt x="7144" y="864394"/>
                  </a:lnTo>
                  <a:close/>
                  <a:moveTo>
                    <a:pt x="7144" y="1293019"/>
                  </a:moveTo>
                  <a:lnTo>
                    <a:pt x="428625" y="1293019"/>
                  </a:lnTo>
                  <a:lnTo>
                    <a:pt x="428625" y="1714500"/>
                  </a:lnTo>
                  <a:lnTo>
                    <a:pt x="7144" y="1714500"/>
                  </a:lnTo>
                  <a:lnTo>
                    <a:pt x="7144" y="1293019"/>
                  </a:lnTo>
                  <a:close/>
                  <a:moveTo>
                    <a:pt x="7144" y="1721637"/>
                  </a:moveTo>
                  <a:lnTo>
                    <a:pt x="428625" y="1721637"/>
                  </a:lnTo>
                  <a:lnTo>
                    <a:pt x="428625" y="2143118"/>
                  </a:lnTo>
                  <a:lnTo>
                    <a:pt x="7144" y="2143118"/>
                  </a:lnTo>
                  <a:lnTo>
                    <a:pt x="7144" y="1721637"/>
                  </a:lnTo>
                  <a:close/>
                  <a:moveTo>
                    <a:pt x="7144" y="2150262"/>
                  </a:moveTo>
                  <a:lnTo>
                    <a:pt x="428625" y="2150262"/>
                  </a:lnTo>
                  <a:lnTo>
                    <a:pt x="428625" y="2571743"/>
                  </a:lnTo>
                  <a:lnTo>
                    <a:pt x="7144" y="2571743"/>
                  </a:lnTo>
                  <a:lnTo>
                    <a:pt x="7144" y="2150262"/>
                  </a:lnTo>
                  <a:close/>
                  <a:moveTo>
                    <a:pt x="7144" y="2578887"/>
                  </a:moveTo>
                  <a:lnTo>
                    <a:pt x="428625" y="2578887"/>
                  </a:lnTo>
                  <a:lnTo>
                    <a:pt x="428625" y="3000368"/>
                  </a:lnTo>
                  <a:lnTo>
                    <a:pt x="7144" y="3000368"/>
                  </a:lnTo>
                  <a:lnTo>
                    <a:pt x="7144" y="2578887"/>
                  </a:lnTo>
                  <a:close/>
                  <a:moveTo>
                    <a:pt x="7144" y="3007512"/>
                  </a:moveTo>
                  <a:lnTo>
                    <a:pt x="428625" y="3007512"/>
                  </a:lnTo>
                  <a:lnTo>
                    <a:pt x="428625" y="3428993"/>
                  </a:lnTo>
                  <a:lnTo>
                    <a:pt x="7144" y="3428993"/>
                  </a:lnTo>
                  <a:lnTo>
                    <a:pt x="7144" y="3007512"/>
                  </a:lnTo>
                  <a:close/>
                  <a:moveTo>
                    <a:pt x="3864769" y="3007512"/>
                  </a:moveTo>
                  <a:lnTo>
                    <a:pt x="4286250" y="3007512"/>
                  </a:lnTo>
                  <a:lnTo>
                    <a:pt x="4286250" y="3428993"/>
                  </a:lnTo>
                  <a:lnTo>
                    <a:pt x="3864769" y="3428993"/>
                  </a:lnTo>
                  <a:lnTo>
                    <a:pt x="3864769" y="3007512"/>
                  </a:lnTo>
                  <a:close/>
                </a:path>
              </a:pathLst>
            </a:custGeom>
            <a:solidFill>
              <a:schemeClr val="bg1"/>
            </a:solidFill>
            <a:ln w="6350" cap="flat">
              <a:solidFill>
                <a:schemeClr val="bg1">
                  <a:lumMod val="95000"/>
                  <a:alpha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F6C134A-B8DD-FD11-7F31-ABEF908EF987}"/>
                </a:ext>
              </a:extLst>
            </p:cNvPr>
            <p:cNvSpPr/>
            <p:nvPr/>
          </p:nvSpPr>
          <p:spPr>
            <a:xfrm rot="18900000">
              <a:off x="5454994" y="2389394"/>
              <a:ext cx="1714490" cy="2317138"/>
            </a:xfrm>
            <a:custGeom>
              <a:avLst/>
              <a:gdLst>
                <a:gd name="connsiteX0" fmla="*/ 0 w 1714490"/>
                <a:gd name="connsiteY0" fmla="*/ 0 h 2317138"/>
                <a:gd name="connsiteX1" fmla="*/ 1714491 w 1714490"/>
                <a:gd name="connsiteY1" fmla="*/ 0 h 2317138"/>
                <a:gd name="connsiteX2" fmla="*/ 1714491 w 1714490"/>
                <a:gd name="connsiteY2" fmla="*/ 2317139 h 2317138"/>
                <a:gd name="connsiteX3" fmla="*/ 0 w 1714490"/>
                <a:gd name="connsiteY3" fmla="*/ 2317139 h 23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490" h="2317138">
                  <a:moveTo>
                    <a:pt x="0" y="0"/>
                  </a:moveTo>
                  <a:lnTo>
                    <a:pt x="1714491" y="0"/>
                  </a:lnTo>
                  <a:lnTo>
                    <a:pt x="1714491" y="2317139"/>
                  </a:lnTo>
                  <a:lnTo>
                    <a:pt x="0" y="2317139"/>
                  </a:lnTo>
                  <a:close/>
                </a:path>
              </a:pathLst>
            </a:custGeom>
            <a:solidFill>
              <a:schemeClr val="bg1"/>
            </a:solidFill>
            <a:ln w="6350" cap="flat">
              <a:solidFill>
                <a:schemeClr val="bg1">
                  <a:lumMod val="95000"/>
                  <a:alpha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86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FE47BBA8-5E1C-39E8-932D-C7750B3827F1}"/>
                </a:ext>
              </a:extLst>
            </p:cNvPr>
            <p:cNvGrpSpPr/>
            <p:nvPr/>
          </p:nvGrpSpPr>
          <p:grpSpPr>
            <a:xfrm>
              <a:off x="6096000" y="1965852"/>
              <a:ext cx="1714500" cy="2596095"/>
              <a:chOff x="6096000" y="1965852"/>
              <a:chExt cx="1714500" cy="2596095"/>
            </a:xfrm>
            <a:solidFill>
              <a:schemeClr val="bg1"/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15883468-1067-9824-2775-C874C0CF341A}"/>
                  </a:ext>
                </a:extLst>
              </p:cNvPr>
              <p:cNvSpPr/>
              <p:nvPr/>
            </p:nvSpPr>
            <p:spPr>
              <a:xfrm>
                <a:off x="6110287" y="1990198"/>
                <a:ext cx="1700212" cy="2571750"/>
              </a:xfrm>
              <a:custGeom>
                <a:avLst/>
                <a:gdLst>
                  <a:gd name="connsiteX0" fmla="*/ 0 w 1700212"/>
                  <a:gd name="connsiteY0" fmla="*/ 0 h 2571750"/>
                  <a:gd name="connsiteX1" fmla="*/ 1700213 w 1700212"/>
                  <a:gd name="connsiteY1" fmla="*/ 0 h 2571750"/>
                  <a:gd name="connsiteX2" fmla="*/ 1700213 w 1700212"/>
                  <a:gd name="connsiteY2" fmla="*/ 2571750 h 2571750"/>
                  <a:gd name="connsiteX3" fmla="*/ 0 w 1700212"/>
                  <a:gd name="connsiteY3" fmla="*/ 2571750 h 257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0212" h="2571750">
                    <a:moveTo>
                      <a:pt x="0" y="0"/>
                    </a:moveTo>
                    <a:lnTo>
                      <a:pt x="1700213" y="0"/>
                    </a:lnTo>
                    <a:lnTo>
                      <a:pt x="1700213" y="2571750"/>
                    </a:lnTo>
                    <a:lnTo>
                      <a:pt x="0" y="257175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88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34FBBDD6-EE1F-50CA-CB76-722AC88BD8A8}"/>
                  </a:ext>
                </a:extLst>
              </p:cNvPr>
              <p:cNvGrpSpPr/>
              <p:nvPr/>
            </p:nvGrpSpPr>
            <p:grpSpPr>
              <a:xfrm>
                <a:off x="6096000" y="1965852"/>
                <a:ext cx="1714500" cy="2571749"/>
                <a:chOff x="6096000" y="1965852"/>
                <a:chExt cx="1714500" cy="2571749"/>
              </a:xfrm>
              <a:grpFill/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3B32B8D6-2DDA-6E04-7D16-575D93CB724E}"/>
                    </a:ext>
                  </a:extLst>
                </p:cNvPr>
                <p:cNvSpPr/>
                <p:nvPr/>
              </p:nvSpPr>
              <p:spPr>
                <a:xfrm>
                  <a:off x="6096000" y="1965852"/>
                  <a:ext cx="1714500" cy="2571749"/>
                </a:xfrm>
                <a:custGeom>
                  <a:avLst/>
                  <a:gdLst>
                    <a:gd name="connsiteX0" fmla="*/ 0 w 1714500"/>
                    <a:gd name="connsiteY0" fmla="*/ 0 h 2571749"/>
                    <a:gd name="connsiteX1" fmla="*/ 1714500 w 1714500"/>
                    <a:gd name="connsiteY1" fmla="*/ 0 h 2571749"/>
                    <a:gd name="connsiteX2" fmla="*/ 1714500 w 1714500"/>
                    <a:gd name="connsiteY2" fmla="*/ 2571750 h 2571749"/>
                    <a:gd name="connsiteX3" fmla="*/ 0 w 1714500"/>
                    <a:gd name="connsiteY3" fmla="*/ 2571750 h 2571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00" h="2571749">
                      <a:moveTo>
                        <a:pt x="0" y="0"/>
                      </a:moveTo>
                      <a:lnTo>
                        <a:pt x="1714500" y="0"/>
                      </a:lnTo>
                      <a:lnTo>
                        <a:pt x="1714500" y="2571750"/>
                      </a:lnTo>
                      <a:lnTo>
                        <a:pt x="0" y="257175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DE88B70B-20AD-E3F1-234B-9F10C69D836D}"/>
                    </a:ext>
                  </a:extLst>
                </p:cNvPr>
                <p:cNvSpPr/>
                <p:nvPr/>
              </p:nvSpPr>
              <p:spPr>
                <a:xfrm>
                  <a:off x="6096000" y="1965852"/>
                  <a:ext cx="1714500" cy="171450"/>
                </a:xfrm>
                <a:custGeom>
                  <a:avLst/>
                  <a:gdLst>
                    <a:gd name="connsiteX0" fmla="*/ 0 w 1714500"/>
                    <a:gd name="connsiteY0" fmla="*/ 0 h 171450"/>
                    <a:gd name="connsiteX1" fmla="*/ 1714500 w 1714500"/>
                    <a:gd name="connsiteY1" fmla="*/ 0 h 171450"/>
                    <a:gd name="connsiteX2" fmla="*/ 1714500 w 1714500"/>
                    <a:gd name="connsiteY2" fmla="*/ 171450 h 171450"/>
                    <a:gd name="connsiteX3" fmla="*/ 0 w 1714500"/>
                    <a:gd name="connsiteY3" fmla="*/ 171450 h 171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00" h="171450">
                      <a:moveTo>
                        <a:pt x="0" y="0"/>
                      </a:moveTo>
                      <a:lnTo>
                        <a:pt x="1714500" y="0"/>
                      </a:lnTo>
                      <a:lnTo>
                        <a:pt x="1714500" y="171450"/>
                      </a:lnTo>
                      <a:lnTo>
                        <a:pt x="0" y="17145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91" name="Graphic 80" descr="Graph paper with calculator, ruler, highlighter, and pencils">
                  <a:extLst>
                    <a:ext uri="{FF2B5EF4-FFF2-40B4-BE49-F238E27FC236}">
                      <a16:creationId xmlns:a16="http://schemas.microsoft.com/office/drawing/2014/main" id="{C8F8C190-4956-8333-B753-7D27137EA971}"/>
                    </a:ext>
                  </a:extLst>
                </p:cNvPr>
                <p:cNvGrpSpPr/>
                <p:nvPr/>
              </p:nvGrpSpPr>
              <p:grpSpPr>
                <a:xfrm>
                  <a:off x="6238875" y="2390905"/>
                  <a:ext cx="1428750" cy="1893100"/>
                  <a:chOff x="6238875" y="2390905"/>
                  <a:chExt cx="1428750" cy="1893100"/>
                </a:xfrm>
                <a:grpFill/>
              </p:grpSpPr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4A3E07B0-BAF9-9737-004E-4124EF0D362F}"/>
                      </a:ext>
                    </a:extLst>
                  </p:cNvPr>
                  <p:cNvSpPr/>
                  <p:nvPr/>
                </p:nvSpPr>
                <p:spPr>
                  <a:xfrm>
                    <a:off x="6239917" y="2390905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9D1AD4F0-EBCC-E614-6E97-36D14723BE8E}"/>
                      </a:ext>
                    </a:extLst>
                  </p:cNvPr>
                  <p:cNvSpPr/>
                  <p:nvPr/>
                </p:nvSpPr>
                <p:spPr>
                  <a:xfrm>
                    <a:off x="6238875" y="2476630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5A6B55CD-9A5A-8005-C54C-2521AB6EED4F}"/>
                      </a:ext>
                    </a:extLst>
                  </p:cNvPr>
                  <p:cNvSpPr/>
                  <p:nvPr/>
                </p:nvSpPr>
                <p:spPr>
                  <a:xfrm>
                    <a:off x="6239917" y="2562355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F60BE352-0E97-9D29-01C4-5C81182FC0E7}"/>
                      </a:ext>
                    </a:extLst>
                  </p:cNvPr>
                  <p:cNvSpPr/>
                  <p:nvPr/>
                </p:nvSpPr>
                <p:spPr>
                  <a:xfrm>
                    <a:off x="6238875" y="2648080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6AC035AA-3A19-D043-82DA-CCAB7D77D8AF}"/>
                      </a:ext>
                    </a:extLst>
                  </p:cNvPr>
                  <p:cNvSpPr/>
                  <p:nvPr/>
                </p:nvSpPr>
                <p:spPr>
                  <a:xfrm>
                    <a:off x="6239917" y="2733805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F2D5B270-AE91-0E82-07AE-D74C43181EFA}"/>
                      </a:ext>
                    </a:extLst>
                  </p:cNvPr>
                  <p:cNvSpPr/>
                  <p:nvPr/>
                </p:nvSpPr>
                <p:spPr>
                  <a:xfrm>
                    <a:off x="6238875" y="2819530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98" name="Freeform: Shape 97">
                    <a:extLst>
                      <a:ext uri="{FF2B5EF4-FFF2-40B4-BE49-F238E27FC236}">
                        <a16:creationId xmlns:a16="http://schemas.microsoft.com/office/drawing/2014/main" id="{96D18E45-931A-20EE-FD87-6096A2EA427C}"/>
                      </a:ext>
                    </a:extLst>
                  </p:cNvPr>
                  <p:cNvSpPr/>
                  <p:nvPr/>
                </p:nvSpPr>
                <p:spPr>
                  <a:xfrm>
                    <a:off x="6239917" y="2905255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99" name="Freeform: Shape 98">
                    <a:extLst>
                      <a:ext uri="{FF2B5EF4-FFF2-40B4-BE49-F238E27FC236}">
                        <a16:creationId xmlns:a16="http://schemas.microsoft.com/office/drawing/2014/main" id="{BB1DDF03-4F5A-DD9E-CDD3-38CEF11194EE}"/>
                      </a:ext>
                    </a:extLst>
                  </p:cNvPr>
                  <p:cNvSpPr/>
                  <p:nvPr/>
                </p:nvSpPr>
                <p:spPr>
                  <a:xfrm>
                    <a:off x="6238875" y="2990980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879CB606-3650-0004-5330-A5C3586FA658}"/>
                      </a:ext>
                    </a:extLst>
                  </p:cNvPr>
                  <p:cNvSpPr/>
                  <p:nvPr/>
                </p:nvSpPr>
                <p:spPr>
                  <a:xfrm>
                    <a:off x="6239917" y="3076705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FB037334-996D-DA12-A276-9F1A7299296C}"/>
                      </a:ext>
                    </a:extLst>
                  </p:cNvPr>
                  <p:cNvSpPr/>
                  <p:nvPr/>
                </p:nvSpPr>
                <p:spPr>
                  <a:xfrm>
                    <a:off x="6238875" y="3162430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18409558-5A50-CEA1-3ABB-54815967278D}"/>
                      </a:ext>
                    </a:extLst>
                  </p:cNvPr>
                  <p:cNvSpPr/>
                  <p:nvPr/>
                </p:nvSpPr>
                <p:spPr>
                  <a:xfrm>
                    <a:off x="6239917" y="3248155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FAB7DB1E-8E22-B486-441C-82252EE1A5CA}"/>
                      </a:ext>
                    </a:extLst>
                  </p:cNvPr>
                  <p:cNvSpPr/>
                  <p:nvPr/>
                </p:nvSpPr>
                <p:spPr>
                  <a:xfrm>
                    <a:off x="6238875" y="3333880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FB66DAE6-73DD-FB92-BCFD-5B478A531701}"/>
                      </a:ext>
                    </a:extLst>
                  </p:cNvPr>
                  <p:cNvSpPr/>
                  <p:nvPr/>
                </p:nvSpPr>
                <p:spPr>
                  <a:xfrm>
                    <a:off x="6239917" y="3419605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33437253-6CAE-D3B9-998B-CE7652D47211}"/>
                      </a:ext>
                    </a:extLst>
                  </p:cNvPr>
                  <p:cNvSpPr/>
                  <p:nvPr/>
                </p:nvSpPr>
                <p:spPr>
                  <a:xfrm>
                    <a:off x="6238875" y="3505338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34C833A8-4C3B-61CA-C90D-04F432476F69}"/>
                      </a:ext>
                    </a:extLst>
                  </p:cNvPr>
                  <p:cNvSpPr/>
                  <p:nvPr/>
                </p:nvSpPr>
                <p:spPr>
                  <a:xfrm>
                    <a:off x="6239917" y="3591063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25914236-D15A-5568-0D66-9C7B718A9D4D}"/>
                      </a:ext>
                    </a:extLst>
                  </p:cNvPr>
                  <p:cNvSpPr/>
                  <p:nvPr/>
                </p:nvSpPr>
                <p:spPr>
                  <a:xfrm>
                    <a:off x="6238875" y="3676788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005877C0-FDD3-B96D-3C00-AF177C93F058}"/>
                      </a:ext>
                    </a:extLst>
                  </p:cNvPr>
                  <p:cNvSpPr/>
                  <p:nvPr/>
                </p:nvSpPr>
                <p:spPr>
                  <a:xfrm>
                    <a:off x="6239917" y="3762513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944A4337-30A2-FD2C-A360-838A5A97809A}"/>
                      </a:ext>
                    </a:extLst>
                  </p:cNvPr>
                  <p:cNvSpPr/>
                  <p:nvPr/>
                </p:nvSpPr>
                <p:spPr>
                  <a:xfrm>
                    <a:off x="6238875" y="3848238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0D33F54C-07EE-7579-E1A7-C6DD073BA9BB}"/>
                      </a:ext>
                    </a:extLst>
                  </p:cNvPr>
                  <p:cNvSpPr/>
                  <p:nvPr/>
                </p:nvSpPr>
                <p:spPr>
                  <a:xfrm>
                    <a:off x="6239917" y="3933963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27AB170A-61BA-08C6-FC61-45AFBE65396A}"/>
                      </a:ext>
                    </a:extLst>
                  </p:cNvPr>
                  <p:cNvSpPr/>
                  <p:nvPr/>
                </p:nvSpPr>
                <p:spPr>
                  <a:xfrm>
                    <a:off x="6238875" y="4019688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6DDE03EF-37B4-8C96-39BF-1464645D7694}"/>
                      </a:ext>
                    </a:extLst>
                  </p:cNvPr>
                  <p:cNvSpPr/>
                  <p:nvPr/>
                </p:nvSpPr>
                <p:spPr>
                  <a:xfrm>
                    <a:off x="6239917" y="4105413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A30CC43E-37B1-D6FA-E0BA-2C2FA3FB0C17}"/>
                      </a:ext>
                    </a:extLst>
                  </p:cNvPr>
                  <p:cNvSpPr/>
                  <p:nvPr/>
                </p:nvSpPr>
                <p:spPr>
                  <a:xfrm>
                    <a:off x="6238875" y="4191138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0008E287-C5E0-E904-B57E-EEAC1FCEBD88}"/>
                      </a:ext>
                    </a:extLst>
                  </p:cNvPr>
                  <p:cNvSpPr/>
                  <p:nvPr/>
                </p:nvSpPr>
                <p:spPr>
                  <a:xfrm>
                    <a:off x="6239917" y="4276863"/>
                    <a:ext cx="1427707" cy="7143"/>
                  </a:xfrm>
                  <a:custGeom>
                    <a:avLst/>
                    <a:gdLst>
                      <a:gd name="connsiteX0" fmla="*/ 0 w 1427707"/>
                      <a:gd name="connsiteY0" fmla="*/ 0 h 7143"/>
                      <a:gd name="connsiteX1" fmla="*/ 1427707 w 1427707"/>
                      <a:gd name="connsiteY1" fmla="*/ 0 h 7143"/>
                      <a:gd name="connsiteX2" fmla="*/ 1427707 w 1427707"/>
                      <a:gd name="connsiteY2" fmla="*/ 7144 h 7143"/>
                      <a:gd name="connsiteX3" fmla="*/ 0 w 1427707"/>
                      <a:gd name="connsiteY3" fmla="*/ 7144 h 7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7707" h="7143">
                        <a:moveTo>
                          <a:pt x="0" y="0"/>
                        </a:moveTo>
                        <a:lnTo>
                          <a:pt x="1427707" y="0"/>
                        </a:lnTo>
                        <a:lnTo>
                          <a:pt x="1427707" y="7144"/>
                        </a:lnTo>
                        <a:lnTo>
                          <a:pt x="0" y="714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9674FB1A-4960-8348-F71C-F49C3E8C2491}"/>
                    </a:ext>
                  </a:extLst>
                </p:cNvPr>
                <p:cNvSpPr/>
                <p:nvPr/>
              </p:nvSpPr>
              <p:spPr>
                <a:xfrm>
                  <a:off x="6310312" y="2014537"/>
                  <a:ext cx="85725" cy="85725"/>
                </a:xfrm>
                <a:custGeom>
                  <a:avLst/>
                  <a:gdLst>
                    <a:gd name="connsiteX0" fmla="*/ 85725 w 85725"/>
                    <a:gd name="connsiteY0" fmla="*/ 42863 h 85725"/>
                    <a:gd name="connsiteX1" fmla="*/ 42863 w 85725"/>
                    <a:gd name="connsiteY1" fmla="*/ 85725 h 85725"/>
                    <a:gd name="connsiteX2" fmla="*/ 0 w 85725"/>
                    <a:gd name="connsiteY2" fmla="*/ 42863 h 85725"/>
                    <a:gd name="connsiteX3" fmla="*/ 42863 w 85725"/>
                    <a:gd name="connsiteY3" fmla="*/ 0 h 85725"/>
                    <a:gd name="connsiteX4" fmla="*/ 85725 w 85725"/>
                    <a:gd name="connsiteY4" fmla="*/ 42863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725" h="85725">
                      <a:moveTo>
                        <a:pt x="85725" y="42863"/>
                      </a:moveTo>
                      <a:cubicBezTo>
                        <a:pt x="85725" y="66537"/>
                        <a:pt x="66537" y="85725"/>
                        <a:pt x="42863" y="85725"/>
                      </a:cubicBezTo>
                      <a:cubicBezTo>
                        <a:pt x="19188" y="85725"/>
                        <a:pt x="0" y="66537"/>
                        <a:pt x="0" y="42863"/>
                      </a:cubicBezTo>
                      <a:cubicBezTo>
                        <a:pt x="0" y="19188"/>
                        <a:pt x="19188" y="0"/>
                        <a:pt x="42863" y="0"/>
                      </a:cubicBezTo>
                      <a:cubicBezTo>
                        <a:pt x="66537" y="0"/>
                        <a:pt x="85725" y="19188"/>
                        <a:pt x="85725" y="42863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206E418B-C193-3873-9B89-B6CD2E754AD3}"/>
                    </a:ext>
                  </a:extLst>
                </p:cNvPr>
                <p:cNvSpPr/>
                <p:nvPr/>
              </p:nvSpPr>
              <p:spPr>
                <a:xfrm>
                  <a:off x="7510462" y="2014537"/>
                  <a:ext cx="85725" cy="85725"/>
                </a:xfrm>
                <a:custGeom>
                  <a:avLst/>
                  <a:gdLst>
                    <a:gd name="connsiteX0" fmla="*/ 85725 w 85725"/>
                    <a:gd name="connsiteY0" fmla="*/ 42863 h 85725"/>
                    <a:gd name="connsiteX1" fmla="*/ 42863 w 85725"/>
                    <a:gd name="connsiteY1" fmla="*/ 85725 h 85725"/>
                    <a:gd name="connsiteX2" fmla="*/ 0 w 85725"/>
                    <a:gd name="connsiteY2" fmla="*/ 42863 h 85725"/>
                    <a:gd name="connsiteX3" fmla="*/ 42863 w 85725"/>
                    <a:gd name="connsiteY3" fmla="*/ 0 h 85725"/>
                    <a:gd name="connsiteX4" fmla="*/ 85725 w 85725"/>
                    <a:gd name="connsiteY4" fmla="*/ 42863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725" h="85725">
                      <a:moveTo>
                        <a:pt x="85725" y="42863"/>
                      </a:moveTo>
                      <a:cubicBezTo>
                        <a:pt x="85725" y="66537"/>
                        <a:pt x="66537" y="85725"/>
                        <a:pt x="42863" y="85725"/>
                      </a:cubicBezTo>
                      <a:cubicBezTo>
                        <a:pt x="19188" y="85725"/>
                        <a:pt x="0" y="66537"/>
                        <a:pt x="0" y="42863"/>
                      </a:cubicBezTo>
                      <a:cubicBezTo>
                        <a:pt x="0" y="19188"/>
                        <a:pt x="19188" y="0"/>
                        <a:pt x="42863" y="0"/>
                      </a:cubicBezTo>
                      <a:cubicBezTo>
                        <a:pt x="66537" y="0"/>
                        <a:pt x="85725" y="19188"/>
                        <a:pt x="85725" y="42863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117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C44B5834-BD61-4A05-872B-E7EAB5D77544}"/>
                </a:ext>
              </a:extLst>
            </p:cNvPr>
            <p:cNvGrpSpPr/>
            <p:nvPr/>
          </p:nvGrpSpPr>
          <p:grpSpPr>
            <a:xfrm>
              <a:off x="6524625" y="2394477"/>
              <a:ext cx="1714500" cy="2596095"/>
              <a:chOff x="6524625" y="2394477"/>
              <a:chExt cx="1714500" cy="2596095"/>
            </a:xfrm>
            <a:solidFill>
              <a:schemeClr val="bg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0423208-F46E-0EB8-2859-5D087EAC6824}"/>
                  </a:ext>
                </a:extLst>
              </p:cNvPr>
              <p:cNvSpPr/>
              <p:nvPr/>
            </p:nvSpPr>
            <p:spPr>
              <a:xfrm>
                <a:off x="6538912" y="2418823"/>
                <a:ext cx="1700212" cy="2571750"/>
              </a:xfrm>
              <a:custGeom>
                <a:avLst/>
                <a:gdLst>
                  <a:gd name="connsiteX0" fmla="*/ 0 w 1700212"/>
                  <a:gd name="connsiteY0" fmla="*/ 0 h 2571750"/>
                  <a:gd name="connsiteX1" fmla="*/ 1700213 w 1700212"/>
                  <a:gd name="connsiteY1" fmla="*/ 0 h 2571750"/>
                  <a:gd name="connsiteX2" fmla="*/ 1700213 w 1700212"/>
                  <a:gd name="connsiteY2" fmla="*/ 2571750 h 2571750"/>
                  <a:gd name="connsiteX3" fmla="*/ 0 w 1700212"/>
                  <a:gd name="connsiteY3" fmla="*/ 2571750 h 257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0212" h="2571750">
                    <a:moveTo>
                      <a:pt x="0" y="0"/>
                    </a:moveTo>
                    <a:lnTo>
                      <a:pt x="1700213" y="0"/>
                    </a:lnTo>
                    <a:lnTo>
                      <a:pt x="1700213" y="2571750"/>
                    </a:lnTo>
                    <a:lnTo>
                      <a:pt x="0" y="257175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119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BAE77F02-FE61-5A63-C27E-286D71B4D7E4}"/>
                  </a:ext>
                </a:extLst>
              </p:cNvPr>
              <p:cNvGrpSpPr/>
              <p:nvPr/>
            </p:nvGrpSpPr>
            <p:grpSpPr>
              <a:xfrm>
                <a:off x="6524625" y="2394477"/>
                <a:ext cx="1714500" cy="2571750"/>
                <a:chOff x="6524625" y="2394477"/>
                <a:chExt cx="1714500" cy="2571750"/>
              </a:xfrm>
              <a:grpFill/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A265F810-F3E6-F9AF-1B81-933C6230998F}"/>
                    </a:ext>
                  </a:extLst>
                </p:cNvPr>
                <p:cNvSpPr/>
                <p:nvPr/>
              </p:nvSpPr>
              <p:spPr>
                <a:xfrm>
                  <a:off x="6524625" y="2394477"/>
                  <a:ext cx="1714500" cy="2571750"/>
                </a:xfrm>
                <a:custGeom>
                  <a:avLst/>
                  <a:gdLst>
                    <a:gd name="connsiteX0" fmla="*/ 1714500 w 1714500"/>
                    <a:gd name="connsiteY0" fmla="*/ 2571750 h 2571750"/>
                    <a:gd name="connsiteX1" fmla="*/ 192881 w 1714500"/>
                    <a:gd name="connsiteY1" fmla="*/ 2571750 h 2571750"/>
                    <a:gd name="connsiteX2" fmla="*/ 0 w 1714500"/>
                    <a:gd name="connsiteY2" fmla="*/ 2571750 h 2571750"/>
                    <a:gd name="connsiteX3" fmla="*/ 0 w 1714500"/>
                    <a:gd name="connsiteY3" fmla="*/ 0 h 2571750"/>
                    <a:gd name="connsiteX4" fmla="*/ 1714500 w 1714500"/>
                    <a:gd name="connsiteY4" fmla="*/ 0 h 2571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4500" h="2571750">
                      <a:moveTo>
                        <a:pt x="1714500" y="2571750"/>
                      </a:moveTo>
                      <a:lnTo>
                        <a:pt x="192881" y="2571750"/>
                      </a:lnTo>
                      <a:lnTo>
                        <a:pt x="0" y="2571750"/>
                      </a:lnTo>
                      <a:lnTo>
                        <a:pt x="0" y="0"/>
                      </a:lnTo>
                      <a:lnTo>
                        <a:pt x="171450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B8E44DCA-86B6-C463-5FC3-76F97E0BFDE2}"/>
                    </a:ext>
                  </a:extLst>
                </p:cNvPr>
                <p:cNvSpPr/>
                <p:nvPr/>
              </p:nvSpPr>
              <p:spPr>
                <a:xfrm>
                  <a:off x="6524625" y="2394477"/>
                  <a:ext cx="1714500" cy="171450"/>
                </a:xfrm>
                <a:custGeom>
                  <a:avLst/>
                  <a:gdLst>
                    <a:gd name="connsiteX0" fmla="*/ 0 w 1714500"/>
                    <a:gd name="connsiteY0" fmla="*/ 0 h 171450"/>
                    <a:gd name="connsiteX1" fmla="*/ 1714500 w 1714500"/>
                    <a:gd name="connsiteY1" fmla="*/ 0 h 171450"/>
                    <a:gd name="connsiteX2" fmla="*/ 1714500 w 1714500"/>
                    <a:gd name="connsiteY2" fmla="*/ 171450 h 171450"/>
                    <a:gd name="connsiteX3" fmla="*/ 0 w 1714500"/>
                    <a:gd name="connsiteY3" fmla="*/ 171450 h 171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00" h="171450">
                      <a:moveTo>
                        <a:pt x="0" y="0"/>
                      </a:moveTo>
                      <a:lnTo>
                        <a:pt x="1714500" y="0"/>
                      </a:lnTo>
                      <a:lnTo>
                        <a:pt x="1714500" y="171450"/>
                      </a:lnTo>
                      <a:lnTo>
                        <a:pt x="0" y="17145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A68DBB75-537C-983D-1A12-56D8990AF82A}"/>
                    </a:ext>
                  </a:extLst>
                </p:cNvPr>
                <p:cNvSpPr/>
                <p:nvPr/>
              </p:nvSpPr>
              <p:spPr>
                <a:xfrm>
                  <a:off x="6663928" y="2819530"/>
                  <a:ext cx="1464468" cy="1893093"/>
                </a:xfrm>
                <a:custGeom>
                  <a:avLst/>
                  <a:gdLst>
                    <a:gd name="connsiteX0" fmla="*/ 0 w 1464468"/>
                    <a:gd name="connsiteY0" fmla="*/ 0 h 1893093"/>
                    <a:gd name="connsiteX1" fmla="*/ 0 w 1464468"/>
                    <a:gd name="connsiteY1" fmla="*/ 1893094 h 1893093"/>
                    <a:gd name="connsiteX2" fmla="*/ 1464469 w 1464468"/>
                    <a:gd name="connsiteY2" fmla="*/ 1893094 h 1893093"/>
                    <a:gd name="connsiteX3" fmla="*/ 1464469 w 1464468"/>
                    <a:gd name="connsiteY3" fmla="*/ 0 h 1893093"/>
                    <a:gd name="connsiteX4" fmla="*/ 0 w 1464468"/>
                    <a:gd name="connsiteY4" fmla="*/ 0 h 1893093"/>
                    <a:gd name="connsiteX5" fmla="*/ 693987 w 1464468"/>
                    <a:gd name="connsiteY5" fmla="*/ 1200157 h 1893093"/>
                    <a:gd name="connsiteX6" fmla="*/ 693987 w 1464468"/>
                    <a:gd name="connsiteY6" fmla="*/ 1121576 h 1893093"/>
                    <a:gd name="connsiteX7" fmla="*/ 772568 w 1464468"/>
                    <a:gd name="connsiteY7" fmla="*/ 1121576 h 1893093"/>
                    <a:gd name="connsiteX8" fmla="*/ 772568 w 1464468"/>
                    <a:gd name="connsiteY8" fmla="*/ 1200157 h 1893093"/>
                    <a:gd name="connsiteX9" fmla="*/ 693987 w 1464468"/>
                    <a:gd name="connsiteY9" fmla="*/ 1200157 h 1893093"/>
                    <a:gd name="connsiteX10" fmla="*/ 772568 w 1464468"/>
                    <a:gd name="connsiteY10" fmla="*/ 1207301 h 1893093"/>
                    <a:gd name="connsiteX11" fmla="*/ 772568 w 1464468"/>
                    <a:gd name="connsiteY11" fmla="*/ 1285882 h 1893093"/>
                    <a:gd name="connsiteX12" fmla="*/ 693987 w 1464468"/>
                    <a:gd name="connsiteY12" fmla="*/ 1285882 h 1893093"/>
                    <a:gd name="connsiteX13" fmla="*/ 693987 w 1464468"/>
                    <a:gd name="connsiteY13" fmla="*/ 1207301 h 1893093"/>
                    <a:gd name="connsiteX14" fmla="*/ 772568 w 1464468"/>
                    <a:gd name="connsiteY14" fmla="*/ 1207301 h 1893093"/>
                    <a:gd name="connsiteX15" fmla="*/ 772568 w 1464468"/>
                    <a:gd name="connsiteY15" fmla="*/ 692951 h 1893093"/>
                    <a:gd name="connsiteX16" fmla="*/ 772568 w 1464468"/>
                    <a:gd name="connsiteY16" fmla="*/ 771532 h 1893093"/>
                    <a:gd name="connsiteX17" fmla="*/ 693987 w 1464468"/>
                    <a:gd name="connsiteY17" fmla="*/ 771532 h 1893093"/>
                    <a:gd name="connsiteX18" fmla="*/ 693987 w 1464468"/>
                    <a:gd name="connsiteY18" fmla="*/ 692951 h 1893093"/>
                    <a:gd name="connsiteX19" fmla="*/ 772568 w 1464468"/>
                    <a:gd name="connsiteY19" fmla="*/ 692951 h 1893093"/>
                    <a:gd name="connsiteX20" fmla="*/ 693987 w 1464468"/>
                    <a:gd name="connsiteY20" fmla="*/ 685807 h 1893093"/>
                    <a:gd name="connsiteX21" fmla="*/ 693987 w 1464468"/>
                    <a:gd name="connsiteY21" fmla="*/ 607226 h 1893093"/>
                    <a:gd name="connsiteX22" fmla="*/ 772568 w 1464468"/>
                    <a:gd name="connsiteY22" fmla="*/ 607226 h 1893093"/>
                    <a:gd name="connsiteX23" fmla="*/ 772568 w 1464468"/>
                    <a:gd name="connsiteY23" fmla="*/ 685807 h 1893093"/>
                    <a:gd name="connsiteX24" fmla="*/ 693987 w 1464468"/>
                    <a:gd name="connsiteY24" fmla="*/ 685807 h 1893093"/>
                    <a:gd name="connsiteX25" fmla="*/ 693987 w 1464468"/>
                    <a:gd name="connsiteY25" fmla="*/ 1028707 h 1893093"/>
                    <a:gd name="connsiteX26" fmla="*/ 693987 w 1464468"/>
                    <a:gd name="connsiteY26" fmla="*/ 950126 h 1893093"/>
                    <a:gd name="connsiteX27" fmla="*/ 772568 w 1464468"/>
                    <a:gd name="connsiteY27" fmla="*/ 950126 h 1893093"/>
                    <a:gd name="connsiteX28" fmla="*/ 772568 w 1464468"/>
                    <a:gd name="connsiteY28" fmla="*/ 1028707 h 1893093"/>
                    <a:gd name="connsiteX29" fmla="*/ 693987 w 1464468"/>
                    <a:gd name="connsiteY29" fmla="*/ 1028707 h 1893093"/>
                    <a:gd name="connsiteX30" fmla="*/ 772568 w 1464468"/>
                    <a:gd name="connsiteY30" fmla="*/ 1035851 h 1893093"/>
                    <a:gd name="connsiteX31" fmla="*/ 772568 w 1464468"/>
                    <a:gd name="connsiteY31" fmla="*/ 1114432 h 1893093"/>
                    <a:gd name="connsiteX32" fmla="*/ 693987 w 1464468"/>
                    <a:gd name="connsiteY32" fmla="*/ 1114432 h 1893093"/>
                    <a:gd name="connsiteX33" fmla="*/ 693987 w 1464468"/>
                    <a:gd name="connsiteY33" fmla="*/ 1035851 h 1893093"/>
                    <a:gd name="connsiteX34" fmla="*/ 772568 w 1464468"/>
                    <a:gd name="connsiteY34" fmla="*/ 1035851 h 1893093"/>
                    <a:gd name="connsiteX35" fmla="*/ 693987 w 1464468"/>
                    <a:gd name="connsiteY35" fmla="*/ 942982 h 1893093"/>
                    <a:gd name="connsiteX36" fmla="*/ 693987 w 1464468"/>
                    <a:gd name="connsiteY36" fmla="*/ 864401 h 1893093"/>
                    <a:gd name="connsiteX37" fmla="*/ 772568 w 1464468"/>
                    <a:gd name="connsiteY37" fmla="*/ 864401 h 1893093"/>
                    <a:gd name="connsiteX38" fmla="*/ 772568 w 1464468"/>
                    <a:gd name="connsiteY38" fmla="*/ 942982 h 1893093"/>
                    <a:gd name="connsiteX39" fmla="*/ 693987 w 1464468"/>
                    <a:gd name="connsiteY39" fmla="*/ 942982 h 1893093"/>
                    <a:gd name="connsiteX40" fmla="*/ 693987 w 1464468"/>
                    <a:gd name="connsiteY40" fmla="*/ 857257 h 1893093"/>
                    <a:gd name="connsiteX41" fmla="*/ 693987 w 1464468"/>
                    <a:gd name="connsiteY41" fmla="*/ 778676 h 1893093"/>
                    <a:gd name="connsiteX42" fmla="*/ 772568 w 1464468"/>
                    <a:gd name="connsiteY42" fmla="*/ 778676 h 1893093"/>
                    <a:gd name="connsiteX43" fmla="*/ 772568 w 1464468"/>
                    <a:gd name="connsiteY43" fmla="*/ 857257 h 1893093"/>
                    <a:gd name="connsiteX44" fmla="*/ 693987 w 1464468"/>
                    <a:gd name="connsiteY44" fmla="*/ 857257 h 1893093"/>
                    <a:gd name="connsiteX45" fmla="*/ 686843 w 1464468"/>
                    <a:gd name="connsiteY45" fmla="*/ 771532 h 1893093"/>
                    <a:gd name="connsiteX46" fmla="*/ 608262 w 1464468"/>
                    <a:gd name="connsiteY46" fmla="*/ 771532 h 1893093"/>
                    <a:gd name="connsiteX47" fmla="*/ 608262 w 1464468"/>
                    <a:gd name="connsiteY47" fmla="*/ 692951 h 1893093"/>
                    <a:gd name="connsiteX48" fmla="*/ 686843 w 1464468"/>
                    <a:gd name="connsiteY48" fmla="*/ 692951 h 1893093"/>
                    <a:gd name="connsiteX49" fmla="*/ 686843 w 1464468"/>
                    <a:gd name="connsiteY49" fmla="*/ 771532 h 1893093"/>
                    <a:gd name="connsiteX50" fmla="*/ 686843 w 1464468"/>
                    <a:gd name="connsiteY50" fmla="*/ 778676 h 1893093"/>
                    <a:gd name="connsiteX51" fmla="*/ 686843 w 1464468"/>
                    <a:gd name="connsiteY51" fmla="*/ 857257 h 1893093"/>
                    <a:gd name="connsiteX52" fmla="*/ 608262 w 1464468"/>
                    <a:gd name="connsiteY52" fmla="*/ 857257 h 1893093"/>
                    <a:gd name="connsiteX53" fmla="*/ 608262 w 1464468"/>
                    <a:gd name="connsiteY53" fmla="*/ 778676 h 1893093"/>
                    <a:gd name="connsiteX54" fmla="*/ 686843 w 1464468"/>
                    <a:gd name="connsiteY54" fmla="*/ 778676 h 1893093"/>
                    <a:gd name="connsiteX55" fmla="*/ 686843 w 1464468"/>
                    <a:gd name="connsiteY55" fmla="*/ 864401 h 1893093"/>
                    <a:gd name="connsiteX56" fmla="*/ 686843 w 1464468"/>
                    <a:gd name="connsiteY56" fmla="*/ 942982 h 1893093"/>
                    <a:gd name="connsiteX57" fmla="*/ 608262 w 1464468"/>
                    <a:gd name="connsiteY57" fmla="*/ 942982 h 1893093"/>
                    <a:gd name="connsiteX58" fmla="*/ 608262 w 1464468"/>
                    <a:gd name="connsiteY58" fmla="*/ 864401 h 1893093"/>
                    <a:gd name="connsiteX59" fmla="*/ 686843 w 1464468"/>
                    <a:gd name="connsiteY59" fmla="*/ 864401 h 1893093"/>
                    <a:gd name="connsiteX60" fmla="*/ 686843 w 1464468"/>
                    <a:gd name="connsiteY60" fmla="*/ 950126 h 1893093"/>
                    <a:gd name="connsiteX61" fmla="*/ 686843 w 1464468"/>
                    <a:gd name="connsiteY61" fmla="*/ 1028707 h 1893093"/>
                    <a:gd name="connsiteX62" fmla="*/ 608262 w 1464468"/>
                    <a:gd name="connsiteY62" fmla="*/ 1028707 h 1893093"/>
                    <a:gd name="connsiteX63" fmla="*/ 608262 w 1464468"/>
                    <a:gd name="connsiteY63" fmla="*/ 950126 h 1893093"/>
                    <a:gd name="connsiteX64" fmla="*/ 686843 w 1464468"/>
                    <a:gd name="connsiteY64" fmla="*/ 950126 h 1893093"/>
                    <a:gd name="connsiteX65" fmla="*/ 686843 w 1464468"/>
                    <a:gd name="connsiteY65" fmla="*/ 1035851 h 1893093"/>
                    <a:gd name="connsiteX66" fmla="*/ 686843 w 1464468"/>
                    <a:gd name="connsiteY66" fmla="*/ 1114432 h 1893093"/>
                    <a:gd name="connsiteX67" fmla="*/ 608262 w 1464468"/>
                    <a:gd name="connsiteY67" fmla="*/ 1114432 h 1893093"/>
                    <a:gd name="connsiteX68" fmla="*/ 608262 w 1464468"/>
                    <a:gd name="connsiteY68" fmla="*/ 1035851 h 1893093"/>
                    <a:gd name="connsiteX69" fmla="*/ 686843 w 1464468"/>
                    <a:gd name="connsiteY69" fmla="*/ 1035851 h 1893093"/>
                    <a:gd name="connsiteX70" fmla="*/ 686843 w 1464468"/>
                    <a:gd name="connsiteY70" fmla="*/ 1121576 h 1893093"/>
                    <a:gd name="connsiteX71" fmla="*/ 686843 w 1464468"/>
                    <a:gd name="connsiteY71" fmla="*/ 1200157 h 1893093"/>
                    <a:gd name="connsiteX72" fmla="*/ 608262 w 1464468"/>
                    <a:gd name="connsiteY72" fmla="*/ 1200157 h 1893093"/>
                    <a:gd name="connsiteX73" fmla="*/ 608262 w 1464468"/>
                    <a:gd name="connsiteY73" fmla="*/ 1121576 h 1893093"/>
                    <a:gd name="connsiteX74" fmla="*/ 686843 w 1464468"/>
                    <a:gd name="connsiteY74" fmla="*/ 1121576 h 1893093"/>
                    <a:gd name="connsiteX75" fmla="*/ 779712 w 1464468"/>
                    <a:gd name="connsiteY75" fmla="*/ 1121576 h 1893093"/>
                    <a:gd name="connsiteX76" fmla="*/ 858293 w 1464468"/>
                    <a:gd name="connsiteY76" fmla="*/ 1121576 h 1893093"/>
                    <a:gd name="connsiteX77" fmla="*/ 858293 w 1464468"/>
                    <a:gd name="connsiteY77" fmla="*/ 1200157 h 1893093"/>
                    <a:gd name="connsiteX78" fmla="*/ 779712 w 1464468"/>
                    <a:gd name="connsiteY78" fmla="*/ 1200157 h 1893093"/>
                    <a:gd name="connsiteX79" fmla="*/ 779712 w 1464468"/>
                    <a:gd name="connsiteY79" fmla="*/ 1121576 h 1893093"/>
                    <a:gd name="connsiteX80" fmla="*/ 779712 w 1464468"/>
                    <a:gd name="connsiteY80" fmla="*/ 1114432 h 1893093"/>
                    <a:gd name="connsiteX81" fmla="*/ 779712 w 1464468"/>
                    <a:gd name="connsiteY81" fmla="*/ 1035851 h 1893093"/>
                    <a:gd name="connsiteX82" fmla="*/ 858293 w 1464468"/>
                    <a:gd name="connsiteY82" fmla="*/ 1035851 h 1893093"/>
                    <a:gd name="connsiteX83" fmla="*/ 858293 w 1464468"/>
                    <a:gd name="connsiteY83" fmla="*/ 1114432 h 1893093"/>
                    <a:gd name="connsiteX84" fmla="*/ 779712 w 1464468"/>
                    <a:gd name="connsiteY84" fmla="*/ 1114432 h 1893093"/>
                    <a:gd name="connsiteX85" fmla="*/ 779712 w 1464468"/>
                    <a:gd name="connsiteY85" fmla="*/ 1028707 h 1893093"/>
                    <a:gd name="connsiteX86" fmla="*/ 779712 w 1464468"/>
                    <a:gd name="connsiteY86" fmla="*/ 950126 h 1893093"/>
                    <a:gd name="connsiteX87" fmla="*/ 858293 w 1464468"/>
                    <a:gd name="connsiteY87" fmla="*/ 950126 h 1893093"/>
                    <a:gd name="connsiteX88" fmla="*/ 858293 w 1464468"/>
                    <a:gd name="connsiteY88" fmla="*/ 1028707 h 1893093"/>
                    <a:gd name="connsiteX89" fmla="*/ 779712 w 1464468"/>
                    <a:gd name="connsiteY89" fmla="*/ 1028707 h 1893093"/>
                    <a:gd name="connsiteX90" fmla="*/ 779712 w 1464468"/>
                    <a:gd name="connsiteY90" fmla="*/ 942982 h 1893093"/>
                    <a:gd name="connsiteX91" fmla="*/ 779712 w 1464468"/>
                    <a:gd name="connsiteY91" fmla="*/ 864401 h 1893093"/>
                    <a:gd name="connsiteX92" fmla="*/ 858293 w 1464468"/>
                    <a:gd name="connsiteY92" fmla="*/ 864401 h 1893093"/>
                    <a:gd name="connsiteX93" fmla="*/ 858293 w 1464468"/>
                    <a:gd name="connsiteY93" fmla="*/ 942982 h 1893093"/>
                    <a:gd name="connsiteX94" fmla="*/ 779712 w 1464468"/>
                    <a:gd name="connsiteY94" fmla="*/ 942982 h 1893093"/>
                    <a:gd name="connsiteX95" fmla="*/ 779712 w 1464468"/>
                    <a:gd name="connsiteY95" fmla="*/ 857257 h 1893093"/>
                    <a:gd name="connsiteX96" fmla="*/ 779712 w 1464468"/>
                    <a:gd name="connsiteY96" fmla="*/ 778676 h 1893093"/>
                    <a:gd name="connsiteX97" fmla="*/ 858293 w 1464468"/>
                    <a:gd name="connsiteY97" fmla="*/ 778676 h 1893093"/>
                    <a:gd name="connsiteX98" fmla="*/ 858293 w 1464468"/>
                    <a:gd name="connsiteY98" fmla="*/ 857257 h 1893093"/>
                    <a:gd name="connsiteX99" fmla="*/ 779712 w 1464468"/>
                    <a:gd name="connsiteY99" fmla="*/ 857257 h 1893093"/>
                    <a:gd name="connsiteX100" fmla="*/ 779712 w 1464468"/>
                    <a:gd name="connsiteY100" fmla="*/ 771532 h 1893093"/>
                    <a:gd name="connsiteX101" fmla="*/ 779712 w 1464468"/>
                    <a:gd name="connsiteY101" fmla="*/ 692951 h 1893093"/>
                    <a:gd name="connsiteX102" fmla="*/ 858293 w 1464468"/>
                    <a:gd name="connsiteY102" fmla="*/ 692951 h 1893093"/>
                    <a:gd name="connsiteX103" fmla="*/ 858293 w 1464468"/>
                    <a:gd name="connsiteY103" fmla="*/ 771532 h 1893093"/>
                    <a:gd name="connsiteX104" fmla="*/ 779712 w 1464468"/>
                    <a:gd name="connsiteY104" fmla="*/ 771532 h 1893093"/>
                    <a:gd name="connsiteX105" fmla="*/ 779712 w 1464468"/>
                    <a:gd name="connsiteY105" fmla="*/ 685807 h 1893093"/>
                    <a:gd name="connsiteX106" fmla="*/ 779712 w 1464468"/>
                    <a:gd name="connsiteY106" fmla="*/ 607226 h 1893093"/>
                    <a:gd name="connsiteX107" fmla="*/ 858293 w 1464468"/>
                    <a:gd name="connsiteY107" fmla="*/ 607226 h 1893093"/>
                    <a:gd name="connsiteX108" fmla="*/ 858293 w 1464468"/>
                    <a:gd name="connsiteY108" fmla="*/ 685807 h 1893093"/>
                    <a:gd name="connsiteX109" fmla="*/ 779712 w 1464468"/>
                    <a:gd name="connsiteY109" fmla="*/ 685807 h 1893093"/>
                    <a:gd name="connsiteX110" fmla="*/ 779712 w 1464468"/>
                    <a:gd name="connsiteY110" fmla="*/ 600075 h 1893093"/>
                    <a:gd name="connsiteX111" fmla="*/ 779712 w 1464468"/>
                    <a:gd name="connsiteY111" fmla="*/ 521494 h 1893093"/>
                    <a:gd name="connsiteX112" fmla="*/ 858293 w 1464468"/>
                    <a:gd name="connsiteY112" fmla="*/ 521494 h 1893093"/>
                    <a:gd name="connsiteX113" fmla="*/ 858293 w 1464468"/>
                    <a:gd name="connsiteY113" fmla="*/ 600075 h 1893093"/>
                    <a:gd name="connsiteX114" fmla="*/ 779712 w 1464468"/>
                    <a:gd name="connsiteY114" fmla="*/ 600075 h 1893093"/>
                    <a:gd name="connsiteX115" fmla="*/ 772568 w 1464468"/>
                    <a:gd name="connsiteY115" fmla="*/ 600075 h 1893093"/>
                    <a:gd name="connsiteX116" fmla="*/ 693987 w 1464468"/>
                    <a:gd name="connsiteY116" fmla="*/ 600075 h 1893093"/>
                    <a:gd name="connsiteX117" fmla="*/ 693987 w 1464468"/>
                    <a:gd name="connsiteY117" fmla="*/ 521494 h 1893093"/>
                    <a:gd name="connsiteX118" fmla="*/ 772568 w 1464468"/>
                    <a:gd name="connsiteY118" fmla="*/ 521494 h 1893093"/>
                    <a:gd name="connsiteX119" fmla="*/ 772568 w 1464468"/>
                    <a:gd name="connsiteY119" fmla="*/ 600075 h 1893093"/>
                    <a:gd name="connsiteX120" fmla="*/ 686843 w 1464468"/>
                    <a:gd name="connsiteY120" fmla="*/ 600075 h 1893093"/>
                    <a:gd name="connsiteX121" fmla="*/ 608262 w 1464468"/>
                    <a:gd name="connsiteY121" fmla="*/ 600075 h 1893093"/>
                    <a:gd name="connsiteX122" fmla="*/ 608262 w 1464468"/>
                    <a:gd name="connsiteY122" fmla="*/ 521494 h 1893093"/>
                    <a:gd name="connsiteX123" fmla="*/ 686843 w 1464468"/>
                    <a:gd name="connsiteY123" fmla="*/ 521494 h 1893093"/>
                    <a:gd name="connsiteX124" fmla="*/ 686843 w 1464468"/>
                    <a:gd name="connsiteY124" fmla="*/ 600075 h 1893093"/>
                    <a:gd name="connsiteX125" fmla="*/ 686843 w 1464468"/>
                    <a:gd name="connsiteY125" fmla="*/ 607219 h 1893093"/>
                    <a:gd name="connsiteX126" fmla="*/ 686843 w 1464468"/>
                    <a:gd name="connsiteY126" fmla="*/ 685800 h 1893093"/>
                    <a:gd name="connsiteX127" fmla="*/ 608262 w 1464468"/>
                    <a:gd name="connsiteY127" fmla="*/ 685800 h 1893093"/>
                    <a:gd name="connsiteX128" fmla="*/ 608262 w 1464468"/>
                    <a:gd name="connsiteY128" fmla="*/ 607219 h 1893093"/>
                    <a:gd name="connsiteX129" fmla="*/ 686843 w 1464468"/>
                    <a:gd name="connsiteY129" fmla="*/ 607219 h 1893093"/>
                    <a:gd name="connsiteX130" fmla="*/ 601118 w 1464468"/>
                    <a:gd name="connsiteY130" fmla="*/ 685807 h 1893093"/>
                    <a:gd name="connsiteX131" fmla="*/ 522537 w 1464468"/>
                    <a:gd name="connsiteY131" fmla="*/ 685807 h 1893093"/>
                    <a:gd name="connsiteX132" fmla="*/ 522537 w 1464468"/>
                    <a:gd name="connsiteY132" fmla="*/ 607226 h 1893093"/>
                    <a:gd name="connsiteX133" fmla="*/ 601118 w 1464468"/>
                    <a:gd name="connsiteY133" fmla="*/ 607226 h 1893093"/>
                    <a:gd name="connsiteX134" fmla="*/ 601118 w 1464468"/>
                    <a:gd name="connsiteY134" fmla="*/ 685807 h 1893093"/>
                    <a:gd name="connsiteX135" fmla="*/ 601118 w 1464468"/>
                    <a:gd name="connsiteY135" fmla="*/ 692951 h 1893093"/>
                    <a:gd name="connsiteX136" fmla="*/ 601118 w 1464468"/>
                    <a:gd name="connsiteY136" fmla="*/ 771532 h 1893093"/>
                    <a:gd name="connsiteX137" fmla="*/ 522537 w 1464468"/>
                    <a:gd name="connsiteY137" fmla="*/ 771532 h 1893093"/>
                    <a:gd name="connsiteX138" fmla="*/ 522537 w 1464468"/>
                    <a:gd name="connsiteY138" fmla="*/ 692951 h 1893093"/>
                    <a:gd name="connsiteX139" fmla="*/ 601118 w 1464468"/>
                    <a:gd name="connsiteY139" fmla="*/ 692951 h 1893093"/>
                    <a:gd name="connsiteX140" fmla="*/ 601118 w 1464468"/>
                    <a:gd name="connsiteY140" fmla="*/ 778676 h 1893093"/>
                    <a:gd name="connsiteX141" fmla="*/ 601118 w 1464468"/>
                    <a:gd name="connsiteY141" fmla="*/ 857257 h 1893093"/>
                    <a:gd name="connsiteX142" fmla="*/ 522537 w 1464468"/>
                    <a:gd name="connsiteY142" fmla="*/ 857257 h 1893093"/>
                    <a:gd name="connsiteX143" fmla="*/ 522537 w 1464468"/>
                    <a:gd name="connsiteY143" fmla="*/ 778676 h 1893093"/>
                    <a:gd name="connsiteX144" fmla="*/ 601118 w 1464468"/>
                    <a:gd name="connsiteY144" fmla="*/ 778676 h 1893093"/>
                    <a:gd name="connsiteX145" fmla="*/ 601118 w 1464468"/>
                    <a:gd name="connsiteY145" fmla="*/ 864401 h 1893093"/>
                    <a:gd name="connsiteX146" fmla="*/ 601118 w 1464468"/>
                    <a:gd name="connsiteY146" fmla="*/ 942982 h 1893093"/>
                    <a:gd name="connsiteX147" fmla="*/ 522537 w 1464468"/>
                    <a:gd name="connsiteY147" fmla="*/ 942982 h 1893093"/>
                    <a:gd name="connsiteX148" fmla="*/ 522537 w 1464468"/>
                    <a:gd name="connsiteY148" fmla="*/ 864401 h 1893093"/>
                    <a:gd name="connsiteX149" fmla="*/ 601118 w 1464468"/>
                    <a:gd name="connsiteY149" fmla="*/ 864401 h 1893093"/>
                    <a:gd name="connsiteX150" fmla="*/ 601118 w 1464468"/>
                    <a:gd name="connsiteY150" fmla="*/ 950126 h 1893093"/>
                    <a:gd name="connsiteX151" fmla="*/ 601118 w 1464468"/>
                    <a:gd name="connsiteY151" fmla="*/ 1028707 h 1893093"/>
                    <a:gd name="connsiteX152" fmla="*/ 522537 w 1464468"/>
                    <a:gd name="connsiteY152" fmla="*/ 1028707 h 1893093"/>
                    <a:gd name="connsiteX153" fmla="*/ 522537 w 1464468"/>
                    <a:gd name="connsiteY153" fmla="*/ 950126 h 1893093"/>
                    <a:gd name="connsiteX154" fmla="*/ 601118 w 1464468"/>
                    <a:gd name="connsiteY154" fmla="*/ 950126 h 1893093"/>
                    <a:gd name="connsiteX155" fmla="*/ 601118 w 1464468"/>
                    <a:gd name="connsiteY155" fmla="*/ 1035851 h 1893093"/>
                    <a:gd name="connsiteX156" fmla="*/ 601118 w 1464468"/>
                    <a:gd name="connsiteY156" fmla="*/ 1114432 h 1893093"/>
                    <a:gd name="connsiteX157" fmla="*/ 522537 w 1464468"/>
                    <a:gd name="connsiteY157" fmla="*/ 1114432 h 1893093"/>
                    <a:gd name="connsiteX158" fmla="*/ 522537 w 1464468"/>
                    <a:gd name="connsiteY158" fmla="*/ 1035851 h 1893093"/>
                    <a:gd name="connsiteX159" fmla="*/ 601118 w 1464468"/>
                    <a:gd name="connsiteY159" fmla="*/ 1035851 h 1893093"/>
                    <a:gd name="connsiteX160" fmla="*/ 601118 w 1464468"/>
                    <a:gd name="connsiteY160" fmla="*/ 1121576 h 1893093"/>
                    <a:gd name="connsiteX161" fmla="*/ 601118 w 1464468"/>
                    <a:gd name="connsiteY161" fmla="*/ 1200157 h 1893093"/>
                    <a:gd name="connsiteX162" fmla="*/ 522537 w 1464468"/>
                    <a:gd name="connsiteY162" fmla="*/ 1200157 h 1893093"/>
                    <a:gd name="connsiteX163" fmla="*/ 522537 w 1464468"/>
                    <a:gd name="connsiteY163" fmla="*/ 1121576 h 1893093"/>
                    <a:gd name="connsiteX164" fmla="*/ 601118 w 1464468"/>
                    <a:gd name="connsiteY164" fmla="*/ 1121576 h 1893093"/>
                    <a:gd name="connsiteX165" fmla="*/ 601118 w 1464468"/>
                    <a:gd name="connsiteY165" fmla="*/ 1207301 h 1893093"/>
                    <a:gd name="connsiteX166" fmla="*/ 601118 w 1464468"/>
                    <a:gd name="connsiteY166" fmla="*/ 1285882 h 1893093"/>
                    <a:gd name="connsiteX167" fmla="*/ 522537 w 1464468"/>
                    <a:gd name="connsiteY167" fmla="*/ 1285882 h 1893093"/>
                    <a:gd name="connsiteX168" fmla="*/ 522537 w 1464468"/>
                    <a:gd name="connsiteY168" fmla="*/ 1207301 h 1893093"/>
                    <a:gd name="connsiteX169" fmla="*/ 601118 w 1464468"/>
                    <a:gd name="connsiteY169" fmla="*/ 1207301 h 1893093"/>
                    <a:gd name="connsiteX170" fmla="*/ 608262 w 1464468"/>
                    <a:gd name="connsiteY170" fmla="*/ 1207301 h 1893093"/>
                    <a:gd name="connsiteX171" fmla="*/ 686843 w 1464468"/>
                    <a:gd name="connsiteY171" fmla="*/ 1207301 h 1893093"/>
                    <a:gd name="connsiteX172" fmla="*/ 686843 w 1464468"/>
                    <a:gd name="connsiteY172" fmla="*/ 1285882 h 1893093"/>
                    <a:gd name="connsiteX173" fmla="*/ 608262 w 1464468"/>
                    <a:gd name="connsiteY173" fmla="*/ 1285882 h 1893093"/>
                    <a:gd name="connsiteX174" fmla="*/ 608262 w 1464468"/>
                    <a:gd name="connsiteY174" fmla="*/ 1207301 h 1893093"/>
                    <a:gd name="connsiteX175" fmla="*/ 686843 w 1464468"/>
                    <a:gd name="connsiteY175" fmla="*/ 1293026 h 1893093"/>
                    <a:gd name="connsiteX176" fmla="*/ 686843 w 1464468"/>
                    <a:gd name="connsiteY176" fmla="*/ 1371607 h 1893093"/>
                    <a:gd name="connsiteX177" fmla="*/ 608262 w 1464468"/>
                    <a:gd name="connsiteY177" fmla="*/ 1371607 h 1893093"/>
                    <a:gd name="connsiteX178" fmla="*/ 608262 w 1464468"/>
                    <a:gd name="connsiteY178" fmla="*/ 1293026 h 1893093"/>
                    <a:gd name="connsiteX179" fmla="*/ 686843 w 1464468"/>
                    <a:gd name="connsiteY179" fmla="*/ 1293026 h 1893093"/>
                    <a:gd name="connsiteX180" fmla="*/ 693987 w 1464468"/>
                    <a:gd name="connsiteY180" fmla="*/ 1293026 h 1893093"/>
                    <a:gd name="connsiteX181" fmla="*/ 772568 w 1464468"/>
                    <a:gd name="connsiteY181" fmla="*/ 1293026 h 1893093"/>
                    <a:gd name="connsiteX182" fmla="*/ 772568 w 1464468"/>
                    <a:gd name="connsiteY182" fmla="*/ 1371607 h 1893093"/>
                    <a:gd name="connsiteX183" fmla="*/ 693987 w 1464468"/>
                    <a:gd name="connsiteY183" fmla="*/ 1371607 h 1893093"/>
                    <a:gd name="connsiteX184" fmla="*/ 693987 w 1464468"/>
                    <a:gd name="connsiteY184" fmla="*/ 1293026 h 1893093"/>
                    <a:gd name="connsiteX185" fmla="*/ 779712 w 1464468"/>
                    <a:gd name="connsiteY185" fmla="*/ 1293026 h 1893093"/>
                    <a:gd name="connsiteX186" fmla="*/ 858293 w 1464468"/>
                    <a:gd name="connsiteY186" fmla="*/ 1293026 h 1893093"/>
                    <a:gd name="connsiteX187" fmla="*/ 858293 w 1464468"/>
                    <a:gd name="connsiteY187" fmla="*/ 1371607 h 1893093"/>
                    <a:gd name="connsiteX188" fmla="*/ 779712 w 1464468"/>
                    <a:gd name="connsiteY188" fmla="*/ 1371607 h 1893093"/>
                    <a:gd name="connsiteX189" fmla="*/ 779712 w 1464468"/>
                    <a:gd name="connsiteY189" fmla="*/ 1293026 h 1893093"/>
                    <a:gd name="connsiteX190" fmla="*/ 779712 w 1464468"/>
                    <a:gd name="connsiteY190" fmla="*/ 1285882 h 1893093"/>
                    <a:gd name="connsiteX191" fmla="*/ 779712 w 1464468"/>
                    <a:gd name="connsiteY191" fmla="*/ 1207301 h 1893093"/>
                    <a:gd name="connsiteX192" fmla="*/ 858293 w 1464468"/>
                    <a:gd name="connsiteY192" fmla="*/ 1207301 h 1893093"/>
                    <a:gd name="connsiteX193" fmla="*/ 858293 w 1464468"/>
                    <a:gd name="connsiteY193" fmla="*/ 1285882 h 1893093"/>
                    <a:gd name="connsiteX194" fmla="*/ 779712 w 1464468"/>
                    <a:gd name="connsiteY194" fmla="*/ 1285882 h 1893093"/>
                    <a:gd name="connsiteX195" fmla="*/ 865437 w 1464468"/>
                    <a:gd name="connsiteY195" fmla="*/ 1207301 h 1893093"/>
                    <a:gd name="connsiteX196" fmla="*/ 944018 w 1464468"/>
                    <a:gd name="connsiteY196" fmla="*/ 1207301 h 1893093"/>
                    <a:gd name="connsiteX197" fmla="*/ 944018 w 1464468"/>
                    <a:gd name="connsiteY197" fmla="*/ 1285882 h 1893093"/>
                    <a:gd name="connsiteX198" fmla="*/ 865437 w 1464468"/>
                    <a:gd name="connsiteY198" fmla="*/ 1285882 h 1893093"/>
                    <a:gd name="connsiteX199" fmla="*/ 865437 w 1464468"/>
                    <a:gd name="connsiteY199" fmla="*/ 1207301 h 1893093"/>
                    <a:gd name="connsiteX200" fmla="*/ 865437 w 1464468"/>
                    <a:gd name="connsiteY200" fmla="*/ 1200157 h 1893093"/>
                    <a:gd name="connsiteX201" fmla="*/ 865437 w 1464468"/>
                    <a:gd name="connsiteY201" fmla="*/ 1121576 h 1893093"/>
                    <a:gd name="connsiteX202" fmla="*/ 944018 w 1464468"/>
                    <a:gd name="connsiteY202" fmla="*/ 1121576 h 1893093"/>
                    <a:gd name="connsiteX203" fmla="*/ 944018 w 1464468"/>
                    <a:gd name="connsiteY203" fmla="*/ 1200157 h 1893093"/>
                    <a:gd name="connsiteX204" fmla="*/ 865437 w 1464468"/>
                    <a:gd name="connsiteY204" fmla="*/ 1200157 h 1893093"/>
                    <a:gd name="connsiteX205" fmla="*/ 865437 w 1464468"/>
                    <a:gd name="connsiteY205" fmla="*/ 1114432 h 1893093"/>
                    <a:gd name="connsiteX206" fmla="*/ 865437 w 1464468"/>
                    <a:gd name="connsiteY206" fmla="*/ 1035851 h 1893093"/>
                    <a:gd name="connsiteX207" fmla="*/ 944018 w 1464468"/>
                    <a:gd name="connsiteY207" fmla="*/ 1035851 h 1893093"/>
                    <a:gd name="connsiteX208" fmla="*/ 944018 w 1464468"/>
                    <a:gd name="connsiteY208" fmla="*/ 1114432 h 1893093"/>
                    <a:gd name="connsiteX209" fmla="*/ 865437 w 1464468"/>
                    <a:gd name="connsiteY209" fmla="*/ 1114432 h 1893093"/>
                    <a:gd name="connsiteX210" fmla="*/ 865437 w 1464468"/>
                    <a:gd name="connsiteY210" fmla="*/ 1028707 h 1893093"/>
                    <a:gd name="connsiteX211" fmla="*/ 865437 w 1464468"/>
                    <a:gd name="connsiteY211" fmla="*/ 950126 h 1893093"/>
                    <a:gd name="connsiteX212" fmla="*/ 944018 w 1464468"/>
                    <a:gd name="connsiteY212" fmla="*/ 950126 h 1893093"/>
                    <a:gd name="connsiteX213" fmla="*/ 944018 w 1464468"/>
                    <a:gd name="connsiteY213" fmla="*/ 1028707 h 1893093"/>
                    <a:gd name="connsiteX214" fmla="*/ 865437 w 1464468"/>
                    <a:gd name="connsiteY214" fmla="*/ 1028707 h 1893093"/>
                    <a:gd name="connsiteX215" fmla="*/ 865437 w 1464468"/>
                    <a:gd name="connsiteY215" fmla="*/ 942982 h 1893093"/>
                    <a:gd name="connsiteX216" fmla="*/ 865437 w 1464468"/>
                    <a:gd name="connsiteY216" fmla="*/ 864401 h 1893093"/>
                    <a:gd name="connsiteX217" fmla="*/ 944018 w 1464468"/>
                    <a:gd name="connsiteY217" fmla="*/ 864401 h 1893093"/>
                    <a:gd name="connsiteX218" fmla="*/ 944018 w 1464468"/>
                    <a:gd name="connsiteY218" fmla="*/ 942982 h 1893093"/>
                    <a:gd name="connsiteX219" fmla="*/ 865437 w 1464468"/>
                    <a:gd name="connsiteY219" fmla="*/ 942982 h 1893093"/>
                    <a:gd name="connsiteX220" fmla="*/ 865437 w 1464468"/>
                    <a:gd name="connsiteY220" fmla="*/ 857257 h 1893093"/>
                    <a:gd name="connsiteX221" fmla="*/ 865437 w 1464468"/>
                    <a:gd name="connsiteY221" fmla="*/ 778676 h 1893093"/>
                    <a:gd name="connsiteX222" fmla="*/ 944018 w 1464468"/>
                    <a:gd name="connsiteY222" fmla="*/ 778676 h 1893093"/>
                    <a:gd name="connsiteX223" fmla="*/ 944018 w 1464468"/>
                    <a:gd name="connsiteY223" fmla="*/ 857257 h 1893093"/>
                    <a:gd name="connsiteX224" fmla="*/ 865437 w 1464468"/>
                    <a:gd name="connsiteY224" fmla="*/ 857257 h 1893093"/>
                    <a:gd name="connsiteX225" fmla="*/ 865437 w 1464468"/>
                    <a:gd name="connsiteY225" fmla="*/ 771532 h 1893093"/>
                    <a:gd name="connsiteX226" fmla="*/ 865437 w 1464468"/>
                    <a:gd name="connsiteY226" fmla="*/ 692951 h 1893093"/>
                    <a:gd name="connsiteX227" fmla="*/ 944018 w 1464468"/>
                    <a:gd name="connsiteY227" fmla="*/ 692951 h 1893093"/>
                    <a:gd name="connsiteX228" fmla="*/ 944018 w 1464468"/>
                    <a:gd name="connsiteY228" fmla="*/ 771532 h 1893093"/>
                    <a:gd name="connsiteX229" fmla="*/ 865437 w 1464468"/>
                    <a:gd name="connsiteY229" fmla="*/ 771532 h 1893093"/>
                    <a:gd name="connsiteX230" fmla="*/ 865437 w 1464468"/>
                    <a:gd name="connsiteY230" fmla="*/ 685807 h 1893093"/>
                    <a:gd name="connsiteX231" fmla="*/ 865437 w 1464468"/>
                    <a:gd name="connsiteY231" fmla="*/ 607226 h 1893093"/>
                    <a:gd name="connsiteX232" fmla="*/ 944018 w 1464468"/>
                    <a:gd name="connsiteY232" fmla="*/ 607226 h 1893093"/>
                    <a:gd name="connsiteX233" fmla="*/ 944018 w 1464468"/>
                    <a:gd name="connsiteY233" fmla="*/ 685807 h 1893093"/>
                    <a:gd name="connsiteX234" fmla="*/ 865437 w 1464468"/>
                    <a:gd name="connsiteY234" fmla="*/ 685807 h 1893093"/>
                    <a:gd name="connsiteX235" fmla="*/ 865437 w 1464468"/>
                    <a:gd name="connsiteY235" fmla="*/ 600075 h 1893093"/>
                    <a:gd name="connsiteX236" fmla="*/ 865437 w 1464468"/>
                    <a:gd name="connsiteY236" fmla="*/ 521494 h 1893093"/>
                    <a:gd name="connsiteX237" fmla="*/ 944018 w 1464468"/>
                    <a:gd name="connsiteY237" fmla="*/ 521494 h 1893093"/>
                    <a:gd name="connsiteX238" fmla="*/ 944018 w 1464468"/>
                    <a:gd name="connsiteY238" fmla="*/ 600075 h 1893093"/>
                    <a:gd name="connsiteX239" fmla="*/ 865437 w 1464468"/>
                    <a:gd name="connsiteY239" fmla="*/ 600075 h 1893093"/>
                    <a:gd name="connsiteX240" fmla="*/ 865437 w 1464468"/>
                    <a:gd name="connsiteY240" fmla="*/ 514350 h 1893093"/>
                    <a:gd name="connsiteX241" fmla="*/ 865437 w 1464468"/>
                    <a:gd name="connsiteY241" fmla="*/ 435769 h 1893093"/>
                    <a:gd name="connsiteX242" fmla="*/ 944018 w 1464468"/>
                    <a:gd name="connsiteY242" fmla="*/ 435769 h 1893093"/>
                    <a:gd name="connsiteX243" fmla="*/ 944018 w 1464468"/>
                    <a:gd name="connsiteY243" fmla="*/ 514350 h 1893093"/>
                    <a:gd name="connsiteX244" fmla="*/ 865437 w 1464468"/>
                    <a:gd name="connsiteY244" fmla="*/ 514350 h 1893093"/>
                    <a:gd name="connsiteX245" fmla="*/ 858293 w 1464468"/>
                    <a:gd name="connsiteY245" fmla="*/ 514350 h 1893093"/>
                    <a:gd name="connsiteX246" fmla="*/ 779712 w 1464468"/>
                    <a:gd name="connsiteY246" fmla="*/ 514350 h 1893093"/>
                    <a:gd name="connsiteX247" fmla="*/ 779712 w 1464468"/>
                    <a:gd name="connsiteY247" fmla="*/ 435769 h 1893093"/>
                    <a:gd name="connsiteX248" fmla="*/ 858293 w 1464468"/>
                    <a:gd name="connsiteY248" fmla="*/ 435769 h 1893093"/>
                    <a:gd name="connsiteX249" fmla="*/ 858293 w 1464468"/>
                    <a:gd name="connsiteY249" fmla="*/ 514350 h 1893093"/>
                    <a:gd name="connsiteX250" fmla="*/ 772568 w 1464468"/>
                    <a:gd name="connsiteY250" fmla="*/ 514350 h 1893093"/>
                    <a:gd name="connsiteX251" fmla="*/ 693987 w 1464468"/>
                    <a:gd name="connsiteY251" fmla="*/ 514350 h 1893093"/>
                    <a:gd name="connsiteX252" fmla="*/ 693987 w 1464468"/>
                    <a:gd name="connsiteY252" fmla="*/ 435769 h 1893093"/>
                    <a:gd name="connsiteX253" fmla="*/ 772568 w 1464468"/>
                    <a:gd name="connsiteY253" fmla="*/ 435769 h 1893093"/>
                    <a:gd name="connsiteX254" fmla="*/ 772568 w 1464468"/>
                    <a:gd name="connsiteY254" fmla="*/ 514350 h 1893093"/>
                    <a:gd name="connsiteX255" fmla="*/ 686843 w 1464468"/>
                    <a:gd name="connsiteY255" fmla="*/ 514350 h 1893093"/>
                    <a:gd name="connsiteX256" fmla="*/ 608262 w 1464468"/>
                    <a:gd name="connsiteY256" fmla="*/ 514350 h 1893093"/>
                    <a:gd name="connsiteX257" fmla="*/ 608262 w 1464468"/>
                    <a:gd name="connsiteY257" fmla="*/ 435769 h 1893093"/>
                    <a:gd name="connsiteX258" fmla="*/ 686843 w 1464468"/>
                    <a:gd name="connsiteY258" fmla="*/ 435769 h 1893093"/>
                    <a:gd name="connsiteX259" fmla="*/ 686843 w 1464468"/>
                    <a:gd name="connsiteY259" fmla="*/ 514350 h 1893093"/>
                    <a:gd name="connsiteX260" fmla="*/ 601118 w 1464468"/>
                    <a:gd name="connsiteY260" fmla="*/ 514350 h 1893093"/>
                    <a:gd name="connsiteX261" fmla="*/ 522537 w 1464468"/>
                    <a:gd name="connsiteY261" fmla="*/ 514350 h 1893093"/>
                    <a:gd name="connsiteX262" fmla="*/ 522537 w 1464468"/>
                    <a:gd name="connsiteY262" fmla="*/ 435769 h 1893093"/>
                    <a:gd name="connsiteX263" fmla="*/ 601118 w 1464468"/>
                    <a:gd name="connsiteY263" fmla="*/ 435769 h 1893093"/>
                    <a:gd name="connsiteX264" fmla="*/ 601118 w 1464468"/>
                    <a:gd name="connsiteY264" fmla="*/ 514350 h 1893093"/>
                    <a:gd name="connsiteX265" fmla="*/ 601118 w 1464468"/>
                    <a:gd name="connsiteY265" fmla="*/ 521494 h 1893093"/>
                    <a:gd name="connsiteX266" fmla="*/ 601118 w 1464468"/>
                    <a:gd name="connsiteY266" fmla="*/ 600075 h 1893093"/>
                    <a:gd name="connsiteX267" fmla="*/ 522537 w 1464468"/>
                    <a:gd name="connsiteY267" fmla="*/ 600075 h 1893093"/>
                    <a:gd name="connsiteX268" fmla="*/ 522537 w 1464468"/>
                    <a:gd name="connsiteY268" fmla="*/ 521494 h 1893093"/>
                    <a:gd name="connsiteX269" fmla="*/ 601118 w 1464468"/>
                    <a:gd name="connsiteY269" fmla="*/ 521494 h 1893093"/>
                    <a:gd name="connsiteX270" fmla="*/ 515393 w 1464468"/>
                    <a:gd name="connsiteY270" fmla="*/ 600075 h 1893093"/>
                    <a:gd name="connsiteX271" fmla="*/ 436812 w 1464468"/>
                    <a:gd name="connsiteY271" fmla="*/ 600075 h 1893093"/>
                    <a:gd name="connsiteX272" fmla="*/ 436812 w 1464468"/>
                    <a:gd name="connsiteY272" fmla="*/ 521494 h 1893093"/>
                    <a:gd name="connsiteX273" fmla="*/ 515393 w 1464468"/>
                    <a:gd name="connsiteY273" fmla="*/ 521494 h 1893093"/>
                    <a:gd name="connsiteX274" fmla="*/ 515393 w 1464468"/>
                    <a:gd name="connsiteY274" fmla="*/ 600075 h 1893093"/>
                    <a:gd name="connsiteX275" fmla="*/ 515393 w 1464468"/>
                    <a:gd name="connsiteY275" fmla="*/ 607219 h 1893093"/>
                    <a:gd name="connsiteX276" fmla="*/ 515393 w 1464468"/>
                    <a:gd name="connsiteY276" fmla="*/ 685800 h 1893093"/>
                    <a:gd name="connsiteX277" fmla="*/ 436812 w 1464468"/>
                    <a:gd name="connsiteY277" fmla="*/ 685800 h 1893093"/>
                    <a:gd name="connsiteX278" fmla="*/ 436812 w 1464468"/>
                    <a:gd name="connsiteY278" fmla="*/ 607219 h 1893093"/>
                    <a:gd name="connsiteX279" fmla="*/ 515393 w 1464468"/>
                    <a:gd name="connsiteY279" fmla="*/ 607219 h 1893093"/>
                    <a:gd name="connsiteX280" fmla="*/ 515393 w 1464468"/>
                    <a:gd name="connsiteY280" fmla="*/ 692951 h 1893093"/>
                    <a:gd name="connsiteX281" fmla="*/ 515393 w 1464468"/>
                    <a:gd name="connsiteY281" fmla="*/ 771532 h 1893093"/>
                    <a:gd name="connsiteX282" fmla="*/ 436812 w 1464468"/>
                    <a:gd name="connsiteY282" fmla="*/ 771532 h 1893093"/>
                    <a:gd name="connsiteX283" fmla="*/ 436812 w 1464468"/>
                    <a:gd name="connsiteY283" fmla="*/ 692951 h 1893093"/>
                    <a:gd name="connsiteX284" fmla="*/ 515393 w 1464468"/>
                    <a:gd name="connsiteY284" fmla="*/ 692951 h 1893093"/>
                    <a:gd name="connsiteX285" fmla="*/ 515393 w 1464468"/>
                    <a:gd name="connsiteY285" fmla="*/ 778676 h 1893093"/>
                    <a:gd name="connsiteX286" fmla="*/ 515393 w 1464468"/>
                    <a:gd name="connsiteY286" fmla="*/ 857257 h 1893093"/>
                    <a:gd name="connsiteX287" fmla="*/ 436812 w 1464468"/>
                    <a:gd name="connsiteY287" fmla="*/ 857257 h 1893093"/>
                    <a:gd name="connsiteX288" fmla="*/ 436812 w 1464468"/>
                    <a:gd name="connsiteY288" fmla="*/ 778676 h 1893093"/>
                    <a:gd name="connsiteX289" fmla="*/ 515393 w 1464468"/>
                    <a:gd name="connsiteY289" fmla="*/ 778676 h 1893093"/>
                    <a:gd name="connsiteX290" fmla="*/ 515393 w 1464468"/>
                    <a:gd name="connsiteY290" fmla="*/ 864401 h 1893093"/>
                    <a:gd name="connsiteX291" fmla="*/ 515393 w 1464468"/>
                    <a:gd name="connsiteY291" fmla="*/ 942982 h 1893093"/>
                    <a:gd name="connsiteX292" fmla="*/ 436812 w 1464468"/>
                    <a:gd name="connsiteY292" fmla="*/ 942982 h 1893093"/>
                    <a:gd name="connsiteX293" fmla="*/ 436812 w 1464468"/>
                    <a:gd name="connsiteY293" fmla="*/ 864401 h 1893093"/>
                    <a:gd name="connsiteX294" fmla="*/ 515393 w 1464468"/>
                    <a:gd name="connsiteY294" fmla="*/ 864401 h 1893093"/>
                    <a:gd name="connsiteX295" fmla="*/ 515393 w 1464468"/>
                    <a:gd name="connsiteY295" fmla="*/ 950126 h 1893093"/>
                    <a:gd name="connsiteX296" fmla="*/ 515393 w 1464468"/>
                    <a:gd name="connsiteY296" fmla="*/ 1028707 h 1893093"/>
                    <a:gd name="connsiteX297" fmla="*/ 436812 w 1464468"/>
                    <a:gd name="connsiteY297" fmla="*/ 1028707 h 1893093"/>
                    <a:gd name="connsiteX298" fmla="*/ 436812 w 1464468"/>
                    <a:gd name="connsiteY298" fmla="*/ 950126 h 1893093"/>
                    <a:gd name="connsiteX299" fmla="*/ 515393 w 1464468"/>
                    <a:gd name="connsiteY299" fmla="*/ 950126 h 1893093"/>
                    <a:gd name="connsiteX300" fmla="*/ 515393 w 1464468"/>
                    <a:gd name="connsiteY300" fmla="*/ 1035851 h 1893093"/>
                    <a:gd name="connsiteX301" fmla="*/ 515393 w 1464468"/>
                    <a:gd name="connsiteY301" fmla="*/ 1114432 h 1893093"/>
                    <a:gd name="connsiteX302" fmla="*/ 436812 w 1464468"/>
                    <a:gd name="connsiteY302" fmla="*/ 1114432 h 1893093"/>
                    <a:gd name="connsiteX303" fmla="*/ 436812 w 1464468"/>
                    <a:gd name="connsiteY303" fmla="*/ 1035851 h 1893093"/>
                    <a:gd name="connsiteX304" fmla="*/ 515393 w 1464468"/>
                    <a:gd name="connsiteY304" fmla="*/ 1035851 h 1893093"/>
                    <a:gd name="connsiteX305" fmla="*/ 515393 w 1464468"/>
                    <a:gd name="connsiteY305" fmla="*/ 1121576 h 1893093"/>
                    <a:gd name="connsiteX306" fmla="*/ 515393 w 1464468"/>
                    <a:gd name="connsiteY306" fmla="*/ 1200157 h 1893093"/>
                    <a:gd name="connsiteX307" fmla="*/ 436812 w 1464468"/>
                    <a:gd name="connsiteY307" fmla="*/ 1200157 h 1893093"/>
                    <a:gd name="connsiteX308" fmla="*/ 436812 w 1464468"/>
                    <a:gd name="connsiteY308" fmla="*/ 1121576 h 1893093"/>
                    <a:gd name="connsiteX309" fmla="*/ 515393 w 1464468"/>
                    <a:gd name="connsiteY309" fmla="*/ 1121576 h 1893093"/>
                    <a:gd name="connsiteX310" fmla="*/ 515393 w 1464468"/>
                    <a:gd name="connsiteY310" fmla="*/ 1207301 h 1893093"/>
                    <a:gd name="connsiteX311" fmla="*/ 515393 w 1464468"/>
                    <a:gd name="connsiteY311" fmla="*/ 1285882 h 1893093"/>
                    <a:gd name="connsiteX312" fmla="*/ 436812 w 1464468"/>
                    <a:gd name="connsiteY312" fmla="*/ 1285882 h 1893093"/>
                    <a:gd name="connsiteX313" fmla="*/ 436812 w 1464468"/>
                    <a:gd name="connsiteY313" fmla="*/ 1207301 h 1893093"/>
                    <a:gd name="connsiteX314" fmla="*/ 515393 w 1464468"/>
                    <a:gd name="connsiteY314" fmla="*/ 1207301 h 1893093"/>
                    <a:gd name="connsiteX315" fmla="*/ 515393 w 1464468"/>
                    <a:gd name="connsiteY315" fmla="*/ 1293026 h 1893093"/>
                    <a:gd name="connsiteX316" fmla="*/ 515393 w 1464468"/>
                    <a:gd name="connsiteY316" fmla="*/ 1371607 h 1893093"/>
                    <a:gd name="connsiteX317" fmla="*/ 436812 w 1464468"/>
                    <a:gd name="connsiteY317" fmla="*/ 1371607 h 1893093"/>
                    <a:gd name="connsiteX318" fmla="*/ 436812 w 1464468"/>
                    <a:gd name="connsiteY318" fmla="*/ 1293026 h 1893093"/>
                    <a:gd name="connsiteX319" fmla="*/ 515393 w 1464468"/>
                    <a:gd name="connsiteY319" fmla="*/ 1293026 h 1893093"/>
                    <a:gd name="connsiteX320" fmla="*/ 522537 w 1464468"/>
                    <a:gd name="connsiteY320" fmla="*/ 1293026 h 1893093"/>
                    <a:gd name="connsiteX321" fmla="*/ 601118 w 1464468"/>
                    <a:gd name="connsiteY321" fmla="*/ 1293026 h 1893093"/>
                    <a:gd name="connsiteX322" fmla="*/ 601118 w 1464468"/>
                    <a:gd name="connsiteY322" fmla="*/ 1371607 h 1893093"/>
                    <a:gd name="connsiteX323" fmla="*/ 522537 w 1464468"/>
                    <a:gd name="connsiteY323" fmla="*/ 1371607 h 1893093"/>
                    <a:gd name="connsiteX324" fmla="*/ 522537 w 1464468"/>
                    <a:gd name="connsiteY324" fmla="*/ 1293026 h 1893093"/>
                    <a:gd name="connsiteX325" fmla="*/ 601118 w 1464468"/>
                    <a:gd name="connsiteY325" fmla="*/ 1378751 h 1893093"/>
                    <a:gd name="connsiteX326" fmla="*/ 601118 w 1464468"/>
                    <a:gd name="connsiteY326" fmla="*/ 1457332 h 1893093"/>
                    <a:gd name="connsiteX327" fmla="*/ 522537 w 1464468"/>
                    <a:gd name="connsiteY327" fmla="*/ 1457332 h 1893093"/>
                    <a:gd name="connsiteX328" fmla="*/ 522537 w 1464468"/>
                    <a:gd name="connsiteY328" fmla="*/ 1378751 h 1893093"/>
                    <a:gd name="connsiteX329" fmla="*/ 601118 w 1464468"/>
                    <a:gd name="connsiteY329" fmla="*/ 1378751 h 1893093"/>
                    <a:gd name="connsiteX330" fmla="*/ 608262 w 1464468"/>
                    <a:gd name="connsiteY330" fmla="*/ 1378751 h 1893093"/>
                    <a:gd name="connsiteX331" fmla="*/ 686843 w 1464468"/>
                    <a:gd name="connsiteY331" fmla="*/ 1378751 h 1893093"/>
                    <a:gd name="connsiteX332" fmla="*/ 686843 w 1464468"/>
                    <a:gd name="connsiteY332" fmla="*/ 1457332 h 1893093"/>
                    <a:gd name="connsiteX333" fmla="*/ 608262 w 1464468"/>
                    <a:gd name="connsiteY333" fmla="*/ 1457332 h 1893093"/>
                    <a:gd name="connsiteX334" fmla="*/ 608262 w 1464468"/>
                    <a:gd name="connsiteY334" fmla="*/ 1378751 h 1893093"/>
                    <a:gd name="connsiteX335" fmla="*/ 693987 w 1464468"/>
                    <a:gd name="connsiteY335" fmla="*/ 1378751 h 1893093"/>
                    <a:gd name="connsiteX336" fmla="*/ 772568 w 1464468"/>
                    <a:gd name="connsiteY336" fmla="*/ 1378751 h 1893093"/>
                    <a:gd name="connsiteX337" fmla="*/ 772568 w 1464468"/>
                    <a:gd name="connsiteY337" fmla="*/ 1457332 h 1893093"/>
                    <a:gd name="connsiteX338" fmla="*/ 693987 w 1464468"/>
                    <a:gd name="connsiteY338" fmla="*/ 1457332 h 1893093"/>
                    <a:gd name="connsiteX339" fmla="*/ 693987 w 1464468"/>
                    <a:gd name="connsiteY339" fmla="*/ 1378751 h 1893093"/>
                    <a:gd name="connsiteX340" fmla="*/ 779712 w 1464468"/>
                    <a:gd name="connsiteY340" fmla="*/ 1378751 h 1893093"/>
                    <a:gd name="connsiteX341" fmla="*/ 858293 w 1464468"/>
                    <a:gd name="connsiteY341" fmla="*/ 1378751 h 1893093"/>
                    <a:gd name="connsiteX342" fmla="*/ 858293 w 1464468"/>
                    <a:gd name="connsiteY342" fmla="*/ 1457332 h 1893093"/>
                    <a:gd name="connsiteX343" fmla="*/ 779712 w 1464468"/>
                    <a:gd name="connsiteY343" fmla="*/ 1457332 h 1893093"/>
                    <a:gd name="connsiteX344" fmla="*/ 779712 w 1464468"/>
                    <a:gd name="connsiteY344" fmla="*/ 1378751 h 1893093"/>
                    <a:gd name="connsiteX345" fmla="*/ 865437 w 1464468"/>
                    <a:gd name="connsiteY345" fmla="*/ 1378751 h 1893093"/>
                    <a:gd name="connsiteX346" fmla="*/ 944018 w 1464468"/>
                    <a:gd name="connsiteY346" fmla="*/ 1378751 h 1893093"/>
                    <a:gd name="connsiteX347" fmla="*/ 944018 w 1464468"/>
                    <a:gd name="connsiteY347" fmla="*/ 1457332 h 1893093"/>
                    <a:gd name="connsiteX348" fmla="*/ 865437 w 1464468"/>
                    <a:gd name="connsiteY348" fmla="*/ 1457332 h 1893093"/>
                    <a:gd name="connsiteX349" fmla="*/ 865437 w 1464468"/>
                    <a:gd name="connsiteY349" fmla="*/ 1378751 h 1893093"/>
                    <a:gd name="connsiteX350" fmla="*/ 865437 w 1464468"/>
                    <a:gd name="connsiteY350" fmla="*/ 1371607 h 1893093"/>
                    <a:gd name="connsiteX351" fmla="*/ 865437 w 1464468"/>
                    <a:gd name="connsiteY351" fmla="*/ 1293026 h 1893093"/>
                    <a:gd name="connsiteX352" fmla="*/ 944018 w 1464468"/>
                    <a:gd name="connsiteY352" fmla="*/ 1293026 h 1893093"/>
                    <a:gd name="connsiteX353" fmla="*/ 944018 w 1464468"/>
                    <a:gd name="connsiteY353" fmla="*/ 1371607 h 1893093"/>
                    <a:gd name="connsiteX354" fmla="*/ 865437 w 1464468"/>
                    <a:gd name="connsiteY354" fmla="*/ 1371607 h 1893093"/>
                    <a:gd name="connsiteX355" fmla="*/ 951162 w 1464468"/>
                    <a:gd name="connsiteY355" fmla="*/ 1293026 h 1893093"/>
                    <a:gd name="connsiteX356" fmla="*/ 1029743 w 1464468"/>
                    <a:gd name="connsiteY356" fmla="*/ 1293026 h 1893093"/>
                    <a:gd name="connsiteX357" fmla="*/ 1029743 w 1464468"/>
                    <a:gd name="connsiteY357" fmla="*/ 1371607 h 1893093"/>
                    <a:gd name="connsiteX358" fmla="*/ 951162 w 1464468"/>
                    <a:gd name="connsiteY358" fmla="*/ 1371607 h 1893093"/>
                    <a:gd name="connsiteX359" fmla="*/ 951162 w 1464468"/>
                    <a:gd name="connsiteY359" fmla="*/ 1293026 h 1893093"/>
                    <a:gd name="connsiteX360" fmla="*/ 951162 w 1464468"/>
                    <a:gd name="connsiteY360" fmla="*/ 1285882 h 1893093"/>
                    <a:gd name="connsiteX361" fmla="*/ 951162 w 1464468"/>
                    <a:gd name="connsiteY361" fmla="*/ 1207301 h 1893093"/>
                    <a:gd name="connsiteX362" fmla="*/ 1029743 w 1464468"/>
                    <a:gd name="connsiteY362" fmla="*/ 1207301 h 1893093"/>
                    <a:gd name="connsiteX363" fmla="*/ 1029743 w 1464468"/>
                    <a:gd name="connsiteY363" fmla="*/ 1285882 h 1893093"/>
                    <a:gd name="connsiteX364" fmla="*/ 951162 w 1464468"/>
                    <a:gd name="connsiteY364" fmla="*/ 1285882 h 1893093"/>
                    <a:gd name="connsiteX365" fmla="*/ 951162 w 1464468"/>
                    <a:gd name="connsiteY365" fmla="*/ 1200157 h 1893093"/>
                    <a:gd name="connsiteX366" fmla="*/ 951162 w 1464468"/>
                    <a:gd name="connsiteY366" fmla="*/ 1121576 h 1893093"/>
                    <a:gd name="connsiteX367" fmla="*/ 1029743 w 1464468"/>
                    <a:gd name="connsiteY367" fmla="*/ 1121576 h 1893093"/>
                    <a:gd name="connsiteX368" fmla="*/ 1029743 w 1464468"/>
                    <a:gd name="connsiteY368" fmla="*/ 1200157 h 1893093"/>
                    <a:gd name="connsiteX369" fmla="*/ 951162 w 1464468"/>
                    <a:gd name="connsiteY369" fmla="*/ 1200157 h 1893093"/>
                    <a:gd name="connsiteX370" fmla="*/ 951162 w 1464468"/>
                    <a:gd name="connsiteY370" fmla="*/ 1114432 h 1893093"/>
                    <a:gd name="connsiteX371" fmla="*/ 951162 w 1464468"/>
                    <a:gd name="connsiteY371" fmla="*/ 1035851 h 1893093"/>
                    <a:gd name="connsiteX372" fmla="*/ 1029743 w 1464468"/>
                    <a:gd name="connsiteY372" fmla="*/ 1035851 h 1893093"/>
                    <a:gd name="connsiteX373" fmla="*/ 1029743 w 1464468"/>
                    <a:gd name="connsiteY373" fmla="*/ 1114432 h 1893093"/>
                    <a:gd name="connsiteX374" fmla="*/ 951162 w 1464468"/>
                    <a:gd name="connsiteY374" fmla="*/ 1114432 h 1893093"/>
                    <a:gd name="connsiteX375" fmla="*/ 951162 w 1464468"/>
                    <a:gd name="connsiteY375" fmla="*/ 1028707 h 1893093"/>
                    <a:gd name="connsiteX376" fmla="*/ 951162 w 1464468"/>
                    <a:gd name="connsiteY376" fmla="*/ 950126 h 1893093"/>
                    <a:gd name="connsiteX377" fmla="*/ 1029743 w 1464468"/>
                    <a:gd name="connsiteY377" fmla="*/ 950126 h 1893093"/>
                    <a:gd name="connsiteX378" fmla="*/ 1029743 w 1464468"/>
                    <a:gd name="connsiteY378" fmla="*/ 1028707 h 1893093"/>
                    <a:gd name="connsiteX379" fmla="*/ 951162 w 1464468"/>
                    <a:gd name="connsiteY379" fmla="*/ 1028707 h 1893093"/>
                    <a:gd name="connsiteX380" fmla="*/ 951162 w 1464468"/>
                    <a:gd name="connsiteY380" fmla="*/ 942982 h 1893093"/>
                    <a:gd name="connsiteX381" fmla="*/ 951162 w 1464468"/>
                    <a:gd name="connsiteY381" fmla="*/ 864401 h 1893093"/>
                    <a:gd name="connsiteX382" fmla="*/ 1029743 w 1464468"/>
                    <a:gd name="connsiteY382" fmla="*/ 864401 h 1893093"/>
                    <a:gd name="connsiteX383" fmla="*/ 1029743 w 1464468"/>
                    <a:gd name="connsiteY383" fmla="*/ 942982 h 1893093"/>
                    <a:gd name="connsiteX384" fmla="*/ 951162 w 1464468"/>
                    <a:gd name="connsiteY384" fmla="*/ 942982 h 1893093"/>
                    <a:gd name="connsiteX385" fmla="*/ 951162 w 1464468"/>
                    <a:gd name="connsiteY385" fmla="*/ 857257 h 1893093"/>
                    <a:gd name="connsiteX386" fmla="*/ 951162 w 1464468"/>
                    <a:gd name="connsiteY386" fmla="*/ 778676 h 1893093"/>
                    <a:gd name="connsiteX387" fmla="*/ 1029743 w 1464468"/>
                    <a:gd name="connsiteY387" fmla="*/ 778676 h 1893093"/>
                    <a:gd name="connsiteX388" fmla="*/ 1029743 w 1464468"/>
                    <a:gd name="connsiteY388" fmla="*/ 857257 h 1893093"/>
                    <a:gd name="connsiteX389" fmla="*/ 951162 w 1464468"/>
                    <a:gd name="connsiteY389" fmla="*/ 857257 h 1893093"/>
                    <a:gd name="connsiteX390" fmla="*/ 951162 w 1464468"/>
                    <a:gd name="connsiteY390" fmla="*/ 771532 h 1893093"/>
                    <a:gd name="connsiteX391" fmla="*/ 951162 w 1464468"/>
                    <a:gd name="connsiteY391" fmla="*/ 692951 h 1893093"/>
                    <a:gd name="connsiteX392" fmla="*/ 1029743 w 1464468"/>
                    <a:gd name="connsiteY392" fmla="*/ 692951 h 1893093"/>
                    <a:gd name="connsiteX393" fmla="*/ 1029743 w 1464468"/>
                    <a:gd name="connsiteY393" fmla="*/ 771532 h 1893093"/>
                    <a:gd name="connsiteX394" fmla="*/ 951162 w 1464468"/>
                    <a:gd name="connsiteY394" fmla="*/ 771532 h 1893093"/>
                    <a:gd name="connsiteX395" fmla="*/ 951162 w 1464468"/>
                    <a:gd name="connsiteY395" fmla="*/ 685807 h 1893093"/>
                    <a:gd name="connsiteX396" fmla="*/ 951162 w 1464468"/>
                    <a:gd name="connsiteY396" fmla="*/ 607226 h 1893093"/>
                    <a:gd name="connsiteX397" fmla="*/ 1029743 w 1464468"/>
                    <a:gd name="connsiteY397" fmla="*/ 607226 h 1893093"/>
                    <a:gd name="connsiteX398" fmla="*/ 1029743 w 1464468"/>
                    <a:gd name="connsiteY398" fmla="*/ 685807 h 1893093"/>
                    <a:gd name="connsiteX399" fmla="*/ 951162 w 1464468"/>
                    <a:gd name="connsiteY399" fmla="*/ 685807 h 1893093"/>
                    <a:gd name="connsiteX400" fmla="*/ 951162 w 1464468"/>
                    <a:gd name="connsiteY400" fmla="*/ 600075 h 1893093"/>
                    <a:gd name="connsiteX401" fmla="*/ 951162 w 1464468"/>
                    <a:gd name="connsiteY401" fmla="*/ 521494 h 1893093"/>
                    <a:gd name="connsiteX402" fmla="*/ 1029743 w 1464468"/>
                    <a:gd name="connsiteY402" fmla="*/ 521494 h 1893093"/>
                    <a:gd name="connsiteX403" fmla="*/ 1029743 w 1464468"/>
                    <a:gd name="connsiteY403" fmla="*/ 600075 h 1893093"/>
                    <a:gd name="connsiteX404" fmla="*/ 951162 w 1464468"/>
                    <a:gd name="connsiteY404" fmla="*/ 600075 h 1893093"/>
                    <a:gd name="connsiteX405" fmla="*/ 951162 w 1464468"/>
                    <a:gd name="connsiteY405" fmla="*/ 514350 h 1893093"/>
                    <a:gd name="connsiteX406" fmla="*/ 951162 w 1464468"/>
                    <a:gd name="connsiteY406" fmla="*/ 435769 h 1893093"/>
                    <a:gd name="connsiteX407" fmla="*/ 1029743 w 1464468"/>
                    <a:gd name="connsiteY407" fmla="*/ 435769 h 1893093"/>
                    <a:gd name="connsiteX408" fmla="*/ 1029743 w 1464468"/>
                    <a:gd name="connsiteY408" fmla="*/ 514350 h 1893093"/>
                    <a:gd name="connsiteX409" fmla="*/ 951162 w 1464468"/>
                    <a:gd name="connsiteY409" fmla="*/ 514350 h 1893093"/>
                    <a:gd name="connsiteX410" fmla="*/ 951162 w 1464468"/>
                    <a:gd name="connsiteY410" fmla="*/ 428625 h 1893093"/>
                    <a:gd name="connsiteX411" fmla="*/ 951162 w 1464468"/>
                    <a:gd name="connsiteY411" fmla="*/ 350044 h 1893093"/>
                    <a:gd name="connsiteX412" fmla="*/ 1029743 w 1464468"/>
                    <a:gd name="connsiteY412" fmla="*/ 350044 h 1893093"/>
                    <a:gd name="connsiteX413" fmla="*/ 1029743 w 1464468"/>
                    <a:gd name="connsiteY413" fmla="*/ 428625 h 1893093"/>
                    <a:gd name="connsiteX414" fmla="*/ 951162 w 1464468"/>
                    <a:gd name="connsiteY414" fmla="*/ 428625 h 1893093"/>
                    <a:gd name="connsiteX415" fmla="*/ 944018 w 1464468"/>
                    <a:gd name="connsiteY415" fmla="*/ 428625 h 1893093"/>
                    <a:gd name="connsiteX416" fmla="*/ 865437 w 1464468"/>
                    <a:gd name="connsiteY416" fmla="*/ 428625 h 1893093"/>
                    <a:gd name="connsiteX417" fmla="*/ 865437 w 1464468"/>
                    <a:gd name="connsiteY417" fmla="*/ 350044 h 1893093"/>
                    <a:gd name="connsiteX418" fmla="*/ 944018 w 1464468"/>
                    <a:gd name="connsiteY418" fmla="*/ 350044 h 1893093"/>
                    <a:gd name="connsiteX419" fmla="*/ 944018 w 1464468"/>
                    <a:gd name="connsiteY419" fmla="*/ 428625 h 1893093"/>
                    <a:gd name="connsiteX420" fmla="*/ 858293 w 1464468"/>
                    <a:gd name="connsiteY420" fmla="*/ 428625 h 1893093"/>
                    <a:gd name="connsiteX421" fmla="*/ 779712 w 1464468"/>
                    <a:gd name="connsiteY421" fmla="*/ 428625 h 1893093"/>
                    <a:gd name="connsiteX422" fmla="*/ 779712 w 1464468"/>
                    <a:gd name="connsiteY422" fmla="*/ 350044 h 1893093"/>
                    <a:gd name="connsiteX423" fmla="*/ 858293 w 1464468"/>
                    <a:gd name="connsiteY423" fmla="*/ 350044 h 1893093"/>
                    <a:gd name="connsiteX424" fmla="*/ 858293 w 1464468"/>
                    <a:gd name="connsiteY424" fmla="*/ 428625 h 1893093"/>
                    <a:gd name="connsiteX425" fmla="*/ 772568 w 1464468"/>
                    <a:gd name="connsiteY425" fmla="*/ 428625 h 1893093"/>
                    <a:gd name="connsiteX426" fmla="*/ 693987 w 1464468"/>
                    <a:gd name="connsiteY426" fmla="*/ 428625 h 1893093"/>
                    <a:gd name="connsiteX427" fmla="*/ 693987 w 1464468"/>
                    <a:gd name="connsiteY427" fmla="*/ 350044 h 1893093"/>
                    <a:gd name="connsiteX428" fmla="*/ 772568 w 1464468"/>
                    <a:gd name="connsiteY428" fmla="*/ 350044 h 1893093"/>
                    <a:gd name="connsiteX429" fmla="*/ 772568 w 1464468"/>
                    <a:gd name="connsiteY429" fmla="*/ 428625 h 1893093"/>
                    <a:gd name="connsiteX430" fmla="*/ 686843 w 1464468"/>
                    <a:gd name="connsiteY430" fmla="*/ 428625 h 1893093"/>
                    <a:gd name="connsiteX431" fmla="*/ 608262 w 1464468"/>
                    <a:gd name="connsiteY431" fmla="*/ 428625 h 1893093"/>
                    <a:gd name="connsiteX432" fmla="*/ 608262 w 1464468"/>
                    <a:gd name="connsiteY432" fmla="*/ 350044 h 1893093"/>
                    <a:gd name="connsiteX433" fmla="*/ 686843 w 1464468"/>
                    <a:gd name="connsiteY433" fmla="*/ 350044 h 1893093"/>
                    <a:gd name="connsiteX434" fmla="*/ 686843 w 1464468"/>
                    <a:gd name="connsiteY434" fmla="*/ 428625 h 1893093"/>
                    <a:gd name="connsiteX435" fmla="*/ 601118 w 1464468"/>
                    <a:gd name="connsiteY435" fmla="*/ 428625 h 1893093"/>
                    <a:gd name="connsiteX436" fmla="*/ 522537 w 1464468"/>
                    <a:gd name="connsiteY436" fmla="*/ 428625 h 1893093"/>
                    <a:gd name="connsiteX437" fmla="*/ 522537 w 1464468"/>
                    <a:gd name="connsiteY437" fmla="*/ 350044 h 1893093"/>
                    <a:gd name="connsiteX438" fmla="*/ 601118 w 1464468"/>
                    <a:gd name="connsiteY438" fmla="*/ 350044 h 1893093"/>
                    <a:gd name="connsiteX439" fmla="*/ 601118 w 1464468"/>
                    <a:gd name="connsiteY439" fmla="*/ 428625 h 1893093"/>
                    <a:gd name="connsiteX440" fmla="*/ 515393 w 1464468"/>
                    <a:gd name="connsiteY440" fmla="*/ 428625 h 1893093"/>
                    <a:gd name="connsiteX441" fmla="*/ 436812 w 1464468"/>
                    <a:gd name="connsiteY441" fmla="*/ 428625 h 1893093"/>
                    <a:gd name="connsiteX442" fmla="*/ 436812 w 1464468"/>
                    <a:gd name="connsiteY442" fmla="*/ 350044 h 1893093"/>
                    <a:gd name="connsiteX443" fmla="*/ 515393 w 1464468"/>
                    <a:gd name="connsiteY443" fmla="*/ 350044 h 1893093"/>
                    <a:gd name="connsiteX444" fmla="*/ 515393 w 1464468"/>
                    <a:gd name="connsiteY444" fmla="*/ 428625 h 1893093"/>
                    <a:gd name="connsiteX445" fmla="*/ 515393 w 1464468"/>
                    <a:gd name="connsiteY445" fmla="*/ 435769 h 1893093"/>
                    <a:gd name="connsiteX446" fmla="*/ 515393 w 1464468"/>
                    <a:gd name="connsiteY446" fmla="*/ 514350 h 1893093"/>
                    <a:gd name="connsiteX447" fmla="*/ 436812 w 1464468"/>
                    <a:gd name="connsiteY447" fmla="*/ 514350 h 1893093"/>
                    <a:gd name="connsiteX448" fmla="*/ 436812 w 1464468"/>
                    <a:gd name="connsiteY448" fmla="*/ 435769 h 1893093"/>
                    <a:gd name="connsiteX449" fmla="*/ 515393 w 1464468"/>
                    <a:gd name="connsiteY449" fmla="*/ 435769 h 1893093"/>
                    <a:gd name="connsiteX450" fmla="*/ 429668 w 1464468"/>
                    <a:gd name="connsiteY450" fmla="*/ 514350 h 1893093"/>
                    <a:gd name="connsiteX451" fmla="*/ 351087 w 1464468"/>
                    <a:gd name="connsiteY451" fmla="*/ 514350 h 1893093"/>
                    <a:gd name="connsiteX452" fmla="*/ 351087 w 1464468"/>
                    <a:gd name="connsiteY452" fmla="*/ 435769 h 1893093"/>
                    <a:gd name="connsiteX453" fmla="*/ 429668 w 1464468"/>
                    <a:gd name="connsiteY453" fmla="*/ 435769 h 1893093"/>
                    <a:gd name="connsiteX454" fmla="*/ 429668 w 1464468"/>
                    <a:gd name="connsiteY454" fmla="*/ 514350 h 1893093"/>
                    <a:gd name="connsiteX455" fmla="*/ 429668 w 1464468"/>
                    <a:gd name="connsiteY455" fmla="*/ 521494 h 1893093"/>
                    <a:gd name="connsiteX456" fmla="*/ 429668 w 1464468"/>
                    <a:gd name="connsiteY456" fmla="*/ 600075 h 1893093"/>
                    <a:gd name="connsiteX457" fmla="*/ 351087 w 1464468"/>
                    <a:gd name="connsiteY457" fmla="*/ 600075 h 1893093"/>
                    <a:gd name="connsiteX458" fmla="*/ 351087 w 1464468"/>
                    <a:gd name="connsiteY458" fmla="*/ 521494 h 1893093"/>
                    <a:gd name="connsiteX459" fmla="*/ 429668 w 1464468"/>
                    <a:gd name="connsiteY459" fmla="*/ 521494 h 1893093"/>
                    <a:gd name="connsiteX460" fmla="*/ 429668 w 1464468"/>
                    <a:gd name="connsiteY460" fmla="*/ 607219 h 1893093"/>
                    <a:gd name="connsiteX461" fmla="*/ 429668 w 1464468"/>
                    <a:gd name="connsiteY461" fmla="*/ 685800 h 1893093"/>
                    <a:gd name="connsiteX462" fmla="*/ 351087 w 1464468"/>
                    <a:gd name="connsiteY462" fmla="*/ 685800 h 1893093"/>
                    <a:gd name="connsiteX463" fmla="*/ 351087 w 1464468"/>
                    <a:gd name="connsiteY463" fmla="*/ 607219 h 1893093"/>
                    <a:gd name="connsiteX464" fmla="*/ 429668 w 1464468"/>
                    <a:gd name="connsiteY464" fmla="*/ 607219 h 1893093"/>
                    <a:gd name="connsiteX465" fmla="*/ 429668 w 1464468"/>
                    <a:gd name="connsiteY465" fmla="*/ 692951 h 1893093"/>
                    <a:gd name="connsiteX466" fmla="*/ 429668 w 1464468"/>
                    <a:gd name="connsiteY466" fmla="*/ 771532 h 1893093"/>
                    <a:gd name="connsiteX467" fmla="*/ 351087 w 1464468"/>
                    <a:gd name="connsiteY467" fmla="*/ 771532 h 1893093"/>
                    <a:gd name="connsiteX468" fmla="*/ 351087 w 1464468"/>
                    <a:gd name="connsiteY468" fmla="*/ 692951 h 1893093"/>
                    <a:gd name="connsiteX469" fmla="*/ 429668 w 1464468"/>
                    <a:gd name="connsiteY469" fmla="*/ 692951 h 1893093"/>
                    <a:gd name="connsiteX470" fmla="*/ 429668 w 1464468"/>
                    <a:gd name="connsiteY470" fmla="*/ 778676 h 1893093"/>
                    <a:gd name="connsiteX471" fmla="*/ 429668 w 1464468"/>
                    <a:gd name="connsiteY471" fmla="*/ 857257 h 1893093"/>
                    <a:gd name="connsiteX472" fmla="*/ 351087 w 1464468"/>
                    <a:gd name="connsiteY472" fmla="*/ 857257 h 1893093"/>
                    <a:gd name="connsiteX473" fmla="*/ 351087 w 1464468"/>
                    <a:gd name="connsiteY473" fmla="*/ 778676 h 1893093"/>
                    <a:gd name="connsiteX474" fmla="*/ 429668 w 1464468"/>
                    <a:gd name="connsiteY474" fmla="*/ 778676 h 1893093"/>
                    <a:gd name="connsiteX475" fmla="*/ 429668 w 1464468"/>
                    <a:gd name="connsiteY475" fmla="*/ 864401 h 1893093"/>
                    <a:gd name="connsiteX476" fmla="*/ 429668 w 1464468"/>
                    <a:gd name="connsiteY476" fmla="*/ 942982 h 1893093"/>
                    <a:gd name="connsiteX477" fmla="*/ 351087 w 1464468"/>
                    <a:gd name="connsiteY477" fmla="*/ 942982 h 1893093"/>
                    <a:gd name="connsiteX478" fmla="*/ 351087 w 1464468"/>
                    <a:gd name="connsiteY478" fmla="*/ 864401 h 1893093"/>
                    <a:gd name="connsiteX479" fmla="*/ 429668 w 1464468"/>
                    <a:gd name="connsiteY479" fmla="*/ 864401 h 1893093"/>
                    <a:gd name="connsiteX480" fmla="*/ 429668 w 1464468"/>
                    <a:gd name="connsiteY480" fmla="*/ 950126 h 1893093"/>
                    <a:gd name="connsiteX481" fmla="*/ 429668 w 1464468"/>
                    <a:gd name="connsiteY481" fmla="*/ 1028707 h 1893093"/>
                    <a:gd name="connsiteX482" fmla="*/ 351087 w 1464468"/>
                    <a:gd name="connsiteY482" fmla="*/ 1028707 h 1893093"/>
                    <a:gd name="connsiteX483" fmla="*/ 351087 w 1464468"/>
                    <a:gd name="connsiteY483" fmla="*/ 950126 h 1893093"/>
                    <a:gd name="connsiteX484" fmla="*/ 429668 w 1464468"/>
                    <a:gd name="connsiteY484" fmla="*/ 950126 h 1893093"/>
                    <a:gd name="connsiteX485" fmla="*/ 429668 w 1464468"/>
                    <a:gd name="connsiteY485" fmla="*/ 1035851 h 1893093"/>
                    <a:gd name="connsiteX486" fmla="*/ 429668 w 1464468"/>
                    <a:gd name="connsiteY486" fmla="*/ 1114432 h 1893093"/>
                    <a:gd name="connsiteX487" fmla="*/ 351087 w 1464468"/>
                    <a:gd name="connsiteY487" fmla="*/ 1114432 h 1893093"/>
                    <a:gd name="connsiteX488" fmla="*/ 351087 w 1464468"/>
                    <a:gd name="connsiteY488" fmla="*/ 1035851 h 1893093"/>
                    <a:gd name="connsiteX489" fmla="*/ 429668 w 1464468"/>
                    <a:gd name="connsiteY489" fmla="*/ 1035851 h 1893093"/>
                    <a:gd name="connsiteX490" fmla="*/ 429668 w 1464468"/>
                    <a:gd name="connsiteY490" fmla="*/ 1121576 h 1893093"/>
                    <a:gd name="connsiteX491" fmla="*/ 429668 w 1464468"/>
                    <a:gd name="connsiteY491" fmla="*/ 1200157 h 1893093"/>
                    <a:gd name="connsiteX492" fmla="*/ 351087 w 1464468"/>
                    <a:gd name="connsiteY492" fmla="*/ 1200157 h 1893093"/>
                    <a:gd name="connsiteX493" fmla="*/ 351087 w 1464468"/>
                    <a:gd name="connsiteY493" fmla="*/ 1121576 h 1893093"/>
                    <a:gd name="connsiteX494" fmla="*/ 429668 w 1464468"/>
                    <a:gd name="connsiteY494" fmla="*/ 1121576 h 1893093"/>
                    <a:gd name="connsiteX495" fmla="*/ 429668 w 1464468"/>
                    <a:gd name="connsiteY495" fmla="*/ 1207301 h 1893093"/>
                    <a:gd name="connsiteX496" fmla="*/ 429668 w 1464468"/>
                    <a:gd name="connsiteY496" fmla="*/ 1285882 h 1893093"/>
                    <a:gd name="connsiteX497" fmla="*/ 351087 w 1464468"/>
                    <a:gd name="connsiteY497" fmla="*/ 1285882 h 1893093"/>
                    <a:gd name="connsiteX498" fmla="*/ 351087 w 1464468"/>
                    <a:gd name="connsiteY498" fmla="*/ 1207301 h 1893093"/>
                    <a:gd name="connsiteX499" fmla="*/ 429668 w 1464468"/>
                    <a:gd name="connsiteY499" fmla="*/ 1207301 h 1893093"/>
                    <a:gd name="connsiteX500" fmla="*/ 429668 w 1464468"/>
                    <a:gd name="connsiteY500" fmla="*/ 1293026 h 1893093"/>
                    <a:gd name="connsiteX501" fmla="*/ 429668 w 1464468"/>
                    <a:gd name="connsiteY501" fmla="*/ 1371607 h 1893093"/>
                    <a:gd name="connsiteX502" fmla="*/ 351087 w 1464468"/>
                    <a:gd name="connsiteY502" fmla="*/ 1371607 h 1893093"/>
                    <a:gd name="connsiteX503" fmla="*/ 351087 w 1464468"/>
                    <a:gd name="connsiteY503" fmla="*/ 1293026 h 1893093"/>
                    <a:gd name="connsiteX504" fmla="*/ 429668 w 1464468"/>
                    <a:gd name="connsiteY504" fmla="*/ 1293026 h 1893093"/>
                    <a:gd name="connsiteX505" fmla="*/ 429668 w 1464468"/>
                    <a:gd name="connsiteY505" fmla="*/ 1378751 h 1893093"/>
                    <a:gd name="connsiteX506" fmla="*/ 429668 w 1464468"/>
                    <a:gd name="connsiteY506" fmla="*/ 1457332 h 1893093"/>
                    <a:gd name="connsiteX507" fmla="*/ 351087 w 1464468"/>
                    <a:gd name="connsiteY507" fmla="*/ 1457332 h 1893093"/>
                    <a:gd name="connsiteX508" fmla="*/ 351087 w 1464468"/>
                    <a:gd name="connsiteY508" fmla="*/ 1378751 h 1893093"/>
                    <a:gd name="connsiteX509" fmla="*/ 429668 w 1464468"/>
                    <a:gd name="connsiteY509" fmla="*/ 1378751 h 1893093"/>
                    <a:gd name="connsiteX510" fmla="*/ 436812 w 1464468"/>
                    <a:gd name="connsiteY510" fmla="*/ 1378751 h 1893093"/>
                    <a:gd name="connsiteX511" fmla="*/ 515393 w 1464468"/>
                    <a:gd name="connsiteY511" fmla="*/ 1378751 h 1893093"/>
                    <a:gd name="connsiteX512" fmla="*/ 515393 w 1464468"/>
                    <a:gd name="connsiteY512" fmla="*/ 1457332 h 1893093"/>
                    <a:gd name="connsiteX513" fmla="*/ 436812 w 1464468"/>
                    <a:gd name="connsiteY513" fmla="*/ 1457332 h 1893093"/>
                    <a:gd name="connsiteX514" fmla="*/ 436812 w 1464468"/>
                    <a:gd name="connsiteY514" fmla="*/ 1378751 h 1893093"/>
                    <a:gd name="connsiteX515" fmla="*/ 515393 w 1464468"/>
                    <a:gd name="connsiteY515" fmla="*/ 1464476 h 1893093"/>
                    <a:gd name="connsiteX516" fmla="*/ 515393 w 1464468"/>
                    <a:gd name="connsiteY516" fmla="*/ 1543057 h 1893093"/>
                    <a:gd name="connsiteX517" fmla="*/ 436812 w 1464468"/>
                    <a:gd name="connsiteY517" fmla="*/ 1543057 h 1893093"/>
                    <a:gd name="connsiteX518" fmla="*/ 436812 w 1464468"/>
                    <a:gd name="connsiteY518" fmla="*/ 1464476 h 1893093"/>
                    <a:gd name="connsiteX519" fmla="*/ 515393 w 1464468"/>
                    <a:gd name="connsiteY519" fmla="*/ 1464476 h 1893093"/>
                    <a:gd name="connsiteX520" fmla="*/ 522537 w 1464468"/>
                    <a:gd name="connsiteY520" fmla="*/ 1464476 h 1893093"/>
                    <a:gd name="connsiteX521" fmla="*/ 601118 w 1464468"/>
                    <a:gd name="connsiteY521" fmla="*/ 1464476 h 1893093"/>
                    <a:gd name="connsiteX522" fmla="*/ 601118 w 1464468"/>
                    <a:gd name="connsiteY522" fmla="*/ 1543057 h 1893093"/>
                    <a:gd name="connsiteX523" fmla="*/ 522537 w 1464468"/>
                    <a:gd name="connsiteY523" fmla="*/ 1543057 h 1893093"/>
                    <a:gd name="connsiteX524" fmla="*/ 522537 w 1464468"/>
                    <a:gd name="connsiteY524" fmla="*/ 1464476 h 1893093"/>
                    <a:gd name="connsiteX525" fmla="*/ 608262 w 1464468"/>
                    <a:gd name="connsiteY525" fmla="*/ 1464476 h 1893093"/>
                    <a:gd name="connsiteX526" fmla="*/ 686843 w 1464468"/>
                    <a:gd name="connsiteY526" fmla="*/ 1464476 h 1893093"/>
                    <a:gd name="connsiteX527" fmla="*/ 686843 w 1464468"/>
                    <a:gd name="connsiteY527" fmla="*/ 1543057 h 1893093"/>
                    <a:gd name="connsiteX528" fmla="*/ 608262 w 1464468"/>
                    <a:gd name="connsiteY528" fmla="*/ 1543057 h 1893093"/>
                    <a:gd name="connsiteX529" fmla="*/ 608262 w 1464468"/>
                    <a:gd name="connsiteY529" fmla="*/ 1464476 h 1893093"/>
                    <a:gd name="connsiteX530" fmla="*/ 693987 w 1464468"/>
                    <a:gd name="connsiteY530" fmla="*/ 1464476 h 1893093"/>
                    <a:gd name="connsiteX531" fmla="*/ 772568 w 1464468"/>
                    <a:gd name="connsiteY531" fmla="*/ 1464476 h 1893093"/>
                    <a:gd name="connsiteX532" fmla="*/ 772568 w 1464468"/>
                    <a:gd name="connsiteY532" fmla="*/ 1543057 h 1893093"/>
                    <a:gd name="connsiteX533" fmla="*/ 693987 w 1464468"/>
                    <a:gd name="connsiteY533" fmla="*/ 1543057 h 1893093"/>
                    <a:gd name="connsiteX534" fmla="*/ 693987 w 1464468"/>
                    <a:gd name="connsiteY534" fmla="*/ 1464476 h 1893093"/>
                    <a:gd name="connsiteX535" fmla="*/ 779712 w 1464468"/>
                    <a:gd name="connsiteY535" fmla="*/ 1464476 h 1893093"/>
                    <a:gd name="connsiteX536" fmla="*/ 858293 w 1464468"/>
                    <a:gd name="connsiteY536" fmla="*/ 1464476 h 1893093"/>
                    <a:gd name="connsiteX537" fmla="*/ 858293 w 1464468"/>
                    <a:gd name="connsiteY537" fmla="*/ 1543057 h 1893093"/>
                    <a:gd name="connsiteX538" fmla="*/ 779712 w 1464468"/>
                    <a:gd name="connsiteY538" fmla="*/ 1543057 h 1893093"/>
                    <a:gd name="connsiteX539" fmla="*/ 779712 w 1464468"/>
                    <a:gd name="connsiteY539" fmla="*/ 1464476 h 1893093"/>
                    <a:gd name="connsiteX540" fmla="*/ 865437 w 1464468"/>
                    <a:gd name="connsiteY540" fmla="*/ 1464476 h 1893093"/>
                    <a:gd name="connsiteX541" fmla="*/ 944018 w 1464468"/>
                    <a:gd name="connsiteY541" fmla="*/ 1464476 h 1893093"/>
                    <a:gd name="connsiteX542" fmla="*/ 944018 w 1464468"/>
                    <a:gd name="connsiteY542" fmla="*/ 1543057 h 1893093"/>
                    <a:gd name="connsiteX543" fmla="*/ 865437 w 1464468"/>
                    <a:gd name="connsiteY543" fmla="*/ 1543057 h 1893093"/>
                    <a:gd name="connsiteX544" fmla="*/ 865437 w 1464468"/>
                    <a:gd name="connsiteY544" fmla="*/ 1464476 h 1893093"/>
                    <a:gd name="connsiteX545" fmla="*/ 951162 w 1464468"/>
                    <a:gd name="connsiteY545" fmla="*/ 1464476 h 1893093"/>
                    <a:gd name="connsiteX546" fmla="*/ 1029743 w 1464468"/>
                    <a:gd name="connsiteY546" fmla="*/ 1464476 h 1893093"/>
                    <a:gd name="connsiteX547" fmla="*/ 1029743 w 1464468"/>
                    <a:gd name="connsiteY547" fmla="*/ 1543057 h 1893093"/>
                    <a:gd name="connsiteX548" fmla="*/ 951162 w 1464468"/>
                    <a:gd name="connsiteY548" fmla="*/ 1543057 h 1893093"/>
                    <a:gd name="connsiteX549" fmla="*/ 951162 w 1464468"/>
                    <a:gd name="connsiteY549" fmla="*/ 1464476 h 1893093"/>
                    <a:gd name="connsiteX550" fmla="*/ 951162 w 1464468"/>
                    <a:gd name="connsiteY550" fmla="*/ 1457332 h 1893093"/>
                    <a:gd name="connsiteX551" fmla="*/ 951162 w 1464468"/>
                    <a:gd name="connsiteY551" fmla="*/ 1378751 h 1893093"/>
                    <a:gd name="connsiteX552" fmla="*/ 1029743 w 1464468"/>
                    <a:gd name="connsiteY552" fmla="*/ 1378751 h 1893093"/>
                    <a:gd name="connsiteX553" fmla="*/ 1029743 w 1464468"/>
                    <a:gd name="connsiteY553" fmla="*/ 1457332 h 1893093"/>
                    <a:gd name="connsiteX554" fmla="*/ 951162 w 1464468"/>
                    <a:gd name="connsiteY554" fmla="*/ 1457332 h 1893093"/>
                    <a:gd name="connsiteX555" fmla="*/ 1036887 w 1464468"/>
                    <a:gd name="connsiteY555" fmla="*/ 1378751 h 1893093"/>
                    <a:gd name="connsiteX556" fmla="*/ 1115468 w 1464468"/>
                    <a:gd name="connsiteY556" fmla="*/ 1378751 h 1893093"/>
                    <a:gd name="connsiteX557" fmla="*/ 1115468 w 1464468"/>
                    <a:gd name="connsiteY557" fmla="*/ 1457332 h 1893093"/>
                    <a:gd name="connsiteX558" fmla="*/ 1036887 w 1464468"/>
                    <a:gd name="connsiteY558" fmla="*/ 1457332 h 1893093"/>
                    <a:gd name="connsiteX559" fmla="*/ 1036887 w 1464468"/>
                    <a:gd name="connsiteY559" fmla="*/ 1378751 h 1893093"/>
                    <a:gd name="connsiteX560" fmla="*/ 1036887 w 1464468"/>
                    <a:gd name="connsiteY560" fmla="*/ 1371607 h 1893093"/>
                    <a:gd name="connsiteX561" fmla="*/ 1036887 w 1464468"/>
                    <a:gd name="connsiteY561" fmla="*/ 1293026 h 1893093"/>
                    <a:gd name="connsiteX562" fmla="*/ 1115468 w 1464468"/>
                    <a:gd name="connsiteY562" fmla="*/ 1293026 h 1893093"/>
                    <a:gd name="connsiteX563" fmla="*/ 1115468 w 1464468"/>
                    <a:gd name="connsiteY563" fmla="*/ 1371607 h 1893093"/>
                    <a:gd name="connsiteX564" fmla="*/ 1036887 w 1464468"/>
                    <a:gd name="connsiteY564" fmla="*/ 1371607 h 1893093"/>
                    <a:gd name="connsiteX565" fmla="*/ 1036887 w 1464468"/>
                    <a:gd name="connsiteY565" fmla="*/ 1285882 h 1893093"/>
                    <a:gd name="connsiteX566" fmla="*/ 1036887 w 1464468"/>
                    <a:gd name="connsiteY566" fmla="*/ 1207301 h 1893093"/>
                    <a:gd name="connsiteX567" fmla="*/ 1115468 w 1464468"/>
                    <a:gd name="connsiteY567" fmla="*/ 1207301 h 1893093"/>
                    <a:gd name="connsiteX568" fmla="*/ 1115468 w 1464468"/>
                    <a:gd name="connsiteY568" fmla="*/ 1285882 h 1893093"/>
                    <a:gd name="connsiteX569" fmla="*/ 1036887 w 1464468"/>
                    <a:gd name="connsiteY569" fmla="*/ 1285882 h 1893093"/>
                    <a:gd name="connsiteX570" fmla="*/ 1036887 w 1464468"/>
                    <a:gd name="connsiteY570" fmla="*/ 1200157 h 1893093"/>
                    <a:gd name="connsiteX571" fmla="*/ 1036887 w 1464468"/>
                    <a:gd name="connsiteY571" fmla="*/ 1121576 h 1893093"/>
                    <a:gd name="connsiteX572" fmla="*/ 1115468 w 1464468"/>
                    <a:gd name="connsiteY572" fmla="*/ 1121576 h 1893093"/>
                    <a:gd name="connsiteX573" fmla="*/ 1115468 w 1464468"/>
                    <a:gd name="connsiteY573" fmla="*/ 1200157 h 1893093"/>
                    <a:gd name="connsiteX574" fmla="*/ 1036887 w 1464468"/>
                    <a:gd name="connsiteY574" fmla="*/ 1200157 h 1893093"/>
                    <a:gd name="connsiteX575" fmla="*/ 1036887 w 1464468"/>
                    <a:gd name="connsiteY575" fmla="*/ 1114432 h 1893093"/>
                    <a:gd name="connsiteX576" fmla="*/ 1036887 w 1464468"/>
                    <a:gd name="connsiteY576" fmla="*/ 1035851 h 1893093"/>
                    <a:gd name="connsiteX577" fmla="*/ 1115468 w 1464468"/>
                    <a:gd name="connsiteY577" fmla="*/ 1035851 h 1893093"/>
                    <a:gd name="connsiteX578" fmla="*/ 1115468 w 1464468"/>
                    <a:gd name="connsiteY578" fmla="*/ 1114432 h 1893093"/>
                    <a:gd name="connsiteX579" fmla="*/ 1036887 w 1464468"/>
                    <a:gd name="connsiteY579" fmla="*/ 1114432 h 1893093"/>
                    <a:gd name="connsiteX580" fmla="*/ 1036887 w 1464468"/>
                    <a:gd name="connsiteY580" fmla="*/ 1028707 h 1893093"/>
                    <a:gd name="connsiteX581" fmla="*/ 1036887 w 1464468"/>
                    <a:gd name="connsiteY581" fmla="*/ 950126 h 1893093"/>
                    <a:gd name="connsiteX582" fmla="*/ 1115468 w 1464468"/>
                    <a:gd name="connsiteY582" fmla="*/ 950126 h 1893093"/>
                    <a:gd name="connsiteX583" fmla="*/ 1115468 w 1464468"/>
                    <a:gd name="connsiteY583" fmla="*/ 1028707 h 1893093"/>
                    <a:gd name="connsiteX584" fmla="*/ 1036887 w 1464468"/>
                    <a:gd name="connsiteY584" fmla="*/ 1028707 h 1893093"/>
                    <a:gd name="connsiteX585" fmla="*/ 1036887 w 1464468"/>
                    <a:gd name="connsiteY585" fmla="*/ 942982 h 1893093"/>
                    <a:gd name="connsiteX586" fmla="*/ 1036887 w 1464468"/>
                    <a:gd name="connsiteY586" fmla="*/ 864401 h 1893093"/>
                    <a:gd name="connsiteX587" fmla="*/ 1115468 w 1464468"/>
                    <a:gd name="connsiteY587" fmla="*/ 864401 h 1893093"/>
                    <a:gd name="connsiteX588" fmla="*/ 1115468 w 1464468"/>
                    <a:gd name="connsiteY588" fmla="*/ 942982 h 1893093"/>
                    <a:gd name="connsiteX589" fmla="*/ 1036887 w 1464468"/>
                    <a:gd name="connsiteY589" fmla="*/ 942982 h 1893093"/>
                    <a:gd name="connsiteX590" fmla="*/ 1036887 w 1464468"/>
                    <a:gd name="connsiteY590" fmla="*/ 857257 h 1893093"/>
                    <a:gd name="connsiteX591" fmla="*/ 1036887 w 1464468"/>
                    <a:gd name="connsiteY591" fmla="*/ 778676 h 1893093"/>
                    <a:gd name="connsiteX592" fmla="*/ 1115468 w 1464468"/>
                    <a:gd name="connsiteY592" fmla="*/ 778676 h 1893093"/>
                    <a:gd name="connsiteX593" fmla="*/ 1115468 w 1464468"/>
                    <a:gd name="connsiteY593" fmla="*/ 857257 h 1893093"/>
                    <a:gd name="connsiteX594" fmla="*/ 1036887 w 1464468"/>
                    <a:gd name="connsiteY594" fmla="*/ 857257 h 1893093"/>
                    <a:gd name="connsiteX595" fmla="*/ 1036887 w 1464468"/>
                    <a:gd name="connsiteY595" fmla="*/ 771532 h 1893093"/>
                    <a:gd name="connsiteX596" fmla="*/ 1036887 w 1464468"/>
                    <a:gd name="connsiteY596" fmla="*/ 692951 h 1893093"/>
                    <a:gd name="connsiteX597" fmla="*/ 1115468 w 1464468"/>
                    <a:gd name="connsiteY597" fmla="*/ 692951 h 1893093"/>
                    <a:gd name="connsiteX598" fmla="*/ 1115468 w 1464468"/>
                    <a:gd name="connsiteY598" fmla="*/ 771532 h 1893093"/>
                    <a:gd name="connsiteX599" fmla="*/ 1036887 w 1464468"/>
                    <a:gd name="connsiteY599" fmla="*/ 771532 h 1893093"/>
                    <a:gd name="connsiteX600" fmla="*/ 1036887 w 1464468"/>
                    <a:gd name="connsiteY600" fmla="*/ 685807 h 1893093"/>
                    <a:gd name="connsiteX601" fmla="*/ 1036887 w 1464468"/>
                    <a:gd name="connsiteY601" fmla="*/ 607226 h 1893093"/>
                    <a:gd name="connsiteX602" fmla="*/ 1115468 w 1464468"/>
                    <a:gd name="connsiteY602" fmla="*/ 607226 h 1893093"/>
                    <a:gd name="connsiteX603" fmla="*/ 1115468 w 1464468"/>
                    <a:gd name="connsiteY603" fmla="*/ 685807 h 1893093"/>
                    <a:gd name="connsiteX604" fmla="*/ 1036887 w 1464468"/>
                    <a:gd name="connsiteY604" fmla="*/ 685807 h 1893093"/>
                    <a:gd name="connsiteX605" fmla="*/ 1036887 w 1464468"/>
                    <a:gd name="connsiteY605" fmla="*/ 600075 h 1893093"/>
                    <a:gd name="connsiteX606" fmla="*/ 1036887 w 1464468"/>
                    <a:gd name="connsiteY606" fmla="*/ 521494 h 1893093"/>
                    <a:gd name="connsiteX607" fmla="*/ 1115468 w 1464468"/>
                    <a:gd name="connsiteY607" fmla="*/ 521494 h 1893093"/>
                    <a:gd name="connsiteX608" fmla="*/ 1115468 w 1464468"/>
                    <a:gd name="connsiteY608" fmla="*/ 600075 h 1893093"/>
                    <a:gd name="connsiteX609" fmla="*/ 1036887 w 1464468"/>
                    <a:gd name="connsiteY609" fmla="*/ 600075 h 1893093"/>
                    <a:gd name="connsiteX610" fmla="*/ 1036887 w 1464468"/>
                    <a:gd name="connsiteY610" fmla="*/ 514350 h 1893093"/>
                    <a:gd name="connsiteX611" fmla="*/ 1036887 w 1464468"/>
                    <a:gd name="connsiteY611" fmla="*/ 435769 h 1893093"/>
                    <a:gd name="connsiteX612" fmla="*/ 1115468 w 1464468"/>
                    <a:gd name="connsiteY612" fmla="*/ 435769 h 1893093"/>
                    <a:gd name="connsiteX613" fmla="*/ 1115468 w 1464468"/>
                    <a:gd name="connsiteY613" fmla="*/ 514350 h 1893093"/>
                    <a:gd name="connsiteX614" fmla="*/ 1036887 w 1464468"/>
                    <a:gd name="connsiteY614" fmla="*/ 514350 h 1893093"/>
                    <a:gd name="connsiteX615" fmla="*/ 1036887 w 1464468"/>
                    <a:gd name="connsiteY615" fmla="*/ 428625 h 1893093"/>
                    <a:gd name="connsiteX616" fmla="*/ 1036887 w 1464468"/>
                    <a:gd name="connsiteY616" fmla="*/ 350044 h 1893093"/>
                    <a:gd name="connsiteX617" fmla="*/ 1115468 w 1464468"/>
                    <a:gd name="connsiteY617" fmla="*/ 350044 h 1893093"/>
                    <a:gd name="connsiteX618" fmla="*/ 1115468 w 1464468"/>
                    <a:gd name="connsiteY618" fmla="*/ 428625 h 1893093"/>
                    <a:gd name="connsiteX619" fmla="*/ 1036887 w 1464468"/>
                    <a:gd name="connsiteY619" fmla="*/ 428625 h 1893093"/>
                    <a:gd name="connsiteX620" fmla="*/ 1036887 w 1464468"/>
                    <a:gd name="connsiteY620" fmla="*/ 342900 h 1893093"/>
                    <a:gd name="connsiteX621" fmla="*/ 1036887 w 1464468"/>
                    <a:gd name="connsiteY621" fmla="*/ 264319 h 1893093"/>
                    <a:gd name="connsiteX622" fmla="*/ 1115468 w 1464468"/>
                    <a:gd name="connsiteY622" fmla="*/ 264319 h 1893093"/>
                    <a:gd name="connsiteX623" fmla="*/ 1115468 w 1464468"/>
                    <a:gd name="connsiteY623" fmla="*/ 342900 h 1893093"/>
                    <a:gd name="connsiteX624" fmla="*/ 1036887 w 1464468"/>
                    <a:gd name="connsiteY624" fmla="*/ 342900 h 1893093"/>
                    <a:gd name="connsiteX625" fmla="*/ 1029743 w 1464468"/>
                    <a:gd name="connsiteY625" fmla="*/ 342900 h 1893093"/>
                    <a:gd name="connsiteX626" fmla="*/ 951162 w 1464468"/>
                    <a:gd name="connsiteY626" fmla="*/ 342900 h 1893093"/>
                    <a:gd name="connsiteX627" fmla="*/ 951162 w 1464468"/>
                    <a:gd name="connsiteY627" fmla="*/ 264319 h 1893093"/>
                    <a:gd name="connsiteX628" fmla="*/ 1029743 w 1464468"/>
                    <a:gd name="connsiteY628" fmla="*/ 264319 h 1893093"/>
                    <a:gd name="connsiteX629" fmla="*/ 1029743 w 1464468"/>
                    <a:gd name="connsiteY629" fmla="*/ 342900 h 1893093"/>
                    <a:gd name="connsiteX630" fmla="*/ 944018 w 1464468"/>
                    <a:gd name="connsiteY630" fmla="*/ 342900 h 1893093"/>
                    <a:gd name="connsiteX631" fmla="*/ 865437 w 1464468"/>
                    <a:gd name="connsiteY631" fmla="*/ 342900 h 1893093"/>
                    <a:gd name="connsiteX632" fmla="*/ 865437 w 1464468"/>
                    <a:gd name="connsiteY632" fmla="*/ 264319 h 1893093"/>
                    <a:gd name="connsiteX633" fmla="*/ 944018 w 1464468"/>
                    <a:gd name="connsiteY633" fmla="*/ 264319 h 1893093"/>
                    <a:gd name="connsiteX634" fmla="*/ 944018 w 1464468"/>
                    <a:gd name="connsiteY634" fmla="*/ 342900 h 1893093"/>
                    <a:gd name="connsiteX635" fmla="*/ 858293 w 1464468"/>
                    <a:gd name="connsiteY635" fmla="*/ 342900 h 1893093"/>
                    <a:gd name="connsiteX636" fmla="*/ 779712 w 1464468"/>
                    <a:gd name="connsiteY636" fmla="*/ 342900 h 1893093"/>
                    <a:gd name="connsiteX637" fmla="*/ 779712 w 1464468"/>
                    <a:gd name="connsiteY637" fmla="*/ 264319 h 1893093"/>
                    <a:gd name="connsiteX638" fmla="*/ 858293 w 1464468"/>
                    <a:gd name="connsiteY638" fmla="*/ 264319 h 1893093"/>
                    <a:gd name="connsiteX639" fmla="*/ 858293 w 1464468"/>
                    <a:gd name="connsiteY639" fmla="*/ 342900 h 1893093"/>
                    <a:gd name="connsiteX640" fmla="*/ 772568 w 1464468"/>
                    <a:gd name="connsiteY640" fmla="*/ 342900 h 1893093"/>
                    <a:gd name="connsiteX641" fmla="*/ 693987 w 1464468"/>
                    <a:gd name="connsiteY641" fmla="*/ 342900 h 1893093"/>
                    <a:gd name="connsiteX642" fmla="*/ 693987 w 1464468"/>
                    <a:gd name="connsiteY642" fmla="*/ 264319 h 1893093"/>
                    <a:gd name="connsiteX643" fmla="*/ 772568 w 1464468"/>
                    <a:gd name="connsiteY643" fmla="*/ 264319 h 1893093"/>
                    <a:gd name="connsiteX644" fmla="*/ 772568 w 1464468"/>
                    <a:gd name="connsiteY644" fmla="*/ 342900 h 1893093"/>
                    <a:gd name="connsiteX645" fmla="*/ 686843 w 1464468"/>
                    <a:gd name="connsiteY645" fmla="*/ 342900 h 1893093"/>
                    <a:gd name="connsiteX646" fmla="*/ 608262 w 1464468"/>
                    <a:gd name="connsiteY646" fmla="*/ 342900 h 1893093"/>
                    <a:gd name="connsiteX647" fmla="*/ 608262 w 1464468"/>
                    <a:gd name="connsiteY647" fmla="*/ 264319 h 1893093"/>
                    <a:gd name="connsiteX648" fmla="*/ 686843 w 1464468"/>
                    <a:gd name="connsiteY648" fmla="*/ 264319 h 1893093"/>
                    <a:gd name="connsiteX649" fmla="*/ 686843 w 1464468"/>
                    <a:gd name="connsiteY649" fmla="*/ 342900 h 1893093"/>
                    <a:gd name="connsiteX650" fmla="*/ 601118 w 1464468"/>
                    <a:gd name="connsiteY650" fmla="*/ 342900 h 1893093"/>
                    <a:gd name="connsiteX651" fmla="*/ 522537 w 1464468"/>
                    <a:gd name="connsiteY651" fmla="*/ 342900 h 1893093"/>
                    <a:gd name="connsiteX652" fmla="*/ 522537 w 1464468"/>
                    <a:gd name="connsiteY652" fmla="*/ 264319 h 1893093"/>
                    <a:gd name="connsiteX653" fmla="*/ 601118 w 1464468"/>
                    <a:gd name="connsiteY653" fmla="*/ 264319 h 1893093"/>
                    <a:gd name="connsiteX654" fmla="*/ 601118 w 1464468"/>
                    <a:gd name="connsiteY654" fmla="*/ 342900 h 1893093"/>
                    <a:gd name="connsiteX655" fmla="*/ 515393 w 1464468"/>
                    <a:gd name="connsiteY655" fmla="*/ 342900 h 1893093"/>
                    <a:gd name="connsiteX656" fmla="*/ 436812 w 1464468"/>
                    <a:gd name="connsiteY656" fmla="*/ 342900 h 1893093"/>
                    <a:gd name="connsiteX657" fmla="*/ 436812 w 1464468"/>
                    <a:gd name="connsiteY657" fmla="*/ 264319 h 1893093"/>
                    <a:gd name="connsiteX658" fmla="*/ 515393 w 1464468"/>
                    <a:gd name="connsiteY658" fmla="*/ 264319 h 1893093"/>
                    <a:gd name="connsiteX659" fmla="*/ 515393 w 1464468"/>
                    <a:gd name="connsiteY659" fmla="*/ 342900 h 1893093"/>
                    <a:gd name="connsiteX660" fmla="*/ 429668 w 1464468"/>
                    <a:gd name="connsiteY660" fmla="*/ 342900 h 1893093"/>
                    <a:gd name="connsiteX661" fmla="*/ 351087 w 1464468"/>
                    <a:gd name="connsiteY661" fmla="*/ 342900 h 1893093"/>
                    <a:gd name="connsiteX662" fmla="*/ 351087 w 1464468"/>
                    <a:gd name="connsiteY662" fmla="*/ 264319 h 1893093"/>
                    <a:gd name="connsiteX663" fmla="*/ 429668 w 1464468"/>
                    <a:gd name="connsiteY663" fmla="*/ 264319 h 1893093"/>
                    <a:gd name="connsiteX664" fmla="*/ 429668 w 1464468"/>
                    <a:gd name="connsiteY664" fmla="*/ 342900 h 1893093"/>
                    <a:gd name="connsiteX665" fmla="*/ 429668 w 1464468"/>
                    <a:gd name="connsiteY665" fmla="*/ 350044 h 1893093"/>
                    <a:gd name="connsiteX666" fmla="*/ 429668 w 1464468"/>
                    <a:gd name="connsiteY666" fmla="*/ 428625 h 1893093"/>
                    <a:gd name="connsiteX667" fmla="*/ 351087 w 1464468"/>
                    <a:gd name="connsiteY667" fmla="*/ 428625 h 1893093"/>
                    <a:gd name="connsiteX668" fmla="*/ 351087 w 1464468"/>
                    <a:gd name="connsiteY668" fmla="*/ 350044 h 1893093"/>
                    <a:gd name="connsiteX669" fmla="*/ 429668 w 1464468"/>
                    <a:gd name="connsiteY669" fmla="*/ 350044 h 1893093"/>
                    <a:gd name="connsiteX670" fmla="*/ 343943 w 1464468"/>
                    <a:gd name="connsiteY670" fmla="*/ 428625 h 1893093"/>
                    <a:gd name="connsiteX671" fmla="*/ 265362 w 1464468"/>
                    <a:gd name="connsiteY671" fmla="*/ 428625 h 1893093"/>
                    <a:gd name="connsiteX672" fmla="*/ 265362 w 1464468"/>
                    <a:gd name="connsiteY672" fmla="*/ 350044 h 1893093"/>
                    <a:gd name="connsiteX673" fmla="*/ 343943 w 1464468"/>
                    <a:gd name="connsiteY673" fmla="*/ 350044 h 1893093"/>
                    <a:gd name="connsiteX674" fmla="*/ 343943 w 1464468"/>
                    <a:gd name="connsiteY674" fmla="*/ 428625 h 1893093"/>
                    <a:gd name="connsiteX675" fmla="*/ 343943 w 1464468"/>
                    <a:gd name="connsiteY675" fmla="*/ 435769 h 1893093"/>
                    <a:gd name="connsiteX676" fmla="*/ 343943 w 1464468"/>
                    <a:gd name="connsiteY676" fmla="*/ 514350 h 1893093"/>
                    <a:gd name="connsiteX677" fmla="*/ 265362 w 1464468"/>
                    <a:gd name="connsiteY677" fmla="*/ 514350 h 1893093"/>
                    <a:gd name="connsiteX678" fmla="*/ 265362 w 1464468"/>
                    <a:gd name="connsiteY678" fmla="*/ 435769 h 1893093"/>
                    <a:gd name="connsiteX679" fmla="*/ 343943 w 1464468"/>
                    <a:gd name="connsiteY679" fmla="*/ 435769 h 1893093"/>
                    <a:gd name="connsiteX680" fmla="*/ 343943 w 1464468"/>
                    <a:gd name="connsiteY680" fmla="*/ 521494 h 1893093"/>
                    <a:gd name="connsiteX681" fmla="*/ 343943 w 1464468"/>
                    <a:gd name="connsiteY681" fmla="*/ 600075 h 1893093"/>
                    <a:gd name="connsiteX682" fmla="*/ 265362 w 1464468"/>
                    <a:gd name="connsiteY682" fmla="*/ 600075 h 1893093"/>
                    <a:gd name="connsiteX683" fmla="*/ 265362 w 1464468"/>
                    <a:gd name="connsiteY683" fmla="*/ 521494 h 1893093"/>
                    <a:gd name="connsiteX684" fmla="*/ 343943 w 1464468"/>
                    <a:gd name="connsiteY684" fmla="*/ 521494 h 1893093"/>
                    <a:gd name="connsiteX685" fmla="*/ 343943 w 1464468"/>
                    <a:gd name="connsiteY685" fmla="*/ 607219 h 1893093"/>
                    <a:gd name="connsiteX686" fmla="*/ 343943 w 1464468"/>
                    <a:gd name="connsiteY686" fmla="*/ 685800 h 1893093"/>
                    <a:gd name="connsiteX687" fmla="*/ 265362 w 1464468"/>
                    <a:gd name="connsiteY687" fmla="*/ 685800 h 1893093"/>
                    <a:gd name="connsiteX688" fmla="*/ 265362 w 1464468"/>
                    <a:gd name="connsiteY688" fmla="*/ 607219 h 1893093"/>
                    <a:gd name="connsiteX689" fmla="*/ 343943 w 1464468"/>
                    <a:gd name="connsiteY689" fmla="*/ 607219 h 1893093"/>
                    <a:gd name="connsiteX690" fmla="*/ 343943 w 1464468"/>
                    <a:gd name="connsiteY690" fmla="*/ 692951 h 1893093"/>
                    <a:gd name="connsiteX691" fmla="*/ 343943 w 1464468"/>
                    <a:gd name="connsiteY691" fmla="*/ 771532 h 1893093"/>
                    <a:gd name="connsiteX692" fmla="*/ 265362 w 1464468"/>
                    <a:gd name="connsiteY692" fmla="*/ 771532 h 1893093"/>
                    <a:gd name="connsiteX693" fmla="*/ 265362 w 1464468"/>
                    <a:gd name="connsiteY693" fmla="*/ 692951 h 1893093"/>
                    <a:gd name="connsiteX694" fmla="*/ 343943 w 1464468"/>
                    <a:gd name="connsiteY694" fmla="*/ 692951 h 1893093"/>
                    <a:gd name="connsiteX695" fmla="*/ 343943 w 1464468"/>
                    <a:gd name="connsiteY695" fmla="*/ 778676 h 1893093"/>
                    <a:gd name="connsiteX696" fmla="*/ 343943 w 1464468"/>
                    <a:gd name="connsiteY696" fmla="*/ 857257 h 1893093"/>
                    <a:gd name="connsiteX697" fmla="*/ 265362 w 1464468"/>
                    <a:gd name="connsiteY697" fmla="*/ 857257 h 1893093"/>
                    <a:gd name="connsiteX698" fmla="*/ 265362 w 1464468"/>
                    <a:gd name="connsiteY698" fmla="*/ 778676 h 1893093"/>
                    <a:gd name="connsiteX699" fmla="*/ 343943 w 1464468"/>
                    <a:gd name="connsiteY699" fmla="*/ 778676 h 1893093"/>
                    <a:gd name="connsiteX700" fmla="*/ 343943 w 1464468"/>
                    <a:gd name="connsiteY700" fmla="*/ 864401 h 1893093"/>
                    <a:gd name="connsiteX701" fmla="*/ 343943 w 1464468"/>
                    <a:gd name="connsiteY701" fmla="*/ 942982 h 1893093"/>
                    <a:gd name="connsiteX702" fmla="*/ 265362 w 1464468"/>
                    <a:gd name="connsiteY702" fmla="*/ 942982 h 1893093"/>
                    <a:gd name="connsiteX703" fmla="*/ 265362 w 1464468"/>
                    <a:gd name="connsiteY703" fmla="*/ 864401 h 1893093"/>
                    <a:gd name="connsiteX704" fmla="*/ 343943 w 1464468"/>
                    <a:gd name="connsiteY704" fmla="*/ 864401 h 1893093"/>
                    <a:gd name="connsiteX705" fmla="*/ 343943 w 1464468"/>
                    <a:gd name="connsiteY705" fmla="*/ 950126 h 1893093"/>
                    <a:gd name="connsiteX706" fmla="*/ 343943 w 1464468"/>
                    <a:gd name="connsiteY706" fmla="*/ 1028707 h 1893093"/>
                    <a:gd name="connsiteX707" fmla="*/ 265362 w 1464468"/>
                    <a:gd name="connsiteY707" fmla="*/ 1028707 h 1893093"/>
                    <a:gd name="connsiteX708" fmla="*/ 265362 w 1464468"/>
                    <a:gd name="connsiteY708" fmla="*/ 950126 h 1893093"/>
                    <a:gd name="connsiteX709" fmla="*/ 343943 w 1464468"/>
                    <a:gd name="connsiteY709" fmla="*/ 950126 h 1893093"/>
                    <a:gd name="connsiteX710" fmla="*/ 343943 w 1464468"/>
                    <a:gd name="connsiteY710" fmla="*/ 1035851 h 1893093"/>
                    <a:gd name="connsiteX711" fmla="*/ 343943 w 1464468"/>
                    <a:gd name="connsiteY711" fmla="*/ 1114432 h 1893093"/>
                    <a:gd name="connsiteX712" fmla="*/ 265362 w 1464468"/>
                    <a:gd name="connsiteY712" fmla="*/ 1114432 h 1893093"/>
                    <a:gd name="connsiteX713" fmla="*/ 265362 w 1464468"/>
                    <a:gd name="connsiteY713" fmla="*/ 1035851 h 1893093"/>
                    <a:gd name="connsiteX714" fmla="*/ 343943 w 1464468"/>
                    <a:gd name="connsiteY714" fmla="*/ 1035851 h 1893093"/>
                    <a:gd name="connsiteX715" fmla="*/ 343943 w 1464468"/>
                    <a:gd name="connsiteY715" fmla="*/ 1121576 h 1893093"/>
                    <a:gd name="connsiteX716" fmla="*/ 343943 w 1464468"/>
                    <a:gd name="connsiteY716" fmla="*/ 1200157 h 1893093"/>
                    <a:gd name="connsiteX717" fmla="*/ 265362 w 1464468"/>
                    <a:gd name="connsiteY717" fmla="*/ 1200157 h 1893093"/>
                    <a:gd name="connsiteX718" fmla="*/ 265362 w 1464468"/>
                    <a:gd name="connsiteY718" fmla="*/ 1121576 h 1893093"/>
                    <a:gd name="connsiteX719" fmla="*/ 343943 w 1464468"/>
                    <a:gd name="connsiteY719" fmla="*/ 1121576 h 1893093"/>
                    <a:gd name="connsiteX720" fmla="*/ 343943 w 1464468"/>
                    <a:gd name="connsiteY720" fmla="*/ 1207301 h 1893093"/>
                    <a:gd name="connsiteX721" fmla="*/ 343943 w 1464468"/>
                    <a:gd name="connsiteY721" fmla="*/ 1285882 h 1893093"/>
                    <a:gd name="connsiteX722" fmla="*/ 265362 w 1464468"/>
                    <a:gd name="connsiteY722" fmla="*/ 1285882 h 1893093"/>
                    <a:gd name="connsiteX723" fmla="*/ 265362 w 1464468"/>
                    <a:gd name="connsiteY723" fmla="*/ 1207301 h 1893093"/>
                    <a:gd name="connsiteX724" fmla="*/ 343943 w 1464468"/>
                    <a:gd name="connsiteY724" fmla="*/ 1207301 h 1893093"/>
                    <a:gd name="connsiteX725" fmla="*/ 343943 w 1464468"/>
                    <a:gd name="connsiteY725" fmla="*/ 1293026 h 1893093"/>
                    <a:gd name="connsiteX726" fmla="*/ 343943 w 1464468"/>
                    <a:gd name="connsiteY726" fmla="*/ 1371607 h 1893093"/>
                    <a:gd name="connsiteX727" fmla="*/ 265362 w 1464468"/>
                    <a:gd name="connsiteY727" fmla="*/ 1371607 h 1893093"/>
                    <a:gd name="connsiteX728" fmla="*/ 265362 w 1464468"/>
                    <a:gd name="connsiteY728" fmla="*/ 1293026 h 1893093"/>
                    <a:gd name="connsiteX729" fmla="*/ 343943 w 1464468"/>
                    <a:gd name="connsiteY729" fmla="*/ 1293026 h 1893093"/>
                    <a:gd name="connsiteX730" fmla="*/ 343943 w 1464468"/>
                    <a:gd name="connsiteY730" fmla="*/ 1378751 h 1893093"/>
                    <a:gd name="connsiteX731" fmla="*/ 343943 w 1464468"/>
                    <a:gd name="connsiteY731" fmla="*/ 1457332 h 1893093"/>
                    <a:gd name="connsiteX732" fmla="*/ 265362 w 1464468"/>
                    <a:gd name="connsiteY732" fmla="*/ 1457332 h 1893093"/>
                    <a:gd name="connsiteX733" fmla="*/ 265362 w 1464468"/>
                    <a:gd name="connsiteY733" fmla="*/ 1378751 h 1893093"/>
                    <a:gd name="connsiteX734" fmla="*/ 343943 w 1464468"/>
                    <a:gd name="connsiteY734" fmla="*/ 1378751 h 1893093"/>
                    <a:gd name="connsiteX735" fmla="*/ 343943 w 1464468"/>
                    <a:gd name="connsiteY735" fmla="*/ 1464476 h 1893093"/>
                    <a:gd name="connsiteX736" fmla="*/ 343943 w 1464468"/>
                    <a:gd name="connsiteY736" fmla="*/ 1543057 h 1893093"/>
                    <a:gd name="connsiteX737" fmla="*/ 265362 w 1464468"/>
                    <a:gd name="connsiteY737" fmla="*/ 1543057 h 1893093"/>
                    <a:gd name="connsiteX738" fmla="*/ 265362 w 1464468"/>
                    <a:gd name="connsiteY738" fmla="*/ 1464476 h 1893093"/>
                    <a:gd name="connsiteX739" fmla="*/ 343943 w 1464468"/>
                    <a:gd name="connsiteY739" fmla="*/ 1464476 h 1893093"/>
                    <a:gd name="connsiteX740" fmla="*/ 351087 w 1464468"/>
                    <a:gd name="connsiteY740" fmla="*/ 1464476 h 1893093"/>
                    <a:gd name="connsiteX741" fmla="*/ 429668 w 1464468"/>
                    <a:gd name="connsiteY741" fmla="*/ 1464476 h 1893093"/>
                    <a:gd name="connsiteX742" fmla="*/ 429668 w 1464468"/>
                    <a:gd name="connsiteY742" fmla="*/ 1543057 h 1893093"/>
                    <a:gd name="connsiteX743" fmla="*/ 351087 w 1464468"/>
                    <a:gd name="connsiteY743" fmla="*/ 1543057 h 1893093"/>
                    <a:gd name="connsiteX744" fmla="*/ 351087 w 1464468"/>
                    <a:gd name="connsiteY744" fmla="*/ 1464476 h 1893093"/>
                    <a:gd name="connsiteX745" fmla="*/ 429668 w 1464468"/>
                    <a:gd name="connsiteY745" fmla="*/ 1550201 h 1893093"/>
                    <a:gd name="connsiteX746" fmla="*/ 429668 w 1464468"/>
                    <a:gd name="connsiteY746" fmla="*/ 1628782 h 1893093"/>
                    <a:gd name="connsiteX747" fmla="*/ 351087 w 1464468"/>
                    <a:gd name="connsiteY747" fmla="*/ 1628782 h 1893093"/>
                    <a:gd name="connsiteX748" fmla="*/ 351087 w 1464468"/>
                    <a:gd name="connsiteY748" fmla="*/ 1550201 h 1893093"/>
                    <a:gd name="connsiteX749" fmla="*/ 429668 w 1464468"/>
                    <a:gd name="connsiteY749" fmla="*/ 1550201 h 1893093"/>
                    <a:gd name="connsiteX750" fmla="*/ 436812 w 1464468"/>
                    <a:gd name="connsiteY750" fmla="*/ 1550201 h 1893093"/>
                    <a:gd name="connsiteX751" fmla="*/ 515393 w 1464468"/>
                    <a:gd name="connsiteY751" fmla="*/ 1550201 h 1893093"/>
                    <a:gd name="connsiteX752" fmla="*/ 515393 w 1464468"/>
                    <a:gd name="connsiteY752" fmla="*/ 1628782 h 1893093"/>
                    <a:gd name="connsiteX753" fmla="*/ 436812 w 1464468"/>
                    <a:gd name="connsiteY753" fmla="*/ 1628782 h 1893093"/>
                    <a:gd name="connsiteX754" fmla="*/ 436812 w 1464468"/>
                    <a:gd name="connsiteY754" fmla="*/ 1550201 h 1893093"/>
                    <a:gd name="connsiteX755" fmla="*/ 522537 w 1464468"/>
                    <a:gd name="connsiteY755" fmla="*/ 1550201 h 1893093"/>
                    <a:gd name="connsiteX756" fmla="*/ 601118 w 1464468"/>
                    <a:gd name="connsiteY756" fmla="*/ 1550201 h 1893093"/>
                    <a:gd name="connsiteX757" fmla="*/ 601118 w 1464468"/>
                    <a:gd name="connsiteY757" fmla="*/ 1628782 h 1893093"/>
                    <a:gd name="connsiteX758" fmla="*/ 522537 w 1464468"/>
                    <a:gd name="connsiteY758" fmla="*/ 1628782 h 1893093"/>
                    <a:gd name="connsiteX759" fmla="*/ 522537 w 1464468"/>
                    <a:gd name="connsiteY759" fmla="*/ 1550201 h 1893093"/>
                    <a:gd name="connsiteX760" fmla="*/ 608262 w 1464468"/>
                    <a:gd name="connsiteY760" fmla="*/ 1550201 h 1893093"/>
                    <a:gd name="connsiteX761" fmla="*/ 686843 w 1464468"/>
                    <a:gd name="connsiteY761" fmla="*/ 1550201 h 1893093"/>
                    <a:gd name="connsiteX762" fmla="*/ 686843 w 1464468"/>
                    <a:gd name="connsiteY762" fmla="*/ 1628782 h 1893093"/>
                    <a:gd name="connsiteX763" fmla="*/ 608262 w 1464468"/>
                    <a:gd name="connsiteY763" fmla="*/ 1628782 h 1893093"/>
                    <a:gd name="connsiteX764" fmla="*/ 608262 w 1464468"/>
                    <a:gd name="connsiteY764" fmla="*/ 1550201 h 1893093"/>
                    <a:gd name="connsiteX765" fmla="*/ 693987 w 1464468"/>
                    <a:gd name="connsiteY765" fmla="*/ 1550201 h 1893093"/>
                    <a:gd name="connsiteX766" fmla="*/ 772568 w 1464468"/>
                    <a:gd name="connsiteY766" fmla="*/ 1550201 h 1893093"/>
                    <a:gd name="connsiteX767" fmla="*/ 772568 w 1464468"/>
                    <a:gd name="connsiteY767" fmla="*/ 1628782 h 1893093"/>
                    <a:gd name="connsiteX768" fmla="*/ 693987 w 1464468"/>
                    <a:gd name="connsiteY768" fmla="*/ 1628782 h 1893093"/>
                    <a:gd name="connsiteX769" fmla="*/ 693987 w 1464468"/>
                    <a:gd name="connsiteY769" fmla="*/ 1550201 h 1893093"/>
                    <a:gd name="connsiteX770" fmla="*/ 779712 w 1464468"/>
                    <a:gd name="connsiteY770" fmla="*/ 1550201 h 1893093"/>
                    <a:gd name="connsiteX771" fmla="*/ 858293 w 1464468"/>
                    <a:gd name="connsiteY771" fmla="*/ 1550201 h 1893093"/>
                    <a:gd name="connsiteX772" fmla="*/ 858293 w 1464468"/>
                    <a:gd name="connsiteY772" fmla="*/ 1628782 h 1893093"/>
                    <a:gd name="connsiteX773" fmla="*/ 779712 w 1464468"/>
                    <a:gd name="connsiteY773" fmla="*/ 1628782 h 1893093"/>
                    <a:gd name="connsiteX774" fmla="*/ 779712 w 1464468"/>
                    <a:gd name="connsiteY774" fmla="*/ 1550201 h 1893093"/>
                    <a:gd name="connsiteX775" fmla="*/ 865437 w 1464468"/>
                    <a:gd name="connsiteY775" fmla="*/ 1550201 h 1893093"/>
                    <a:gd name="connsiteX776" fmla="*/ 944018 w 1464468"/>
                    <a:gd name="connsiteY776" fmla="*/ 1550201 h 1893093"/>
                    <a:gd name="connsiteX777" fmla="*/ 944018 w 1464468"/>
                    <a:gd name="connsiteY777" fmla="*/ 1628782 h 1893093"/>
                    <a:gd name="connsiteX778" fmla="*/ 865437 w 1464468"/>
                    <a:gd name="connsiteY778" fmla="*/ 1628782 h 1893093"/>
                    <a:gd name="connsiteX779" fmla="*/ 865437 w 1464468"/>
                    <a:gd name="connsiteY779" fmla="*/ 1550201 h 1893093"/>
                    <a:gd name="connsiteX780" fmla="*/ 951162 w 1464468"/>
                    <a:gd name="connsiteY780" fmla="*/ 1550201 h 1893093"/>
                    <a:gd name="connsiteX781" fmla="*/ 1029743 w 1464468"/>
                    <a:gd name="connsiteY781" fmla="*/ 1550201 h 1893093"/>
                    <a:gd name="connsiteX782" fmla="*/ 1029743 w 1464468"/>
                    <a:gd name="connsiteY782" fmla="*/ 1628782 h 1893093"/>
                    <a:gd name="connsiteX783" fmla="*/ 951162 w 1464468"/>
                    <a:gd name="connsiteY783" fmla="*/ 1628782 h 1893093"/>
                    <a:gd name="connsiteX784" fmla="*/ 951162 w 1464468"/>
                    <a:gd name="connsiteY784" fmla="*/ 1550201 h 1893093"/>
                    <a:gd name="connsiteX785" fmla="*/ 1036887 w 1464468"/>
                    <a:gd name="connsiteY785" fmla="*/ 1550201 h 1893093"/>
                    <a:gd name="connsiteX786" fmla="*/ 1115468 w 1464468"/>
                    <a:gd name="connsiteY786" fmla="*/ 1550201 h 1893093"/>
                    <a:gd name="connsiteX787" fmla="*/ 1115468 w 1464468"/>
                    <a:gd name="connsiteY787" fmla="*/ 1628782 h 1893093"/>
                    <a:gd name="connsiteX788" fmla="*/ 1036887 w 1464468"/>
                    <a:gd name="connsiteY788" fmla="*/ 1628782 h 1893093"/>
                    <a:gd name="connsiteX789" fmla="*/ 1036887 w 1464468"/>
                    <a:gd name="connsiteY789" fmla="*/ 1550201 h 1893093"/>
                    <a:gd name="connsiteX790" fmla="*/ 1036887 w 1464468"/>
                    <a:gd name="connsiteY790" fmla="*/ 1543057 h 1893093"/>
                    <a:gd name="connsiteX791" fmla="*/ 1036887 w 1464468"/>
                    <a:gd name="connsiteY791" fmla="*/ 1464476 h 1893093"/>
                    <a:gd name="connsiteX792" fmla="*/ 1115468 w 1464468"/>
                    <a:gd name="connsiteY792" fmla="*/ 1464476 h 1893093"/>
                    <a:gd name="connsiteX793" fmla="*/ 1115468 w 1464468"/>
                    <a:gd name="connsiteY793" fmla="*/ 1543057 h 1893093"/>
                    <a:gd name="connsiteX794" fmla="*/ 1036887 w 1464468"/>
                    <a:gd name="connsiteY794" fmla="*/ 1543057 h 1893093"/>
                    <a:gd name="connsiteX795" fmla="*/ 1122612 w 1464468"/>
                    <a:gd name="connsiteY795" fmla="*/ 1464476 h 1893093"/>
                    <a:gd name="connsiteX796" fmla="*/ 1201193 w 1464468"/>
                    <a:gd name="connsiteY796" fmla="*/ 1464476 h 1893093"/>
                    <a:gd name="connsiteX797" fmla="*/ 1201193 w 1464468"/>
                    <a:gd name="connsiteY797" fmla="*/ 1543057 h 1893093"/>
                    <a:gd name="connsiteX798" fmla="*/ 1122612 w 1464468"/>
                    <a:gd name="connsiteY798" fmla="*/ 1543057 h 1893093"/>
                    <a:gd name="connsiteX799" fmla="*/ 1122612 w 1464468"/>
                    <a:gd name="connsiteY799" fmla="*/ 1464476 h 1893093"/>
                    <a:gd name="connsiteX800" fmla="*/ 1122612 w 1464468"/>
                    <a:gd name="connsiteY800" fmla="*/ 1457332 h 1893093"/>
                    <a:gd name="connsiteX801" fmla="*/ 1122612 w 1464468"/>
                    <a:gd name="connsiteY801" fmla="*/ 1378751 h 1893093"/>
                    <a:gd name="connsiteX802" fmla="*/ 1201193 w 1464468"/>
                    <a:gd name="connsiteY802" fmla="*/ 1378751 h 1893093"/>
                    <a:gd name="connsiteX803" fmla="*/ 1201193 w 1464468"/>
                    <a:gd name="connsiteY803" fmla="*/ 1457332 h 1893093"/>
                    <a:gd name="connsiteX804" fmla="*/ 1122612 w 1464468"/>
                    <a:gd name="connsiteY804" fmla="*/ 1457332 h 1893093"/>
                    <a:gd name="connsiteX805" fmla="*/ 1122612 w 1464468"/>
                    <a:gd name="connsiteY805" fmla="*/ 1371607 h 1893093"/>
                    <a:gd name="connsiteX806" fmla="*/ 1122612 w 1464468"/>
                    <a:gd name="connsiteY806" fmla="*/ 1293026 h 1893093"/>
                    <a:gd name="connsiteX807" fmla="*/ 1201193 w 1464468"/>
                    <a:gd name="connsiteY807" fmla="*/ 1293026 h 1893093"/>
                    <a:gd name="connsiteX808" fmla="*/ 1201193 w 1464468"/>
                    <a:gd name="connsiteY808" fmla="*/ 1371607 h 1893093"/>
                    <a:gd name="connsiteX809" fmla="*/ 1122612 w 1464468"/>
                    <a:gd name="connsiteY809" fmla="*/ 1371607 h 1893093"/>
                    <a:gd name="connsiteX810" fmla="*/ 1122612 w 1464468"/>
                    <a:gd name="connsiteY810" fmla="*/ 1285882 h 1893093"/>
                    <a:gd name="connsiteX811" fmla="*/ 1122612 w 1464468"/>
                    <a:gd name="connsiteY811" fmla="*/ 1207301 h 1893093"/>
                    <a:gd name="connsiteX812" fmla="*/ 1201193 w 1464468"/>
                    <a:gd name="connsiteY812" fmla="*/ 1207301 h 1893093"/>
                    <a:gd name="connsiteX813" fmla="*/ 1201193 w 1464468"/>
                    <a:gd name="connsiteY813" fmla="*/ 1285882 h 1893093"/>
                    <a:gd name="connsiteX814" fmla="*/ 1122612 w 1464468"/>
                    <a:gd name="connsiteY814" fmla="*/ 1285882 h 1893093"/>
                    <a:gd name="connsiteX815" fmla="*/ 1122612 w 1464468"/>
                    <a:gd name="connsiteY815" fmla="*/ 1200157 h 1893093"/>
                    <a:gd name="connsiteX816" fmla="*/ 1122612 w 1464468"/>
                    <a:gd name="connsiteY816" fmla="*/ 1121576 h 1893093"/>
                    <a:gd name="connsiteX817" fmla="*/ 1201193 w 1464468"/>
                    <a:gd name="connsiteY817" fmla="*/ 1121576 h 1893093"/>
                    <a:gd name="connsiteX818" fmla="*/ 1201193 w 1464468"/>
                    <a:gd name="connsiteY818" fmla="*/ 1200157 h 1893093"/>
                    <a:gd name="connsiteX819" fmla="*/ 1122612 w 1464468"/>
                    <a:gd name="connsiteY819" fmla="*/ 1200157 h 1893093"/>
                    <a:gd name="connsiteX820" fmla="*/ 1122612 w 1464468"/>
                    <a:gd name="connsiteY820" fmla="*/ 1114432 h 1893093"/>
                    <a:gd name="connsiteX821" fmla="*/ 1122612 w 1464468"/>
                    <a:gd name="connsiteY821" fmla="*/ 1035851 h 1893093"/>
                    <a:gd name="connsiteX822" fmla="*/ 1201193 w 1464468"/>
                    <a:gd name="connsiteY822" fmla="*/ 1035851 h 1893093"/>
                    <a:gd name="connsiteX823" fmla="*/ 1201193 w 1464468"/>
                    <a:gd name="connsiteY823" fmla="*/ 1114432 h 1893093"/>
                    <a:gd name="connsiteX824" fmla="*/ 1122612 w 1464468"/>
                    <a:gd name="connsiteY824" fmla="*/ 1114432 h 1893093"/>
                    <a:gd name="connsiteX825" fmla="*/ 1122612 w 1464468"/>
                    <a:gd name="connsiteY825" fmla="*/ 1028707 h 1893093"/>
                    <a:gd name="connsiteX826" fmla="*/ 1122612 w 1464468"/>
                    <a:gd name="connsiteY826" fmla="*/ 950126 h 1893093"/>
                    <a:gd name="connsiteX827" fmla="*/ 1201193 w 1464468"/>
                    <a:gd name="connsiteY827" fmla="*/ 950126 h 1893093"/>
                    <a:gd name="connsiteX828" fmla="*/ 1201193 w 1464468"/>
                    <a:gd name="connsiteY828" fmla="*/ 1028707 h 1893093"/>
                    <a:gd name="connsiteX829" fmla="*/ 1122612 w 1464468"/>
                    <a:gd name="connsiteY829" fmla="*/ 1028707 h 1893093"/>
                    <a:gd name="connsiteX830" fmla="*/ 1122612 w 1464468"/>
                    <a:gd name="connsiteY830" fmla="*/ 942982 h 1893093"/>
                    <a:gd name="connsiteX831" fmla="*/ 1122612 w 1464468"/>
                    <a:gd name="connsiteY831" fmla="*/ 864401 h 1893093"/>
                    <a:gd name="connsiteX832" fmla="*/ 1201193 w 1464468"/>
                    <a:gd name="connsiteY832" fmla="*/ 864401 h 1893093"/>
                    <a:gd name="connsiteX833" fmla="*/ 1201193 w 1464468"/>
                    <a:gd name="connsiteY833" fmla="*/ 942982 h 1893093"/>
                    <a:gd name="connsiteX834" fmla="*/ 1122612 w 1464468"/>
                    <a:gd name="connsiteY834" fmla="*/ 942982 h 1893093"/>
                    <a:gd name="connsiteX835" fmla="*/ 1122612 w 1464468"/>
                    <a:gd name="connsiteY835" fmla="*/ 857257 h 1893093"/>
                    <a:gd name="connsiteX836" fmla="*/ 1122612 w 1464468"/>
                    <a:gd name="connsiteY836" fmla="*/ 778676 h 1893093"/>
                    <a:gd name="connsiteX837" fmla="*/ 1201193 w 1464468"/>
                    <a:gd name="connsiteY837" fmla="*/ 778676 h 1893093"/>
                    <a:gd name="connsiteX838" fmla="*/ 1201193 w 1464468"/>
                    <a:gd name="connsiteY838" fmla="*/ 857257 h 1893093"/>
                    <a:gd name="connsiteX839" fmla="*/ 1122612 w 1464468"/>
                    <a:gd name="connsiteY839" fmla="*/ 857257 h 1893093"/>
                    <a:gd name="connsiteX840" fmla="*/ 1122612 w 1464468"/>
                    <a:gd name="connsiteY840" fmla="*/ 771532 h 1893093"/>
                    <a:gd name="connsiteX841" fmla="*/ 1122612 w 1464468"/>
                    <a:gd name="connsiteY841" fmla="*/ 692951 h 1893093"/>
                    <a:gd name="connsiteX842" fmla="*/ 1201193 w 1464468"/>
                    <a:gd name="connsiteY842" fmla="*/ 692951 h 1893093"/>
                    <a:gd name="connsiteX843" fmla="*/ 1201193 w 1464468"/>
                    <a:gd name="connsiteY843" fmla="*/ 771532 h 1893093"/>
                    <a:gd name="connsiteX844" fmla="*/ 1122612 w 1464468"/>
                    <a:gd name="connsiteY844" fmla="*/ 771532 h 1893093"/>
                    <a:gd name="connsiteX845" fmla="*/ 1122612 w 1464468"/>
                    <a:gd name="connsiteY845" fmla="*/ 685807 h 1893093"/>
                    <a:gd name="connsiteX846" fmla="*/ 1122612 w 1464468"/>
                    <a:gd name="connsiteY846" fmla="*/ 607226 h 1893093"/>
                    <a:gd name="connsiteX847" fmla="*/ 1201193 w 1464468"/>
                    <a:gd name="connsiteY847" fmla="*/ 607226 h 1893093"/>
                    <a:gd name="connsiteX848" fmla="*/ 1201193 w 1464468"/>
                    <a:gd name="connsiteY848" fmla="*/ 685807 h 1893093"/>
                    <a:gd name="connsiteX849" fmla="*/ 1122612 w 1464468"/>
                    <a:gd name="connsiteY849" fmla="*/ 685807 h 1893093"/>
                    <a:gd name="connsiteX850" fmla="*/ 1122612 w 1464468"/>
                    <a:gd name="connsiteY850" fmla="*/ 600075 h 1893093"/>
                    <a:gd name="connsiteX851" fmla="*/ 1122612 w 1464468"/>
                    <a:gd name="connsiteY851" fmla="*/ 521494 h 1893093"/>
                    <a:gd name="connsiteX852" fmla="*/ 1201193 w 1464468"/>
                    <a:gd name="connsiteY852" fmla="*/ 521494 h 1893093"/>
                    <a:gd name="connsiteX853" fmla="*/ 1201193 w 1464468"/>
                    <a:gd name="connsiteY853" fmla="*/ 600075 h 1893093"/>
                    <a:gd name="connsiteX854" fmla="*/ 1122612 w 1464468"/>
                    <a:gd name="connsiteY854" fmla="*/ 600075 h 1893093"/>
                    <a:gd name="connsiteX855" fmla="*/ 1122612 w 1464468"/>
                    <a:gd name="connsiteY855" fmla="*/ 514350 h 1893093"/>
                    <a:gd name="connsiteX856" fmla="*/ 1122612 w 1464468"/>
                    <a:gd name="connsiteY856" fmla="*/ 435769 h 1893093"/>
                    <a:gd name="connsiteX857" fmla="*/ 1201193 w 1464468"/>
                    <a:gd name="connsiteY857" fmla="*/ 435769 h 1893093"/>
                    <a:gd name="connsiteX858" fmla="*/ 1201193 w 1464468"/>
                    <a:gd name="connsiteY858" fmla="*/ 514350 h 1893093"/>
                    <a:gd name="connsiteX859" fmla="*/ 1122612 w 1464468"/>
                    <a:gd name="connsiteY859" fmla="*/ 514350 h 1893093"/>
                    <a:gd name="connsiteX860" fmla="*/ 1122612 w 1464468"/>
                    <a:gd name="connsiteY860" fmla="*/ 428625 h 1893093"/>
                    <a:gd name="connsiteX861" fmla="*/ 1122612 w 1464468"/>
                    <a:gd name="connsiteY861" fmla="*/ 350044 h 1893093"/>
                    <a:gd name="connsiteX862" fmla="*/ 1201193 w 1464468"/>
                    <a:gd name="connsiteY862" fmla="*/ 350044 h 1893093"/>
                    <a:gd name="connsiteX863" fmla="*/ 1201193 w 1464468"/>
                    <a:gd name="connsiteY863" fmla="*/ 428625 h 1893093"/>
                    <a:gd name="connsiteX864" fmla="*/ 1122612 w 1464468"/>
                    <a:gd name="connsiteY864" fmla="*/ 428625 h 1893093"/>
                    <a:gd name="connsiteX865" fmla="*/ 1122612 w 1464468"/>
                    <a:gd name="connsiteY865" fmla="*/ 342900 h 1893093"/>
                    <a:gd name="connsiteX866" fmla="*/ 1122612 w 1464468"/>
                    <a:gd name="connsiteY866" fmla="*/ 264319 h 1893093"/>
                    <a:gd name="connsiteX867" fmla="*/ 1201193 w 1464468"/>
                    <a:gd name="connsiteY867" fmla="*/ 264319 h 1893093"/>
                    <a:gd name="connsiteX868" fmla="*/ 1201193 w 1464468"/>
                    <a:gd name="connsiteY868" fmla="*/ 342900 h 1893093"/>
                    <a:gd name="connsiteX869" fmla="*/ 1122612 w 1464468"/>
                    <a:gd name="connsiteY869" fmla="*/ 342900 h 1893093"/>
                    <a:gd name="connsiteX870" fmla="*/ 1122612 w 1464468"/>
                    <a:gd name="connsiteY870" fmla="*/ 257175 h 1893093"/>
                    <a:gd name="connsiteX871" fmla="*/ 1122612 w 1464468"/>
                    <a:gd name="connsiteY871" fmla="*/ 178594 h 1893093"/>
                    <a:gd name="connsiteX872" fmla="*/ 1201193 w 1464468"/>
                    <a:gd name="connsiteY872" fmla="*/ 178594 h 1893093"/>
                    <a:gd name="connsiteX873" fmla="*/ 1201193 w 1464468"/>
                    <a:gd name="connsiteY873" fmla="*/ 257175 h 1893093"/>
                    <a:gd name="connsiteX874" fmla="*/ 1122612 w 1464468"/>
                    <a:gd name="connsiteY874" fmla="*/ 257175 h 1893093"/>
                    <a:gd name="connsiteX875" fmla="*/ 1115468 w 1464468"/>
                    <a:gd name="connsiteY875" fmla="*/ 257175 h 1893093"/>
                    <a:gd name="connsiteX876" fmla="*/ 1036887 w 1464468"/>
                    <a:gd name="connsiteY876" fmla="*/ 257175 h 1893093"/>
                    <a:gd name="connsiteX877" fmla="*/ 1036887 w 1464468"/>
                    <a:gd name="connsiteY877" fmla="*/ 178594 h 1893093"/>
                    <a:gd name="connsiteX878" fmla="*/ 1115468 w 1464468"/>
                    <a:gd name="connsiteY878" fmla="*/ 178594 h 1893093"/>
                    <a:gd name="connsiteX879" fmla="*/ 1115468 w 1464468"/>
                    <a:gd name="connsiteY879" fmla="*/ 257175 h 1893093"/>
                    <a:gd name="connsiteX880" fmla="*/ 1029743 w 1464468"/>
                    <a:gd name="connsiteY880" fmla="*/ 257175 h 1893093"/>
                    <a:gd name="connsiteX881" fmla="*/ 951162 w 1464468"/>
                    <a:gd name="connsiteY881" fmla="*/ 257175 h 1893093"/>
                    <a:gd name="connsiteX882" fmla="*/ 951162 w 1464468"/>
                    <a:gd name="connsiteY882" fmla="*/ 178594 h 1893093"/>
                    <a:gd name="connsiteX883" fmla="*/ 1029743 w 1464468"/>
                    <a:gd name="connsiteY883" fmla="*/ 178594 h 1893093"/>
                    <a:gd name="connsiteX884" fmla="*/ 1029743 w 1464468"/>
                    <a:gd name="connsiteY884" fmla="*/ 257175 h 1893093"/>
                    <a:gd name="connsiteX885" fmla="*/ 944018 w 1464468"/>
                    <a:gd name="connsiteY885" fmla="*/ 257175 h 1893093"/>
                    <a:gd name="connsiteX886" fmla="*/ 865437 w 1464468"/>
                    <a:gd name="connsiteY886" fmla="*/ 257175 h 1893093"/>
                    <a:gd name="connsiteX887" fmla="*/ 865437 w 1464468"/>
                    <a:gd name="connsiteY887" fmla="*/ 178594 h 1893093"/>
                    <a:gd name="connsiteX888" fmla="*/ 944018 w 1464468"/>
                    <a:gd name="connsiteY888" fmla="*/ 178594 h 1893093"/>
                    <a:gd name="connsiteX889" fmla="*/ 944018 w 1464468"/>
                    <a:gd name="connsiteY889" fmla="*/ 257175 h 1893093"/>
                    <a:gd name="connsiteX890" fmla="*/ 858293 w 1464468"/>
                    <a:gd name="connsiteY890" fmla="*/ 257175 h 1893093"/>
                    <a:gd name="connsiteX891" fmla="*/ 779712 w 1464468"/>
                    <a:gd name="connsiteY891" fmla="*/ 257175 h 1893093"/>
                    <a:gd name="connsiteX892" fmla="*/ 779712 w 1464468"/>
                    <a:gd name="connsiteY892" fmla="*/ 178594 h 1893093"/>
                    <a:gd name="connsiteX893" fmla="*/ 858293 w 1464468"/>
                    <a:gd name="connsiteY893" fmla="*/ 178594 h 1893093"/>
                    <a:gd name="connsiteX894" fmla="*/ 858293 w 1464468"/>
                    <a:gd name="connsiteY894" fmla="*/ 257175 h 1893093"/>
                    <a:gd name="connsiteX895" fmla="*/ 772568 w 1464468"/>
                    <a:gd name="connsiteY895" fmla="*/ 257175 h 1893093"/>
                    <a:gd name="connsiteX896" fmla="*/ 693987 w 1464468"/>
                    <a:gd name="connsiteY896" fmla="*/ 257175 h 1893093"/>
                    <a:gd name="connsiteX897" fmla="*/ 693987 w 1464468"/>
                    <a:gd name="connsiteY897" fmla="*/ 178594 h 1893093"/>
                    <a:gd name="connsiteX898" fmla="*/ 772568 w 1464468"/>
                    <a:gd name="connsiteY898" fmla="*/ 178594 h 1893093"/>
                    <a:gd name="connsiteX899" fmla="*/ 772568 w 1464468"/>
                    <a:gd name="connsiteY899" fmla="*/ 257175 h 1893093"/>
                    <a:gd name="connsiteX900" fmla="*/ 686843 w 1464468"/>
                    <a:gd name="connsiteY900" fmla="*/ 257175 h 1893093"/>
                    <a:gd name="connsiteX901" fmla="*/ 608262 w 1464468"/>
                    <a:gd name="connsiteY901" fmla="*/ 257175 h 1893093"/>
                    <a:gd name="connsiteX902" fmla="*/ 608262 w 1464468"/>
                    <a:gd name="connsiteY902" fmla="*/ 178594 h 1893093"/>
                    <a:gd name="connsiteX903" fmla="*/ 686843 w 1464468"/>
                    <a:gd name="connsiteY903" fmla="*/ 178594 h 1893093"/>
                    <a:gd name="connsiteX904" fmla="*/ 686843 w 1464468"/>
                    <a:gd name="connsiteY904" fmla="*/ 257175 h 1893093"/>
                    <a:gd name="connsiteX905" fmla="*/ 601118 w 1464468"/>
                    <a:gd name="connsiteY905" fmla="*/ 257175 h 1893093"/>
                    <a:gd name="connsiteX906" fmla="*/ 522537 w 1464468"/>
                    <a:gd name="connsiteY906" fmla="*/ 257175 h 1893093"/>
                    <a:gd name="connsiteX907" fmla="*/ 522537 w 1464468"/>
                    <a:gd name="connsiteY907" fmla="*/ 178594 h 1893093"/>
                    <a:gd name="connsiteX908" fmla="*/ 601118 w 1464468"/>
                    <a:gd name="connsiteY908" fmla="*/ 178594 h 1893093"/>
                    <a:gd name="connsiteX909" fmla="*/ 601118 w 1464468"/>
                    <a:gd name="connsiteY909" fmla="*/ 257175 h 1893093"/>
                    <a:gd name="connsiteX910" fmla="*/ 515393 w 1464468"/>
                    <a:gd name="connsiteY910" fmla="*/ 257175 h 1893093"/>
                    <a:gd name="connsiteX911" fmla="*/ 436812 w 1464468"/>
                    <a:gd name="connsiteY911" fmla="*/ 257175 h 1893093"/>
                    <a:gd name="connsiteX912" fmla="*/ 436812 w 1464468"/>
                    <a:gd name="connsiteY912" fmla="*/ 178594 h 1893093"/>
                    <a:gd name="connsiteX913" fmla="*/ 515393 w 1464468"/>
                    <a:gd name="connsiteY913" fmla="*/ 178594 h 1893093"/>
                    <a:gd name="connsiteX914" fmla="*/ 515393 w 1464468"/>
                    <a:gd name="connsiteY914" fmla="*/ 257175 h 1893093"/>
                    <a:gd name="connsiteX915" fmla="*/ 429668 w 1464468"/>
                    <a:gd name="connsiteY915" fmla="*/ 257175 h 1893093"/>
                    <a:gd name="connsiteX916" fmla="*/ 351087 w 1464468"/>
                    <a:gd name="connsiteY916" fmla="*/ 257175 h 1893093"/>
                    <a:gd name="connsiteX917" fmla="*/ 351087 w 1464468"/>
                    <a:gd name="connsiteY917" fmla="*/ 178594 h 1893093"/>
                    <a:gd name="connsiteX918" fmla="*/ 429668 w 1464468"/>
                    <a:gd name="connsiteY918" fmla="*/ 178594 h 1893093"/>
                    <a:gd name="connsiteX919" fmla="*/ 429668 w 1464468"/>
                    <a:gd name="connsiteY919" fmla="*/ 257175 h 1893093"/>
                    <a:gd name="connsiteX920" fmla="*/ 343943 w 1464468"/>
                    <a:gd name="connsiteY920" fmla="*/ 257175 h 1893093"/>
                    <a:gd name="connsiteX921" fmla="*/ 265362 w 1464468"/>
                    <a:gd name="connsiteY921" fmla="*/ 257175 h 1893093"/>
                    <a:gd name="connsiteX922" fmla="*/ 265362 w 1464468"/>
                    <a:gd name="connsiteY922" fmla="*/ 178594 h 1893093"/>
                    <a:gd name="connsiteX923" fmla="*/ 343943 w 1464468"/>
                    <a:gd name="connsiteY923" fmla="*/ 178594 h 1893093"/>
                    <a:gd name="connsiteX924" fmla="*/ 343943 w 1464468"/>
                    <a:gd name="connsiteY924" fmla="*/ 257175 h 1893093"/>
                    <a:gd name="connsiteX925" fmla="*/ 343943 w 1464468"/>
                    <a:gd name="connsiteY925" fmla="*/ 264319 h 1893093"/>
                    <a:gd name="connsiteX926" fmla="*/ 343943 w 1464468"/>
                    <a:gd name="connsiteY926" fmla="*/ 342900 h 1893093"/>
                    <a:gd name="connsiteX927" fmla="*/ 265362 w 1464468"/>
                    <a:gd name="connsiteY927" fmla="*/ 342900 h 1893093"/>
                    <a:gd name="connsiteX928" fmla="*/ 265362 w 1464468"/>
                    <a:gd name="connsiteY928" fmla="*/ 264319 h 1893093"/>
                    <a:gd name="connsiteX929" fmla="*/ 343943 w 1464468"/>
                    <a:gd name="connsiteY929" fmla="*/ 264319 h 1893093"/>
                    <a:gd name="connsiteX930" fmla="*/ 258218 w 1464468"/>
                    <a:gd name="connsiteY930" fmla="*/ 342900 h 1893093"/>
                    <a:gd name="connsiteX931" fmla="*/ 179637 w 1464468"/>
                    <a:gd name="connsiteY931" fmla="*/ 342900 h 1893093"/>
                    <a:gd name="connsiteX932" fmla="*/ 179637 w 1464468"/>
                    <a:gd name="connsiteY932" fmla="*/ 264319 h 1893093"/>
                    <a:gd name="connsiteX933" fmla="*/ 258218 w 1464468"/>
                    <a:gd name="connsiteY933" fmla="*/ 264319 h 1893093"/>
                    <a:gd name="connsiteX934" fmla="*/ 258218 w 1464468"/>
                    <a:gd name="connsiteY934" fmla="*/ 342900 h 1893093"/>
                    <a:gd name="connsiteX935" fmla="*/ 258218 w 1464468"/>
                    <a:gd name="connsiteY935" fmla="*/ 350044 h 1893093"/>
                    <a:gd name="connsiteX936" fmla="*/ 258218 w 1464468"/>
                    <a:gd name="connsiteY936" fmla="*/ 428625 h 1893093"/>
                    <a:gd name="connsiteX937" fmla="*/ 179637 w 1464468"/>
                    <a:gd name="connsiteY937" fmla="*/ 428625 h 1893093"/>
                    <a:gd name="connsiteX938" fmla="*/ 179637 w 1464468"/>
                    <a:gd name="connsiteY938" fmla="*/ 350044 h 1893093"/>
                    <a:gd name="connsiteX939" fmla="*/ 258218 w 1464468"/>
                    <a:gd name="connsiteY939" fmla="*/ 350044 h 1893093"/>
                    <a:gd name="connsiteX940" fmla="*/ 258218 w 1464468"/>
                    <a:gd name="connsiteY940" fmla="*/ 435769 h 1893093"/>
                    <a:gd name="connsiteX941" fmla="*/ 258218 w 1464468"/>
                    <a:gd name="connsiteY941" fmla="*/ 514350 h 1893093"/>
                    <a:gd name="connsiteX942" fmla="*/ 179637 w 1464468"/>
                    <a:gd name="connsiteY942" fmla="*/ 514350 h 1893093"/>
                    <a:gd name="connsiteX943" fmla="*/ 179637 w 1464468"/>
                    <a:gd name="connsiteY943" fmla="*/ 435769 h 1893093"/>
                    <a:gd name="connsiteX944" fmla="*/ 258218 w 1464468"/>
                    <a:gd name="connsiteY944" fmla="*/ 435769 h 1893093"/>
                    <a:gd name="connsiteX945" fmla="*/ 258218 w 1464468"/>
                    <a:gd name="connsiteY945" fmla="*/ 521494 h 1893093"/>
                    <a:gd name="connsiteX946" fmla="*/ 258218 w 1464468"/>
                    <a:gd name="connsiteY946" fmla="*/ 600075 h 1893093"/>
                    <a:gd name="connsiteX947" fmla="*/ 179637 w 1464468"/>
                    <a:gd name="connsiteY947" fmla="*/ 600075 h 1893093"/>
                    <a:gd name="connsiteX948" fmla="*/ 179637 w 1464468"/>
                    <a:gd name="connsiteY948" fmla="*/ 521494 h 1893093"/>
                    <a:gd name="connsiteX949" fmla="*/ 258218 w 1464468"/>
                    <a:gd name="connsiteY949" fmla="*/ 521494 h 1893093"/>
                    <a:gd name="connsiteX950" fmla="*/ 258218 w 1464468"/>
                    <a:gd name="connsiteY950" fmla="*/ 607219 h 1893093"/>
                    <a:gd name="connsiteX951" fmla="*/ 258218 w 1464468"/>
                    <a:gd name="connsiteY951" fmla="*/ 685800 h 1893093"/>
                    <a:gd name="connsiteX952" fmla="*/ 179637 w 1464468"/>
                    <a:gd name="connsiteY952" fmla="*/ 685800 h 1893093"/>
                    <a:gd name="connsiteX953" fmla="*/ 179637 w 1464468"/>
                    <a:gd name="connsiteY953" fmla="*/ 607219 h 1893093"/>
                    <a:gd name="connsiteX954" fmla="*/ 258218 w 1464468"/>
                    <a:gd name="connsiteY954" fmla="*/ 607219 h 1893093"/>
                    <a:gd name="connsiteX955" fmla="*/ 258218 w 1464468"/>
                    <a:gd name="connsiteY955" fmla="*/ 692951 h 1893093"/>
                    <a:gd name="connsiteX956" fmla="*/ 258218 w 1464468"/>
                    <a:gd name="connsiteY956" fmla="*/ 771532 h 1893093"/>
                    <a:gd name="connsiteX957" fmla="*/ 179637 w 1464468"/>
                    <a:gd name="connsiteY957" fmla="*/ 771532 h 1893093"/>
                    <a:gd name="connsiteX958" fmla="*/ 179637 w 1464468"/>
                    <a:gd name="connsiteY958" fmla="*/ 692951 h 1893093"/>
                    <a:gd name="connsiteX959" fmla="*/ 258218 w 1464468"/>
                    <a:gd name="connsiteY959" fmla="*/ 692951 h 1893093"/>
                    <a:gd name="connsiteX960" fmla="*/ 258218 w 1464468"/>
                    <a:gd name="connsiteY960" fmla="*/ 778676 h 1893093"/>
                    <a:gd name="connsiteX961" fmla="*/ 258218 w 1464468"/>
                    <a:gd name="connsiteY961" fmla="*/ 857257 h 1893093"/>
                    <a:gd name="connsiteX962" fmla="*/ 179637 w 1464468"/>
                    <a:gd name="connsiteY962" fmla="*/ 857257 h 1893093"/>
                    <a:gd name="connsiteX963" fmla="*/ 179637 w 1464468"/>
                    <a:gd name="connsiteY963" fmla="*/ 778676 h 1893093"/>
                    <a:gd name="connsiteX964" fmla="*/ 258218 w 1464468"/>
                    <a:gd name="connsiteY964" fmla="*/ 778676 h 1893093"/>
                    <a:gd name="connsiteX965" fmla="*/ 258218 w 1464468"/>
                    <a:gd name="connsiteY965" fmla="*/ 864401 h 1893093"/>
                    <a:gd name="connsiteX966" fmla="*/ 258218 w 1464468"/>
                    <a:gd name="connsiteY966" fmla="*/ 942982 h 1893093"/>
                    <a:gd name="connsiteX967" fmla="*/ 179637 w 1464468"/>
                    <a:gd name="connsiteY967" fmla="*/ 942982 h 1893093"/>
                    <a:gd name="connsiteX968" fmla="*/ 179637 w 1464468"/>
                    <a:gd name="connsiteY968" fmla="*/ 864401 h 1893093"/>
                    <a:gd name="connsiteX969" fmla="*/ 258218 w 1464468"/>
                    <a:gd name="connsiteY969" fmla="*/ 864401 h 1893093"/>
                    <a:gd name="connsiteX970" fmla="*/ 258218 w 1464468"/>
                    <a:gd name="connsiteY970" fmla="*/ 950126 h 1893093"/>
                    <a:gd name="connsiteX971" fmla="*/ 258218 w 1464468"/>
                    <a:gd name="connsiteY971" fmla="*/ 1028707 h 1893093"/>
                    <a:gd name="connsiteX972" fmla="*/ 179637 w 1464468"/>
                    <a:gd name="connsiteY972" fmla="*/ 1028707 h 1893093"/>
                    <a:gd name="connsiteX973" fmla="*/ 179637 w 1464468"/>
                    <a:gd name="connsiteY973" fmla="*/ 950126 h 1893093"/>
                    <a:gd name="connsiteX974" fmla="*/ 258218 w 1464468"/>
                    <a:gd name="connsiteY974" fmla="*/ 950126 h 1893093"/>
                    <a:gd name="connsiteX975" fmla="*/ 258218 w 1464468"/>
                    <a:gd name="connsiteY975" fmla="*/ 1035851 h 1893093"/>
                    <a:gd name="connsiteX976" fmla="*/ 258218 w 1464468"/>
                    <a:gd name="connsiteY976" fmla="*/ 1114432 h 1893093"/>
                    <a:gd name="connsiteX977" fmla="*/ 179637 w 1464468"/>
                    <a:gd name="connsiteY977" fmla="*/ 1114432 h 1893093"/>
                    <a:gd name="connsiteX978" fmla="*/ 179637 w 1464468"/>
                    <a:gd name="connsiteY978" fmla="*/ 1035851 h 1893093"/>
                    <a:gd name="connsiteX979" fmla="*/ 258218 w 1464468"/>
                    <a:gd name="connsiteY979" fmla="*/ 1035851 h 1893093"/>
                    <a:gd name="connsiteX980" fmla="*/ 258218 w 1464468"/>
                    <a:gd name="connsiteY980" fmla="*/ 1121576 h 1893093"/>
                    <a:gd name="connsiteX981" fmla="*/ 258218 w 1464468"/>
                    <a:gd name="connsiteY981" fmla="*/ 1200157 h 1893093"/>
                    <a:gd name="connsiteX982" fmla="*/ 179637 w 1464468"/>
                    <a:gd name="connsiteY982" fmla="*/ 1200157 h 1893093"/>
                    <a:gd name="connsiteX983" fmla="*/ 179637 w 1464468"/>
                    <a:gd name="connsiteY983" fmla="*/ 1121576 h 1893093"/>
                    <a:gd name="connsiteX984" fmla="*/ 258218 w 1464468"/>
                    <a:gd name="connsiteY984" fmla="*/ 1121576 h 1893093"/>
                    <a:gd name="connsiteX985" fmla="*/ 258218 w 1464468"/>
                    <a:gd name="connsiteY985" fmla="*/ 1207301 h 1893093"/>
                    <a:gd name="connsiteX986" fmla="*/ 258218 w 1464468"/>
                    <a:gd name="connsiteY986" fmla="*/ 1285882 h 1893093"/>
                    <a:gd name="connsiteX987" fmla="*/ 179637 w 1464468"/>
                    <a:gd name="connsiteY987" fmla="*/ 1285882 h 1893093"/>
                    <a:gd name="connsiteX988" fmla="*/ 179637 w 1464468"/>
                    <a:gd name="connsiteY988" fmla="*/ 1207301 h 1893093"/>
                    <a:gd name="connsiteX989" fmla="*/ 258218 w 1464468"/>
                    <a:gd name="connsiteY989" fmla="*/ 1207301 h 1893093"/>
                    <a:gd name="connsiteX990" fmla="*/ 258218 w 1464468"/>
                    <a:gd name="connsiteY990" fmla="*/ 1293026 h 1893093"/>
                    <a:gd name="connsiteX991" fmla="*/ 258218 w 1464468"/>
                    <a:gd name="connsiteY991" fmla="*/ 1371607 h 1893093"/>
                    <a:gd name="connsiteX992" fmla="*/ 179637 w 1464468"/>
                    <a:gd name="connsiteY992" fmla="*/ 1371607 h 1893093"/>
                    <a:gd name="connsiteX993" fmla="*/ 179637 w 1464468"/>
                    <a:gd name="connsiteY993" fmla="*/ 1293026 h 1893093"/>
                    <a:gd name="connsiteX994" fmla="*/ 258218 w 1464468"/>
                    <a:gd name="connsiteY994" fmla="*/ 1293026 h 1893093"/>
                    <a:gd name="connsiteX995" fmla="*/ 258218 w 1464468"/>
                    <a:gd name="connsiteY995" fmla="*/ 1378751 h 1893093"/>
                    <a:gd name="connsiteX996" fmla="*/ 258218 w 1464468"/>
                    <a:gd name="connsiteY996" fmla="*/ 1457332 h 1893093"/>
                    <a:gd name="connsiteX997" fmla="*/ 179637 w 1464468"/>
                    <a:gd name="connsiteY997" fmla="*/ 1457332 h 1893093"/>
                    <a:gd name="connsiteX998" fmla="*/ 179637 w 1464468"/>
                    <a:gd name="connsiteY998" fmla="*/ 1378751 h 1893093"/>
                    <a:gd name="connsiteX999" fmla="*/ 258218 w 1464468"/>
                    <a:gd name="connsiteY999" fmla="*/ 1378751 h 1893093"/>
                    <a:gd name="connsiteX1000" fmla="*/ 258218 w 1464468"/>
                    <a:gd name="connsiteY1000" fmla="*/ 1464476 h 1893093"/>
                    <a:gd name="connsiteX1001" fmla="*/ 258218 w 1464468"/>
                    <a:gd name="connsiteY1001" fmla="*/ 1543057 h 1893093"/>
                    <a:gd name="connsiteX1002" fmla="*/ 179637 w 1464468"/>
                    <a:gd name="connsiteY1002" fmla="*/ 1543057 h 1893093"/>
                    <a:gd name="connsiteX1003" fmla="*/ 179637 w 1464468"/>
                    <a:gd name="connsiteY1003" fmla="*/ 1464476 h 1893093"/>
                    <a:gd name="connsiteX1004" fmla="*/ 258218 w 1464468"/>
                    <a:gd name="connsiteY1004" fmla="*/ 1464476 h 1893093"/>
                    <a:gd name="connsiteX1005" fmla="*/ 258218 w 1464468"/>
                    <a:gd name="connsiteY1005" fmla="*/ 1550201 h 1893093"/>
                    <a:gd name="connsiteX1006" fmla="*/ 258218 w 1464468"/>
                    <a:gd name="connsiteY1006" fmla="*/ 1628782 h 1893093"/>
                    <a:gd name="connsiteX1007" fmla="*/ 179637 w 1464468"/>
                    <a:gd name="connsiteY1007" fmla="*/ 1628782 h 1893093"/>
                    <a:gd name="connsiteX1008" fmla="*/ 179637 w 1464468"/>
                    <a:gd name="connsiteY1008" fmla="*/ 1550201 h 1893093"/>
                    <a:gd name="connsiteX1009" fmla="*/ 258218 w 1464468"/>
                    <a:gd name="connsiteY1009" fmla="*/ 1550201 h 1893093"/>
                    <a:gd name="connsiteX1010" fmla="*/ 265362 w 1464468"/>
                    <a:gd name="connsiteY1010" fmla="*/ 1550201 h 1893093"/>
                    <a:gd name="connsiteX1011" fmla="*/ 343943 w 1464468"/>
                    <a:gd name="connsiteY1011" fmla="*/ 1550201 h 1893093"/>
                    <a:gd name="connsiteX1012" fmla="*/ 343943 w 1464468"/>
                    <a:gd name="connsiteY1012" fmla="*/ 1628782 h 1893093"/>
                    <a:gd name="connsiteX1013" fmla="*/ 265362 w 1464468"/>
                    <a:gd name="connsiteY1013" fmla="*/ 1628782 h 1893093"/>
                    <a:gd name="connsiteX1014" fmla="*/ 265362 w 1464468"/>
                    <a:gd name="connsiteY1014" fmla="*/ 1550201 h 1893093"/>
                    <a:gd name="connsiteX1015" fmla="*/ 343943 w 1464468"/>
                    <a:gd name="connsiteY1015" fmla="*/ 1635926 h 1893093"/>
                    <a:gd name="connsiteX1016" fmla="*/ 343943 w 1464468"/>
                    <a:gd name="connsiteY1016" fmla="*/ 1714507 h 1893093"/>
                    <a:gd name="connsiteX1017" fmla="*/ 265362 w 1464468"/>
                    <a:gd name="connsiteY1017" fmla="*/ 1714507 h 1893093"/>
                    <a:gd name="connsiteX1018" fmla="*/ 265362 w 1464468"/>
                    <a:gd name="connsiteY1018" fmla="*/ 1635926 h 1893093"/>
                    <a:gd name="connsiteX1019" fmla="*/ 343943 w 1464468"/>
                    <a:gd name="connsiteY1019" fmla="*/ 1635926 h 1893093"/>
                    <a:gd name="connsiteX1020" fmla="*/ 351087 w 1464468"/>
                    <a:gd name="connsiteY1020" fmla="*/ 1635926 h 1893093"/>
                    <a:gd name="connsiteX1021" fmla="*/ 429668 w 1464468"/>
                    <a:gd name="connsiteY1021" fmla="*/ 1635926 h 1893093"/>
                    <a:gd name="connsiteX1022" fmla="*/ 429668 w 1464468"/>
                    <a:gd name="connsiteY1022" fmla="*/ 1714507 h 1893093"/>
                    <a:gd name="connsiteX1023" fmla="*/ 351087 w 1464468"/>
                    <a:gd name="connsiteY1023" fmla="*/ 1714507 h 1893093"/>
                    <a:gd name="connsiteX1024" fmla="*/ 351087 w 1464468"/>
                    <a:gd name="connsiteY1024" fmla="*/ 1635926 h 1893093"/>
                    <a:gd name="connsiteX1025" fmla="*/ 436812 w 1464468"/>
                    <a:gd name="connsiteY1025" fmla="*/ 1635926 h 1893093"/>
                    <a:gd name="connsiteX1026" fmla="*/ 515393 w 1464468"/>
                    <a:gd name="connsiteY1026" fmla="*/ 1635926 h 1893093"/>
                    <a:gd name="connsiteX1027" fmla="*/ 515393 w 1464468"/>
                    <a:gd name="connsiteY1027" fmla="*/ 1714507 h 1893093"/>
                    <a:gd name="connsiteX1028" fmla="*/ 436812 w 1464468"/>
                    <a:gd name="connsiteY1028" fmla="*/ 1714507 h 1893093"/>
                    <a:gd name="connsiteX1029" fmla="*/ 436812 w 1464468"/>
                    <a:gd name="connsiteY1029" fmla="*/ 1635926 h 1893093"/>
                    <a:gd name="connsiteX1030" fmla="*/ 522537 w 1464468"/>
                    <a:gd name="connsiteY1030" fmla="*/ 1635926 h 1893093"/>
                    <a:gd name="connsiteX1031" fmla="*/ 601118 w 1464468"/>
                    <a:gd name="connsiteY1031" fmla="*/ 1635926 h 1893093"/>
                    <a:gd name="connsiteX1032" fmla="*/ 601118 w 1464468"/>
                    <a:gd name="connsiteY1032" fmla="*/ 1714507 h 1893093"/>
                    <a:gd name="connsiteX1033" fmla="*/ 522537 w 1464468"/>
                    <a:gd name="connsiteY1033" fmla="*/ 1714507 h 1893093"/>
                    <a:gd name="connsiteX1034" fmla="*/ 522537 w 1464468"/>
                    <a:gd name="connsiteY1034" fmla="*/ 1635926 h 1893093"/>
                    <a:gd name="connsiteX1035" fmla="*/ 608262 w 1464468"/>
                    <a:gd name="connsiteY1035" fmla="*/ 1635926 h 1893093"/>
                    <a:gd name="connsiteX1036" fmla="*/ 686843 w 1464468"/>
                    <a:gd name="connsiteY1036" fmla="*/ 1635926 h 1893093"/>
                    <a:gd name="connsiteX1037" fmla="*/ 686843 w 1464468"/>
                    <a:gd name="connsiteY1037" fmla="*/ 1714507 h 1893093"/>
                    <a:gd name="connsiteX1038" fmla="*/ 608262 w 1464468"/>
                    <a:gd name="connsiteY1038" fmla="*/ 1714507 h 1893093"/>
                    <a:gd name="connsiteX1039" fmla="*/ 608262 w 1464468"/>
                    <a:gd name="connsiteY1039" fmla="*/ 1635926 h 1893093"/>
                    <a:gd name="connsiteX1040" fmla="*/ 693987 w 1464468"/>
                    <a:gd name="connsiteY1040" fmla="*/ 1635926 h 1893093"/>
                    <a:gd name="connsiteX1041" fmla="*/ 772568 w 1464468"/>
                    <a:gd name="connsiteY1041" fmla="*/ 1635926 h 1893093"/>
                    <a:gd name="connsiteX1042" fmla="*/ 772568 w 1464468"/>
                    <a:gd name="connsiteY1042" fmla="*/ 1714507 h 1893093"/>
                    <a:gd name="connsiteX1043" fmla="*/ 693987 w 1464468"/>
                    <a:gd name="connsiteY1043" fmla="*/ 1714507 h 1893093"/>
                    <a:gd name="connsiteX1044" fmla="*/ 693987 w 1464468"/>
                    <a:gd name="connsiteY1044" fmla="*/ 1635926 h 1893093"/>
                    <a:gd name="connsiteX1045" fmla="*/ 779712 w 1464468"/>
                    <a:gd name="connsiteY1045" fmla="*/ 1635926 h 1893093"/>
                    <a:gd name="connsiteX1046" fmla="*/ 858293 w 1464468"/>
                    <a:gd name="connsiteY1046" fmla="*/ 1635926 h 1893093"/>
                    <a:gd name="connsiteX1047" fmla="*/ 858293 w 1464468"/>
                    <a:gd name="connsiteY1047" fmla="*/ 1714507 h 1893093"/>
                    <a:gd name="connsiteX1048" fmla="*/ 779712 w 1464468"/>
                    <a:gd name="connsiteY1048" fmla="*/ 1714507 h 1893093"/>
                    <a:gd name="connsiteX1049" fmla="*/ 779712 w 1464468"/>
                    <a:gd name="connsiteY1049" fmla="*/ 1635926 h 1893093"/>
                    <a:gd name="connsiteX1050" fmla="*/ 865437 w 1464468"/>
                    <a:gd name="connsiteY1050" fmla="*/ 1635926 h 1893093"/>
                    <a:gd name="connsiteX1051" fmla="*/ 944018 w 1464468"/>
                    <a:gd name="connsiteY1051" fmla="*/ 1635926 h 1893093"/>
                    <a:gd name="connsiteX1052" fmla="*/ 944018 w 1464468"/>
                    <a:gd name="connsiteY1052" fmla="*/ 1714507 h 1893093"/>
                    <a:gd name="connsiteX1053" fmla="*/ 865437 w 1464468"/>
                    <a:gd name="connsiteY1053" fmla="*/ 1714507 h 1893093"/>
                    <a:gd name="connsiteX1054" fmla="*/ 865437 w 1464468"/>
                    <a:gd name="connsiteY1054" fmla="*/ 1635926 h 1893093"/>
                    <a:gd name="connsiteX1055" fmla="*/ 951162 w 1464468"/>
                    <a:gd name="connsiteY1055" fmla="*/ 1635926 h 1893093"/>
                    <a:gd name="connsiteX1056" fmla="*/ 1029743 w 1464468"/>
                    <a:gd name="connsiteY1056" fmla="*/ 1635926 h 1893093"/>
                    <a:gd name="connsiteX1057" fmla="*/ 1029743 w 1464468"/>
                    <a:gd name="connsiteY1057" fmla="*/ 1714507 h 1893093"/>
                    <a:gd name="connsiteX1058" fmla="*/ 951162 w 1464468"/>
                    <a:gd name="connsiteY1058" fmla="*/ 1714507 h 1893093"/>
                    <a:gd name="connsiteX1059" fmla="*/ 951162 w 1464468"/>
                    <a:gd name="connsiteY1059" fmla="*/ 1635926 h 1893093"/>
                    <a:gd name="connsiteX1060" fmla="*/ 1036887 w 1464468"/>
                    <a:gd name="connsiteY1060" fmla="*/ 1635926 h 1893093"/>
                    <a:gd name="connsiteX1061" fmla="*/ 1115468 w 1464468"/>
                    <a:gd name="connsiteY1061" fmla="*/ 1635926 h 1893093"/>
                    <a:gd name="connsiteX1062" fmla="*/ 1115468 w 1464468"/>
                    <a:gd name="connsiteY1062" fmla="*/ 1714507 h 1893093"/>
                    <a:gd name="connsiteX1063" fmla="*/ 1036887 w 1464468"/>
                    <a:gd name="connsiteY1063" fmla="*/ 1714507 h 1893093"/>
                    <a:gd name="connsiteX1064" fmla="*/ 1036887 w 1464468"/>
                    <a:gd name="connsiteY1064" fmla="*/ 1635926 h 1893093"/>
                    <a:gd name="connsiteX1065" fmla="*/ 1122612 w 1464468"/>
                    <a:gd name="connsiteY1065" fmla="*/ 1635926 h 1893093"/>
                    <a:gd name="connsiteX1066" fmla="*/ 1201193 w 1464468"/>
                    <a:gd name="connsiteY1066" fmla="*/ 1635926 h 1893093"/>
                    <a:gd name="connsiteX1067" fmla="*/ 1201193 w 1464468"/>
                    <a:gd name="connsiteY1067" fmla="*/ 1714507 h 1893093"/>
                    <a:gd name="connsiteX1068" fmla="*/ 1122612 w 1464468"/>
                    <a:gd name="connsiteY1068" fmla="*/ 1714507 h 1893093"/>
                    <a:gd name="connsiteX1069" fmla="*/ 1122612 w 1464468"/>
                    <a:gd name="connsiteY1069" fmla="*/ 1635926 h 1893093"/>
                    <a:gd name="connsiteX1070" fmla="*/ 1122612 w 1464468"/>
                    <a:gd name="connsiteY1070" fmla="*/ 1628782 h 1893093"/>
                    <a:gd name="connsiteX1071" fmla="*/ 1122612 w 1464468"/>
                    <a:gd name="connsiteY1071" fmla="*/ 1550201 h 1893093"/>
                    <a:gd name="connsiteX1072" fmla="*/ 1201193 w 1464468"/>
                    <a:gd name="connsiteY1072" fmla="*/ 1550201 h 1893093"/>
                    <a:gd name="connsiteX1073" fmla="*/ 1201193 w 1464468"/>
                    <a:gd name="connsiteY1073" fmla="*/ 1628782 h 1893093"/>
                    <a:gd name="connsiteX1074" fmla="*/ 1122612 w 1464468"/>
                    <a:gd name="connsiteY1074" fmla="*/ 1628782 h 1893093"/>
                    <a:gd name="connsiteX1075" fmla="*/ 1208337 w 1464468"/>
                    <a:gd name="connsiteY1075" fmla="*/ 1550201 h 1893093"/>
                    <a:gd name="connsiteX1076" fmla="*/ 1286918 w 1464468"/>
                    <a:gd name="connsiteY1076" fmla="*/ 1550201 h 1893093"/>
                    <a:gd name="connsiteX1077" fmla="*/ 1286918 w 1464468"/>
                    <a:gd name="connsiteY1077" fmla="*/ 1628782 h 1893093"/>
                    <a:gd name="connsiteX1078" fmla="*/ 1208337 w 1464468"/>
                    <a:gd name="connsiteY1078" fmla="*/ 1628782 h 1893093"/>
                    <a:gd name="connsiteX1079" fmla="*/ 1208337 w 1464468"/>
                    <a:gd name="connsiteY1079" fmla="*/ 1550201 h 1893093"/>
                    <a:gd name="connsiteX1080" fmla="*/ 1208337 w 1464468"/>
                    <a:gd name="connsiteY1080" fmla="*/ 1543057 h 1893093"/>
                    <a:gd name="connsiteX1081" fmla="*/ 1208337 w 1464468"/>
                    <a:gd name="connsiteY1081" fmla="*/ 1464476 h 1893093"/>
                    <a:gd name="connsiteX1082" fmla="*/ 1286918 w 1464468"/>
                    <a:gd name="connsiteY1082" fmla="*/ 1464476 h 1893093"/>
                    <a:gd name="connsiteX1083" fmla="*/ 1286918 w 1464468"/>
                    <a:gd name="connsiteY1083" fmla="*/ 1543057 h 1893093"/>
                    <a:gd name="connsiteX1084" fmla="*/ 1208337 w 1464468"/>
                    <a:gd name="connsiteY1084" fmla="*/ 1543057 h 1893093"/>
                    <a:gd name="connsiteX1085" fmla="*/ 1208337 w 1464468"/>
                    <a:gd name="connsiteY1085" fmla="*/ 1457332 h 1893093"/>
                    <a:gd name="connsiteX1086" fmla="*/ 1208337 w 1464468"/>
                    <a:gd name="connsiteY1086" fmla="*/ 1378751 h 1893093"/>
                    <a:gd name="connsiteX1087" fmla="*/ 1286918 w 1464468"/>
                    <a:gd name="connsiteY1087" fmla="*/ 1378751 h 1893093"/>
                    <a:gd name="connsiteX1088" fmla="*/ 1286918 w 1464468"/>
                    <a:gd name="connsiteY1088" fmla="*/ 1457332 h 1893093"/>
                    <a:gd name="connsiteX1089" fmla="*/ 1208337 w 1464468"/>
                    <a:gd name="connsiteY1089" fmla="*/ 1457332 h 1893093"/>
                    <a:gd name="connsiteX1090" fmla="*/ 1208337 w 1464468"/>
                    <a:gd name="connsiteY1090" fmla="*/ 1371607 h 1893093"/>
                    <a:gd name="connsiteX1091" fmla="*/ 1208337 w 1464468"/>
                    <a:gd name="connsiteY1091" fmla="*/ 1293026 h 1893093"/>
                    <a:gd name="connsiteX1092" fmla="*/ 1286918 w 1464468"/>
                    <a:gd name="connsiteY1092" fmla="*/ 1293026 h 1893093"/>
                    <a:gd name="connsiteX1093" fmla="*/ 1286918 w 1464468"/>
                    <a:gd name="connsiteY1093" fmla="*/ 1371607 h 1893093"/>
                    <a:gd name="connsiteX1094" fmla="*/ 1208337 w 1464468"/>
                    <a:gd name="connsiteY1094" fmla="*/ 1371607 h 1893093"/>
                    <a:gd name="connsiteX1095" fmla="*/ 1208337 w 1464468"/>
                    <a:gd name="connsiteY1095" fmla="*/ 1285882 h 1893093"/>
                    <a:gd name="connsiteX1096" fmla="*/ 1208337 w 1464468"/>
                    <a:gd name="connsiteY1096" fmla="*/ 1207301 h 1893093"/>
                    <a:gd name="connsiteX1097" fmla="*/ 1286918 w 1464468"/>
                    <a:gd name="connsiteY1097" fmla="*/ 1207301 h 1893093"/>
                    <a:gd name="connsiteX1098" fmla="*/ 1286918 w 1464468"/>
                    <a:gd name="connsiteY1098" fmla="*/ 1285882 h 1893093"/>
                    <a:gd name="connsiteX1099" fmla="*/ 1208337 w 1464468"/>
                    <a:gd name="connsiteY1099" fmla="*/ 1285882 h 1893093"/>
                    <a:gd name="connsiteX1100" fmla="*/ 1208337 w 1464468"/>
                    <a:gd name="connsiteY1100" fmla="*/ 1200157 h 1893093"/>
                    <a:gd name="connsiteX1101" fmla="*/ 1208337 w 1464468"/>
                    <a:gd name="connsiteY1101" fmla="*/ 1121576 h 1893093"/>
                    <a:gd name="connsiteX1102" fmla="*/ 1286918 w 1464468"/>
                    <a:gd name="connsiteY1102" fmla="*/ 1121576 h 1893093"/>
                    <a:gd name="connsiteX1103" fmla="*/ 1286918 w 1464468"/>
                    <a:gd name="connsiteY1103" fmla="*/ 1200157 h 1893093"/>
                    <a:gd name="connsiteX1104" fmla="*/ 1208337 w 1464468"/>
                    <a:gd name="connsiteY1104" fmla="*/ 1200157 h 1893093"/>
                    <a:gd name="connsiteX1105" fmla="*/ 1208337 w 1464468"/>
                    <a:gd name="connsiteY1105" fmla="*/ 1114432 h 1893093"/>
                    <a:gd name="connsiteX1106" fmla="*/ 1208337 w 1464468"/>
                    <a:gd name="connsiteY1106" fmla="*/ 1035851 h 1893093"/>
                    <a:gd name="connsiteX1107" fmla="*/ 1286918 w 1464468"/>
                    <a:gd name="connsiteY1107" fmla="*/ 1035851 h 1893093"/>
                    <a:gd name="connsiteX1108" fmla="*/ 1286918 w 1464468"/>
                    <a:gd name="connsiteY1108" fmla="*/ 1114432 h 1893093"/>
                    <a:gd name="connsiteX1109" fmla="*/ 1208337 w 1464468"/>
                    <a:gd name="connsiteY1109" fmla="*/ 1114432 h 1893093"/>
                    <a:gd name="connsiteX1110" fmla="*/ 1208337 w 1464468"/>
                    <a:gd name="connsiteY1110" fmla="*/ 1028707 h 1893093"/>
                    <a:gd name="connsiteX1111" fmla="*/ 1208337 w 1464468"/>
                    <a:gd name="connsiteY1111" fmla="*/ 950126 h 1893093"/>
                    <a:gd name="connsiteX1112" fmla="*/ 1286918 w 1464468"/>
                    <a:gd name="connsiteY1112" fmla="*/ 950126 h 1893093"/>
                    <a:gd name="connsiteX1113" fmla="*/ 1286918 w 1464468"/>
                    <a:gd name="connsiteY1113" fmla="*/ 1028707 h 1893093"/>
                    <a:gd name="connsiteX1114" fmla="*/ 1208337 w 1464468"/>
                    <a:gd name="connsiteY1114" fmla="*/ 1028707 h 1893093"/>
                    <a:gd name="connsiteX1115" fmla="*/ 1208337 w 1464468"/>
                    <a:gd name="connsiteY1115" fmla="*/ 942982 h 1893093"/>
                    <a:gd name="connsiteX1116" fmla="*/ 1208337 w 1464468"/>
                    <a:gd name="connsiteY1116" fmla="*/ 864401 h 1893093"/>
                    <a:gd name="connsiteX1117" fmla="*/ 1286918 w 1464468"/>
                    <a:gd name="connsiteY1117" fmla="*/ 864401 h 1893093"/>
                    <a:gd name="connsiteX1118" fmla="*/ 1286918 w 1464468"/>
                    <a:gd name="connsiteY1118" fmla="*/ 942982 h 1893093"/>
                    <a:gd name="connsiteX1119" fmla="*/ 1208337 w 1464468"/>
                    <a:gd name="connsiteY1119" fmla="*/ 942982 h 1893093"/>
                    <a:gd name="connsiteX1120" fmla="*/ 1208337 w 1464468"/>
                    <a:gd name="connsiteY1120" fmla="*/ 857257 h 1893093"/>
                    <a:gd name="connsiteX1121" fmla="*/ 1208337 w 1464468"/>
                    <a:gd name="connsiteY1121" fmla="*/ 778676 h 1893093"/>
                    <a:gd name="connsiteX1122" fmla="*/ 1286918 w 1464468"/>
                    <a:gd name="connsiteY1122" fmla="*/ 778676 h 1893093"/>
                    <a:gd name="connsiteX1123" fmla="*/ 1286918 w 1464468"/>
                    <a:gd name="connsiteY1123" fmla="*/ 857257 h 1893093"/>
                    <a:gd name="connsiteX1124" fmla="*/ 1208337 w 1464468"/>
                    <a:gd name="connsiteY1124" fmla="*/ 857257 h 1893093"/>
                    <a:gd name="connsiteX1125" fmla="*/ 1208337 w 1464468"/>
                    <a:gd name="connsiteY1125" fmla="*/ 771532 h 1893093"/>
                    <a:gd name="connsiteX1126" fmla="*/ 1208337 w 1464468"/>
                    <a:gd name="connsiteY1126" fmla="*/ 692951 h 1893093"/>
                    <a:gd name="connsiteX1127" fmla="*/ 1286918 w 1464468"/>
                    <a:gd name="connsiteY1127" fmla="*/ 692951 h 1893093"/>
                    <a:gd name="connsiteX1128" fmla="*/ 1286918 w 1464468"/>
                    <a:gd name="connsiteY1128" fmla="*/ 771532 h 1893093"/>
                    <a:gd name="connsiteX1129" fmla="*/ 1208337 w 1464468"/>
                    <a:gd name="connsiteY1129" fmla="*/ 771532 h 1893093"/>
                    <a:gd name="connsiteX1130" fmla="*/ 1208337 w 1464468"/>
                    <a:gd name="connsiteY1130" fmla="*/ 685807 h 1893093"/>
                    <a:gd name="connsiteX1131" fmla="*/ 1208337 w 1464468"/>
                    <a:gd name="connsiteY1131" fmla="*/ 607226 h 1893093"/>
                    <a:gd name="connsiteX1132" fmla="*/ 1286918 w 1464468"/>
                    <a:gd name="connsiteY1132" fmla="*/ 607226 h 1893093"/>
                    <a:gd name="connsiteX1133" fmla="*/ 1286918 w 1464468"/>
                    <a:gd name="connsiteY1133" fmla="*/ 685807 h 1893093"/>
                    <a:gd name="connsiteX1134" fmla="*/ 1208337 w 1464468"/>
                    <a:gd name="connsiteY1134" fmla="*/ 685807 h 1893093"/>
                    <a:gd name="connsiteX1135" fmla="*/ 1208337 w 1464468"/>
                    <a:gd name="connsiteY1135" fmla="*/ 600075 h 1893093"/>
                    <a:gd name="connsiteX1136" fmla="*/ 1208337 w 1464468"/>
                    <a:gd name="connsiteY1136" fmla="*/ 521494 h 1893093"/>
                    <a:gd name="connsiteX1137" fmla="*/ 1286918 w 1464468"/>
                    <a:gd name="connsiteY1137" fmla="*/ 521494 h 1893093"/>
                    <a:gd name="connsiteX1138" fmla="*/ 1286918 w 1464468"/>
                    <a:gd name="connsiteY1138" fmla="*/ 600075 h 1893093"/>
                    <a:gd name="connsiteX1139" fmla="*/ 1208337 w 1464468"/>
                    <a:gd name="connsiteY1139" fmla="*/ 600075 h 1893093"/>
                    <a:gd name="connsiteX1140" fmla="*/ 1208337 w 1464468"/>
                    <a:gd name="connsiteY1140" fmla="*/ 514350 h 1893093"/>
                    <a:gd name="connsiteX1141" fmla="*/ 1208337 w 1464468"/>
                    <a:gd name="connsiteY1141" fmla="*/ 435769 h 1893093"/>
                    <a:gd name="connsiteX1142" fmla="*/ 1286918 w 1464468"/>
                    <a:gd name="connsiteY1142" fmla="*/ 435769 h 1893093"/>
                    <a:gd name="connsiteX1143" fmla="*/ 1286918 w 1464468"/>
                    <a:gd name="connsiteY1143" fmla="*/ 514350 h 1893093"/>
                    <a:gd name="connsiteX1144" fmla="*/ 1208337 w 1464468"/>
                    <a:gd name="connsiteY1144" fmla="*/ 514350 h 1893093"/>
                    <a:gd name="connsiteX1145" fmla="*/ 1208337 w 1464468"/>
                    <a:gd name="connsiteY1145" fmla="*/ 428625 h 1893093"/>
                    <a:gd name="connsiteX1146" fmla="*/ 1208337 w 1464468"/>
                    <a:gd name="connsiteY1146" fmla="*/ 350044 h 1893093"/>
                    <a:gd name="connsiteX1147" fmla="*/ 1286918 w 1464468"/>
                    <a:gd name="connsiteY1147" fmla="*/ 350044 h 1893093"/>
                    <a:gd name="connsiteX1148" fmla="*/ 1286918 w 1464468"/>
                    <a:gd name="connsiteY1148" fmla="*/ 428625 h 1893093"/>
                    <a:gd name="connsiteX1149" fmla="*/ 1208337 w 1464468"/>
                    <a:gd name="connsiteY1149" fmla="*/ 428625 h 1893093"/>
                    <a:gd name="connsiteX1150" fmla="*/ 1208337 w 1464468"/>
                    <a:gd name="connsiteY1150" fmla="*/ 342900 h 1893093"/>
                    <a:gd name="connsiteX1151" fmla="*/ 1208337 w 1464468"/>
                    <a:gd name="connsiteY1151" fmla="*/ 264319 h 1893093"/>
                    <a:gd name="connsiteX1152" fmla="*/ 1286918 w 1464468"/>
                    <a:gd name="connsiteY1152" fmla="*/ 264319 h 1893093"/>
                    <a:gd name="connsiteX1153" fmla="*/ 1286918 w 1464468"/>
                    <a:gd name="connsiteY1153" fmla="*/ 342900 h 1893093"/>
                    <a:gd name="connsiteX1154" fmla="*/ 1208337 w 1464468"/>
                    <a:gd name="connsiteY1154" fmla="*/ 342900 h 1893093"/>
                    <a:gd name="connsiteX1155" fmla="*/ 1208337 w 1464468"/>
                    <a:gd name="connsiteY1155" fmla="*/ 257175 h 1893093"/>
                    <a:gd name="connsiteX1156" fmla="*/ 1208337 w 1464468"/>
                    <a:gd name="connsiteY1156" fmla="*/ 178594 h 1893093"/>
                    <a:gd name="connsiteX1157" fmla="*/ 1286918 w 1464468"/>
                    <a:gd name="connsiteY1157" fmla="*/ 178594 h 1893093"/>
                    <a:gd name="connsiteX1158" fmla="*/ 1286918 w 1464468"/>
                    <a:gd name="connsiteY1158" fmla="*/ 257175 h 1893093"/>
                    <a:gd name="connsiteX1159" fmla="*/ 1208337 w 1464468"/>
                    <a:gd name="connsiteY1159" fmla="*/ 257175 h 1893093"/>
                    <a:gd name="connsiteX1160" fmla="*/ 1208337 w 1464468"/>
                    <a:gd name="connsiteY1160" fmla="*/ 171450 h 1893093"/>
                    <a:gd name="connsiteX1161" fmla="*/ 1208337 w 1464468"/>
                    <a:gd name="connsiteY1161" fmla="*/ 92869 h 1893093"/>
                    <a:gd name="connsiteX1162" fmla="*/ 1286918 w 1464468"/>
                    <a:gd name="connsiteY1162" fmla="*/ 92869 h 1893093"/>
                    <a:gd name="connsiteX1163" fmla="*/ 1286918 w 1464468"/>
                    <a:gd name="connsiteY1163" fmla="*/ 171450 h 1893093"/>
                    <a:gd name="connsiteX1164" fmla="*/ 1208337 w 1464468"/>
                    <a:gd name="connsiteY1164" fmla="*/ 171450 h 1893093"/>
                    <a:gd name="connsiteX1165" fmla="*/ 1201193 w 1464468"/>
                    <a:gd name="connsiteY1165" fmla="*/ 171450 h 1893093"/>
                    <a:gd name="connsiteX1166" fmla="*/ 1122612 w 1464468"/>
                    <a:gd name="connsiteY1166" fmla="*/ 171450 h 1893093"/>
                    <a:gd name="connsiteX1167" fmla="*/ 1122612 w 1464468"/>
                    <a:gd name="connsiteY1167" fmla="*/ 92869 h 1893093"/>
                    <a:gd name="connsiteX1168" fmla="*/ 1201193 w 1464468"/>
                    <a:gd name="connsiteY1168" fmla="*/ 92869 h 1893093"/>
                    <a:gd name="connsiteX1169" fmla="*/ 1201193 w 1464468"/>
                    <a:gd name="connsiteY1169" fmla="*/ 171450 h 1893093"/>
                    <a:gd name="connsiteX1170" fmla="*/ 1115468 w 1464468"/>
                    <a:gd name="connsiteY1170" fmla="*/ 171450 h 1893093"/>
                    <a:gd name="connsiteX1171" fmla="*/ 1036887 w 1464468"/>
                    <a:gd name="connsiteY1171" fmla="*/ 171450 h 1893093"/>
                    <a:gd name="connsiteX1172" fmla="*/ 1036887 w 1464468"/>
                    <a:gd name="connsiteY1172" fmla="*/ 92869 h 1893093"/>
                    <a:gd name="connsiteX1173" fmla="*/ 1115468 w 1464468"/>
                    <a:gd name="connsiteY1173" fmla="*/ 92869 h 1893093"/>
                    <a:gd name="connsiteX1174" fmla="*/ 1115468 w 1464468"/>
                    <a:gd name="connsiteY1174" fmla="*/ 171450 h 1893093"/>
                    <a:gd name="connsiteX1175" fmla="*/ 1029743 w 1464468"/>
                    <a:gd name="connsiteY1175" fmla="*/ 171450 h 1893093"/>
                    <a:gd name="connsiteX1176" fmla="*/ 951162 w 1464468"/>
                    <a:gd name="connsiteY1176" fmla="*/ 171450 h 1893093"/>
                    <a:gd name="connsiteX1177" fmla="*/ 951162 w 1464468"/>
                    <a:gd name="connsiteY1177" fmla="*/ 92869 h 1893093"/>
                    <a:gd name="connsiteX1178" fmla="*/ 1029743 w 1464468"/>
                    <a:gd name="connsiteY1178" fmla="*/ 92869 h 1893093"/>
                    <a:gd name="connsiteX1179" fmla="*/ 1029743 w 1464468"/>
                    <a:gd name="connsiteY1179" fmla="*/ 171450 h 1893093"/>
                    <a:gd name="connsiteX1180" fmla="*/ 944018 w 1464468"/>
                    <a:gd name="connsiteY1180" fmla="*/ 171450 h 1893093"/>
                    <a:gd name="connsiteX1181" fmla="*/ 865437 w 1464468"/>
                    <a:gd name="connsiteY1181" fmla="*/ 171450 h 1893093"/>
                    <a:gd name="connsiteX1182" fmla="*/ 865437 w 1464468"/>
                    <a:gd name="connsiteY1182" fmla="*/ 92869 h 1893093"/>
                    <a:gd name="connsiteX1183" fmla="*/ 944018 w 1464468"/>
                    <a:gd name="connsiteY1183" fmla="*/ 92869 h 1893093"/>
                    <a:gd name="connsiteX1184" fmla="*/ 944018 w 1464468"/>
                    <a:gd name="connsiteY1184" fmla="*/ 171450 h 1893093"/>
                    <a:gd name="connsiteX1185" fmla="*/ 858293 w 1464468"/>
                    <a:gd name="connsiteY1185" fmla="*/ 171450 h 1893093"/>
                    <a:gd name="connsiteX1186" fmla="*/ 779712 w 1464468"/>
                    <a:gd name="connsiteY1186" fmla="*/ 171450 h 1893093"/>
                    <a:gd name="connsiteX1187" fmla="*/ 779712 w 1464468"/>
                    <a:gd name="connsiteY1187" fmla="*/ 92869 h 1893093"/>
                    <a:gd name="connsiteX1188" fmla="*/ 858293 w 1464468"/>
                    <a:gd name="connsiteY1188" fmla="*/ 92869 h 1893093"/>
                    <a:gd name="connsiteX1189" fmla="*/ 858293 w 1464468"/>
                    <a:gd name="connsiteY1189" fmla="*/ 171450 h 1893093"/>
                    <a:gd name="connsiteX1190" fmla="*/ 772568 w 1464468"/>
                    <a:gd name="connsiteY1190" fmla="*/ 171450 h 1893093"/>
                    <a:gd name="connsiteX1191" fmla="*/ 693987 w 1464468"/>
                    <a:gd name="connsiteY1191" fmla="*/ 171450 h 1893093"/>
                    <a:gd name="connsiteX1192" fmla="*/ 693987 w 1464468"/>
                    <a:gd name="connsiteY1192" fmla="*/ 92869 h 1893093"/>
                    <a:gd name="connsiteX1193" fmla="*/ 772568 w 1464468"/>
                    <a:gd name="connsiteY1193" fmla="*/ 92869 h 1893093"/>
                    <a:gd name="connsiteX1194" fmla="*/ 772568 w 1464468"/>
                    <a:gd name="connsiteY1194" fmla="*/ 171450 h 1893093"/>
                    <a:gd name="connsiteX1195" fmla="*/ 686843 w 1464468"/>
                    <a:gd name="connsiteY1195" fmla="*/ 171450 h 1893093"/>
                    <a:gd name="connsiteX1196" fmla="*/ 608262 w 1464468"/>
                    <a:gd name="connsiteY1196" fmla="*/ 171450 h 1893093"/>
                    <a:gd name="connsiteX1197" fmla="*/ 608262 w 1464468"/>
                    <a:gd name="connsiteY1197" fmla="*/ 92869 h 1893093"/>
                    <a:gd name="connsiteX1198" fmla="*/ 686843 w 1464468"/>
                    <a:gd name="connsiteY1198" fmla="*/ 92869 h 1893093"/>
                    <a:gd name="connsiteX1199" fmla="*/ 686843 w 1464468"/>
                    <a:gd name="connsiteY1199" fmla="*/ 171450 h 1893093"/>
                    <a:gd name="connsiteX1200" fmla="*/ 601118 w 1464468"/>
                    <a:gd name="connsiteY1200" fmla="*/ 171450 h 1893093"/>
                    <a:gd name="connsiteX1201" fmla="*/ 522537 w 1464468"/>
                    <a:gd name="connsiteY1201" fmla="*/ 171450 h 1893093"/>
                    <a:gd name="connsiteX1202" fmla="*/ 522537 w 1464468"/>
                    <a:gd name="connsiteY1202" fmla="*/ 92869 h 1893093"/>
                    <a:gd name="connsiteX1203" fmla="*/ 601118 w 1464468"/>
                    <a:gd name="connsiteY1203" fmla="*/ 92869 h 1893093"/>
                    <a:gd name="connsiteX1204" fmla="*/ 601118 w 1464468"/>
                    <a:gd name="connsiteY1204" fmla="*/ 171450 h 1893093"/>
                    <a:gd name="connsiteX1205" fmla="*/ 515393 w 1464468"/>
                    <a:gd name="connsiteY1205" fmla="*/ 171450 h 1893093"/>
                    <a:gd name="connsiteX1206" fmla="*/ 436812 w 1464468"/>
                    <a:gd name="connsiteY1206" fmla="*/ 171450 h 1893093"/>
                    <a:gd name="connsiteX1207" fmla="*/ 436812 w 1464468"/>
                    <a:gd name="connsiteY1207" fmla="*/ 92869 h 1893093"/>
                    <a:gd name="connsiteX1208" fmla="*/ 515393 w 1464468"/>
                    <a:gd name="connsiteY1208" fmla="*/ 92869 h 1893093"/>
                    <a:gd name="connsiteX1209" fmla="*/ 515393 w 1464468"/>
                    <a:gd name="connsiteY1209" fmla="*/ 171450 h 1893093"/>
                    <a:gd name="connsiteX1210" fmla="*/ 429668 w 1464468"/>
                    <a:gd name="connsiteY1210" fmla="*/ 171450 h 1893093"/>
                    <a:gd name="connsiteX1211" fmla="*/ 351087 w 1464468"/>
                    <a:gd name="connsiteY1211" fmla="*/ 171450 h 1893093"/>
                    <a:gd name="connsiteX1212" fmla="*/ 351087 w 1464468"/>
                    <a:gd name="connsiteY1212" fmla="*/ 92869 h 1893093"/>
                    <a:gd name="connsiteX1213" fmla="*/ 429668 w 1464468"/>
                    <a:gd name="connsiteY1213" fmla="*/ 92869 h 1893093"/>
                    <a:gd name="connsiteX1214" fmla="*/ 429668 w 1464468"/>
                    <a:gd name="connsiteY1214" fmla="*/ 171450 h 1893093"/>
                    <a:gd name="connsiteX1215" fmla="*/ 343943 w 1464468"/>
                    <a:gd name="connsiteY1215" fmla="*/ 171450 h 1893093"/>
                    <a:gd name="connsiteX1216" fmla="*/ 265362 w 1464468"/>
                    <a:gd name="connsiteY1216" fmla="*/ 171450 h 1893093"/>
                    <a:gd name="connsiteX1217" fmla="*/ 265362 w 1464468"/>
                    <a:gd name="connsiteY1217" fmla="*/ 92869 h 1893093"/>
                    <a:gd name="connsiteX1218" fmla="*/ 343943 w 1464468"/>
                    <a:gd name="connsiteY1218" fmla="*/ 92869 h 1893093"/>
                    <a:gd name="connsiteX1219" fmla="*/ 343943 w 1464468"/>
                    <a:gd name="connsiteY1219" fmla="*/ 171450 h 1893093"/>
                    <a:gd name="connsiteX1220" fmla="*/ 258218 w 1464468"/>
                    <a:gd name="connsiteY1220" fmla="*/ 171450 h 1893093"/>
                    <a:gd name="connsiteX1221" fmla="*/ 179637 w 1464468"/>
                    <a:gd name="connsiteY1221" fmla="*/ 171450 h 1893093"/>
                    <a:gd name="connsiteX1222" fmla="*/ 179637 w 1464468"/>
                    <a:gd name="connsiteY1222" fmla="*/ 92869 h 1893093"/>
                    <a:gd name="connsiteX1223" fmla="*/ 258218 w 1464468"/>
                    <a:gd name="connsiteY1223" fmla="*/ 92869 h 1893093"/>
                    <a:gd name="connsiteX1224" fmla="*/ 258218 w 1464468"/>
                    <a:gd name="connsiteY1224" fmla="*/ 171450 h 1893093"/>
                    <a:gd name="connsiteX1225" fmla="*/ 258218 w 1464468"/>
                    <a:gd name="connsiteY1225" fmla="*/ 178594 h 1893093"/>
                    <a:gd name="connsiteX1226" fmla="*/ 258218 w 1464468"/>
                    <a:gd name="connsiteY1226" fmla="*/ 257175 h 1893093"/>
                    <a:gd name="connsiteX1227" fmla="*/ 179637 w 1464468"/>
                    <a:gd name="connsiteY1227" fmla="*/ 257175 h 1893093"/>
                    <a:gd name="connsiteX1228" fmla="*/ 179637 w 1464468"/>
                    <a:gd name="connsiteY1228" fmla="*/ 178594 h 1893093"/>
                    <a:gd name="connsiteX1229" fmla="*/ 258218 w 1464468"/>
                    <a:gd name="connsiteY1229" fmla="*/ 178594 h 1893093"/>
                    <a:gd name="connsiteX1230" fmla="*/ 172493 w 1464468"/>
                    <a:gd name="connsiteY1230" fmla="*/ 257175 h 1893093"/>
                    <a:gd name="connsiteX1231" fmla="*/ 93912 w 1464468"/>
                    <a:gd name="connsiteY1231" fmla="*/ 257175 h 1893093"/>
                    <a:gd name="connsiteX1232" fmla="*/ 93912 w 1464468"/>
                    <a:gd name="connsiteY1232" fmla="*/ 178594 h 1893093"/>
                    <a:gd name="connsiteX1233" fmla="*/ 172493 w 1464468"/>
                    <a:gd name="connsiteY1233" fmla="*/ 178594 h 1893093"/>
                    <a:gd name="connsiteX1234" fmla="*/ 172493 w 1464468"/>
                    <a:gd name="connsiteY1234" fmla="*/ 257175 h 1893093"/>
                    <a:gd name="connsiteX1235" fmla="*/ 172493 w 1464468"/>
                    <a:gd name="connsiteY1235" fmla="*/ 264319 h 1893093"/>
                    <a:gd name="connsiteX1236" fmla="*/ 172493 w 1464468"/>
                    <a:gd name="connsiteY1236" fmla="*/ 342900 h 1893093"/>
                    <a:gd name="connsiteX1237" fmla="*/ 93912 w 1464468"/>
                    <a:gd name="connsiteY1237" fmla="*/ 342900 h 1893093"/>
                    <a:gd name="connsiteX1238" fmla="*/ 93912 w 1464468"/>
                    <a:gd name="connsiteY1238" fmla="*/ 264319 h 1893093"/>
                    <a:gd name="connsiteX1239" fmla="*/ 172493 w 1464468"/>
                    <a:gd name="connsiteY1239" fmla="*/ 264319 h 1893093"/>
                    <a:gd name="connsiteX1240" fmla="*/ 172493 w 1464468"/>
                    <a:gd name="connsiteY1240" fmla="*/ 350044 h 1893093"/>
                    <a:gd name="connsiteX1241" fmla="*/ 172493 w 1464468"/>
                    <a:gd name="connsiteY1241" fmla="*/ 428625 h 1893093"/>
                    <a:gd name="connsiteX1242" fmla="*/ 93912 w 1464468"/>
                    <a:gd name="connsiteY1242" fmla="*/ 428625 h 1893093"/>
                    <a:gd name="connsiteX1243" fmla="*/ 93912 w 1464468"/>
                    <a:gd name="connsiteY1243" fmla="*/ 350044 h 1893093"/>
                    <a:gd name="connsiteX1244" fmla="*/ 172493 w 1464468"/>
                    <a:gd name="connsiteY1244" fmla="*/ 350044 h 1893093"/>
                    <a:gd name="connsiteX1245" fmla="*/ 172493 w 1464468"/>
                    <a:gd name="connsiteY1245" fmla="*/ 435769 h 1893093"/>
                    <a:gd name="connsiteX1246" fmla="*/ 172493 w 1464468"/>
                    <a:gd name="connsiteY1246" fmla="*/ 514350 h 1893093"/>
                    <a:gd name="connsiteX1247" fmla="*/ 93912 w 1464468"/>
                    <a:gd name="connsiteY1247" fmla="*/ 514350 h 1893093"/>
                    <a:gd name="connsiteX1248" fmla="*/ 93912 w 1464468"/>
                    <a:gd name="connsiteY1248" fmla="*/ 435769 h 1893093"/>
                    <a:gd name="connsiteX1249" fmla="*/ 172493 w 1464468"/>
                    <a:gd name="connsiteY1249" fmla="*/ 435769 h 1893093"/>
                    <a:gd name="connsiteX1250" fmla="*/ 172493 w 1464468"/>
                    <a:gd name="connsiteY1250" fmla="*/ 521494 h 1893093"/>
                    <a:gd name="connsiteX1251" fmla="*/ 172493 w 1464468"/>
                    <a:gd name="connsiteY1251" fmla="*/ 600075 h 1893093"/>
                    <a:gd name="connsiteX1252" fmla="*/ 93912 w 1464468"/>
                    <a:gd name="connsiteY1252" fmla="*/ 600075 h 1893093"/>
                    <a:gd name="connsiteX1253" fmla="*/ 93912 w 1464468"/>
                    <a:gd name="connsiteY1253" fmla="*/ 521494 h 1893093"/>
                    <a:gd name="connsiteX1254" fmla="*/ 172493 w 1464468"/>
                    <a:gd name="connsiteY1254" fmla="*/ 521494 h 1893093"/>
                    <a:gd name="connsiteX1255" fmla="*/ 172493 w 1464468"/>
                    <a:gd name="connsiteY1255" fmla="*/ 607219 h 1893093"/>
                    <a:gd name="connsiteX1256" fmla="*/ 172493 w 1464468"/>
                    <a:gd name="connsiteY1256" fmla="*/ 685800 h 1893093"/>
                    <a:gd name="connsiteX1257" fmla="*/ 93912 w 1464468"/>
                    <a:gd name="connsiteY1257" fmla="*/ 685800 h 1893093"/>
                    <a:gd name="connsiteX1258" fmla="*/ 93912 w 1464468"/>
                    <a:gd name="connsiteY1258" fmla="*/ 607219 h 1893093"/>
                    <a:gd name="connsiteX1259" fmla="*/ 172493 w 1464468"/>
                    <a:gd name="connsiteY1259" fmla="*/ 607219 h 1893093"/>
                    <a:gd name="connsiteX1260" fmla="*/ 172493 w 1464468"/>
                    <a:gd name="connsiteY1260" fmla="*/ 692951 h 1893093"/>
                    <a:gd name="connsiteX1261" fmla="*/ 172493 w 1464468"/>
                    <a:gd name="connsiteY1261" fmla="*/ 771532 h 1893093"/>
                    <a:gd name="connsiteX1262" fmla="*/ 93912 w 1464468"/>
                    <a:gd name="connsiteY1262" fmla="*/ 771532 h 1893093"/>
                    <a:gd name="connsiteX1263" fmla="*/ 93912 w 1464468"/>
                    <a:gd name="connsiteY1263" fmla="*/ 692951 h 1893093"/>
                    <a:gd name="connsiteX1264" fmla="*/ 172493 w 1464468"/>
                    <a:gd name="connsiteY1264" fmla="*/ 692951 h 1893093"/>
                    <a:gd name="connsiteX1265" fmla="*/ 172493 w 1464468"/>
                    <a:gd name="connsiteY1265" fmla="*/ 778676 h 1893093"/>
                    <a:gd name="connsiteX1266" fmla="*/ 172493 w 1464468"/>
                    <a:gd name="connsiteY1266" fmla="*/ 857257 h 1893093"/>
                    <a:gd name="connsiteX1267" fmla="*/ 93912 w 1464468"/>
                    <a:gd name="connsiteY1267" fmla="*/ 857257 h 1893093"/>
                    <a:gd name="connsiteX1268" fmla="*/ 93912 w 1464468"/>
                    <a:gd name="connsiteY1268" fmla="*/ 778676 h 1893093"/>
                    <a:gd name="connsiteX1269" fmla="*/ 172493 w 1464468"/>
                    <a:gd name="connsiteY1269" fmla="*/ 778676 h 1893093"/>
                    <a:gd name="connsiteX1270" fmla="*/ 172493 w 1464468"/>
                    <a:gd name="connsiteY1270" fmla="*/ 864401 h 1893093"/>
                    <a:gd name="connsiteX1271" fmla="*/ 172493 w 1464468"/>
                    <a:gd name="connsiteY1271" fmla="*/ 942982 h 1893093"/>
                    <a:gd name="connsiteX1272" fmla="*/ 93912 w 1464468"/>
                    <a:gd name="connsiteY1272" fmla="*/ 942982 h 1893093"/>
                    <a:gd name="connsiteX1273" fmla="*/ 93912 w 1464468"/>
                    <a:gd name="connsiteY1273" fmla="*/ 864401 h 1893093"/>
                    <a:gd name="connsiteX1274" fmla="*/ 172493 w 1464468"/>
                    <a:gd name="connsiteY1274" fmla="*/ 864401 h 1893093"/>
                    <a:gd name="connsiteX1275" fmla="*/ 172493 w 1464468"/>
                    <a:gd name="connsiteY1275" fmla="*/ 950126 h 1893093"/>
                    <a:gd name="connsiteX1276" fmla="*/ 172493 w 1464468"/>
                    <a:gd name="connsiteY1276" fmla="*/ 1028707 h 1893093"/>
                    <a:gd name="connsiteX1277" fmla="*/ 93912 w 1464468"/>
                    <a:gd name="connsiteY1277" fmla="*/ 1028707 h 1893093"/>
                    <a:gd name="connsiteX1278" fmla="*/ 93912 w 1464468"/>
                    <a:gd name="connsiteY1278" fmla="*/ 950126 h 1893093"/>
                    <a:gd name="connsiteX1279" fmla="*/ 172493 w 1464468"/>
                    <a:gd name="connsiteY1279" fmla="*/ 950126 h 1893093"/>
                    <a:gd name="connsiteX1280" fmla="*/ 172493 w 1464468"/>
                    <a:gd name="connsiteY1280" fmla="*/ 1035851 h 1893093"/>
                    <a:gd name="connsiteX1281" fmla="*/ 172493 w 1464468"/>
                    <a:gd name="connsiteY1281" fmla="*/ 1114432 h 1893093"/>
                    <a:gd name="connsiteX1282" fmla="*/ 93912 w 1464468"/>
                    <a:gd name="connsiteY1282" fmla="*/ 1114432 h 1893093"/>
                    <a:gd name="connsiteX1283" fmla="*/ 93912 w 1464468"/>
                    <a:gd name="connsiteY1283" fmla="*/ 1035851 h 1893093"/>
                    <a:gd name="connsiteX1284" fmla="*/ 172493 w 1464468"/>
                    <a:gd name="connsiteY1284" fmla="*/ 1035851 h 1893093"/>
                    <a:gd name="connsiteX1285" fmla="*/ 172493 w 1464468"/>
                    <a:gd name="connsiteY1285" fmla="*/ 1121576 h 1893093"/>
                    <a:gd name="connsiteX1286" fmla="*/ 172493 w 1464468"/>
                    <a:gd name="connsiteY1286" fmla="*/ 1200157 h 1893093"/>
                    <a:gd name="connsiteX1287" fmla="*/ 93912 w 1464468"/>
                    <a:gd name="connsiteY1287" fmla="*/ 1200157 h 1893093"/>
                    <a:gd name="connsiteX1288" fmla="*/ 93912 w 1464468"/>
                    <a:gd name="connsiteY1288" fmla="*/ 1121576 h 1893093"/>
                    <a:gd name="connsiteX1289" fmla="*/ 172493 w 1464468"/>
                    <a:gd name="connsiteY1289" fmla="*/ 1121576 h 1893093"/>
                    <a:gd name="connsiteX1290" fmla="*/ 172493 w 1464468"/>
                    <a:gd name="connsiteY1290" fmla="*/ 1207301 h 1893093"/>
                    <a:gd name="connsiteX1291" fmla="*/ 172493 w 1464468"/>
                    <a:gd name="connsiteY1291" fmla="*/ 1285882 h 1893093"/>
                    <a:gd name="connsiteX1292" fmla="*/ 93912 w 1464468"/>
                    <a:gd name="connsiteY1292" fmla="*/ 1285882 h 1893093"/>
                    <a:gd name="connsiteX1293" fmla="*/ 93912 w 1464468"/>
                    <a:gd name="connsiteY1293" fmla="*/ 1207301 h 1893093"/>
                    <a:gd name="connsiteX1294" fmla="*/ 172493 w 1464468"/>
                    <a:gd name="connsiteY1294" fmla="*/ 1207301 h 1893093"/>
                    <a:gd name="connsiteX1295" fmla="*/ 172493 w 1464468"/>
                    <a:gd name="connsiteY1295" fmla="*/ 1293026 h 1893093"/>
                    <a:gd name="connsiteX1296" fmla="*/ 172493 w 1464468"/>
                    <a:gd name="connsiteY1296" fmla="*/ 1371607 h 1893093"/>
                    <a:gd name="connsiteX1297" fmla="*/ 93912 w 1464468"/>
                    <a:gd name="connsiteY1297" fmla="*/ 1371607 h 1893093"/>
                    <a:gd name="connsiteX1298" fmla="*/ 93912 w 1464468"/>
                    <a:gd name="connsiteY1298" fmla="*/ 1293026 h 1893093"/>
                    <a:gd name="connsiteX1299" fmla="*/ 172493 w 1464468"/>
                    <a:gd name="connsiteY1299" fmla="*/ 1293026 h 1893093"/>
                    <a:gd name="connsiteX1300" fmla="*/ 172493 w 1464468"/>
                    <a:gd name="connsiteY1300" fmla="*/ 1378751 h 1893093"/>
                    <a:gd name="connsiteX1301" fmla="*/ 172493 w 1464468"/>
                    <a:gd name="connsiteY1301" fmla="*/ 1457332 h 1893093"/>
                    <a:gd name="connsiteX1302" fmla="*/ 93912 w 1464468"/>
                    <a:gd name="connsiteY1302" fmla="*/ 1457332 h 1893093"/>
                    <a:gd name="connsiteX1303" fmla="*/ 93912 w 1464468"/>
                    <a:gd name="connsiteY1303" fmla="*/ 1378751 h 1893093"/>
                    <a:gd name="connsiteX1304" fmla="*/ 172493 w 1464468"/>
                    <a:gd name="connsiteY1304" fmla="*/ 1378751 h 1893093"/>
                    <a:gd name="connsiteX1305" fmla="*/ 172493 w 1464468"/>
                    <a:gd name="connsiteY1305" fmla="*/ 1464476 h 1893093"/>
                    <a:gd name="connsiteX1306" fmla="*/ 172493 w 1464468"/>
                    <a:gd name="connsiteY1306" fmla="*/ 1543057 h 1893093"/>
                    <a:gd name="connsiteX1307" fmla="*/ 93912 w 1464468"/>
                    <a:gd name="connsiteY1307" fmla="*/ 1543057 h 1893093"/>
                    <a:gd name="connsiteX1308" fmla="*/ 93912 w 1464468"/>
                    <a:gd name="connsiteY1308" fmla="*/ 1464476 h 1893093"/>
                    <a:gd name="connsiteX1309" fmla="*/ 172493 w 1464468"/>
                    <a:gd name="connsiteY1309" fmla="*/ 1464476 h 1893093"/>
                    <a:gd name="connsiteX1310" fmla="*/ 172493 w 1464468"/>
                    <a:gd name="connsiteY1310" fmla="*/ 1550201 h 1893093"/>
                    <a:gd name="connsiteX1311" fmla="*/ 172493 w 1464468"/>
                    <a:gd name="connsiteY1311" fmla="*/ 1628782 h 1893093"/>
                    <a:gd name="connsiteX1312" fmla="*/ 93912 w 1464468"/>
                    <a:gd name="connsiteY1312" fmla="*/ 1628782 h 1893093"/>
                    <a:gd name="connsiteX1313" fmla="*/ 93912 w 1464468"/>
                    <a:gd name="connsiteY1313" fmla="*/ 1550201 h 1893093"/>
                    <a:gd name="connsiteX1314" fmla="*/ 172493 w 1464468"/>
                    <a:gd name="connsiteY1314" fmla="*/ 1550201 h 1893093"/>
                    <a:gd name="connsiteX1315" fmla="*/ 172493 w 1464468"/>
                    <a:gd name="connsiteY1315" fmla="*/ 1635926 h 1893093"/>
                    <a:gd name="connsiteX1316" fmla="*/ 172493 w 1464468"/>
                    <a:gd name="connsiteY1316" fmla="*/ 1714507 h 1893093"/>
                    <a:gd name="connsiteX1317" fmla="*/ 93912 w 1464468"/>
                    <a:gd name="connsiteY1317" fmla="*/ 1714507 h 1893093"/>
                    <a:gd name="connsiteX1318" fmla="*/ 93912 w 1464468"/>
                    <a:gd name="connsiteY1318" fmla="*/ 1635926 h 1893093"/>
                    <a:gd name="connsiteX1319" fmla="*/ 172493 w 1464468"/>
                    <a:gd name="connsiteY1319" fmla="*/ 1635926 h 1893093"/>
                    <a:gd name="connsiteX1320" fmla="*/ 179637 w 1464468"/>
                    <a:gd name="connsiteY1320" fmla="*/ 1635926 h 1893093"/>
                    <a:gd name="connsiteX1321" fmla="*/ 258218 w 1464468"/>
                    <a:gd name="connsiteY1321" fmla="*/ 1635926 h 1893093"/>
                    <a:gd name="connsiteX1322" fmla="*/ 258218 w 1464468"/>
                    <a:gd name="connsiteY1322" fmla="*/ 1714507 h 1893093"/>
                    <a:gd name="connsiteX1323" fmla="*/ 179637 w 1464468"/>
                    <a:gd name="connsiteY1323" fmla="*/ 1714507 h 1893093"/>
                    <a:gd name="connsiteX1324" fmla="*/ 179637 w 1464468"/>
                    <a:gd name="connsiteY1324" fmla="*/ 1635926 h 1893093"/>
                    <a:gd name="connsiteX1325" fmla="*/ 258218 w 1464468"/>
                    <a:gd name="connsiteY1325" fmla="*/ 1721651 h 1893093"/>
                    <a:gd name="connsiteX1326" fmla="*/ 258218 w 1464468"/>
                    <a:gd name="connsiteY1326" fmla="*/ 1800232 h 1893093"/>
                    <a:gd name="connsiteX1327" fmla="*/ 179637 w 1464468"/>
                    <a:gd name="connsiteY1327" fmla="*/ 1800232 h 1893093"/>
                    <a:gd name="connsiteX1328" fmla="*/ 179637 w 1464468"/>
                    <a:gd name="connsiteY1328" fmla="*/ 1721651 h 1893093"/>
                    <a:gd name="connsiteX1329" fmla="*/ 258218 w 1464468"/>
                    <a:gd name="connsiteY1329" fmla="*/ 1721651 h 1893093"/>
                    <a:gd name="connsiteX1330" fmla="*/ 265362 w 1464468"/>
                    <a:gd name="connsiteY1330" fmla="*/ 1721651 h 1893093"/>
                    <a:gd name="connsiteX1331" fmla="*/ 343943 w 1464468"/>
                    <a:gd name="connsiteY1331" fmla="*/ 1721651 h 1893093"/>
                    <a:gd name="connsiteX1332" fmla="*/ 343943 w 1464468"/>
                    <a:gd name="connsiteY1332" fmla="*/ 1800232 h 1893093"/>
                    <a:gd name="connsiteX1333" fmla="*/ 265362 w 1464468"/>
                    <a:gd name="connsiteY1333" fmla="*/ 1800232 h 1893093"/>
                    <a:gd name="connsiteX1334" fmla="*/ 265362 w 1464468"/>
                    <a:gd name="connsiteY1334" fmla="*/ 1721651 h 1893093"/>
                    <a:gd name="connsiteX1335" fmla="*/ 351087 w 1464468"/>
                    <a:gd name="connsiteY1335" fmla="*/ 1721651 h 1893093"/>
                    <a:gd name="connsiteX1336" fmla="*/ 429668 w 1464468"/>
                    <a:gd name="connsiteY1336" fmla="*/ 1721651 h 1893093"/>
                    <a:gd name="connsiteX1337" fmla="*/ 429668 w 1464468"/>
                    <a:gd name="connsiteY1337" fmla="*/ 1800232 h 1893093"/>
                    <a:gd name="connsiteX1338" fmla="*/ 351087 w 1464468"/>
                    <a:gd name="connsiteY1338" fmla="*/ 1800232 h 1893093"/>
                    <a:gd name="connsiteX1339" fmla="*/ 351087 w 1464468"/>
                    <a:gd name="connsiteY1339" fmla="*/ 1721651 h 1893093"/>
                    <a:gd name="connsiteX1340" fmla="*/ 436812 w 1464468"/>
                    <a:gd name="connsiteY1340" fmla="*/ 1721651 h 1893093"/>
                    <a:gd name="connsiteX1341" fmla="*/ 515393 w 1464468"/>
                    <a:gd name="connsiteY1341" fmla="*/ 1721651 h 1893093"/>
                    <a:gd name="connsiteX1342" fmla="*/ 515393 w 1464468"/>
                    <a:gd name="connsiteY1342" fmla="*/ 1800232 h 1893093"/>
                    <a:gd name="connsiteX1343" fmla="*/ 436812 w 1464468"/>
                    <a:gd name="connsiteY1343" fmla="*/ 1800232 h 1893093"/>
                    <a:gd name="connsiteX1344" fmla="*/ 436812 w 1464468"/>
                    <a:gd name="connsiteY1344" fmla="*/ 1721651 h 1893093"/>
                    <a:gd name="connsiteX1345" fmla="*/ 522537 w 1464468"/>
                    <a:gd name="connsiteY1345" fmla="*/ 1721651 h 1893093"/>
                    <a:gd name="connsiteX1346" fmla="*/ 601118 w 1464468"/>
                    <a:gd name="connsiteY1346" fmla="*/ 1721651 h 1893093"/>
                    <a:gd name="connsiteX1347" fmla="*/ 601118 w 1464468"/>
                    <a:gd name="connsiteY1347" fmla="*/ 1800232 h 1893093"/>
                    <a:gd name="connsiteX1348" fmla="*/ 522537 w 1464468"/>
                    <a:gd name="connsiteY1348" fmla="*/ 1800232 h 1893093"/>
                    <a:gd name="connsiteX1349" fmla="*/ 522537 w 1464468"/>
                    <a:gd name="connsiteY1349" fmla="*/ 1721651 h 1893093"/>
                    <a:gd name="connsiteX1350" fmla="*/ 608262 w 1464468"/>
                    <a:gd name="connsiteY1350" fmla="*/ 1721651 h 1893093"/>
                    <a:gd name="connsiteX1351" fmla="*/ 686843 w 1464468"/>
                    <a:gd name="connsiteY1351" fmla="*/ 1721651 h 1893093"/>
                    <a:gd name="connsiteX1352" fmla="*/ 686843 w 1464468"/>
                    <a:gd name="connsiteY1352" fmla="*/ 1800232 h 1893093"/>
                    <a:gd name="connsiteX1353" fmla="*/ 608262 w 1464468"/>
                    <a:gd name="connsiteY1353" fmla="*/ 1800232 h 1893093"/>
                    <a:gd name="connsiteX1354" fmla="*/ 608262 w 1464468"/>
                    <a:gd name="connsiteY1354" fmla="*/ 1721651 h 1893093"/>
                    <a:gd name="connsiteX1355" fmla="*/ 693987 w 1464468"/>
                    <a:gd name="connsiteY1355" fmla="*/ 1721651 h 1893093"/>
                    <a:gd name="connsiteX1356" fmla="*/ 772568 w 1464468"/>
                    <a:gd name="connsiteY1356" fmla="*/ 1721651 h 1893093"/>
                    <a:gd name="connsiteX1357" fmla="*/ 772568 w 1464468"/>
                    <a:gd name="connsiteY1357" fmla="*/ 1800232 h 1893093"/>
                    <a:gd name="connsiteX1358" fmla="*/ 693987 w 1464468"/>
                    <a:gd name="connsiteY1358" fmla="*/ 1800232 h 1893093"/>
                    <a:gd name="connsiteX1359" fmla="*/ 693987 w 1464468"/>
                    <a:gd name="connsiteY1359" fmla="*/ 1721651 h 1893093"/>
                    <a:gd name="connsiteX1360" fmla="*/ 779712 w 1464468"/>
                    <a:gd name="connsiteY1360" fmla="*/ 1721651 h 1893093"/>
                    <a:gd name="connsiteX1361" fmla="*/ 858293 w 1464468"/>
                    <a:gd name="connsiteY1361" fmla="*/ 1721651 h 1893093"/>
                    <a:gd name="connsiteX1362" fmla="*/ 858293 w 1464468"/>
                    <a:gd name="connsiteY1362" fmla="*/ 1800232 h 1893093"/>
                    <a:gd name="connsiteX1363" fmla="*/ 779712 w 1464468"/>
                    <a:gd name="connsiteY1363" fmla="*/ 1800232 h 1893093"/>
                    <a:gd name="connsiteX1364" fmla="*/ 779712 w 1464468"/>
                    <a:gd name="connsiteY1364" fmla="*/ 1721651 h 1893093"/>
                    <a:gd name="connsiteX1365" fmla="*/ 865437 w 1464468"/>
                    <a:gd name="connsiteY1365" fmla="*/ 1721651 h 1893093"/>
                    <a:gd name="connsiteX1366" fmla="*/ 944018 w 1464468"/>
                    <a:gd name="connsiteY1366" fmla="*/ 1721651 h 1893093"/>
                    <a:gd name="connsiteX1367" fmla="*/ 944018 w 1464468"/>
                    <a:gd name="connsiteY1367" fmla="*/ 1800232 h 1893093"/>
                    <a:gd name="connsiteX1368" fmla="*/ 865437 w 1464468"/>
                    <a:gd name="connsiteY1368" fmla="*/ 1800232 h 1893093"/>
                    <a:gd name="connsiteX1369" fmla="*/ 865437 w 1464468"/>
                    <a:gd name="connsiteY1369" fmla="*/ 1721651 h 1893093"/>
                    <a:gd name="connsiteX1370" fmla="*/ 951162 w 1464468"/>
                    <a:gd name="connsiteY1370" fmla="*/ 1721651 h 1893093"/>
                    <a:gd name="connsiteX1371" fmla="*/ 1029743 w 1464468"/>
                    <a:gd name="connsiteY1371" fmla="*/ 1721651 h 1893093"/>
                    <a:gd name="connsiteX1372" fmla="*/ 1029743 w 1464468"/>
                    <a:gd name="connsiteY1372" fmla="*/ 1800232 h 1893093"/>
                    <a:gd name="connsiteX1373" fmla="*/ 951162 w 1464468"/>
                    <a:gd name="connsiteY1373" fmla="*/ 1800232 h 1893093"/>
                    <a:gd name="connsiteX1374" fmla="*/ 951162 w 1464468"/>
                    <a:gd name="connsiteY1374" fmla="*/ 1721651 h 1893093"/>
                    <a:gd name="connsiteX1375" fmla="*/ 1036887 w 1464468"/>
                    <a:gd name="connsiteY1375" fmla="*/ 1721651 h 1893093"/>
                    <a:gd name="connsiteX1376" fmla="*/ 1115468 w 1464468"/>
                    <a:gd name="connsiteY1376" fmla="*/ 1721651 h 1893093"/>
                    <a:gd name="connsiteX1377" fmla="*/ 1115468 w 1464468"/>
                    <a:gd name="connsiteY1377" fmla="*/ 1800232 h 1893093"/>
                    <a:gd name="connsiteX1378" fmla="*/ 1036887 w 1464468"/>
                    <a:gd name="connsiteY1378" fmla="*/ 1800232 h 1893093"/>
                    <a:gd name="connsiteX1379" fmla="*/ 1036887 w 1464468"/>
                    <a:gd name="connsiteY1379" fmla="*/ 1721651 h 1893093"/>
                    <a:gd name="connsiteX1380" fmla="*/ 1122612 w 1464468"/>
                    <a:gd name="connsiteY1380" fmla="*/ 1721651 h 1893093"/>
                    <a:gd name="connsiteX1381" fmla="*/ 1201193 w 1464468"/>
                    <a:gd name="connsiteY1381" fmla="*/ 1721651 h 1893093"/>
                    <a:gd name="connsiteX1382" fmla="*/ 1201193 w 1464468"/>
                    <a:gd name="connsiteY1382" fmla="*/ 1800232 h 1893093"/>
                    <a:gd name="connsiteX1383" fmla="*/ 1122612 w 1464468"/>
                    <a:gd name="connsiteY1383" fmla="*/ 1800232 h 1893093"/>
                    <a:gd name="connsiteX1384" fmla="*/ 1122612 w 1464468"/>
                    <a:gd name="connsiteY1384" fmla="*/ 1721651 h 1893093"/>
                    <a:gd name="connsiteX1385" fmla="*/ 1208337 w 1464468"/>
                    <a:gd name="connsiteY1385" fmla="*/ 1721651 h 1893093"/>
                    <a:gd name="connsiteX1386" fmla="*/ 1286918 w 1464468"/>
                    <a:gd name="connsiteY1386" fmla="*/ 1721651 h 1893093"/>
                    <a:gd name="connsiteX1387" fmla="*/ 1286918 w 1464468"/>
                    <a:gd name="connsiteY1387" fmla="*/ 1800232 h 1893093"/>
                    <a:gd name="connsiteX1388" fmla="*/ 1208337 w 1464468"/>
                    <a:gd name="connsiteY1388" fmla="*/ 1800232 h 1893093"/>
                    <a:gd name="connsiteX1389" fmla="*/ 1208337 w 1464468"/>
                    <a:gd name="connsiteY1389" fmla="*/ 1721651 h 1893093"/>
                    <a:gd name="connsiteX1390" fmla="*/ 1208337 w 1464468"/>
                    <a:gd name="connsiteY1390" fmla="*/ 1714507 h 1893093"/>
                    <a:gd name="connsiteX1391" fmla="*/ 1208337 w 1464468"/>
                    <a:gd name="connsiteY1391" fmla="*/ 1635926 h 1893093"/>
                    <a:gd name="connsiteX1392" fmla="*/ 1286918 w 1464468"/>
                    <a:gd name="connsiteY1392" fmla="*/ 1635926 h 1893093"/>
                    <a:gd name="connsiteX1393" fmla="*/ 1286918 w 1464468"/>
                    <a:gd name="connsiteY1393" fmla="*/ 1714507 h 1893093"/>
                    <a:gd name="connsiteX1394" fmla="*/ 1208337 w 1464468"/>
                    <a:gd name="connsiteY1394" fmla="*/ 1714507 h 1893093"/>
                    <a:gd name="connsiteX1395" fmla="*/ 1294062 w 1464468"/>
                    <a:gd name="connsiteY1395" fmla="*/ 1635926 h 1893093"/>
                    <a:gd name="connsiteX1396" fmla="*/ 1372643 w 1464468"/>
                    <a:gd name="connsiteY1396" fmla="*/ 1635926 h 1893093"/>
                    <a:gd name="connsiteX1397" fmla="*/ 1372643 w 1464468"/>
                    <a:gd name="connsiteY1397" fmla="*/ 1714507 h 1893093"/>
                    <a:gd name="connsiteX1398" fmla="*/ 1294062 w 1464468"/>
                    <a:gd name="connsiteY1398" fmla="*/ 1714507 h 1893093"/>
                    <a:gd name="connsiteX1399" fmla="*/ 1294062 w 1464468"/>
                    <a:gd name="connsiteY1399" fmla="*/ 1635926 h 1893093"/>
                    <a:gd name="connsiteX1400" fmla="*/ 1294062 w 1464468"/>
                    <a:gd name="connsiteY1400" fmla="*/ 1628782 h 1893093"/>
                    <a:gd name="connsiteX1401" fmla="*/ 1294062 w 1464468"/>
                    <a:gd name="connsiteY1401" fmla="*/ 1550201 h 1893093"/>
                    <a:gd name="connsiteX1402" fmla="*/ 1372643 w 1464468"/>
                    <a:gd name="connsiteY1402" fmla="*/ 1550201 h 1893093"/>
                    <a:gd name="connsiteX1403" fmla="*/ 1372643 w 1464468"/>
                    <a:gd name="connsiteY1403" fmla="*/ 1628782 h 1893093"/>
                    <a:gd name="connsiteX1404" fmla="*/ 1294062 w 1464468"/>
                    <a:gd name="connsiteY1404" fmla="*/ 1628782 h 1893093"/>
                    <a:gd name="connsiteX1405" fmla="*/ 1294062 w 1464468"/>
                    <a:gd name="connsiteY1405" fmla="*/ 1543057 h 1893093"/>
                    <a:gd name="connsiteX1406" fmla="*/ 1294062 w 1464468"/>
                    <a:gd name="connsiteY1406" fmla="*/ 1464476 h 1893093"/>
                    <a:gd name="connsiteX1407" fmla="*/ 1372643 w 1464468"/>
                    <a:gd name="connsiteY1407" fmla="*/ 1464476 h 1893093"/>
                    <a:gd name="connsiteX1408" fmla="*/ 1372643 w 1464468"/>
                    <a:gd name="connsiteY1408" fmla="*/ 1543057 h 1893093"/>
                    <a:gd name="connsiteX1409" fmla="*/ 1294062 w 1464468"/>
                    <a:gd name="connsiteY1409" fmla="*/ 1543057 h 1893093"/>
                    <a:gd name="connsiteX1410" fmla="*/ 1294062 w 1464468"/>
                    <a:gd name="connsiteY1410" fmla="*/ 1457332 h 1893093"/>
                    <a:gd name="connsiteX1411" fmla="*/ 1294062 w 1464468"/>
                    <a:gd name="connsiteY1411" fmla="*/ 1378751 h 1893093"/>
                    <a:gd name="connsiteX1412" fmla="*/ 1372643 w 1464468"/>
                    <a:gd name="connsiteY1412" fmla="*/ 1378751 h 1893093"/>
                    <a:gd name="connsiteX1413" fmla="*/ 1372643 w 1464468"/>
                    <a:gd name="connsiteY1413" fmla="*/ 1457332 h 1893093"/>
                    <a:gd name="connsiteX1414" fmla="*/ 1294062 w 1464468"/>
                    <a:gd name="connsiteY1414" fmla="*/ 1457332 h 1893093"/>
                    <a:gd name="connsiteX1415" fmla="*/ 1294062 w 1464468"/>
                    <a:gd name="connsiteY1415" fmla="*/ 1371607 h 1893093"/>
                    <a:gd name="connsiteX1416" fmla="*/ 1294062 w 1464468"/>
                    <a:gd name="connsiteY1416" fmla="*/ 1293026 h 1893093"/>
                    <a:gd name="connsiteX1417" fmla="*/ 1372643 w 1464468"/>
                    <a:gd name="connsiteY1417" fmla="*/ 1293026 h 1893093"/>
                    <a:gd name="connsiteX1418" fmla="*/ 1372643 w 1464468"/>
                    <a:gd name="connsiteY1418" fmla="*/ 1371607 h 1893093"/>
                    <a:gd name="connsiteX1419" fmla="*/ 1294062 w 1464468"/>
                    <a:gd name="connsiteY1419" fmla="*/ 1371607 h 1893093"/>
                    <a:gd name="connsiteX1420" fmla="*/ 1294062 w 1464468"/>
                    <a:gd name="connsiteY1420" fmla="*/ 1285882 h 1893093"/>
                    <a:gd name="connsiteX1421" fmla="*/ 1294062 w 1464468"/>
                    <a:gd name="connsiteY1421" fmla="*/ 1207301 h 1893093"/>
                    <a:gd name="connsiteX1422" fmla="*/ 1372643 w 1464468"/>
                    <a:gd name="connsiteY1422" fmla="*/ 1207301 h 1893093"/>
                    <a:gd name="connsiteX1423" fmla="*/ 1372643 w 1464468"/>
                    <a:gd name="connsiteY1423" fmla="*/ 1285882 h 1893093"/>
                    <a:gd name="connsiteX1424" fmla="*/ 1294062 w 1464468"/>
                    <a:gd name="connsiteY1424" fmla="*/ 1285882 h 1893093"/>
                    <a:gd name="connsiteX1425" fmla="*/ 1294062 w 1464468"/>
                    <a:gd name="connsiteY1425" fmla="*/ 1200157 h 1893093"/>
                    <a:gd name="connsiteX1426" fmla="*/ 1294062 w 1464468"/>
                    <a:gd name="connsiteY1426" fmla="*/ 1121576 h 1893093"/>
                    <a:gd name="connsiteX1427" fmla="*/ 1372643 w 1464468"/>
                    <a:gd name="connsiteY1427" fmla="*/ 1121576 h 1893093"/>
                    <a:gd name="connsiteX1428" fmla="*/ 1372643 w 1464468"/>
                    <a:gd name="connsiteY1428" fmla="*/ 1200157 h 1893093"/>
                    <a:gd name="connsiteX1429" fmla="*/ 1294062 w 1464468"/>
                    <a:gd name="connsiteY1429" fmla="*/ 1200157 h 1893093"/>
                    <a:gd name="connsiteX1430" fmla="*/ 1294062 w 1464468"/>
                    <a:gd name="connsiteY1430" fmla="*/ 1114432 h 1893093"/>
                    <a:gd name="connsiteX1431" fmla="*/ 1294062 w 1464468"/>
                    <a:gd name="connsiteY1431" fmla="*/ 1035851 h 1893093"/>
                    <a:gd name="connsiteX1432" fmla="*/ 1372643 w 1464468"/>
                    <a:gd name="connsiteY1432" fmla="*/ 1035851 h 1893093"/>
                    <a:gd name="connsiteX1433" fmla="*/ 1372643 w 1464468"/>
                    <a:gd name="connsiteY1433" fmla="*/ 1114432 h 1893093"/>
                    <a:gd name="connsiteX1434" fmla="*/ 1294062 w 1464468"/>
                    <a:gd name="connsiteY1434" fmla="*/ 1114432 h 1893093"/>
                    <a:gd name="connsiteX1435" fmla="*/ 1294062 w 1464468"/>
                    <a:gd name="connsiteY1435" fmla="*/ 1028707 h 1893093"/>
                    <a:gd name="connsiteX1436" fmla="*/ 1294062 w 1464468"/>
                    <a:gd name="connsiteY1436" fmla="*/ 950126 h 1893093"/>
                    <a:gd name="connsiteX1437" fmla="*/ 1372643 w 1464468"/>
                    <a:gd name="connsiteY1437" fmla="*/ 950126 h 1893093"/>
                    <a:gd name="connsiteX1438" fmla="*/ 1372643 w 1464468"/>
                    <a:gd name="connsiteY1438" fmla="*/ 1028707 h 1893093"/>
                    <a:gd name="connsiteX1439" fmla="*/ 1294062 w 1464468"/>
                    <a:gd name="connsiteY1439" fmla="*/ 1028707 h 1893093"/>
                    <a:gd name="connsiteX1440" fmla="*/ 1294062 w 1464468"/>
                    <a:gd name="connsiteY1440" fmla="*/ 942982 h 1893093"/>
                    <a:gd name="connsiteX1441" fmla="*/ 1294062 w 1464468"/>
                    <a:gd name="connsiteY1441" fmla="*/ 864401 h 1893093"/>
                    <a:gd name="connsiteX1442" fmla="*/ 1372643 w 1464468"/>
                    <a:gd name="connsiteY1442" fmla="*/ 864401 h 1893093"/>
                    <a:gd name="connsiteX1443" fmla="*/ 1372643 w 1464468"/>
                    <a:gd name="connsiteY1443" fmla="*/ 942982 h 1893093"/>
                    <a:gd name="connsiteX1444" fmla="*/ 1294062 w 1464468"/>
                    <a:gd name="connsiteY1444" fmla="*/ 942982 h 1893093"/>
                    <a:gd name="connsiteX1445" fmla="*/ 1294062 w 1464468"/>
                    <a:gd name="connsiteY1445" fmla="*/ 857257 h 1893093"/>
                    <a:gd name="connsiteX1446" fmla="*/ 1294062 w 1464468"/>
                    <a:gd name="connsiteY1446" fmla="*/ 778676 h 1893093"/>
                    <a:gd name="connsiteX1447" fmla="*/ 1372643 w 1464468"/>
                    <a:gd name="connsiteY1447" fmla="*/ 778676 h 1893093"/>
                    <a:gd name="connsiteX1448" fmla="*/ 1372643 w 1464468"/>
                    <a:gd name="connsiteY1448" fmla="*/ 857257 h 1893093"/>
                    <a:gd name="connsiteX1449" fmla="*/ 1294062 w 1464468"/>
                    <a:gd name="connsiteY1449" fmla="*/ 857257 h 1893093"/>
                    <a:gd name="connsiteX1450" fmla="*/ 1294062 w 1464468"/>
                    <a:gd name="connsiteY1450" fmla="*/ 771532 h 1893093"/>
                    <a:gd name="connsiteX1451" fmla="*/ 1294062 w 1464468"/>
                    <a:gd name="connsiteY1451" fmla="*/ 692951 h 1893093"/>
                    <a:gd name="connsiteX1452" fmla="*/ 1372643 w 1464468"/>
                    <a:gd name="connsiteY1452" fmla="*/ 692951 h 1893093"/>
                    <a:gd name="connsiteX1453" fmla="*/ 1372643 w 1464468"/>
                    <a:gd name="connsiteY1453" fmla="*/ 771532 h 1893093"/>
                    <a:gd name="connsiteX1454" fmla="*/ 1294062 w 1464468"/>
                    <a:gd name="connsiteY1454" fmla="*/ 771532 h 1893093"/>
                    <a:gd name="connsiteX1455" fmla="*/ 1294062 w 1464468"/>
                    <a:gd name="connsiteY1455" fmla="*/ 685807 h 1893093"/>
                    <a:gd name="connsiteX1456" fmla="*/ 1294062 w 1464468"/>
                    <a:gd name="connsiteY1456" fmla="*/ 607226 h 1893093"/>
                    <a:gd name="connsiteX1457" fmla="*/ 1372643 w 1464468"/>
                    <a:gd name="connsiteY1457" fmla="*/ 607226 h 1893093"/>
                    <a:gd name="connsiteX1458" fmla="*/ 1372643 w 1464468"/>
                    <a:gd name="connsiteY1458" fmla="*/ 685807 h 1893093"/>
                    <a:gd name="connsiteX1459" fmla="*/ 1294062 w 1464468"/>
                    <a:gd name="connsiteY1459" fmla="*/ 685807 h 1893093"/>
                    <a:gd name="connsiteX1460" fmla="*/ 1294062 w 1464468"/>
                    <a:gd name="connsiteY1460" fmla="*/ 600075 h 1893093"/>
                    <a:gd name="connsiteX1461" fmla="*/ 1294062 w 1464468"/>
                    <a:gd name="connsiteY1461" fmla="*/ 521494 h 1893093"/>
                    <a:gd name="connsiteX1462" fmla="*/ 1372643 w 1464468"/>
                    <a:gd name="connsiteY1462" fmla="*/ 521494 h 1893093"/>
                    <a:gd name="connsiteX1463" fmla="*/ 1372643 w 1464468"/>
                    <a:gd name="connsiteY1463" fmla="*/ 600075 h 1893093"/>
                    <a:gd name="connsiteX1464" fmla="*/ 1294062 w 1464468"/>
                    <a:gd name="connsiteY1464" fmla="*/ 600075 h 1893093"/>
                    <a:gd name="connsiteX1465" fmla="*/ 1294062 w 1464468"/>
                    <a:gd name="connsiteY1465" fmla="*/ 514350 h 1893093"/>
                    <a:gd name="connsiteX1466" fmla="*/ 1294062 w 1464468"/>
                    <a:gd name="connsiteY1466" fmla="*/ 435769 h 1893093"/>
                    <a:gd name="connsiteX1467" fmla="*/ 1372643 w 1464468"/>
                    <a:gd name="connsiteY1467" fmla="*/ 435769 h 1893093"/>
                    <a:gd name="connsiteX1468" fmla="*/ 1372643 w 1464468"/>
                    <a:gd name="connsiteY1468" fmla="*/ 514350 h 1893093"/>
                    <a:gd name="connsiteX1469" fmla="*/ 1294062 w 1464468"/>
                    <a:gd name="connsiteY1469" fmla="*/ 514350 h 1893093"/>
                    <a:gd name="connsiteX1470" fmla="*/ 1294062 w 1464468"/>
                    <a:gd name="connsiteY1470" fmla="*/ 428625 h 1893093"/>
                    <a:gd name="connsiteX1471" fmla="*/ 1294062 w 1464468"/>
                    <a:gd name="connsiteY1471" fmla="*/ 350044 h 1893093"/>
                    <a:gd name="connsiteX1472" fmla="*/ 1372643 w 1464468"/>
                    <a:gd name="connsiteY1472" fmla="*/ 350044 h 1893093"/>
                    <a:gd name="connsiteX1473" fmla="*/ 1372643 w 1464468"/>
                    <a:gd name="connsiteY1473" fmla="*/ 428625 h 1893093"/>
                    <a:gd name="connsiteX1474" fmla="*/ 1294062 w 1464468"/>
                    <a:gd name="connsiteY1474" fmla="*/ 428625 h 1893093"/>
                    <a:gd name="connsiteX1475" fmla="*/ 1294062 w 1464468"/>
                    <a:gd name="connsiteY1475" fmla="*/ 342900 h 1893093"/>
                    <a:gd name="connsiteX1476" fmla="*/ 1294062 w 1464468"/>
                    <a:gd name="connsiteY1476" fmla="*/ 264319 h 1893093"/>
                    <a:gd name="connsiteX1477" fmla="*/ 1372643 w 1464468"/>
                    <a:gd name="connsiteY1477" fmla="*/ 264319 h 1893093"/>
                    <a:gd name="connsiteX1478" fmla="*/ 1372643 w 1464468"/>
                    <a:gd name="connsiteY1478" fmla="*/ 342900 h 1893093"/>
                    <a:gd name="connsiteX1479" fmla="*/ 1294062 w 1464468"/>
                    <a:gd name="connsiteY1479" fmla="*/ 342900 h 1893093"/>
                    <a:gd name="connsiteX1480" fmla="*/ 1294062 w 1464468"/>
                    <a:gd name="connsiteY1480" fmla="*/ 257175 h 1893093"/>
                    <a:gd name="connsiteX1481" fmla="*/ 1294062 w 1464468"/>
                    <a:gd name="connsiteY1481" fmla="*/ 178594 h 1893093"/>
                    <a:gd name="connsiteX1482" fmla="*/ 1372643 w 1464468"/>
                    <a:gd name="connsiteY1482" fmla="*/ 178594 h 1893093"/>
                    <a:gd name="connsiteX1483" fmla="*/ 1372643 w 1464468"/>
                    <a:gd name="connsiteY1483" fmla="*/ 257175 h 1893093"/>
                    <a:gd name="connsiteX1484" fmla="*/ 1294062 w 1464468"/>
                    <a:gd name="connsiteY1484" fmla="*/ 257175 h 1893093"/>
                    <a:gd name="connsiteX1485" fmla="*/ 1294062 w 1464468"/>
                    <a:gd name="connsiteY1485" fmla="*/ 171450 h 1893093"/>
                    <a:gd name="connsiteX1486" fmla="*/ 1294062 w 1464468"/>
                    <a:gd name="connsiteY1486" fmla="*/ 92869 h 1893093"/>
                    <a:gd name="connsiteX1487" fmla="*/ 1372643 w 1464468"/>
                    <a:gd name="connsiteY1487" fmla="*/ 92869 h 1893093"/>
                    <a:gd name="connsiteX1488" fmla="*/ 1372643 w 1464468"/>
                    <a:gd name="connsiteY1488" fmla="*/ 171450 h 1893093"/>
                    <a:gd name="connsiteX1489" fmla="*/ 1294062 w 1464468"/>
                    <a:gd name="connsiteY1489" fmla="*/ 171450 h 1893093"/>
                    <a:gd name="connsiteX1490" fmla="*/ 1294062 w 1464468"/>
                    <a:gd name="connsiteY1490" fmla="*/ 85725 h 1893093"/>
                    <a:gd name="connsiteX1491" fmla="*/ 1294062 w 1464468"/>
                    <a:gd name="connsiteY1491" fmla="*/ 7144 h 1893093"/>
                    <a:gd name="connsiteX1492" fmla="*/ 1372643 w 1464468"/>
                    <a:gd name="connsiteY1492" fmla="*/ 7144 h 1893093"/>
                    <a:gd name="connsiteX1493" fmla="*/ 1372643 w 1464468"/>
                    <a:gd name="connsiteY1493" fmla="*/ 85725 h 1893093"/>
                    <a:gd name="connsiteX1494" fmla="*/ 1294062 w 1464468"/>
                    <a:gd name="connsiteY1494" fmla="*/ 85725 h 1893093"/>
                    <a:gd name="connsiteX1495" fmla="*/ 1286918 w 1464468"/>
                    <a:gd name="connsiteY1495" fmla="*/ 85725 h 1893093"/>
                    <a:gd name="connsiteX1496" fmla="*/ 1208337 w 1464468"/>
                    <a:gd name="connsiteY1496" fmla="*/ 85725 h 1893093"/>
                    <a:gd name="connsiteX1497" fmla="*/ 1208337 w 1464468"/>
                    <a:gd name="connsiteY1497" fmla="*/ 7144 h 1893093"/>
                    <a:gd name="connsiteX1498" fmla="*/ 1286918 w 1464468"/>
                    <a:gd name="connsiteY1498" fmla="*/ 7144 h 1893093"/>
                    <a:gd name="connsiteX1499" fmla="*/ 1286918 w 1464468"/>
                    <a:gd name="connsiteY1499" fmla="*/ 85725 h 1893093"/>
                    <a:gd name="connsiteX1500" fmla="*/ 1201193 w 1464468"/>
                    <a:gd name="connsiteY1500" fmla="*/ 85725 h 1893093"/>
                    <a:gd name="connsiteX1501" fmla="*/ 1122612 w 1464468"/>
                    <a:gd name="connsiteY1501" fmla="*/ 85725 h 1893093"/>
                    <a:gd name="connsiteX1502" fmla="*/ 1122612 w 1464468"/>
                    <a:gd name="connsiteY1502" fmla="*/ 7144 h 1893093"/>
                    <a:gd name="connsiteX1503" fmla="*/ 1201193 w 1464468"/>
                    <a:gd name="connsiteY1503" fmla="*/ 7144 h 1893093"/>
                    <a:gd name="connsiteX1504" fmla="*/ 1201193 w 1464468"/>
                    <a:gd name="connsiteY1504" fmla="*/ 85725 h 1893093"/>
                    <a:gd name="connsiteX1505" fmla="*/ 1115468 w 1464468"/>
                    <a:gd name="connsiteY1505" fmla="*/ 85725 h 1893093"/>
                    <a:gd name="connsiteX1506" fmla="*/ 1036887 w 1464468"/>
                    <a:gd name="connsiteY1506" fmla="*/ 85725 h 1893093"/>
                    <a:gd name="connsiteX1507" fmla="*/ 1036887 w 1464468"/>
                    <a:gd name="connsiteY1507" fmla="*/ 7144 h 1893093"/>
                    <a:gd name="connsiteX1508" fmla="*/ 1115468 w 1464468"/>
                    <a:gd name="connsiteY1508" fmla="*/ 7144 h 1893093"/>
                    <a:gd name="connsiteX1509" fmla="*/ 1115468 w 1464468"/>
                    <a:gd name="connsiteY1509" fmla="*/ 85725 h 1893093"/>
                    <a:gd name="connsiteX1510" fmla="*/ 1029743 w 1464468"/>
                    <a:gd name="connsiteY1510" fmla="*/ 85725 h 1893093"/>
                    <a:gd name="connsiteX1511" fmla="*/ 951162 w 1464468"/>
                    <a:gd name="connsiteY1511" fmla="*/ 85725 h 1893093"/>
                    <a:gd name="connsiteX1512" fmla="*/ 951162 w 1464468"/>
                    <a:gd name="connsiteY1512" fmla="*/ 7144 h 1893093"/>
                    <a:gd name="connsiteX1513" fmla="*/ 1029743 w 1464468"/>
                    <a:gd name="connsiteY1513" fmla="*/ 7144 h 1893093"/>
                    <a:gd name="connsiteX1514" fmla="*/ 1029743 w 1464468"/>
                    <a:gd name="connsiteY1514" fmla="*/ 85725 h 1893093"/>
                    <a:gd name="connsiteX1515" fmla="*/ 944018 w 1464468"/>
                    <a:gd name="connsiteY1515" fmla="*/ 85725 h 1893093"/>
                    <a:gd name="connsiteX1516" fmla="*/ 865437 w 1464468"/>
                    <a:gd name="connsiteY1516" fmla="*/ 85725 h 1893093"/>
                    <a:gd name="connsiteX1517" fmla="*/ 865437 w 1464468"/>
                    <a:gd name="connsiteY1517" fmla="*/ 7144 h 1893093"/>
                    <a:gd name="connsiteX1518" fmla="*/ 944018 w 1464468"/>
                    <a:gd name="connsiteY1518" fmla="*/ 7144 h 1893093"/>
                    <a:gd name="connsiteX1519" fmla="*/ 944018 w 1464468"/>
                    <a:gd name="connsiteY1519" fmla="*/ 85725 h 1893093"/>
                    <a:gd name="connsiteX1520" fmla="*/ 858293 w 1464468"/>
                    <a:gd name="connsiteY1520" fmla="*/ 85725 h 1893093"/>
                    <a:gd name="connsiteX1521" fmla="*/ 779712 w 1464468"/>
                    <a:gd name="connsiteY1521" fmla="*/ 85725 h 1893093"/>
                    <a:gd name="connsiteX1522" fmla="*/ 779712 w 1464468"/>
                    <a:gd name="connsiteY1522" fmla="*/ 7144 h 1893093"/>
                    <a:gd name="connsiteX1523" fmla="*/ 858293 w 1464468"/>
                    <a:gd name="connsiteY1523" fmla="*/ 7144 h 1893093"/>
                    <a:gd name="connsiteX1524" fmla="*/ 858293 w 1464468"/>
                    <a:gd name="connsiteY1524" fmla="*/ 85725 h 1893093"/>
                    <a:gd name="connsiteX1525" fmla="*/ 772568 w 1464468"/>
                    <a:gd name="connsiteY1525" fmla="*/ 85725 h 1893093"/>
                    <a:gd name="connsiteX1526" fmla="*/ 693987 w 1464468"/>
                    <a:gd name="connsiteY1526" fmla="*/ 85725 h 1893093"/>
                    <a:gd name="connsiteX1527" fmla="*/ 693987 w 1464468"/>
                    <a:gd name="connsiteY1527" fmla="*/ 7144 h 1893093"/>
                    <a:gd name="connsiteX1528" fmla="*/ 772568 w 1464468"/>
                    <a:gd name="connsiteY1528" fmla="*/ 7144 h 1893093"/>
                    <a:gd name="connsiteX1529" fmla="*/ 772568 w 1464468"/>
                    <a:gd name="connsiteY1529" fmla="*/ 85725 h 1893093"/>
                    <a:gd name="connsiteX1530" fmla="*/ 686843 w 1464468"/>
                    <a:gd name="connsiteY1530" fmla="*/ 85725 h 1893093"/>
                    <a:gd name="connsiteX1531" fmla="*/ 608262 w 1464468"/>
                    <a:gd name="connsiteY1531" fmla="*/ 85725 h 1893093"/>
                    <a:gd name="connsiteX1532" fmla="*/ 608262 w 1464468"/>
                    <a:gd name="connsiteY1532" fmla="*/ 7144 h 1893093"/>
                    <a:gd name="connsiteX1533" fmla="*/ 686843 w 1464468"/>
                    <a:gd name="connsiteY1533" fmla="*/ 7144 h 1893093"/>
                    <a:gd name="connsiteX1534" fmla="*/ 686843 w 1464468"/>
                    <a:gd name="connsiteY1534" fmla="*/ 85725 h 1893093"/>
                    <a:gd name="connsiteX1535" fmla="*/ 601118 w 1464468"/>
                    <a:gd name="connsiteY1535" fmla="*/ 85725 h 1893093"/>
                    <a:gd name="connsiteX1536" fmla="*/ 522537 w 1464468"/>
                    <a:gd name="connsiteY1536" fmla="*/ 85725 h 1893093"/>
                    <a:gd name="connsiteX1537" fmla="*/ 522537 w 1464468"/>
                    <a:gd name="connsiteY1537" fmla="*/ 7144 h 1893093"/>
                    <a:gd name="connsiteX1538" fmla="*/ 601118 w 1464468"/>
                    <a:gd name="connsiteY1538" fmla="*/ 7144 h 1893093"/>
                    <a:gd name="connsiteX1539" fmla="*/ 601118 w 1464468"/>
                    <a:gd name="connsiteY1539" fmla="*/ 85725 h 1893093"/>
                    <a:gd name="connsiteX1540" fmla="*/ 515393 w 1464468"/>
                    <a:gd name="connsiteY1540" fmla="*/ 85725 h 1893093"/>
                    <a:gd name="connsiteX1541" fmla="*/ 436812 w 1464468"/>
                    <a:gd name="connsiteY1541" fmla="*/ 85725 h 1893093"/>
                    <a:gd name="connsiteX1542" fmla="*/ 436812 w 1464468"/>
                    <a:gd name="connsiteY1542" fmla="*/ 7144 h 1893093"/>
                    <a:gd name="connsiteX1543" fmla="*/ 515393 w 1464468"/>
                    <a:gd name="connsiteY1543" fmla="*/ 7144 h 1893093"/>
                    <a:gd name="connsiteX1544" fmla="*/ 515393 w 1464468"/>
                    <a:gd name="connsiteY1544" fmla="*/ 85725 h 1893093"/>
                    <a:gd name="connsiteX1545" fmla="*/ 429668 w 1464468"/>
                    <a:gd name="connsiteY1545" fmla="*/ 85725 h 1893093"/>
                    <a:gd name="connsiteX1546" fmla="*/ 351087 w 1464468"/>
                    <a:gd name="connsiteY1546" fmla="*/ 85725 h 1893093"/>
                    <a:gd name="connsiteX1547" fmla="*/ 351087 w 1464468"/>
                    <a:gd name="connsiteY1547" fmla="*/ 7144 h 1893093"/>
                    <a:gd name="connsiteX1548" fmla="*/ 429668 w 1464468"/>
                    <a:gd name="connsiteY1548" fmla="*/ 7144 h 1893093"/>
                    <a:gd name="connsiteX1549" fmla="*/ 429668 w 1464468"/>
                    <a:gd name="connsiteY1549" fmla="*/ 85725 h 1893093"/>
                    <a:gd name="connsiteX1550" fmla="*/ 343943 w 1464468"/>
                    <a:gd name="connsiteY1550" fmla="*/ 85725 h 1893093"/>
                    <a:gd name="connsiteX1551" fmla="*/ 265362 w 1464468"/>
                    <a:gd name="connsiteY1551" fmla="*/ 85725 h 1893093"/>
                    <a:gd name="connsiteX1552" fmla="*/ 265362 w 1464468"/>
                    <a:gd name="connsiteY1552" fmla="*/ 7144 h 1893093"/>
                    <a:gd name="connsiteX1553" fmla="*/ 343943 w 1464468"/>
                    <a:gd name="connsiteY1553" fmla="*/ 7144 h 1893093"/>
                    <a:gd name="connsiteX1554" fmla="*/ 343943 w 1464468"/>
                    <a:gd name="connsiteY1554" fmla="*/ 85725 h 1893093"/>
                    <a:gd name="connsiteX1555" fmla="*/ 258218 w 1464468"/>
                    <a:gd name="connsiteY1555" fmla="*/ 85725 h 1893093"/>
                    <a:gd name="connsiteX1556" fmla="*/ 179637 w 1464468"/>
                    <a:gd name="connsiteY1556" fmla="*/ 85725 h 1893093"/>
                    <a:gd name="connsiteX1557" fmla="*/ 179637 w 1464468"/>
                    <a:gd name="connsiteY1557" fmla="*/ 7144 h 1893093"/>
                    <a:gd name="connsiteX1558" fmla="*/ 258218 w 1464468"/>
                    <a:gd name="connsiteY1558" fmla="*/ 7144 h 1893093"/>
                    <a:gd name="connsiteX1559" fmla="*/ 258218 w 1464468"/>
                    <a:gd name="connsiteY1559" fmla="*/ 85725 h 1893093"/>
                    <a:gd name="connsiteX1560" fmla="*/ 172493 w 1464468"/>
                    <a:gd name="connsiteY1560" fmla="*/ 85725 h 1893093"/>
                    <a:gd name="connsiteX1561" fmla="*/ 93912 w 1464468"/>
                    <a:gd name="connsiteY1561" fmla="*/ 85725 h 1893093"/>
                    <a:gd name="connsiteX1562" fmla="*/ 93912 w 1464468"/>
                    <a:gd name="connsiteY1562" fmla="*/ 7144 h 1893093"/>
                    <a:gd name="connsiteX1563" fmla="*/ 172493 w 1464468"/>
                    <a:gd name="connsiteY1563" fmla="*/ 7144 h 1893093"/>
                    <a:gd name="connsiteX1564" fmla="*/ 172493 w 1464468"/>
                    <a:gd name="connsiteY1564" fmla="*/ 85725 h 1893093"/>
                    <a:gd name="connsiteX1565" fmla="*/ 172493 w 1464468"/>
                    <a:gd name="connsiteY1565" fmla="*/ 92869 h 1893093"/>
                    <a:gd name="connsiteX1566" fmla="*/ 172493 w 1464468"/>
                    <a:gd name="connsiteY1566" fmla="*/ 171450 h 1893093"/>
                    <a:gd name="connsiteX1567" fmla="*/ 93912 w 1464468"/>
                    <a:gd name="connsiteY1567" fmla="*/ 171450 h 1893093"/>
                    <a:gd name="connsiteX1568" fmla="*/ 93912 w 1464468"/>
                    <a:gd name="connsiteY1568" fmla="*/ 92869 h 1893093"/>
                    <a:gd name="connsiteX1569" fmla="*/ 172493 w 1464468"/>
                    <a:gd name="connsiteY1569" fmla="*/ 92869 h 1893093"/>
                    <a:gd name="connsiteX1570" fmla="*/ 86768 w 1464468"/>
                    <a:gd name="connsiteY1570" fmla="*/ 171450 h 1893093"/>
                    <a:gd name="connsiteX1571" fmla="*/ 7144 w 1464468"/>
                    <a:gd name="connsiteY1571" fmla="*/ 171450 h 1893093"/>
                    <a:gd name="connsiteX1572" fmla="*/ 7144 w 1464468"/>
                    <a:gd name="connsiteY1572" fmla="*/ 92869 h 1893093"/>
                    <a:gd name="connsiteX1573" fmla="*/ 86768 w 1464468"/>
                    <a:gd name="connsiteY1573" fmla="*/ 92869 h 1893093"/>
                    <a:gd name="connsiteX1574" fmla="*/ 86768 w 1464468"/>
                    <a:gd name="connsiteY1574" fmla="*/ 171450 h 1893093"/>
                    <a:gd name="connsiteX1575" fmla="*/ 7144 w 1464468"/>
                    <a:gd name="connsiteY1575" fmla="*/ 178594 h 1893093"/>
                    <a:gd name="connsiteX1576" fmla="*/ 86768 w 1464468"/>
                    <a:gd name="connsiteY1576" fmla="*/ 178594 h 1893093"/>
                    <a:gd name="connsiteX1577" fmla="*/ 86768 w 1464468"/>
                    <a:gd name="connsiteY1577" fmla="*/ 257175 h 1893093"/>
                    <a:gd name="connsiteX1578" fmla="*/ 7144 w 1464468"/>
                    <a:gd name="connsiteY1578" fmla="*/ 257175 h 1893093"/>
                    <a:gd name="connsiteX1579" fmla="*/ 7144 w 1464468"/>
                    <a:gd name="connsiteY1579" fmla="*/ 178594 h 1893093"/>
                    <a:gd name="connsiteX1580" fmla="*/ 86768 w 1464468"/>
                    <a:gd name="connsiteY1580" fmla="*/ 264319 h 1893093"/>
                    <a:gd name="connsiteX1581" fmla="*/ 86768 w 1464468"/>
                    <a:gd name="connsiteY1581" fmla="*/ 342900 h 1893093"/>
                    <a:gd name="connsiteX1582" fmla="*/ 7144 w 1464468"/>
                    <a:gd name="connsiteY1582" fmla="*/ 342900 h 1893093"/>
                    <a:gd name="connsiteX1583" fmla="*/ 7144 w 1464468"/>
                    <a:gd name="connsiteY1583" fmla="*/ 264319 h 1893093"/>
                    <a:gd name="connsiteX1584" fmla="*/ 86768 w 1464468"/>
                    <a:gd name="connsiteY1584" fmla="*/ 264319 h 1893093"/>
                    <a:gd name="connsiteX1585" fmla="*/ 7144 w 1464468"/>
                    <a:gd name="connsiteY1585" fmla="*/ 350044 h 1893093"/>
                    <a:gd name="connsiteX1586" fmla="*/ 86768 w 1464468"/>
                    <a:gd name="connsiteY1586" fmla="*/ 350044 h 1893093"/>
                    <a:gd name="connsiteX1587" fmla="*/ 86768 w 1464468"/>
                    <a:gd name="connsiteY1587" fmla="*/ 428625 h 1893093"/>
                    <a:gd name="connsiteX1588" fmla="*/ 7144 w 1464468"/>
                    <a:gd name="connsiteY1588" fmla="*/ 428625 h 1893093"/>
                    <a:gd name="connsiteX1589" fmla="*/ 7144 w 1464468"/>
                    <a:gd name="connsiteY1589" fmla="*/ 350044 h 1893093"/>
                    <a:gd name="connsiteX1590" fmla="*/ 86768 w 1464468"/>
                    <a:gd name="connsiteY1590" fmla="*/ 435769 h 1893093"/>
                    <a:gd name="connsiteX1591" fmla="*/ 86768 w 1464468"/>
                    <a:gd name="connsiteY1591" fmla="*/ 514350 h 1893093"/>
                    <a:gd name="connsiteX1592" fmla="*/ 7144 w 1464468"/>
                    <a:gd name="connsiteY1592" fmla="*/ 514350 h 1893093"/>
                    <a:gd name="connsiteX1593" fmla="*/ 7144 w 1464468"/>
                    <a:gd name="connsiteY1593" fmla="*/ 435769 h 1893093"/>
                    <a:gd name="connsiteX1594" fmla="*/ 86768 w 1464468"/>
                    <a:gd name="connsiteY1594" fmla="*/ 435769 h 1893093"/>
                    <a:gd name="connsiteX1595" fmla="*/ 7144 w 1464468"/>
                    <a:gd name="connsiteY1595" fmla="*/ 521494 h 1893093"/>
                    <a:gd name="connsiteX1596" fmla="*/ 86768 w 1464468"/>
                    <a:gd name="connsiteY1596" fmla="*/ 521494 h 1893093"/>
                    <a:gd name="connsiteX1597" fmla="*/ 86768 w 1464468"/>
                    <a:gd name="connsiteY1597" fmla="*/ 600075 h 1893093"/>
                    <a:gd name="connsiteX1598" fmla="*/ 7144 w 1464468"/>
                    <a:gd name="connsiteY1598" fmla="*/ 600075 h 1893093"/>
                    <a:gd name="connsiteX1599" fmla="*/ 7144 w 1464468"/>
                    <a:gd name="connsiteY1599" fmla="*/ 521494 h 1893093"/>
                    <a:gd name="connsiteX1600" fmla="*/ 86768 w 1464468"/>
                    <a:gd name="connsiteY1600" fmla="*/ 607219 h 1893093"/>
                    <a:gd name="connsiteX1601" fmla="*/ 86768 w 1464468"/>
                    <a:gd name="connsiteY1601" fmla="*/ 685800 h 1893093"/>
                    <a:gd name="connsiteX1602" fmla="*/ 7144 w 1464468"/>
                    <a:gd name="connsiteY1602" fmla="*/ 685800 h 1893093"/>
                    <a:gd name="connsiteX1603" fmla="*/ 7144 w 1464468"/>
                    <a:gd name="connsiteY1603" fmla="*/ 607219 h 1893093"/>
                    <a:gd name="connsiteX1604" fmla="*/ 86768 w 1464468"/>
                    <a:gd name="connsiteY1604" fmla="*/ 607219 h 1893093"/>
                    <a:gd name="connsiteX1605" fmla="*/ 7144 w 1464468"/>
                    <a:gd name="connsiteY1605" fmla="*/ 692951 h 1893093"/>
                    <a:gd name="connsiteX1606" fmla="*/ 86768 w 1464468"/>
                    <a:gd name="connsiteY1606" fmla="*/ 692951 h 1893093"/>
                    <a:gd name="connsiteX1607" fmla="*/ 86768 w 1464468"/>
                    <a:gd name="connsiteY1607" fmla="*/ 771532 h 1893093"/>
                    <a:gd name="connsiteX1608" fmla="*/ 7144 w 1464468"/>
                    <a:gd name="connsiteY1608" fmla="*/ 771532 h 1893093"/>
                    <a:gd name="connsiteX1609" fmla="*/ 7144 w 1464468"/>
                    <a:gd name="connsiteY1609" fmla="*/ 692951 h 1893093"/>
                    <a:gd name="connsiteX1610" fmla="*/ 86768 w 1464468"/>
                    <a:gd name="connsiteY1610" fmla="*/ 778676 h 1893093"/>
                    <a:gd name="connsiteX1611" fmla="*/ 86768 w 1464468"/>
                    <a:gd name="connsiteY1611" fmla="*/ 857257 h 1893093"/>
                    <a:gd name="connsiteX1612" fmla="*/ 7144 w 1464468"/>
                    <a:gd name="connsiteY1612" fmla="*/ 857257 h 1893093"/>
                    <a:gd name="connsiteX1613" fmla="*/ 7144 w 1464468"/>
                    <a:gd name="connsiteY1613" fmla="*/ 778676 h 1893093"/>
                    <a:gd name="connsiteX1614" fmla="*/ 86768 w 1464468"/>
                    <a:gd name="connsiteY1614" fmla="*/ 778676 h 1893093"/>
                    <a:gd name="connsiteX1615" fmla="*/ 7144 w 1464468"/>
                    <a:gd name="connsiteY1615" fmla="*/ 864401 h 1893093"/>
                    <a:gd name="connsiteX1616" fmla="*/ 86768 w 1464468"/>
                    <a:gd name="connsiteY1616" fmla="*/ 864401 h 1893093"/>
                    <a:gd name="connsiteX1617" fmla="*/ 86768 w 1464468"/>
                    <a:gd name="connsiteY1617" fmla="*/ 942982 h 1893093"/>
                    <a:gd name="connsiteX1618" fmla="*/ 7144 w 1464468"/>
                    <a:gd name="connsiteY1618" fmla="*/ 942982 h 1893093"/>
                    <a:gd name="connsiteX1619" fmla="*/ 7144 w 1464468"/>
                    <a:gd name="connsiteY1619" fmla="*/ 864401 h 1893093"/>
                    <a:gd name="connsiteX1620" fmla="*/ 86768 w 1464468"/>
                    <a:gd name="connsiteY1620" fmla="*/ 950126 h 1893093"/>
                    <a:gd name="connsiteX1621" fmla="*/ 86768 w 1464468"/>
                    <a:gd name="connsiteY1621" fmla="*/ 1028707 h 1893093"/>
                    <a:gd name="connsiteX1622" fmla="*/ 7144 w 1464468"/>
                    <a:gd name="connsiteY1622" fmla="*/ 1028707 h 1893093"/>
                    <a:gd name="connsiteX1623" fmla="*/ 7144 w 1464468"/>
                    <a:gd name="connsiteY1623" fmla="*/ 950126 h 1893093"/>
                    <a:gd name="connsiteX1624" fmla="*/ 86768 w 1464468"/>
                    <a:gd name="connsiteY1624" fmla="*/ 950126 h 1893093"/>
                    <a:gd name="connsiteX1625" fmla="*/ 7144 w 1464468"/>
                    <a:gd name="connsiteY1625" fmla="*/ 1035851 h 1893093"/>
                    <a:gd name="connsiteX1626" fmla="*/ 86768 w 1464468"/>
                    <a:gd name="connsiteY1626" fmla="*/ 1035851 h 1893093"/>
                    <a:gd name="connsiteX1627" fmla="*/ 86768 w 1464468"/>
                    <a:gd name="connsiteY1627" fmla="*/ 1114432 h 1893093"/>
                    <a:gd name="connsiteX1628" fmla="*/ 7144 w 1464468"/>
                    <a:gd name="connsiteY1628" fmla="*/ 1114432 h 1893093"/>
                    <a:gd name="connsiteX1629" fmla="*/ 7144 w 1464468"/>
                    <a:gd name="connsiteY1629" fmla="*/ 1035851 h 1893093"/>
                    <a:gd name="connsiteX1630" fmla="*/ 86768 w 1464468"/>
                    <a:gd name="connsiteY1630" fmla="*/ 1121576 h 1893093"/>
                    <a:gd name="connsiteX1631" fmla="*/ 86768 w 1464468"/>
                    <a:gd name="connsiteY1631" fmla="*/ 1200157 h 1893093"/>
                    <a:gd name="connsiteX1632" fmla="*/ 7144 w 1464468"/>
                    <a:gd name="connsiteY1632" fmla="*/ 1200157 h 1893093"/>
                    <a:gd name="connsiteX1633" fmla="*/ 7144 w 1464468"/>
                    <a:gd name="connsiteY1633" fmla="*/ 1121576 h 1893093"/>
                    <a:gd name="connsiteX1634" fmla="*/ 86768 w 1464468"/>
                    <a:gd name="connsiteY1634" fmla="*/ 1121576 h 1893093"/>
                    <a:gd name="connsiteX1635" fmla="*/ 7144 w 1464468"/>
                    <a:gd name="connsiteY1635" fmla="*/ 1207301 h 1893093"/>
                    <a:gd name="connsiteX1636" fmla="*/ 86768 w 1464468"/>
                    <a:gd name="connsiteY1636" fmla="*/ 1207301 h 1893093"/>
                    <a:gd name="connsiteX1637" fmla="*/ 86768 w 1464468"/>
                    <a:gd name="connsiteY1637" fmla="*/ 1285882 h 1893093"/>
                    <a:gd name="connsiteX1638" fmla="*/ 7144 w 1464468"/>
                    <a:gd name="connsiteY1638" fmla="*/ 1285882 h 1893093"/>
                    <a:gd name="connsiteX1639" fmla="*/ 7144 w 1464468"/>
                    <a:gd name="connsiteY1639" fmla="*/ 1207301 h 1893093"/>
                    <a:gd name="connsiteX1640" fmla="*/ 86768 w 1464468"/>
                    <a:gd name="connsiteY1640" fmla="*/ 1293026 h 1893093"/>
                    <a:gd name="connsiteX1641" fmla="*/ 86768 w 1464468"/>
                    <a:gd name="connsiteY1641" fmla="*/ 1371607 h 1893093"/>
                    <a:gd name="connsiteX1642" fmla="*/ 7144 w 1464468"/>
                    <a:gd name="connsiteY1642" fmla="*/ 1371607 h 1893093"/>
                    <a:gd name="connsiteX1643" fmla="*/ 7144 w 1464468"/>
                    <a:gd name="connsiteY1643" fmla="*/ 1293026 h 1893093"/>
                    <a:gd name="connsiteX1644" fmla="*/ 86768 w 1464468"/>
                    <a:gd name="connsiteY1644" fmla="*/ 1293026 h 1893093"/>
                    <a:gd name="connsiteX1645" fmla="*/ 7144 w 1464468"/>
                    <a:gd name="connsiteY1645" fmla="*/ 1378751 h 1893093"/>
                    <a:gd name="connsiteX1646" fmla="*/ 86768 w 1464468"/>
                    <a:gd name="connsiteY1646" fmla="*/ 1378751 h 1893093"/>
                    <a:gd name="connsiteX1647" fmla="*/ 86768 w 1464468"/>
                    <a:gd name="connsiteY1647" fmla="*/ 1457332 h 1893093"/>
                    <a:gd name="connsiteX1648" fmla="*/ 7144 w 1464468"/>
                    <a:gd name="connsiteY1648" fmla="*/ 1457332 h 1893093"/>
                    <a:gd name="connsiteX1649" fmla="*/ 7144 w 1464468"/>
                    <a:gd name="connsiteY1649" fmla="*/ 1378751 h 1893093"/>
                    <a:gd name="connsiteX1650" fmla="*/ 86768 w 1464468"/>
                    <a:gd name="connsiteY1650" fmla="*/ 1464476 h 1893093"/>
                    <a:gd name="connsiteX1651" fmla="*/ 86768 w 1464468"/>
                    <a:gd name="connsiteY1651" fmla="*/ 1543057 h 1893093"/>
                    <a:gd name="connsiteX1652" fmla="*/ 7144 w 1464468"/>
                    <a:gd name="connsiteY1652" fmla="*/ 1543057 h 1893093"/>
                    <a:gd name="connsiteX1653" fmla="*/ 7144 w 1464468"/>
                    <a:gd name="connsiteY1653" fmla="*/ 1464476 h 1893093"/>
                    <a:gd name="connsiteX1654" fmla="*/ 86768 w 1464468"/>
                    <a:gd name="connsiteY1654" fmla="*/ 1464476 h 1893093"/>
                    <a:gd name="connsiteX1655" fmla="*/ 7144 w 1464468"/>
                    <a:gd name="connsiteY1655" fmla="*/ 1550201 h 1893093"/>
                    <a:gd name="connsiteX1656" fmla="*/ 86768 w 1464468"/>
                    <a:gd name="connsiteY1656" fmla="*/ 1550201 h 1893093"/>
                    <a:gd name="connsiteX1657" fmla="*/ 86768 w 1464468"/>
                    <a:gd name="connsiteY1657" fmla="*/ 1628782 h 1893093"/>
                    <a:gd name="connsiteX1658" fmla="*/ 7144 w 1464468"/>
                    <a:gd name="connsiteY1658" fmla="*/ 1628782 h 1893093"/>
                    <a:gd name="connsiteX1659" fmla="*/ 7144 w 1464468"/>
                    <a:gd name="connsiteY1659" fmla="*/ 1550201 h 1893093"/>
                    <a:gd name="connsiteX1660" fmla="*/ 86768 w 1464468"/>
                    <a:gd name="connsiteY1660" fmla="*/ 1635926 h 1893093"/>
                    <a:gd name="connsiteX1661" fmla="*/ 86768 w 1464468"/>
                    <a:gd name="connsiteY1661" fmla="*/ 1714507 h 1893093"/>
                    <a:gd name="connsiteX1662" fmla="*/ 7144 w 1464468"/>
                    <a:gd name="connsiteY1662" fmla="*/ 1714507 h 1893093"/>
                    <a:gd name="connsiteX1663" fmla="*/ 7144 w 1464468"/>
                    <a:gd name="connsiteY1663" fmla="*/ 1635926 h 1893093"/>
                    <a:gd name="connsiteX1664" fmla="*/ 86768 w 1464468"/>
                    <a:gd name="connsiteY1664" fmla="*/ 1635926 h 1893093"/>
                    <a:gd name="connsiteX1665" fmla="*/ 7144 w 1464468"/>
                    <a:gd name="connsiteY1665" fmla="*/ 1721651 h 1893093"/>
                    <a:gd name="connsiteX1666" fmla="*/ 86768 w 1464468"/>
                    <a:gd name="connsiteY1666" fmla="*/ 1721651 h 1893093"/>
                    <a:gd name="connsiteX1667" fmla="*/ 86768 w 1464468"/>
                    <a:gd name="connsiteY1667" fmla="*/ 1800232 h 1893093"/>
                    <a:gd name="connsiteX1668" fmla="*/ 7144 w 1464468"/>
                    <a:gd name="connsiteY1668" fmla="*/ 1800232 h 1893093"/>
                    <a:gd name="connsiteX1669" fmla="*/ 7144 w 1464468"/>
                    <a:gd name="connsiteY1669" fmla="*/ 1721651 h 1893093"/>
                    <a:gd name="connsiteX1670" fmla="*/ 93912 w 1464468"/>
                    <a:gd name="connsiteY1670" fmla="*/ 1721651 h 1893093"/>
                    <a:gd name="connsiteX1671" fmla="*/ 172493 w 1464468"/>
                    <a:gd name="connsiteY1671" fmla="*/ 1721651 h 1893093"/>
                    <a:gd name="connsiteX1672" fmla="*/ 172493 w 1464468"/>
                    <a:gd name="connsiteY1672" fmla="*/ 1800232 h 1893093"/>
                    <a:gd name="connsiteX1673" fmla="*/ 93912 w 1464468"/>
                    <a:gd name="connsiteY1673" fmla="*/ 1800232 h 1893093"/>
                    <a:gd name="connsiteX1674" fmla="*/ 93912 w 1464468"/>
                    <a:gd name="connsiteY1674" fmla="*/ 1721651 h 1893093"/>
                    <a:gd name="connsiteX1675" fmla="*/ 172493 w 1464468"/>
                    <a:gd name="connsiteY1675" fmla="*/ 1807376 h 1893093"/>
                    <a:gd name="connsiteX1676" fmla="*/ 172493 w 1464468"/>
                    <a:gd name="connsiteY1676" fmla="*/ 1885950 h 1893093"/>
                    <a:gd name="connsiteX1677" fmla="*/ 93912 w 1464468"/>
                    <a:gd name="connsiteY1677" fmla="*/ 1885950 h 1893093"/>
                    <a:gd name="connsiteX1678" fmla="*/ 93912 w 1464468"/>
                    <a:gd name="connsiteY1678" fmla="*/ 1807376 h 1893093"/>
                    <a:gd name="connsiteX1679" fmla="*/ 172493 w 1464468"/>
                    <a:gd name="connsiteY1679" fmla="*/ 1807376 h 1893093"/>
                    <a:gd name="connsiteX1680" fmla="*/ 179637 w 1464468"/>
                    <a:gd name="connsiteY1680" fmla="*/ 1807376 h 1893093"/>
                    <a:gd name="connsiteX1681" fmla="*/ 258218 w 1464468"/>
                    <a:gd name="connsiteY1681" fmla="*/ 1807376 h 1893093"/>
                    <a:gd name="connsiteX1682" fmla="*/ 258218 w 1464468"/>
                    <a:gd name="connsiteY1682" fmla="*/ 1885950 h 1893093"/>
                    <a:gd name="connsiteX1683" fmla="*/ 179637 w 1464468"/>
                    <a:gd name="connsiteY1683" fmla="*/ 1885950 h 1893093"/>
                    <a:gd name="connsiteX1684" fmla="*/ 179637 w 1464468"/>
                    <a:gd name="connsiteY1684" fmla="*/ 1807376 h 1893093"/>
                    <a:gd name="connsiteX1685" fmla="*/ 265362 w 1464468"/>
                    <a:gd name="connsiteY1685" fmla="*/ 1807376 h 1893093"/>
                    <a:gd name="connsiteX1686" fmla="*/ 343943 w 1464468"/>
                    <a:gd name="connsiteY1686" fmla="*/ 1807376 h 1893093"/>
                    <a:gd name="connsiteX1687" fmla="*/ 343943 w 1464468"/>
                    <a:gd name="connsiteY1687" fmla="*/ 1885950 h 1893093"/>
                    <a:gd name="connsiteX1688" fmla="*/ 265362 w 1464468"/>
                    <a:gd name="connsiteY1688" fmla="*/ 1885950 h 1893093"/>
                    <a:gd name="connsiteX1689" fmla="*/ 265362 w 1464468"/>
                    <a:gd name="connsiteY1689" fmla="*/ 1807376 h 1893093"/>
                    <a:gd name="connsiteX1690" fmla="*/ 351087 w 1464468"/>
                    <a:gd name="connsiteY1690" fmla="*/ 1807376 h 1893093"/>
                    <a:gd name="connsiteX1691" fmla="*/ 429668 w 1464468"/>
                    <a:gd name="connsiteY1691" fmla="*/ 1807376 h 1893093"/>
                    <a:gd name="connsiteX1692" fmla="*/ 429668 w 1464468"/>
                    <a:gd name="connsiteY1692" fmla="*/ 1885950 h 1893093"/>
                    <a:gd name="connsiteX1693" fmla="*/ 351087 w 1464468"/>
                    <a:gd name="connsiteY1693" fmla="*/ 1885950 h 1893093"/>
                    <a:gd name="connsiteX1694" fmla="*/ 351087 w 1464468"/>
                    <a:gd name="connsiteY1694" fmla="*/ 1807376 h 1893093"/>
                    <a:gd name="connsiteX1695" fmla="*/ 436812 w 1464468"/>
                    <a:gd name="connsiteY1695" fmla="*/ 1807376 h 1893093"/>
                    <a:gd name="connsiteX1696" fmla="*/ 515393 w 1464468"/>
                    <a:gd name="connsiteY1696" fmla="*/ 1807376 h 1893093"/>
                    <a:gd name="connsiteX1697" fmla="*/ 515393 w 1464468"/>
                    <a:gd name="connsiteY1697" fmla="*/ 1885950 h 1893093"/>
                    <a:gd name="connsiteX1698" fmla="*/ 436812 w 1464468"/>
                    <a:gd name="connsiteY1698" fmla="*/ 1885950 h 1893093"/>
                    <a:gd name="connsiteX1699" fmla="*/ 436812 w 1464468"/>
                    <a:gd name="connsiteY1699" fmla="*/ 1807376 h 1893093"/>
                    <a:gd name="connsiteX1700" fmla="*/ 522537 w 1464468"/>
                    <a:gd name="connsiteY1700" fmla="*/ 1807376 h 1893093"/>
                    <a:gd name="connsiteX1701" fmla="*/ 601118 w 1464468"/>
                    <a:gd name="connsiteY1701" fmla="*/ 1807376 h 1893093"/>
                    <a:gd name="connsiteX1702" fmla="*/ 601118 w 1464468"/>
                    <a:gd name="connsiteY1702" fmla="*/ 1885950 h 1893093"/>
                    <a:gd name="connsiteX1703" fmla="*/ 522537 w 1464468"/>
                    <a:gd name="connsiteY1703" fmla="*/ 1885950 h 1893093"/>
                    <a:gd name="connsiteX1704" fmla="*/ 522537 w 1464468"/>
                    <a:gd name="connsiteY1704" fmla="*/ 1807376 h 1893093"/>
                    <a:gd name="connsiteX1705" fmla="*/ 608262 w 1464468"/>
                    <a:gd name="connsiteY1705" fmla="*/ 1807376 h 1893093"/>
                    <a:gd name="connsiteX1706" fmla="*/ 686843 w 1464468"/>
                    <a:gd name="connsiteY1706" fmla="*/ 1807376 h 1893093"/>
                    <a:gd name="connsiteX1707" fmla="*/ 686843 w 1464468"/>
                    <a:gd name="connsiteY1707" fmla="*/ 1885950 h 1893093"/>
                    <a:gd name="connsiteX1708" fmla="*/ 608262 w 1464468"/>
                    <a:gd name="connsiteY1708" fmla="*/ 1885950 h 1893093"/>
                    <a:gd name="connsiteX1709" fmla="*/ 608262 w 1464468"/>
                    <a:gd name="connsiteY1709" fmla="*/ 1807376 h 1893093"/>
                    <a:gd name="connsiteX1710" fmla="*/ 693987 w 1464468"/>
                    <a:gd name="connsiteY1710" fmla="*/ 1807376 h 1893093"/>
                    <a:gd name="connsiteX1711" fmla="*/ 772568 w 1464468"/>
                    <a:gd name="connsiteY1711" fmla="*/ 1807376 h 1893093"/>
                    <a:gd name="connsiteX1712" fmla="*/ 772568 w 1464468"/>
                    <a:gd name="connsiteY1712" fmla="*/ 1885950 h 1893093"/>
                    <a:gd name="connsiteX1713" fmla="*/ 693987 w 1464468"/>
                    <a:gd name="connsiteY1713" fmla="*/ 1885950 h 1893093"/>
                    <a:gd name="connsiteX1714" fmla="*/ 693987 w 1464468"/>
                    <a:gd name="connsiteY1714" fmla="*/ 1807376 h 1893093"/>
                    <a:gd name="connsiteX1715" fmla="*/ 779712 w 1464468"/>
                    <a:gd name="connsiteY1715" fmla="*/ 1807376 h 1893093"/>
                    <a:gd name="connsiteX1716" fmla="*/ 858293 w 1464468"/>
                    <a:gd name="connsiteY1716" fmla="*/ 1807376 h 1893093"/>
                    <a:gd name="connsiteX1717" fmla="*/ 858293 w 1464468"/>
                    <a:gd name="connsiteY1717" fmla="*/ 1885950 h 1893093"/>
                    <a:gd name="connsiteX1718" fmla="*/ 779712 w 1464468"/>
                    <a:gd name="connsiteY1718" fmla="*/ 1885950 h 1893093"/>
                    <a:gd name="connsiteX1719" fmla="*/ 779712 w 1464468"/>
                    <a:gd name="connsiteY1719" fmla="*/ 1807376 h 1893093"/>
                    <a:gd name="connsiteX1720" fmla="*/ 865437 w 1464468"/>
                    <a:gd name="connsiteY1720" fmla="*/ 1807376 h 1893093"/>
                    <a:gd name="connsiteX1721" fmla="*/ 944018 w 1464468"/>
                    <a:gd name="connsiteY1721" fmla="*/ 1807376 h 1893093"/>
                    <a:gd name="connsiteX1722" fmla="*/ 944018 w 1464468"/>
                    <a:gd name="connsiteY1722" fmla="*/ 1885950 h 1893093"/>
                    <a:gd name="connsiteX1723" fmla="*/ 865437 w 1464468"/>
                    <a:gd name="connsiteY1723" fmla="*/ 1885950 h 1893093"/>
                    <a:gd name="connsiteX1724" fmla="*/ 865437 w 1464468"/>
                    <a:gd name="connsiteY1724" fmla="*/ 1807376 h 1893093"/>
                    <a:gd name="connsiteX1725" fmla="*/ 951162 w 1464468"/>
                    <a:gd name="connsiteY1725" fmla="*/ 1807376 h 1893093"/>
                    <a:gd name="connsiteX1726" fmla="*/ 1029743 w 1464468"/>
                    <a:gd name="connsiteY1726" fmla="*/ 1807376 h 1893093"/>
                    <a:gd name="connsiteX1727" fmla="*/ 1029743 w 1464468"/>
                    <a:gd name="connsiteY1727" fmla="*/ 1885950 h 1893093"/>
                    <a:gd name="connsiteX1728" fmla="*/ 951162 w 1464468"/>
                    <a:gd name="connsiteY1728" fmla="*/ 1885950 h 1893093"/>
                    <a:gd name="connsiteX1729" fmla="*/ 951162 w 1464468"/>
                    <a:gd name="connsiteY1729" fmla="*/ 1807376 h 1893093"/>
                    <a:gd name="connsiteX1730" fmla="*/ 1036887 w 1464468"/>
                    <a:gd name="connsiteY1730" fmla="*/ 1807376 h 1893093"/>
                    <a:gd name="connsiteX1731" fmla="*/ 1115468 w 1464468"/>
                    <a:gd name="connsiteY1731" fmla="*/ 1807376 h 1893093"/>
                    <a:gd name="connsiteX1732" fmla="*/ 1115468 w 1464468"/>
                    <a:gd name="connsiteY1732" fmla="*/ 1885950 h 1893093"/>
                    <a:gd name="connsiteX1733" fmla="*/ 1036887 w 1464468"/>
                    <a:gd name="connsiteY1733" fmla="*/ 1885950 h 1893093"/>
                    <a:gd name="connsiteX1734" fmla="*/ 1036887 w 1464468"/>
                    <a:gd name="connsiteY1734" fmla="*/ 1807376 h 1893093"/>
                    <a:gd name="connsiteX1735" fmla="*/ 1122612 w 1464468"/>
                    <a:gd name="connsiteY1735" fmla="*/ 1807376 h 1893093"/>
                    <a:gd name="connsiteX1736" fmla="*/ 1201193 w 1464468"/>
                    <a:gd name="connsiteY1736" fmla="*/ 1807376 h 1893093"/>
                    <a:gd name="connsiteX1737" fmla="*/ 1201193 w 1464468"/>
                    <a:gd name="connsiteY1737" fmla="*/ 1885950 h 1893093"/>
                    <a:gd name="connsiteX1738" fmla="*/ 1122612 w 1464468"/>
                    <a:gd name="connsiteY1738" fmla="*/ 1885950 h 1893093"/>
                    <a:gd name="connsiteX1739" fmla="*/ 1122612 w 1464468"/>
                    <a:gd name="connsiteY1739" fmla="*/ 1807376 h 1893093"/>
                    <a:gd name="connsiteX1740" fmla="*/ 1208337 w 1464468"/>
                    <a:gd name="connsiteY1740" fmla="*/ 1807376 h 1893093"/>
                    <a:gd name="connsiteX1741" fmla="*/ 1286918 w 1464468"/>
                    <a:gd name="connsiteY1741" fmla="*/ 1807376 h 1893093"/>
                    <a:gd name="connsiteX1742" fmla="*/ 1286918 w 1464468"/>
                    <a:gd name="connsiteY1742" fmla="*/ 1885950 h 1893093"/>
                    <a:gd name="connsiteX1743" fmla="*/ 1208337 w 1464468"/>
                    <a:gd name="connsiteY1743" fmla="*/ 1885950 h 1893093"/>
                    <a:gd name="connsiteX1744" fmla="*/ 1208337 w 1464468"/>
                    <a:gd name="connsiteY1744" fmla="*/ 1807376 h 1893093"/>
                    <a:gd name="connsiteX1745" fmla="*/ 1294062 w 1464468"/>
                    <a:gd name="connsiteY1745" fmla="*/ 1807376 h 1893093"/>
                    <a:gd name="connsiteX1746" fmla="*/ 1372643 w 1464468"/>
                    <a:gd name="connsiteY1746" fmla="*/ 1807376 h 1893093"/>
                    <a:gd name="connsiteX1747" fmla="*/ 1372643 w 1464468"/>
                    <a:gd name="connsiteY1747" fmla="*/ 1885950 h 1893093"/>
                    <a:gd name="connsiteX1748" fmla="*/ 1294062 w 1464468"/>
                    <a:gd name="connsiteY1748" fmla="*/ 1885950 h 1893093"/>
                    <a:gd name="connsiteX1749" fmla="*/ 1294062 w 1464468"/>
                    <a:gd name="connsiteY1749" fmla="*/ 1807376 h 1893093"/>
                    <a:gd name="connsiteX1750" fmla="*/ 1294062 w 1464468"/>
                    <a:gd name="connsiteY1750" fmla="*/ 1800232 h 1893093"/>
                    <a:gd name="connsiteX1751" fmla="*/ 1294062 w 1464468"/>
                    <a:gd name="connsiteY1751" fmla="*/ 1721651 h 1893093"/>
                    <a:gd name="connsiteX1752" fmla="*/ 1372643 w 1464468"/>
                    <a:gd name="connsiteY1752" fmla="*/ 1721651 h 1893093"/>
                    <a:gd name="connsiteX1753" fmla="*/ 1372643 w 1464468"/>
                    <a:gd name="connsiteY1753" fmla="*/ 1800232 h 1893093"/>
                    <a:gd name="connsiteX1754" fmla="*/ 1294062 w 1464468"/>
                    <a:gd name="connsiteY1754" fmla="*/ 1800232 h 1893093"/>
                    <a:gd name="connsiteX1755" fmla="*/ 1379787 w 1464468"/>
                    <a:gd name="connsiteY1755" fmla="*/ 1721651 h 1893093"/>
                    <a:gd name="connsiteX1756" fmla="*/ 1457325 w 1464468"/>
                    <a:gd name="connsiteY1756" fmla="*/ 1721651 h 1893093"/>
                    <a:gd name="connsiteX1757" fmla="*/ 1457325 w 1464468"/>
                    <a:gd name="connsiteY1757" fmla="*/ 1800232 h 1893093"/>
                    <a:gd name="connsiteX1758" fmla="*/ 1379787 w 1464468"/>
                    <a:gd name="connsiteY1758" fmla="*/ 1800232 h 1893093"/>
                    <a:gd name="connsiteX1759" fmla="*/ 1379787 w 1464468"/>
                    <a:gd name="connsiteY1759" fmla="*/ 1721651 h 1893093"/>
                    <a:gd name="connsiteX1760" fmla="*/ 1379787 w 1464468"/>
                    <a:gd name="connsiteY1760" fmla="*/ 1714507 h 1893093"/>
                    <a:gd name="connsiteX1761" fmla="*/ 1379787 w 1464468"/>
                    <a:gd name="connsiteY1761" fmla="*/ 1635926 h 1893093"/>
                    <a:gd name="connsiteX1762" fmla="*/ 1457325 w 1464468"/>
                    <a:gd name="connsiteY1762" fmla="*/ 1635926 h 1893093"/>
                    <a:gd name="connsiteX1763" fmla="*/ 1457325 w 1464468"/>
                    <a:gd name="connsiteY1763" fmla="*/ 1714507 h 1893093"/>
                    <a:gd name="connsiteX1764" fmla="*/ 1379787 w 1464468"/>
                    <a:gd name="connsiteY1764" fmla="*/ 1714507 h 1893093"/>
                    <a:gd name="connsiteX1765" fmla="*/ 1457325 w 1464468"/>
                    <a:gd name="connsiteY1765" fmla="*/ 1628782 h 1893093"/>
                    <a:gd name="connsiteX1766" fmla="*/ 1379787 w 1464468"/>
                    <a:gd name="connsiteY1766" fmla="*/ 1628782 h 1893093"/>
                    <a:gd name="connsiteX1767" fmla="*/ 1379787 w 1464468"/>
                    <a:gd name="connsiteY1767" fmla="*/ 1550201 h 1893093"/>
                    <a:gd name="connsiteX1768" fmla="*/ 1457325 w 1464468"/>
                    <a:gd name="connsiteY1768" fmla="*/ 1550201 h 1893093"/>
                    <a:gd name="connsiteX1769" fmla="*/ 1457325 w 1464468"/>
                    <a:gd name="connsiteY1769" fmla="*/ 1628782 h 1893093"/>
                    <a:gd name="connsiteX1770" fmla="*/ 1379787 w 1464468"/>
                    <a:gd name="connsiteY1770" fmla="*/ 1543057 h 1893093"/>
                    <a:gd name="connsiteX1771" fmla="*/ 1379787 w 1464468"/>
                    <a:gd name="connsiteY1771" fmla="*/ 1464476 h 1893093"/>
                    <a:gd name="connsiteX1772" fmla="*/ 1457325 w 1464468"/>
                    <a:gd name="connsiteY1772" fmla="*/ 1464476 h 1893093"/>
                    <a:gd name="connsiteX1773" fmla="*/ 1457325 w 1464468"/>
                    <a:gd name="connsiteY1773" fmla="*/ 1543057 h 1893093"/>
                    <a:gd name="connsiteX1774" fmla="*/ 1379787 w 1464468"/>
                    <a:gd name="connsiteY1774" fmla="*/ 1543057 h 1893093"/>
                    <a:gd name="connsiteX1775" fmla="*/ 1457325 w 1464468"/>
                    <a:gd name="connsiteY1775" fmla="*/ 1457332 h 1893093"/>
                    <a:gd name="connsiteX1776" fmla="*/ 1379787 w 1464468"/>
                    <a:gd name="connsiteY1776" fmla="*/ 1457332 h 1893093"/>
                    <a:gd name="connsiteX1777" fmla="*/ 1379787 w 1464468"/>
                    <a:gd name="connsiteY1777" fmla="*/ 1378751 h 1893093"/>
                    <a:gd name="connsiteX1778" fmla="*/ 1457325 w 1464468"/>
                    <a:gd name="connsiteY1778" fmla="*/ 1378751 h 1893093"/>
                    <a:gd name="connsiteX1779" fmla="*/ 1457325 w 1464468"/>
                    <a:gd name="connsiteY1779" fmla="*/ 1457332 h 1893093"/>
                    <a:gd name="connsiteX1780" fmla="*/ 1379787 w 1464468"/>
                    <a:gd name="connsiteY1780" fmla="*/ 1371607 h 1893093"/>
                    <a:gd name="connsiteX1781" fmla="*/ 1379787 w 1464468"/>
                    <a:gd name="connsiteY1781" fmla="*/ 1293026 h 1893093"/>
                    <a:gd name="connsiteX1782" fmla="*/ 1457325 w 1464468"/>
                    <a:gd name="connsiteY1782" fmla="*/ 1293026 h 1893093"/>
                    <a:gd name="connsiteX1783" fmla="*/ 1457325 w 1464468"/>
                    <a:gd name="connsiteY1783" fmla="*/ 1371607 h 1893093"/>
                    <a:gd name="connsiteX1784" fmla="*/ 1379787 w 1464468"/>
                    <a:gd name="connsiteY1784" fmla="*/ 1371607 h 1893093"/>
                    <a:gd name="connsiteX1785" fmla="*/ 1457325 w 1464468"/>
                    <a:gd name="connsiteY1785" fmla="*/ 1285882 h 1893093"/>
                    <a:gd name="connsiteX1786" fmla="*/ 1379787 w 1464468"/>
                    <a:gd name="connsiteY1786" fmla="*/ 1285882 h 1893093"/>
                    <a:gd name="connsiteX1787" fmla="*/ 1379787 w 1464468"/>
                    <a:gd name="connsiteY1787" fmla="*/ 1207301 h 1893093"/>
                    <a:gd name="connsiteX1788" fmla="*/ 1457325 w 1464468"/>
                    <a:gd name="connsiteY1788" fmla="*/ 1207301 h 1893093"/>
                    <a:gd name="connsiteX1789" fmla="*/ 1457325 w 1464468"/>
                    <a:gd name="connsiteY1789" fmla="*/ 1285882 h 1893093"/>
                    <a:gd name="connsiteX1790" fmla="*/ 1379787 w 1464468"/>
                    <a:gd name="connsiteY1790" fmla="*/ 1200157 h 1893093"/>
                    <a:gd name="connsiteX1791" fmla="*/ 1379787 w 1464468"/>
                    <a:gd name="connsiteY1791" fmla="*/ 1121576 h 1893093"/>
                    <a:gd name="connsiteX1792" fmla="*/ 1457325 w 1464468"/>
                    <a:gd name="connsiteY1792" fmla="*/ 1121576 h 1893093"/>
                    <a:gd name="connsiteX1793" fmla="*/ 1457325 w 1464468"/>
                    <a:gd name="connsiteY1793" fmla="*/ 1200157 h 1893093"/>
                    <a:gd name="connsiteX1794" fmla="*/ 1379787 w 1464468"/>
                    <a:gd name="connsiteY1794" fmla="*/ 1200157 h 1893093"/>
                    <a:gd name="connsiteX1795" fmla="*/ 1457325 w 1464468"/>
                    <a:gd name="connsiteY1795" fmla="*/ 1114432 h 1893093"/>
                    <a:gd name="connsiteX1796" fmla="*/ 1379787 w 1464468"/>
                    <a:gd name="connsiteY1796" fmla="*/ 1114432 h 1893093"/>
                    <a:gd name="connsiteX1797" fmla="*/ 1379787 w 1464468"/>
                    <a:gd name="connsiteY1797" fmla="*/ 1035851 h 1893093"/>
                    <a:gd name="connsiteX1798" fmla="*/ 1457325 w 1464468"/>
                    <a:gd name="connsiteY1798" fmla="*/ 1035851 h 1893093"/>
                    <a:gd name="connsiteX1799" fmla="*/ 1457325 w 1464468"/>
                    <a:gd name="connsiteY1799" fmla="*/ 1114432 h 1893093"/>
                    <a:gd name="connsiteX1800" fmla="*/ 1379787 w 1464468"/>
                    <a:gd name="connsiteY1800" fmla="*/ 1028707 h 1893093"/>
                    <a:gd name="connsiteX1801" fmla="*/ 1379787 w 1464468"/>
                    <a:gd name="connsiteY1801" fmla="*/ 950126 h 1893093"/>
                    <a:gd name="connsiteX1802" fmla="*/ 1457325 w 1464468"/>
                    <a:gd name="connsiteY1802" fmla="*/ 950126 h 1893093"/>
                    <a:gd name="connsiteX1803" fmla="*/ 1457325 w 1464468"/>
                    <a:gd name="connsiteY1803" fmla="*/ 1028707 h 1893093"/>
                    <a:gd name="connsiteX1804" fmla="*/ 1379787 w 1464468"/>
                    <a:gd name="connsiteY1804" fmla="*/ 1028707 h 1893093"/>
                    <a:gd name="connsiteX1805" fmla="*/ 1457325 w 1464468"/>
                    <a:gd name="connsiteY1805" fmla="*/ 942982 h 1893093"/>
                    <a:gd name="connsiteX1806" fmla="*/ 1379787 w 1464468"/>
                    <a:gd name="connsiteY1806" fmla="*/ 942982 h 1893093"/>
                    <a:gd name="connsiteX1807" fmla="*/ 1379787 w 1464468"/>
                    <a:gd name="connsiteY1807" fmla="*/ 864401 h 1893093"/>
                    <a:gd name="connsiteX1808" fmla="*/ 1457325 w 1464468"/>
                    <a:gd name="connsiteY1808" fmla="*/ 864401 h 1893093"/>
                    <a:gd name="connsiteX1809" fmla="*/ 1457325 w 1464468"/>
                    <a:gd name="connsiteY1809" fmla="*/ 942982 h 1893093"/>
                    <a:gd name="connsiteX1810" fmla="*/ 1379787 w 1464468"/>
                    <a:gd name="connsiteY1810" fmla="*/ 857257 h 1893093"/>
                    <a:gd name="connsiteX1811" fmla="*/ 1379787 w 1464468"/>
                    <a:gd name="connsiteY1811" fmla="*/ 778676 h 1893093"/>
                    <a:gd name="connsiteX1812" fmla="*/ 1457325 w 1464468"/>
                    <a:gd name="connsiteY1812" fmla="*/ 778676 h 1893093"/>
                    <a:gd name="connsiteX1813" fmla="*/ 1457325 w 1464468"/>
                    <a:gd name="connsiteY1813" fmla="*/ 857257 h 1893093"/>
                    <a:gd name="connsiteX1814" fmla="*/ 1379787 w 1464468"/>
                    <a:gd name="connsiteY1814" fmla="*/ 857257 h 1893093"/>
                    <a:gd name="connsiteX1815" fmla="*/ 1457325 w 1464468"/>
                    <a:gd name="connsiteY1815" fmla="*/ 771532 h 1893093"/>
                    <a:gd name="connsiteX1816" fmla="*/ 1379787 w 1464468"/>
                    <a:gd name="connsiteY1816" fmla="*/ 771532 h 1893093"/>
                    <a:gd name="connsiteX1817" fmla="*/ 1379787 w 1464468"/>
                    <a:gd name="connsiteY1817" fmla="*/ 692951 h 1893093"/>
                    <a:gd name="connsiteX1818" fmla="*/ 1457325 w 1464468"/>
                    <a:gd name="connsiteY1818" fmla="*/ 692951 h 1893093"/>
                    <a:gd name="connsiteX1819" fmla="*/ 1457325 w 1464468"/>
                    <a:gd name="connsiteY1819" fmla="*/ 771532 h 1893093"/>
                    <a:gd name="connsiteX1820" fmla="*/ 1379787 w 1464468"/>
                    <a:gd name="connsiteY1820" fmla="*/ 685807 h 1893093"/>
                    <a:gd name="connsiteX1821" fmla="*/ 1379787 w 1464468"/>
                    <a:gd name="connsiteY1821" fmla="*/ 607226 h 1893093"/>
                    <a:gd name="connsiteX1822" fmla="*/ 1457325 w 1464468"/>
                    <a:gd name="connsiteY1822" fmla="*/ 607226 h 1893093"/>
                    <a:gd name="connsiteX1823" fmla="*/ 1457325 w 1464468"/>
                    <a:gd name="connsiteY1823" fmla="*/ 685807 h 1893093"/>
                    <a:gd name="connsiteX1824" fmla="*/ 1379787 w 1464468"/>
                    <a:gd name="connsiteY1824" fmla="*/ 685807 h 1893093"/>
                    <a:gd name="connsiteX1825" fmla="*/ 1457325 w 1464468"/>
                    <a:gd name="connsiteY1825" fmla="*/ 600075 h 1893093"/>
                    <a:gd name="connsiteX1826" fmla="*/ 1379787 w 1464468"/>
                    <a:gd name="connsiteY1826" fmla="*/ 600075 h 1893093"/>
                    <a:gd name="connsiteX1827" fmla="*/ 1379787 w 1464468"/>
                    <a:gd name="connsiteY1827" fmla="*/ 521494 h 1893093"/>
                    <a:gd name="connsiteX1828" fmla="*/ 1457325 w 1464468"/>
                    <a:gd name="connsiteY1828" fmla="*/ 521494 h 1893093"/>
                    <a:gd name="connsiteX1829" fmla="*/ 1457325 w 1464468"/>
                    <a:gd name="connsiteY1829" fmla="*/ 600075 h 1893093"/>
                    <a:gd name="connsiteX1830" fmla="*/ 1379787 w 1464468"/>
                    <a:gd name="connsiteY1830" fmla="*/ 514350 h 1893093"/>
                    <a:gd name="connsiteX1831" fmla="*/ 1379787 w 1464468"/>
                    <a:gd name="connsiteY1831" fmla="*/ 435769 h 1893093"/>
                    <a:gd name="connsiteX1832" fmla="*/ 1457325 w 1464468"/>
                    <a:gd name="connsiteY1832" fmla="*/ 435769 h 1893093"/>
                    <a:gd name="connsiteX1833" fmla="*/ 1457325 w 1464468"/>
                    <a:gd name="connsiteY1833" fmla="*/ 514350 h 1893093"/>
                    <a:gd name="connsiteX1834" fmla="*/ 1379787 w 1464468"/>
                    <a:gd name="connsiteY1834" fmla="*/ 514350 h 1893093"/>
                    <a:gd name="connsiteX1835" fmla="*/ 1457325 w 1464468"/>
                    <a:gd name="connsiteY1835" fmla="*/ 428625 h 1893093"/>
                    <a:gd name="connsiteX1836" fmla="*/ 1379787 w 1464468"/>
                    <a:gd name="connsiteY1836" fmla="*/ 428625 h 1893093"/>
                    <a:gd name="connsiteX1837" fmla="*/ 1379787 w 1464468"/>
                    <a:gd name="connsiteY1837" fmla="*/ 350044 h 1893093"/>
                    <a:gd name="connsiteX1838" fmla="*/ 1457325 w 1464468"/>
                    <a:gd name="connsiteY1838" fmla="*/ 350044 h 1893093"/>
                    <a:gd name="connsiteX1839" fmla="*/ 1457325 w 1464468"/>
                    <a:gd name="connsiteY1839" fmla="*/ 428625 h 1893093"/>
                    <a:gd name="connsiteX1840" fmla="*/ 1379787 w 1464468"/>
                    <a:gd name="connsiteY1840" fmla="*/ 342900 h 1893093"/>
                    <a:gd name="connsiteX1841" fmla="*/ 1379787 w 1464468"/>
                    <a:gd name="connsiteY1841" fmla="*/ 264319 h 1893093"/>
                    <a:gd name="connsiteX1842" fmla="*/ 1457325 w 1464468"/>
                    <a:gd name="connsiteY1842" fmla="*/ 264319 h 1893093"/>
                    <a:gd name="connsiteX1843" fmla="*/ 1457325 w 1464468"/>
                    <a:gd name="connsiteY1843" fmla="*/ 342900 h 1893093"/>
                    <a:gd name="connsiteX1844" fmla="*/ 1379787 w 1464468"/>
                    <a:gd name="connsiteY1844" fmla="*/ 342900 h 1893093"/>
                    <a:gd name="connsiteX1845" fmla="*/ 1457325 w 1464468"/>
                    <a:gd name="connsiteY1845" fmla="*/ 257175 h 1893093"/>
                    <a:gd name="connsiteX1846" fmla="*/ 1379787 w 1464468"/>
                    <a:gd name="connsiteY1846" fmla="*/ 257175 h 1893093"/>
                    <a:gd name="connsiteX1847" fmla="*/ 1379787 w 1464468"/>
                    <a:gd name="connsiteY1847" fmla="*/ 178594 h 1893093"/>
                    <a:gd name="connsiteX1848" fmla="*/ 1457325 w 1464468"/>
                    <a:gd name="connsiteY1848" fmla="*/ 178594 h 1893093"/>
                    <a:gd name="connsiteX1849" fmla="*/ 1457325 w 1464468"/>
                    <a:gd name="connsiteY1849" fmla="*/ 257175 h 1893093"/>
                    <a:gd name="connsiteX1850" fmla="*/ 1379787 w 1464468"/>
                    <a:gd name="connsiteY1850" fmla="*/ 171450 h 1893093"/>
                    <a:gd name="connsiteX1851" fmla="*/ 1379787 w 1464468"/>
                    <a:gd name="connsiteY1851" fmla="*/ 92869 h 1893093"/>
                    <a:gd name="connsiteX1852" fmla="*/ 1457325 w 1464468"/>
                    <a:gd name="connsiteY1852" fmla="*/ 92869 h 1893093"/>
                    <a:gd name="connsiteX1853" fmla="*/ 1457325 w 1464468"/>
                    <a:gd name="connsiteY1853" fmla="*/ 171450 h 1893093"/>
                    <a:gd name="connsiteX1854" fmla="*/ 1379787 w 1464468"/>
                    <a:gd name="connsiteY1854" fmla="*/ 171450 h 1893093"/>
                    <a:gd name="connsiteX1855" fmla="*/ 1457325 w 1464468"/>
                    <a:gd name="connsiteY1855" fmla="*/ 85725 h 1893093"/>
                    <a:gd name="connsiteX1856" fmla="*/ 1379787 w 1464468"/>
                    <a:gd name="connsiteY1856" fmla="*/ 85725 h 1893093"/>
                    <a:gd name="connsiteX1857" fmla="*/ 1379787 w 1464468"/>
                    <a:gd name="connsiteY1857" fmla="*/ 7144 h 1893093"/>
                    <a:gd name="connsiteX1858" fmla="*/ 1457325 w 1464468"/>
                    <a:gd name="connsiteY1858" fmla="*/ 7144 h 1893093"/>
                    <a:gd name="connsiteX1859" fmla="*/ 1457325 w 1464468"/>
                    <a:gd name="connsiteY1859" fmla="*/ 85725 h 1893093"/>
                    <a:gd name="connsiteX1860" fmla="*/ 86768 w 1464468"/>
                    <a:gd name="connsiteY1860" fmla="*/ 7144 h 1893093"/>
                    <a:gd name="connsiteX1861" fmla="*/ 86768 w 1464468"/>
                    <a:gd name="connsiteY1861" fmla="*/ 85725 h 1893093"/>
                    <a:gd name="connsiteX1862" fmla="*/ 7144 w 1464468"/>
                    <a:gd name="connsiteY1862" fmla="*/ 85725 h 1893093"/>
                    <a:gd name="connsiteX1863" fmla="*/ 7144 w 1464468"/>
                    <a:gd name="connsiteY1863" fmla="*/ 7144 h 1893093"/>
                    <a:gd name="connsiteX1864" fmla="*/ 86768 w 1464468"/>
                    <a:gd name="connsiteY1864" fmla="*/ 7144 h 1893093"/>
                    <a:gd name="connsiteX1865" fmla="*/ 7144 w 1464468"/>
                    <a:gd name="connsiteY1865" fmla="*/ 1807376 h 1893093"/>
                    <a:gd name="connsiteX1866" fmla="*/ 86768 w 1464468"/>
                    <a:gd name="connsiteY1866" fmla="*/ 1807376 h 1893093"/>
                    <a:gd name="connsiteX1867" fmla="*/ 86768 w 1464468"/>
                    <a:gd name="connsiteY1867" fmla="*/ 1885950 h 1893093"/>
                    <a:gd name="connsiteX1868" fmla="*/ 7144 w 1464468"/>
                    <a:gd name="connsiteY1868" fmla="*/ 1885950 h 1893093"/>
                    <a:gd name="connsiteX1869" fmla="*/ 7144 w 1464468"/>
                    <a:gd name="connsiteY1869" fmla="*/ 1807376 h 1893093"/>
                    <a:gd name="connsiteX1870" fmla="*/ 1379787 w 1464468"/>
                    <a:gd name="connsiteY1870" fmla="*/ 1885950 h 1893093"/>
                    <a:gd name="connsiteX1871" fmla="*/ 1379787 w 1464468"/>
                    <a:gd name="connsiteY1871" fmla="*/ 1807376 h 1893093"/>
                    <a:gd name="connsiteX1872" fmla="*/ 1457325 w 1464468"/>
                    <a:gd name="connsiteY1872" fmla="*/ 1807376 h 1893093"/>
                    <a:gd name="connsiteX1873" fmla="*/ 1457325 w 1464468"/>
                    <a:gd name="connsiteY1873" fmla="*/ 1885950 h 1893093"/>
                    <a:gd name="connsiteX1874" fmla="*/ 1379787 w 1464468"/>
                    <a:gd name="connsiteY1874" fmla="*/ 1885950 h 189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</a:cxnLst>
                  <a:rect l="l" t="t" r="r" b="b"/>
                  <a:pathLst>
                    <a:path w="1464468" h="1893093">
                      <a:moveTo>
                        <a:pt x="0" y="0"/>
                      </a:moveTo>
                      <a:lnTo>
                        <a:pt x="0" y="1893094"/>
                      </a:lnTo>
                      <a:lnTo>
                        <a:pt x="1464469" y="1893094"/>
                      </a:lnTo>
                      <a:lnTo>
                        <a:pt x="1464469" y="0"/>
                      </a:lnTo>
                      <a:lnTo>
                        <a:pt x="0" y="0"/>
                      </a:lnTo>
                      <a:close/>
                      <a:moveTo>
                        <a:pt x="693987" y="1200157"/>
                      </a:moveTo>
                      <a:lnTo>
                        <a:pt x="693987" y="1121576"/>
                      </a:lnTo>
                      <a:lnTo>
                        <a:pt x="772568" y="1121576"/>
                      </a:lnTo>
                      <a:lnTo>
                        <a:pt x="772568" y="1200157"/>
                      </a:lnTo>
                      <a:lnTo>
                        <a:pt x="693987" y="1200157"/>
                      </a:lnTo>
                      <a:close/>
                      <a:moveTo>
                        <a:pt x="772568" y="1207301"/>
                      </a:moveTo>
                      <a:lnTo>
                        <a:pt x="772568" y="1285882"/>
                      </a:lnTo>
                      <a:lnTo>
                        <a:pt x="693987" y="1285882"/>
                      </a:lnTo>
                      <a:lnTo>
                        <a:pt x="693987" y="1207301"/>
                      </a:lnTo>
                      <a:lnTo>
                        <a:pt x="772568" y="1207301"/>
                      </a:lnTo>
                      <a:close/>
                      <a:moveTo>
                        <a:pt x="772568" y="692951"/>
                      </a:moveTo>
                      <a:lnTo>
                        <a:pt x="772568" y="771532"/>
                      </a:lnTo>
                      <a:lnTo>
                        <a:pt x="693987" y="771532"/>
                      </a:lnTo>
                      <a:lnTo>
                        <a:pt x="693987" y="692951"/>
                      </a:lnTo>
                      <a:lnTo>
                        <a:pt x="772568" y="692951"/>
                      </a:lnTo>
                      <a:close/>
                      <a:moveTo>
                        <a:pt x="693987" y="685807"/>
                      </a:moveTo>
                      <a:lnTo>
                        <a:pt x="693987" y="607226"/>
                      </a:lnTo>
                      <a:lnTo>
                        <a:pt x="772568" y="607226"/>
                      </a:lnTo>
                      <a:lnTo>
                        <a:pt x="772568" y="685807"/>
                      </a:lnTo>
                      <a:lnTo>
                        <a:pt x="693987" y="685807"/>
                      </a:lnTo>
                      <a:close/>
                      <a:moveTo>
                        <a:pt x="693987" y="1028707"/>
                      </a:moveTo>
                      <a:lnTo>
                        <a:pt x="693987" y="950126"/>
                      </a:lnTo>
                      <a:lnTo>
                        <a:pt x="772568" y="950126"/>
                      </a:lnTo>
                      <a:lnTo>
                        <a:pt x="772568" y="1028707"/>
                      </a:lnTo>
                      <a:lnTo>
                        <a:pt x="693987" y="1028707"/>
                      </a:lnTo>
                      <a:close/>
                      <a:moveTo>
                        <a:pt x="772568" y="1035851"/>
                      </a:moveTo>
                      <a:lnTo>
                        <a:pt x="772568" y="1114432"/>
                      </a:lnTo>
                      <a:lnTo>
                        <a:pt x="693987" y="1114432"/>
                      </a:lnTo>
                      <a:lnTo>
                        <a:pt x="693987" y="1035851"/>
                      </a:lnTo>
                      <a:lnTo>
                        <a:pt x="772568" y="1035851"/>
                      </a:lnTo>
                      <a:close/>
                      <a:moveTo>
                        <a:pt x="693987" y="942982"/>
                      </a:moveTo>
                      <a:lnTo>
                        <a:pt x="693987" y="864401"/>
                      </a:lnTo>
                      <a:lnTo>
                        <a:pt x="772568" y="864401"/>
                      </a:lnTo>
                      <a:lnTo>
                        <a:pt x="772568" y="942982"/>
                      </a:lnTo>
                      <a:lnTo>
                        <a:pt x="693987" y="942982"/>
                      </a:lnTo>
                      <a:close/>
                      <a:moveTo>
                        <a:pt x="693987" y="857257"/>
                      </a:moveTo>
                      <a:lnTo>
                        <a:pt x="693987" y="778676"/>
                      </a:lnTo>
                      <a:lnTo>
                        <a:pt x="772568" y="778676"/>
                      </a:lnTo>
                      <a:lnTo>
                        <a:pt x="772568" y="857257"/>
                      </a:lnTo>
                      <a:lnTo>
                        <a:pt x="693987" y="857257"/>
                      </a:lnTo>
                      <a:close/>
                      <a:moveTo>
                        <a:pt x="686843" y="771532"/>
                      </a:moveTo>
                      <a:lnTo>
                        <a:pt x="608262" y="771532"/>
                      </a:lnTo>
                      <a:lnTo>
                        <a:pt x="608262" y="692951"/>
                      </a:lnTo>
                      <a:lnTo>
                        <a:pt x="686843" y="692951"/>
                      </a:lnTo>
                      <a:lnTo>
                        <a:pt x="686843" y="771532"/>
                      </a:lnTo>
                      <a:close/>
                      <a:moveTo>
                        <a:pt x="686843" y="778676"/>
                      </a:moveTo>
                      <a:lnTo>
                        <a:pt x="686843" y="857257"/>
                      </a:lnTo>
                      <a:lnTo>
                        <a:pt x="608262" y="857257"/>
                      </a:lnTo>
                      <a:lnTo>
                        <a:pt x="608262" y="778676"/>
                      </a:lnTo>
                      <a:lnTo>
                        <a:pt x="686843" y="778676"/>
                      </a:lnTo>
                      <a:close/>
                      <a:moveTo>
                        <a:pt x="686843" y="864401"/>
                      </a:moveTo>
                      <a:lnTo>
                        <a:pt x="686843" y="942982"/>
                      </a:lnTo>
                      <a:lnTo>
                        <a:pt x="608262" y="942982"/>
                      </a:lnTo>
                      <a:lnTo>
                        <a:pt x="608262" y="864401"/>
                      </a:lnTo>
                      <a:lnTo>
                        <a:pt x="686843" y="864401"/>
                      </a:lnTo>
                      <a:close/>
                      <a:moveTo>
                        <a:pt x="686843" y="950126"/>
                      </a:moveTo>
                      <a:lnTo>
                        <a:pt x="686843" y="1028707"/>
                      </a:lnTo>
                      <a:lnTo>
                        <a:pt x="608262" y="1028707"/>
                      </a:lnTo>
                      <a:lnTo>
                        <a:pt x="608262" y="950126"/>
                      </a:lnTo>
                      <a:lnTo>
                        <a:pt x="686843" y="950126"/>
                      </a:lnTo>
                      <a:close/>
                      <a:moveTo>
                        <a:pt x="686843" y="1035851"/>
                      </a:moveTo>
                      <a:lnTo>
                        <a:pt x="686843" y="1114432"/>
                      </a:lnTo>
                      <a:lnTo>
                        <a:pt x="608262" y="1114432"/>
                      </a:lnTo>
                      <a:lnTo>
                        <a:pt x="608262" y="1035851"/>
                      </a:lnTo>
                      <a:lnTo>
                        <a:pt x="686843" y="1035851"/>
                      </a:lnTo>
                      <a:close/>
                      <a:moveTo>
                        <a:pt x="686843" y="1121576"/>
                      </a:moveTo>
                      <a:lnTo>
                        <a:pt x="686843" y="1200157"/>
                      </a:lnTo>
                      <a:lnTo>
                        <a:pt x="608262" y="1200157"/>
                      </a:lnTo>
                      <a:lnTo>
                        <a:pt x="608262" y="1121576"/>
                      </a:lnTo>
                      <a:lnTo>
                        <a:pt x="686843" y="1121576"/>
                      </a:lnTo>
                      <a:close/>
                      <a:moveTo>
                        <a:pt x="779712" y="1121576"/>
                      </a:moveTo>
                      <a:lnTo>
                        <a:pt x="858293" y="1121576"/>
                      </a:lnTo>
                      <a:lnTo>
                        <a:pt x="858293" y="1200157"/>
                      </a:lnTo>
                      <a:lnTo>
                        <a:pt x="779712" y="1200157"/>
                      </a:lnTo>
                      <a:lnTo>
                        <a:pt x="779712" y="1121576"/>
                      </a:lnTo>
                      <a:close/>
                      <a:moveTo>
                        <a:pt x="779712" y="1114432"/>
                      </a:moveTo>
                      <a:lnTo>
                        <a:pt x="779712" y="1035851"/>
                      </a:lnTo>
                      <a:lnTo>
                        <a:pt x="858293" y="1035851"/>
                      </a:lnTo>
                      <a:lnTo>
                        <a:pt x="858293" y="1114432"/>
                      </a:lnTo>
                      <a:lnTo>
                        <a:pt x="779712" y="1114432"/>
                      </a:lnTo>
                      <a:close/>
                      <a:moveTo>
                        <a:pt x="779712" y="1028707"/>
                      </a:moveTo>
                      <a:lnTo>
                        <a:pt x="779712" y="950126"/>
                      </a:lnTo>
                      <a:lnTo>
                        <a:pt x="858293" y="950126"/>
                      </a:lnTo>
                      <a:lnTo>
                        <a:pt x="858293" y="1028707"/>
                      </a:lnTo>
                      <a:lnTo>
                        <a:pt x="779712" y="1028707"/>
                      </a:lnTo>
                      <a:close/>
                      <a:moveTo>
                        <a:pt x="779712" y="942982"/>
                      </a:moveTo>
                      <a:lnTo>
                        <a:pt x="779712" y="864401"/>
                      </a:lnTo>
                      <a:lnTo>
                        <a:pt x="858293" y="864401"/>
                      </a:lnTo>
                      <a:lnTo>
                        <a:pt x="858293" y="942982"/>
                      </a:lnTo>
                      <a:lnTo>
                        <a:pt x="779712" y="942982"/>
                      </a:lnTo>
                      <a:close/>
                      <a:moveTo>
                        <a:pt x="779712" y="857257"/>
                      </a:moveTo>
                      <a:lnTo>
                        <a:pt x="779712" y="778676"/>
                      </a:lnTo>
                      <a:lnTo>
                        <a:pt x="858293" y="778676"/>
                      </a:lnTo>
                      <a:lnTo>
                        <a:pt x="858293" y="857257"/>
                      </a:lnTo>
                      <a:lnTo>
                        <a:pt x="779712" y="857257"/>
                      </a:lnTo>
                      <a:close/>
                      <a:moveTo>
                        <a:pt x="779712" y="771532"/>
                      </a:moveTo>
                      <a:lnTo>
                        <a:pt x="779712" y="692951"/>
                      </a:lnTo>
                      <a:lnTo>
                        <a:pt x="858293" y="692951"/>
                      </a:lnTo>
                      <a:lnTo>
                        <a:pt x="858293" y="771532"/>
                      </a:lnTo>
                      <a:lnTo>
                        <a:pt x="779712" y="771532"/>
                      </a:lnTo>
                      <a:close/>
                      <a:moveTo>
                        <a:pt x="779712" y="685807"/>
                      </a:moveTo>
                      <a:lnTo>
                        <a:pt x="779712" y="607226"/>
                      </a:lnTo>
                      <a:lnTo>
                        <a:pt x="858293" y="607226"/>
                      </a:lnTo>
                      <a:lnTo>
                        <a:pt x="858293" y="685807"/>
                      </a:lnTo>
                      <a:lnTo>
                        <a:pt x="779712" y="685807"/>
                      </a:lnTo>
                      <a:close/>
                      <a:moveTo>
                        <a:pt x="779712" y="600075"/>
                      </a:moveTo>
                      <a:lnTo>
                        <a:pt x="779712" y="521494"/>
                      </a:lnTo>
                      <a:lnTo>
                        <a:pt x="858293" y="521494"/>
                      </a:lnTo>
                      <a:lnTo>
                        <a:pt x="858293" y="600075"/>
                      </a:lnTo>
                      <a:lnTo>
                        <a:pt x="779712" y="600075"/>
                      </a:lnTo>
                      <a:close/>
                      <a:moveTo>
                        <a:pt x="772568" y="600075"/>
                      </a:moveTo>
                      <a:lnTo>
                        <a:pt x="693987" y="600075"/>
                      </a:lnTo>
                      <a:lnTo>
                        <a:pt x="693987" y="521494"/>
                      </a:lnTo>
                      <a:lnTo>
                        <a:pt x="772568" y="521494"/>
                      </a:lnTo>
                      <a:lnTo>
                        <a:pt x="772568" y="600075"/>
                      </a:lnTo>
                      <a:close/>
                      <a:moveTo>
                        <a:pt x="686843" y="600075"/>
                      </a:moveTo>
                      <a:lnTo>
                        <a:pt x="608262" y="600075"/>
                      </a:lnTo>
                      <a:lnTo>
                        <a:pt x="608262" y="521494"/>
                      </a:lnTo>
                      <a:lnTo>
                        <a:pt x="686843" y="521494"/>
                      </a:lnTo>
                      <a:lnTo>
                        <a:pt x="686843" y="600075"/>
                      </a:lnTo>
                      <a:close/>
                      <a:moveTo>
                        <a:pt x="686843" y="607219"/>
                      </a:moveTo>
                      <a:lnTo>
                        <a:pt x="686843" y="685800"/>
                      </a:lnTo>
                      <a:lnTo>
                        <a:pt x="608262" y="685800"/>
                      </a:lnTo>
                      <a:lnTo>
                        <a:pt x="608262" y="607219"/>
                      </a:lnTo>
                      <a:lnTo>
                        <a:pt x="686843" y="607219"/>
                      </a:lnTo>
                      <a:close/>
                      <a:moveTo>
                        <a:pt x="601118" y="685807"/>
                      </a:moveTo>
                      <a:lnTo>
                        <a:pt x="522537" y="685807"/>
                      </a:lnTo>
                      <a:lnTo>
                        <a:pt x="522537" y="607226"/>
                      </a:lnTo>
                      <a:lnTo>
                        <a:pt x="601118" y="607226"/>
                      </a:lnTo>
                      <a:lnTo>
                        <a:pt x="601118" y="685807"/>
                      </a:lnTo>
                      <a:close/>
                      <a:moveTo>
                        <a:pt x="601118" y="692951"/>
                      </a:moveTo>
                      <a:lnTo>
                        <a:pt x="601118" y="771532"/>
                      </a:lnTo>
                      <a:lnTo>
                        <a:pt x="522537" y="771532"/>
                      </a:lnTo>
                      <a:lnTo>
                        <a:pt x="522537" y="692951"/>
                      </a:lnTo>
                      <a:lnTo>
                        <a:pt x="601118" y="692951"/>
                      </a:lnTo>
                      <a:close/>
                      <a:moveTo>
                        <a:pt x="601118" y="778676"/>
                      </a:moveTo>
                      <a:lnTo>
                        <a:pt x="601118" y="857257"/>
                      </a:lnTo>
                      <a:lnTo>
                        <a:pt x="522537" y="857257"/>
                      </a:lnTo>
                      <a:lnTo>
                        <a:pt x="522537" y="778676"/>
                      </a:lnTo>
                      <a:lnTo>
                        <a:pt x="601118" y="778676"/>
                      </a:lnTo>
                      <a:close/>
                      <a:moveTo>
                        <a:pt x="601118" y="864401"/>
                      </a:moveTo>
                      <a:lnTo>
                        <a:pt x="601118" y="942982"/>
                      </a:lnTo>
                      <a:lnTo>
                        <a:pt x="522537" y="942982"/>
                      </a:lnTo>
                      <a:lnTo>
                        <a:pt x="522537" y="864401"/>
                      </a:lnTo>
                      <a:lnTo>
                        <a:pt x="601118" y="864401"/>
                      </a:lnTo>
                      <a:close/>
                      <a:moveTo>
                        <a:pt x="601118" y="950126"/>
                      </a:moveTo>
                      <a:lnTo>
                        <a:pt x="601118" y="1028707"/>
                      </a:lnTo>
                      <a:lnTo>
                        <a:pt x="522537" y="1028707"/>
                      </a:lnTo>
                      <a:lnTo>
                        <a:pt x="522537" y="950126"/>
                      </a:lnTo>
                      <a:lnTo>
                        <a:pt x="601118" y="950126"/>
                      </a:lnTo>
                      <a:close/>
                      <a:moveTo>
                        <a:pt x="601118" y="1035851"/>
                      </a:moveTo>
                      <a:lnTo>
                        <a:pt x="601118" y="1114432"/>
                      </a:lnTo>
                      <a:lnTo>
                        <a:pt x="522537" y="1114432"/>
                      </a:lnTo>
                      <a:lnTo>
                        <a:pt x="522537" y="1035851"/>
                      </a:lnTo>
                      <a:lnTo>
                        <a:pt x="601118" y="1035851"/>
                      </a:lnTo>
                      <a:close/>
                      <a:moveTo>
                        <a:pt x="601118" y="1121576"/>
                      </a:moveTo>
                      <a:lnTo>
                        <a:pt x="601118" y="1200157"/>
                      </a:lnTo>
                      <a:lnTo>
                        <a:pt x="522537" y="1200157"/>
                      </a:lnTo>
                      <a:lnTo>
                        <a:pt x="522537" y="1121576"/>
                      </a:lnTo>
                      <a:lnTo>
                        <a:pt x="601118" y="1121576"/>
                      </a:lnTo>
                      <a:close/>
                      <a:moveTo>
                        <a:pt x="601118" y="1207301"/>
                      </a:moveTo>
                      <a:lnTo>
                        <a:pt x="601118" y="1285882"/>
                      </a:lnTo>
                      <a:lnTo>
                        <a:pt x="522537" y="1285882"/>
                      </a:lnTo>
                      <a:lnTo>
                        <a:pt x="522537" y="1207301"/>
                      </a:lnTo>
                      <a:lnTo>
                        <a:pt x="601118" y="1207301"/>
                      </a:lnTo>
                      <a:close/>
                      <a:moveTo>
                        <a:pt x="608262" y="1207301"/>
                      </a:moveTo>
                      <a:lnTo>
                        <a:pt x="686843" y="1207301"/>
                      </a:lnTo>
                      <a:lnTo>
                        <a:pt x="686843" y="1285882"/>
                      </a:lnTo>
                      <a:lnTo>
                        <a:pt x="608262" y="1285882"/>
                      </a:lnTo>
                      <a:lnTo>
                        <a:pt x="608262" y="1207301"/>
                      </a:lnTo>
                      <a:close/>
                      <a:moveTo>
                        <a:pt x="686843" y="1293026"/>
                      </a:moveTo>
                      <a:lnTo>
                        <a:pt x="686843" y="1371607"/>
                      </a:lnTo>
                      <a:lnTo>
                        <a:pt x="608262" y="1371607"/>
                      </a:lnTo>
                      <a:lnTo>
                        <a:pt x="608262" y="1293026"/>
                      </a:lnTo>
                      <a:lnTo>
                        <a:pt x="686843" y="1293026"/>
                      </a:lnTo>
                      <a:close/>
                      <a:moveTo>
                        <a:pt x="693987" y="1293026"/>
                      </a:moveTo>
                      <a:lnTo>
                        <a:pt x="772568" y="1293026"/>
                      </a:lnTo>
                      <a:lnTo>
                        <a:pt x="772568" y="1371607"/>
                      </a:lnTo>
                      <a:lnTo>
                        <a:pt x="693987" y="1371607"/>
                      </a:lnTo>
                      <a:lnTo>
                        <a:pt x="693987" y="1293026"/>
                      </a:lnTo>
                      <a:close/>
                      <a:moveTo>
                        <a:pt x="779712" y="1293026"/>
                      </a:moveTo>
                      <a:lnTo>
                        <a:pt x="858293" y="1293026"/>
                      </a:lnTo>
                      <a:lnTo>
                        <a:pt x="858293" y="1371607"/>
                      </a:lnTo>
                      <a:lnTo>
                        <a:pt x="779712" y="1371607"/>
                      </a:lnTo>
                      <a:lnTo>
                        <a:pt x="779712" y="1293026"/>
                      </a:lnTo>
                      <a:close/>
                      <a:moveTo>
                        <a:pt x="779712" y="1285882"/>
                      </a:moveTo>
                      <a:lnTo>
                        <a:pt x="779712" y="1207301"/>
                      </a:lnTo>
                      <a:lnTo>
                        <a:pt x="858293" y="1207301"/>
                      </a:lnTo>
                      <a:lnTo>
                        <a:pt x="858293" y="1285882"/>
                      </a:lnTo>
                      <a:lnTo>
                        <a:pt x="779712" y="1285882"/>
                      </a:lnTo>
                      <a:close/>
                      <a:moveTo>
                        <a:pt x="865437" y="1207301"/>
                      </a:moveTo>
                      <a:lnTo>
                        <a:pt x="944018" y="1207301"/>
                      </a:lnTo>
                      <a:lnTo>
                        <a:pt x="944018" y="1285882"/>
                      </a:lnTo>
                      <a:lnTo>
                        <a:pt x="865437" y="1285882"/>
                      </a:lnTo>
                      <a:lnTo>
                        <a:pt x="865437" y="1207301"/>
                      </a:lnTo>
                      <a:close/>
                      <a:moveTo>
                        <a:pt x="865437" y="1200157"/>
                      </a:moveTo>
                      <a:lnTo>
                        <a:pt x="865437" y="1121576"/>
                      </a:lnTo>
                      <a:lnTo>
                        <a:pt x="944018" y="1121576"/>
                      </a:lnTo>
                      <a:lnTo>
                        <a:pt x="944018" y="1200157"/>
                      </a:lnTo>
                      <a:lnTo>
                        <a:pt x="865437" y="1200157"/>
                      </a:lnTo>
                      <a:close/>
                      <a:moveTo>
                        <a:pt x="865437" y="1114432"/>
                      </a:moveTo>
                      <a:lnTo>
                        <a:pt x="865437" y="1035851"/>
                      </a:lnTo>
                      <a:lnTo>
                        <a:pt x="944018" y="1035851"/>
                      </a:lnTo>
                      <a:lnTo>
                        <a:pt x="944018" y="1114432"/>
                      </a:lnTo>
                      <a:lnTo>
                        <a:pt x="865437" y="1114432"/>
                      </a:lnTo>
                      <a:close/>
                      <a:moveTo>
                        <a:pt x="865437" y="1028707"/>
                      </a:moveTo>
                      <a:lnTo>
                        <a:pt x="865437" y="950126"/>
                      </a:lnTo>
                      <a:lnTo>
                        <a:pt x="944018" y="950126"/>
                      </a:lnTo>
                      <a:lnTo>
                        <a:pt x="944018" y="1028707"/>
                      </a:lnTo>
                      <a:lnTo>
                        <a:pt x="865437" y="1028707"/>
                      </a:lnTo>
                      <a:close/>
                      <a:moveTo>
                        <a:pt x="865437" y="942982"/>
                      </a:moveTo>
                      <a:lnTo>
                        <a:pt x="865437" y="864401"/>
                      </a:lnTo>
                      <a:lnTo>
                        <a:pt x="944018" y="864401"/>
                      </a:lnTo>
                      <a:lnTo>
                        <a:pt x="944018" y="942982"/>
                      </a:lnTo>
                      <a:lnTo>
                        <a:pt x="865437" y="942982"/>
                      </a:lnTo>
                      <a:close/>
                      <a:moveTo>
                        <a:pt x="865437" y="857257"/>
                      </a:moveTo>
                      <a:lnTo>
                        <a:pt x="865437" y="778676"/>
                      </a:lnTo>
                      <a:lnTo>
                        <a:pt x="944018" y="778676"/>
                      </a:lnTo>
                      <a:lnTo>
                        <a:pt x="944018" y="857257"/>
                      </a:lnTo>
                      <a:lnTo>
                        <a:pt x="865437" y="857257"/>
                      </a:lnTo>
                      <a:close/>
                      <a:moveTo>
                        <a:pt x="865437" y="771532"/>
                      </a:moveTo>
                      <a:lnTo>
                        <a:pt x="865437" y="692951"/>
                      </a:lnTo>
                      <a:lnTo>
                        <a:pt x="944018" y="692951"/>
                      </a:lnTo>
                      <a:lnTo>
                        <a:pt x="944018" y="771532"/>
                      </a:lnTo>
                      <a:lnTo>
                        <a:pt x="865437" y="771532"/>
                      </a:lnTo>
                      <a:close/>
                      <a:moveTo>
                        <a:pt x="865437" y="685807"/>
                      </a:moveTo>
                      <a:lnTo>
                        <a:pt x="865437" y="607226"/>
                      </a:lnTo>
                      <a:lnTo>
                        <a:pt x="944018" y="607226"/>
                      </a:lnTo>
                      <a:lnTo>
                        <a:pt x="944018" y="685807"/>
                      </a:lnTo>
                      <a:lnTo>
                        <a:pt x="865437" y="685807"/>
                      </a:lnTo>
                      <a:close/>
                      <a:moveTo>
                        <a:pt x="865437" y="600075"/>
                      </a:moveTo>
                      <a:lnTo>
                        <a:pt x="865437" y="521494"/>
                      </a:lnTo>
                      <a:lnTo>
                        <a:pt x="944018" y="521494"/>
                      </a:lnTo>
                      <a:lnTo>
                        <a:pt x="944018" y="600075"/>
                      </a:lnTo>
                      <a:lnTo>
                        <a:pt x="865437" y="600075"/>
                      </a:lnTo>
                      <a:close/>
                      <a:moveTo>
                        <a:pt x="865437" y="514350"/>
                      </a:moveTo>
                      <a:lnTo>
                        <a:pt x="865437" y="435769"/>
                      </a:lnTo>
                      <a:lnTo>
                        <a:pt x="944018" y="435769"/>
                      </a:lnTo>
                      <a:lnTo>
                        <a:pt x="944018" y="514350"/>
                      </a:lnTo>
                      <a:lnTo>
                        <a:pt x="865437" y="514350"/>
                      </a:lnTo>
                      <a:close/>
                      <a:moveTo>
                        <a:pt x="858293" y="514350"/>
                      </a:moveTo>
                      <a:lnTo>
                        <a:pt x="779712" y="514350"/>
                      </a:lnTo>
                      <a:lnTo>
                        <a:pt x="779712" y="435769"/>
                      </a:lnTo>
                      <a:lnTo>
                        <a:pt x="858293" y="435769"/>
                      </a:lnTo>
                      <a:lnTo>
                        <a:pt x="858293" y="514350"/>
                      </a:lnTo>
                      <a:close/>
                      <a:moveTo>
                        <a:pt x="772568" y="514350"/>
                      </a:moveTo>
                      <a:lnTo>
                        <a:pt x="693987" y="514350"/>
                      </a:lnTo>
                      <a:lnTo>
                        <a:pt x="693987" y="435769"/>
                      </a:lnTo>
                      <a:lnTo>
                        <a:pt x="772568" y="435769"/>
                      </a:lnTo>
                      <a:lnTo>
                        <a:pt x="772568" y="514350"/>
                      </a:lnTo>
                      <a:close/>
                      <a:moveTo>
                        <a:pt x="686843" y="514350"/>
                      </a:moveTo>
                      <a:lnTo>
                        <a:pt x="608262" y="514350"/>
                      </a:lnTo>
                      <a:lnTo>
                        <a:pt x="608262" y="435769"/>
                      </a:lnTo>
                      <a:lnTo>
                        <a:pt x="686843" y="435769"/>
                      </a:lnTo>
                      <a:lnTo>
                        <a:pt x="686843" y="514350"/>
                      </a:lnTo>
                      <a:close/>
                      <a:moveTo>
                        <a:pt x="601118" y="514350"/>
                      </a:moveTo>
                      <a:lnTo>
                        <a:pt x="522537" y="514350"/>
                      </a:lnTo>
                      <a:lnTo>
                        <a:pt x="522537" y="435769"/>
                      </a:lnTo>
                      <a:lnTo>
                        <a:pt x="601118" y="435769"/>
                      </a:lnTo>
                      <a:lnTo>
                        <a:pt x="601118" y="514350"/>
                      </a:lnTo>
                      <a:close/>
                      <a:moveTo>
                        <a:pt x="601118" y="521494"/>
                      </a:moveTo>
                      <a:lnTo>
                        <a:pt x="601118" y="600075"/>
                      </a:lnTo>
                      <a:lnTo>
                        <a:pt x="522537" y="600075"/>
                      </a:lnTo>
                      <a:lnTo>
                        <a:pt x="522537" y="521494"/>
                      </a:lnTo>
                      <a:lnTo>
                        <a:pt x="601118" y="521494"/>
                      </a:lnTo>
                      <a:close/>
                      <a:moveTo>
                        <a:pt x="515393" y="600075"/>
                      </a:moveTo>
                      <a:lnTo>
                        <a:pt x="436812" y="600075"/>
                      </a:lnTo>
                      <a:lnTo>
                        <a:pt x="436812" y="521494"/>
                      </a:lnTo>
                      <a:lnTo>
                        <a:pt x="515393" y="521494"/>
                      </a:lnTo>
                      <a:lnTo>
                        <a:pt x="515393" y="600075"/>
                      </a:lnTo>
                      <a:close/>
                      <a:moveTo>
                        <a:pt x="515393" y="607219"/>
                      </a:moveTo>
                      <a:lnTo>
                        <a:pt x="515393" y="685800"/>
                      </a:lnTo>
                      <a:lnTo>
                        <a:pt x="436812" y="685800"/>
                      </a:lnTo>
                      <a:lnTo>
                        <a:pt x="436812" y="607219"/>
                      </a:lnTo>
                      <a:lnTo>
                        <a:pt x="515393" y="607219"/>
                      </a:lnTo>
                      <a:close/>
                      <a:moveTo>
                        <a:pt x="515393" y="692951"/>
                      </a:moveTo>
                      <a:lnTo>
                        <a:pt x="515393" y="771532"/>
                      </a:lnTo>
                      <a:lnTo>
                        <a:pt x="436812" y="771532"/>
                      </a:lnTo>
                      <a:lnTo>
                        <a:pt x="436812" y="692951"/>
                      </a:lnTo>
                      <a:lnTo>
                        <a:pt x="515393" y="692951"/>
                      </a:lnTo>
                      <a:close/>
                      <a:moveTo>
                        <a:pt x="515393" y="778676"/>
                      </a:moveTo>
                      <a:lnTo>
                        <a:pt x="515393" y="857257"/>
                      </a:lnTo>
                      <a:lnTo>
                        <a:pt x="436812" y="857257"/>
                      </a:lnTo>
                      <a:lnTo>
                        <a:pt x="436812" y="778676"/>
                      </a:lnTo>
                      <a:lnTo>
                        <a:pt x="515393" y="778676"/>
                      </a:lnTo>
                      <a:close/>
                      <a:moveTo>
                        <a:pt x="515393" y="864401"/>
                      </a:moveTo>
                      <a:lnTo>
                        <a:pt x="515393" y="942982"/>
                      </a:lnTo>
                      <a:lnTo>
                        <a:pt x="436812" y="942982"/>
                      </a:lnTo>
                      <a:lnTo>
                        <a:pt x="436812" y="864401"/>
                      </a:lnTo>
                      <a:lnTo>
                        <a:pt x="515393" y="864401"/>
                      </a:lnTo>
                      <a:close/>
                      <a:moveTo>
                        <a:pt x="515393" y="950126"/>
                      </a:moveTo>
                      <a:lnTo>
                        <a:pt x="515393" y="1028707"/>
                      </a:lnTo>
                      <a:lnTo>
                        <a:pt x="436812" y="1028707"/>
                      </a:lnTo>
                      <a:lnTo>
                        <a:pt x="436812" y="950126"/>
                      </a:lnTo>
                      <a:lnTo>
                        <a:pt x="515393" y="950126"/>
                      </a:lnTo>
                      <a:close/>
                      <a:moveTo>
                        <a:pt x="515393" y="1035851"/>
                      </a:moveTo>
                      <a:lnTo>
                        <a:pt x="515393" y="1114432"/>
                      </a:lnTo>
                      <a:lnTo>
                        <a:pt x="436812" y="1114432"/>
                      </a:lnTo>
                      <a:lnTo>
                        <a:pt x="436812" y="1035851"/>
                      </a:lnTo>
                      <a:lnTo>
                        <a:pt x="515393" y="1035851"/>
                      </a:lnTo>
                      <a:close/>
                      <a:moveTo>
                        <a:pt x="515393" y="1121576"/>
                      </a:moveTo>
                      <a:lnTo>
                        <a:pt x="515393" y="1200157"/>
                      </a:lnTo>
                      <a:lnTo>
                        <a:pt x="436812" y="1200157"/>
                      </a:lnTo>
                      <a:lnTo>
                        <a:pt x="436812" y="1121576"/>
                      </a:lnTo>
                      <a:lnTo>
                        <a:pt x="515393" y="1121576"/>
                      </a:lnTo>
                      <a:close/>
                      <a:moveTo>
                        <a:pt x="515393" y="1207301"/>
                      </a:moveTo>
                      <a:lnTo>
                        <a:pt x="515393" y="1285882"/>
                      </a:lnTo>
                      <a:lnTo>
                        <a:pt x="436812" y="1285882"/>
                      </a:lnTo>
                      <a:lnTo>
                        <a:pt x="436812" y="1207301"/>
                      </a:lnTo>
                      <a:lnTo>
                        <a:pt x="515393" y="1207301"/>
                      </a:lnTo>
                      <a:close/>
                      <a:moveTo>
                        <a:pt x="515393" y="1293026"/>
                      </a:moveTo>
                      <a:lnTo>
                        <a:pt x="515393" y="1371607"/>
                      </a:lnTo>
                      <a:lnTo>
                        <a:pt x="436812" y="1371607"/>
                      </a:lnTo>
                      <a:lnTo>
                        <a:pt x="436812" y="1293026"/>
                      </a:lnTo>
                      <a:lnTo>
                        <a:pt x="515393" y="1293026"/>
                      </a:lnTo>
                      <a:close/>
                      <a:moveTo>
                        <a:pt x="522537" y="1293026"/>
                      </a:moveTo>
                      <a:lnTo>
                        <a:pt x="601118" y="1293026"/>
                      </a:lnTo>
                      <a:lnTo>
                        <a:pt x="601118" y="1371607"/>
                      </a:lnTo>
                      <a:lnTo>
                        <a:pt x="522537" y="1371607"/>
                      </a:lnTo>
                      <a:lnTo>
                        <a:pt x="522537" y="1293026"/>
                      </a:lnTo>
                      <a:close/>
                      <a:moveTo>
                        <a:pt x="601118" y="1378751"/>
                      </a:moveTo>
                      <a:lnTo>
                        <a:pt x="601118" y="1457332"/>
                      </a:lnTo>
                      <a:lnTo>
                        <a:pt x="522537" y="1457332"/>
                      </a:lnTo>
                      <a:lnTo>
                        <a:pt x="522537" y="1378751"/>
                      </a:lnTo>
                      <a:lnTo>
                        <a:pt x="601118" y="1378751"/>
                      </a:lnTo>
                      <a:close/>
                      <a:moveTo>
                        <a:pt x="608262" y="1378751"/>
                      </a:moveTo>
                      <a:lnTo>
                        <a:pt x="686843" y="1378751"/>
                      </a:lnTo>
                      <a:lnTo>
                        <a:pt x="686843" y="1457332"/>
                      </a:lnTo>
                      <a:lnTo>
                        <a:pt x="608262" y="1457332"/>
                      </a:lnTo>
                      <a:lnTo>
                        <a:pt x="608262" y="1378751"/>
                      </a:lnTo>
                      <a:close/>
                      <a:moveTo>
                        <a:pt x="693987" y="1378751"/>
                      </a:moveTo>
                      <a:lnTo>
                        <a:pt x="772568" y="1378751"/>
                      </a:lnTo>
                      <a:lnTo>
                        <a:pt x="772568" y="1457332"/>
                      </a:lnTo>
                      <a:lnTo>
                        <a:pt x="693987" y="1457332"/>
                      </a:lnTo>
                      <a:lnTo>
                        <a:pt x="693987" y="1378751"/>
                      </a:lnTo>
                      <a:close/>
                      <a:moveTo>
                        <a:pt x="779712" y="1378751"/>
                      </a:moveTo>
                      <a:lnTo>
                        <a:pt x="858293" y="1378751"/>
                      </a:lnTo>
                      <a:lnTo>
                        <a:pt x="858293" y="1457332"/>
                      </a:lnTo>
                      <a:lnTo>
                        <a:pt x="779712" y="1457332"/>
                      </a:lnTo>
                      <a:lnTo>
                        <a:pt x="779712" y="1378751"/>
                      </a:lnTo>
                      <a:close/>
                      <a:moveTo>
                        <a:pt x="865437" y="1378751"/>
                      </a:moveTo>
                      <a:lnTo>
                        <a:pt x="944018" y="1378751"/>
                      </a:lnTo>
                      <a:lnTo>
                        <a:pt x="944018" y="1457332"/>
                      </a:lnTo>
                      <a:lnTo>
                        <a:pt x="865437" y="1457332"/>
                      </a:lnTo>
                      <a:lnTo>
                        <a:pt x="865437" y="1378751"/>
                      </a:lnTo>
                      <a:close/>
                      <a:moveTo>
                        <a:pt x="865437" y="1371607"/>
                      </a:moveTo>
                      <a:lnTo>
                        <a:pt x="865437" y="1293026"/>
                      </a:lnTo>
                      <a:lnTo>
                        <a:pt x="944018" y="1293026"/>
                      </a:lnTo>
                      <a:lnTo>
                        <a:pt x="944018" y="1371607"/>
                      </a:lnTo>
                      <a:lnTo>
                        <a:pt x="865437" y="1371607"/>
                      </a:lnTo>
                      <a:close/>
                      <a:moveTo>
                        <a:pt x="951162" y="1293026"/>
                      </a:moveTo>
                      <a:lnTo>
                        <a:pt x="1029743" y="1293026"/>
                      </a:lnTo>
                      <a:lnTo>
                        <a:pt x="1029743" y="1371607"/>
                      </a:lnTo>
                      <a:lnTo>
                        <a:pt x="951162" y="1371607"/>
                      </a:lnTo>
                      <a:lnTo>
                        <a:pt x="951162" y="1293026"/>
                      </a:lnTo>
                      <a:close/>
                      <a:moveTo>
                        <a:pt x="951162" y="1285882"/>
                      </a:moveTo>
                      <a:lnTo>
                        <a:pt x="951162" y="1207301"/>
                      </a:lnTo>
                      <a:lnTo>
                        <a:pt x="1029743" y="1207301"/>
                      </a:lnTo>
                      <a:lnTo>
                        <a:pt x="1029743" y="1285882"/>
                      </a:lnTo>
                      <a:lnTo>
                        <a:pt x="951162" y="1285882"/>
                      </a:lnTo>
                      <a:close/>
                      <a:moveTo>
                        <a:pt x="951162" y="1200157"/>
                      </a:moveTo>
                      <a:lnTo>
                        <a:pt x="951162" y="1121576"/>
                      </a:lnTo>
                      <a:lnTo>
                        <a:pt x="1029743" y="1121576"/>
                      </a:lnTo>
                      <a:lnTo>
                        <a:pt x="1029743" y="1200157"/>
                      </a:lnTo>
                      <a:lnTo>
                        <a:pt x="951162" y="1200157"/>
                      </a:lnTo>
                      <a:close/>
                      <a:moveTo>
                        <a:pt x="951162" y="1114432"/>
                      </a:moveTo>
                      <a:lnTo>
                        <a:pt x="951162" y="1035851"/>
                      </a:lnTo>
                      <a:lnTo>
                        <a:pt x="1029743" y="1035851"/>
                      </a:lnTo>
                      <a:lnTo>
                        <a:pt x="1029743" y="1114432"/>
                      </a:lnTo>
                      <a:lnTo>
                        <a:pt x="951162" y="1114432"/>
                      </a:lnTo>
                      <a:close/>
                      <a:moveTo>
                        <a:pt x="951162" y="1028707"/>
                      </a:moveTo>
                      <a:lnTo>
                        <a:pt x="951162" y="950126"/>
                      </a:lnTo>
                      <a:lnTo>
                        <a:pt x="1029743" y="950126"/>
                      </a:lnTo>
                      <a:lnTo>
                        <a:pt x="1029743" y="1028707"/>
                      </a:lnTo>
                      <a:lnTo>
                        <a:pt x="951162" y="1028707"/>
                      </a:lnTo>
                      <a:close/>
                      <a:moveTo>
                        <a:pt x="951162" y="942982"/>
                      </a:moveTo>
                      <a:lnTo>
                        <a:pt x="951162" y="864401"/>
                      </a:lnTo>
                      <a:lnTo>
                        <a:pt x="1029743" y="864401"/>
                      </a:lnTo>
                      <a:lnTo>
                        <a:pt x="1029743" y="942982"/>
                      </a:lnTo>
                      <a:lnTo>
                        <a:pt x="951162" y="942982"/>
                      </a:lnTo>
                      <a:close/>
                      <a:moveTo>
                        <a:pt x="951162" y="857257"/>
                      </a:moveTo>
                      <a:lnTo>
                        <a:pt x="951162" y="778676"/>
                      </a:lnTo>
                      <a:lnTo>
                        <a:pt x="1029743" y="778676"/>
                      </a:lnTo>
                      <a:lnTo>
                        <a:pt x="1029743" y="857257"/>
                      </a:lnTo>
                      <a:lnTo>
                        <a:pt x="951162" y="857257"/>
                      </a:lnTo>
                      <a:close/>
                      <a:moveTo>
                        <a:pt x="951162" y="771532"/>
                      </a:moveTo>
                      <a:lnTo>
                        <a:pt x="951162" y="692951"/>
                      </a:lnTo>
                      <a:lnTo>
                        <a:pt x="1029743" y="692951"/>
                      </a:lnTo>
                      <a:lnTo>
                        <a:pt x="1029743" y="771532"/>
                      </a:lnTo>
                      <a:lnTo>
                        <a:pt x="951162" y="771532"/>
                      </a:lnTo>
                      <a:close/>
                      <a:moveTo>
                        <a:pt x="951162" y="685807"/>
                      </a:moveTo>
                      <a:lnTo>
                        <a:pt x="951162" y="607226"/>
                      </a:lnTo>
                      <a:lnTo>
                        <a:pt x="1029743" y="607226"/>
                      </a:lnTo>
                      <a:lnTo>
                        <a:pt x="1029743" y="685807"/>
                      </a:lnTo>
                      <a:lnTo>
                        <a:pt x="951162" y="685807"/>
                      </a:lnTo>
                      <a:close/>
                      <a:moveTo>
                        <a:pt x="951162" y="600075"/>
                      </a:moveTo>
                      <a:lnTo>
                        <a:pt x="951162" y="521494"/>
                      </a:lnTo>
                      <a:lnTo>
                        <a:pt x="1029743" y="521494"/>
                      </a:lnTo>
                      <a:lnTo>
                        <a:pt x="1029743" y="600075"/>
                      </a:lnTo>
                      <a:lnTo>
                        <a:pt x="951162" y="600075"/>
                      </a:lnTo>
                      <a:close/>
                      <a:moveTo>
                        <a:pt x="951162" y="514350"/>
                      </a:moveTo>
                      <a:lnTo>
                        <a:pt x="951162" y="435769"/>
                      </a:lnTo>
                      <a:lnTo>
                        <a:pt x="1029743" y="435769"/>
                      </a:lnTo>
                      <a:lnTo>
                        <a:pt x="1029743" y="514350"/>
                      </a:lnTo>
                      <a:lnTo>
                        <a:pt x="951162" y="514350"/>
                      </a:lnTo>
                      <a:close/>
                      <a:moveTo>
                        <a:pt x="951162" y="428625"/>
                      </a:moveTo>
                      <a:lnTo>
                        <a:pt x="951162" y="350044"/>
                      </a:lnTo>
                      <a:lnTo>
                        <a:pt x="1029743" y="350044"/>
                      </a:lnTo>
                      <a:lnTo>
                        <a:pt x="1029743" y="428625"/>
                      </a:lnTo>
                      <a:lnTo>
                        <a:pt x="951162" y="428625"/>
                      </a:lnTo>
                      <a:close/>
                      <a:moveTo>
                        <a:pt x="944018" y="428625"/>
                      </a:moveTo>
                      <a:lnTo>
                        <a:pt x="865437" y="428625"/>
                      </a:lnTo>
                      <a:lnTo>
                        <a:pt x="865437" y="350044"/>
                      </a:lnTo>
                      <a:lnTo>
                        <a:pt x="944018" y="350044"/>
                      </a:lnTo>
                      <a:lnTo>
                        <a:pt x="944018" y="428625"/>
                      </a:lnTo>
                      <a:close/>
                      <a:moveTo>
                        <a:pt x="858293" y="428625"/>
                      </a:moveTo>
                      <a:lnTo>
                        <a:pt x="779712" y="428625"/>
                      </a:lnTo>
                      <a:lnTo>
                        <a:pt x="779712" y="350044"/>
                      </a:lnTo>
                      <a:lnTo>
                        <a:pt x="858293" y="350044"/>
                      </a:lnTo>
                      <a:lnTo>
                        <a:pt x="858293" y="428625"/>
                      </a:lnTo>
                      <a:close/>
                      <a:moveTo>
                        <a:pt x="772568" y="428625"/>
                      </a:moveTo>
                      <a:lnTo>
                        <a:pt x="693987" y="428625"/>
                      </a:lnTo>
                      <a:lnTo>
                        <a:pt x="693987" y="350044"/>
                      </a:lnTo>
                      <a:lnTo>
                        <a:pt x="772568" y="350044"/>
                      </a:lnTo>
                      <a:lnTo>
                        <a:pt x="772568" y="428625"/>
                      </a:lnTo>
                      <a:close/>
                      <a:moveTo>
                        <a:pt x="686843" y="428625"/>
                      </a:moveTo>
                      <a:lnTo>
                        <a:pt x="608262" y="428625"/>
                      </a:lnTo>
                      <a:lnTo>
                        <a:pt x="608262" y="350044"/>
                      </a:lnTo>
                      <a:lnTo>
                        <a:pt x="686843" y="350044"/>
                      </a:lnTo>
                      <a:lnTo>
                        <a:pt x="686843" y="428625"/>
                      </a:lnTo>
                      <a:close/>
                      <a:moveTo>
                        <a:pt x="601118" y="428625"/>
                      </a:moveTo>
                      <a:lnTo>
                        <a:pt x="522537" y="428625"/>
                      </a:lnTo>
                      <a:lnTo>
                        <a:pt x="522537" y="350044"/>
                      </a:lnTo>
                      <a:lnTo>
                        <a:pt x="601118" y="350044"/>
                      </a:lnTo>
                      <a:lnTo>
                        <a:pt x="601118" y="428625"/>
                      </a:lnTo>
                      <a:close/>
                      <a:moveTo>
                        <a:pt x="515393" y="428625"/>
                      </a:moveTo>
                      <a:lnTo>
                        <a:pt x="436812" y="428625"/>
                      </a:lnTo>
                      <a:lnTo>
                        <a:pt x="436812" y="350044"/>
                      </a:lnTo>
                      <a:lnTo>
                        <a:pt x="515393" y="350044"/>
                      </a:lnTo>
                      <a:lnTo>
                        <a:pt x="515393" y="428625"/>
                      </a:lnTo>
                      <a:close/>
                      <a:moveTo>
                        <a:pt x="515393" y="435769"/>
                      </a:moveTo>
                      <a:lnTo>
                        <a:pt x="515393" y="514350"/>
                      </a:lnTo>
                      <a:lnTo>
                        <a:pt x="436812" y="514350"/>
                      </a:lnTo>
                      <a:lnTo>
                        <a:pt x="436812" y="435769"/>
                      </a:lnTo>
                      <a:lnTo>
                        <a:pt x="515393" y="435769"/>
                      </a:lnTo>
                      <a:close/>
                      <a:moveTo>
                        <a:pt x="429668" y="514350"/>
                      </a:moveTo>
                      <a:lnTo>
                        <a:pt x="351087" y="514350"/>
                      </a:lnTo>
                      <a:lnTo>
                        <a:pt x="351087" y="435769"/>
                      </a:lnTo>
                      <a:lnTo>
                        <a:pt x="429668" y="435769"/>
                      </a:lnTo>
                      <a:lnTo>
                        <a:pt x="429668" y="514350"/>
                      </a:lnTo>
                      <a:close/>
                      <a:moveTo>
                        <a:pt x="429668" y="521494"/>
                      </a:moveTo>
                      <a:lnTo>
                        <a:pt x="429668" y="600075"/>
                      </a:lnTo>
                      <a:lnTo>
                        <a:pt x="351087" y="600075"/>
                      </a:lnTo>
                      <a:lnTo>
                        <a:pt x="351087" y="521494"/>
                      </a:lnTo>
                      <a:lnTo>
                        <a:pt x="429668" y="521494"/>
                      </a:lnTo>
                      <a:close/>
                      <a:moveTo>
                        <a:pt x="429668" y="607219"/>
                      </a:moveTo>
                      <a:lnTo>
                        <a:pt x="429668" y="685800"/>
                      </a:lnTo>
                      <a:lnTo>
                        <a:pt x="351087" y="685800"/>
                      </a:lnTo>
                      <a:lnTo>
                        <a:pt x="351087" y="607219"/>
                      </a:lnTo>
                      <a:lnTo>
                        <a:pt x="429668" y="607219"/>
                      </a:lnTo>
                      <a:close/>
                      <a:moveTo>
                        <a:pt x="429668" y="692951"/>
                      </a:moveTo>
                      <a:lnTo>
                        <a:pt x="429668" y="771532"/>
                      </a:lnTo>
                      <a:lnTo>
                        <a:pt x="351087" y="771532"/>
                      </a:lnTo>
                      <a:lnTo>
                        <a:pt x="351087" y="692951"/>
                      </a:lnTo>
                      <a:lnTo>
                        <a:pt x="429668" y="692951"/>
                      </a:lnTo>
                      <a:close/>
                      <a:moveTo>
                        <a:pt x="429668" y="778676"/>
                      </a:moveTo>
                      <a:lnTo>
                        <a:pt x="429668" y="857257"/>
                      </a:lnTo>
                      <a:lnTo>
                        <a:pt x="351087" y="857257"/>
                      </a:lnTo>
                      <a:lnTo>
                        <a:pt x="351087" y="778676"/>
                      </a:lnTo>
                      <a:lnTo>
                        <a:pt x="429668" y="778676"/>
                      </a:lnTo>
                      <a:close/>
                      <a:moveTo>
                        <a:pt x="429668" y="864401"/>
                      </a:moveTo>
                      <a:lnTo>
                        <a:pt x="429668" y="942982"/>
                      </a:lnTo>
                      <a:lnTo>
                        <a:pt x="351087" y="942982"/>
                      </a:lnTo>
                      <a:lnTo>
                        <a:pt x="351087" y="864401"/>
                      </a:lnTo>
                      <a:lnTo>
                        <a:pt x="429668" y="864401"/>
                      </a:lnTo>
                      <a:close/>
                      <a:moveTo>
                        <a:pt x="429668" y="950126"/>
                      </a:moveTo>
                      <a:lnTo>
                        <a:pt x="429668" y="1028707"/>
                      </a:lnTo>
                      <a:lnTo>
                        <a:pt x="351087" y="1028707"/>
                      </a:lnTo>
                      <a:lnTo>
                        <a:pt x="351087" y="950126"/>
                      </a:lnTo>
                      <a:lnTo>
                        <a:pt x="429668" y="950126"/>
                      </a:lnTo>
                      <a:close/>
                      <a:moveTo>
                        <a:pt x="429668" y="1035851"/>
                      </a:moveTo>
                      <a:lnTo>
                        <a:pt x="429668" y="1114432"/>
                      </a:lnTo>
                      <a:lnTo>
                        <a:pt x="351087" y="1114432"/>
                      </a:lnTo>
                      <a:lnTo>
                        <a:pt x="351087" y="1035851"/>
                      </a:lnTo>
                      <a:lnTo>
                        <a:pt x="429668" y="1035851"/>
                      </a:lnTo>
                      <a:close/>
                      <a:moveTo>
                        <a:pt x="429668" y="1121576"/>
                      </a:moveTo>
                      <a:lnTo>
                        <a:pt x="429668" y="1200157"/>
                      </a:lnTo>
                      <a:lnTo>
                        <a:pt x="351087" y="1200157"/>
                      </a:lnTo>
                      <a:lnTo>
                        <a:pt x="351087" y="1121576"/>
                      </a:lnTo>
                      <a:lnTo>
                        <a:pt x="429668" y="1121576"/>
                      </a:lnTo>
                      <a:close/>
                      <a:moveTo>
                        <a:pt x="429668" y="1207301"/>
                      </a:moveTo>
                      <a:lnTo>
                        <a:pt x="429668" y="1285882"/>
                      </a:lnTo>
                      <a:lnTo>
                        <a:pt x="351087" y="1285882"/>
                      </a:lnTo>
                      <a:lnTo>
                        <a:pt x="351087" y="1207301"/>
                      </a:lnTo>
                      <a:lnTo>
                        <a:pt x="429668" y="1207301"/>
                      </a:lnTo>
                      <a:close/>
                      <a:moveTo>
                        <a:pt x="429668" y="1293026"/>
                      </a:moveTo>
                      <a:lnTo>
                        <a:pt x="429668" y="1371607"/>
                      </a:lnTo>
                      <a:lnTo>
                        <a:pt x="351087" y="1371607"/>
                      </a:lnTo>
                      <a:lnTo>
                        <a:pt x="351087" y="1293026"/>
                      </a:lnTo>
                      <a:lnTo>
                        <a:pt x="429668" y="1293026"/>
                      </a:lnTo>
                      <a:close/>
                      <a:moveTo>
                        <a:pt x="429668" y="1378751"/>
                      </a:moveTo>
                      <a:lnTo>
                        <a:pt x="429668" y="1457332"/>
                      </a:lnTo>
                      <a:lnTo>
                        <a:pt x="351087" y="1457332"/>
                      </a:lnTo>
                      <a:lnTo>
                        <a:pt x="351087" y="1378751"/>
                      </a:lnTo>
                      <a:lnTo>
                        <a:pt x="429668" y="1378751"/>
                      </a:lnTo>
                      <a:close/>
                      <a:moveTo>
                        <a:pt x="436812" y="1378751"/>
                      </a:moveTo>
                      <a:lnTo>
                        <a:pt x="515393" y="1378751"/>
                      </a:lnTo>
                      <a:lnTo>
                        <a:pt x="515393" y="1457332"/>
                      </a:lnTo>
                      <a:lnTo>
                        <a:pt x="436812" y="1457332"/>
                      </a:lnTo>
                      <a:lnTo>
                        <a:pt x="436812" y="1378751"/>
                      </a:lnTo>
                      <a:close/>
                      <a:moveTo>
                        <a:pt x="515393" y="1464476"/>
                      </a:moveTo>
                      <a:lnTo>
                        <a:pt x="515393" y="1543057"/>
                      </a:lnTo>
                      <a:lnTo>
                        <a:pt x="436812" y="1543057"/>
                      </a:lnTo>
                      <a:lnTo>
                        <a:pt x="436812" y="1464476"/>
                      </a:lnTo>
                      <a:lnTo>
                        <a:pt x="515393" y="1464476"/>
                      </a:lnTo>
                      <a:close/>
                      <a:moveTo>
                        <a:pt x="522537" y="1464476"/>
                      </a:moveTo>
                      <a:lnTo>
                        <a:pt x="601118" y="1464476"/>
                      </a:lnTo>
                      <a:lnTo>
                        <a:pt x="601118" y="1543057"/>
                      </a:lnTo>
                      <a:lnTo>
                        <a:pt x="522537" y="1543057"/>
                      </a:lnTo>
                      <a:lnTo>
                        <a:pt x="522537" y="1464476"/>
                      </a:lnTo>
                      <a:close/>
                      <a:moveTo>
                        <a:pt x="608262" y="1464476"/>
                      </a:moveTo>
                      <a:lnTo>
                        <a:pt x="686843" y="1464476"/>
                      </a:lnTo>
                      <a:lnTo>
                        <a:pt x="686843" y="1543057"/>
                      </a:lnTo>
                      <a:lnTo>
                        <a:pt x="608262" y="1543057"/>
                      </a:lnTo>
                      <a:lnTo>
                        <a:pt x="608262" y="1464476"/>
                      </a:lnTo>
                      <a:close/>
                      <a:moveTo>
                        <a:pt x="693987" y="1464476"/>
                      </a:moveTo>
                      <a:lnTo>
                        <a:pt x="772568" y="1464476"/>
                      </a:lnTo>
                      <a:lnTo>
                        <a:pt x="772568" y="1543057"/>
                      </a:lnTo>
                      <a:lnTo>
                        <a:pt x="693987" y="1543057"/>
                      </a:lnTo>
                      <a:lnTo>
                        <a:pt x="693987" y="1464476"/>
                      </a:lnTo>
                      <a:close/>
                      <a:moveTo>
                        <a:pt x="779712" y="1464476"/>
                      </a:moveTo>
                      <a:lnTo>
                        <a:pt x="858293" y="1464476"/>
                      </a:lnTo>
                      <a:lnTo>
                        <a:pt x="858293" y="1543057"/>
                      </a:lnTo>
                      <a:lnTo>
                        <a:pt x="779712" y="1543057"/>
                      </a:lnTo>
                      <a:lnTo>
                        <a:pt x="779712" y="1464476"/>
                      </a:lnTo>
                      <a:close/>
                      <a:moveTo>
                        <a:pt x="865437" y="1464476"/>
                      </a:moveTo>
                      <a:lnTo>
                        <a:pt x="944018" y="1464476"/>
                      </a:lnTo>
                      <a:lnTo>
                        <a:pt x="944018" y="1543057"/>
                      </a:lnTo>
                      <a:lnTo>
                        <a:pt x="865437" y="1543057"/>
                      </a:lnTo>
                      <a:lnTo>
                        <a:pt x="865437" y="1464476"/>
                      </a:lnTo>
                      <a:close/>
                      <a:moveTo>
                        <a:pt x="951162" y="1464476"/>
                      </a:moveTo>
                      <a:lnTo>
                        <a:pt x="1029743" y="1464476"/>
                      </a:lnTo>
                      <a:lnTo>
                        <a:pt x="1029743" y="1543057"/>
                      </a:lnTo>
                      <a:lnTo>
                        <a:pt x="951162" y="1543057"/>
                      </a:lnTo>
                      <a:lnTo>
                        <a:pt x="951162" y="1464476"/>
                      </a:lnTo>
                      <a:close/>
                      <a:moveTo>
                        <a:pt x="951162" y="1457332"/>
                      </a:moveTo>
                      <a:lnTo>
                        <a:pt x="951162" y="1378751"/>
                      </a:lnTo>
                      <a:lnTo>
                        <a:pt x="1029743" y="1378751"/>
                      </a:lnTo>
                      <a:lnTo>
                        <a:pt x="1029743" y="1457332"/>
                      </a:lnTo>
                      <a:lnTo>
                        <a:pt x="951162" y="1457332"/>
                      </a:lnTo>
                      <a:close/>
                      <a:moveTo>
                        <a:pt x="1036887" y="1378751"/>
                      </a:moveTo>
                      <a:lnTo>
                        <a:pt x="1115468" y="1378751"/>
                      </a:lnTo>
                      <a:lnTo>
                        <a:pt x="1115468" y="1457332"/>
                      </a:lnTo>
                      <a:lnTo>
                        <a:pt x="1036887" y="1457332"/>
                      </a:lnTo>
                      <a:lnTo>
                        <a:pt x="1036887" y="1378751"/>
                      </a:lnTo>
                      <a:close/>
                      <a:moveTo>
                        <a:pt x="1036887" y="1371607"/>
                      </a:moveTo>
                      <a:lnTo>
                        <a:pt x="1036887" y="1293026"/>
                      </a:lnTo>
                      <a:lnTo>
                        <a:pt x="1115468" y="1293026"/>
                      </a:lnTo>
                      <a:lnTo>
                        <a:pt x="1115468" y="1371607"/>
                      </a:lnTo>
                      <a:lnTo>
                        <a:pt x="1036887" y="1371607"/>
                      </a:lnTo>
                      <a:close/>
                      <a:moveTo>
                        <a:pt x="1036887" y="1285882"/>
                      </a:moveTo>
                      <a:lnTo>
                        <a:pt x="1036887" y="1207301"/>
                      </a:lnTo>
                      <a:lnTo>
                        <a:pt x="1115468" y="1207301"/>
                      </a:lnTo>
                      <a:lnTo>
                        <a:pt x="1115468" y="1285882"/>
                      </a:lnTo>
                      <a:lnTo>
                        <a:pt x="1036887" y="1285882"/>
                      </a:lnTo>
                      <a:close/>
                      <a:moveTo>
                        <a:pt x="1036887" y="1200157"/>
                      </a:moveTo>
                      <a:lnTo>
                        <a:pt x="1036887" y="1121576"/>
                      </a:lnTo>
                      <a:lnTo>
                        <a:pt x="1115468" y="1121576"/>
                      </a:lnTo>
                      <a:lnTo>
                        <a:pt x="1115468" y="1200157"/>
                      </a:lnTo>
                      <a:lnTo>
                        <a:pt x="1036887" y="1200157"/>
                      </a:lnTo>
                      <a:close/>
                      <a:moveTo>
                        <a:pt x="1036887" y="1114432"/>
                      </a:moveTo>
                      <a:lnTo>
                        <a:pt x="1036887" y="1035851"/>
                      </a:lnTo>
                      <a:lnTo>
                        <a:pt x="1115468" y="1035851"/>
                      </a:lnTo>
                      <a:lnTo>
                        <a:pt x="1115468" y="1114432"/>
                      </a:lnTo>
                      <a:lnTo>
                        <a:pt x="1036887" y="1114432"/>
                      </a:lnTo>
                      <a:close/>
                      <a:moveTo>
                        <a:pt x="1036887" y="1028707"/>
                      </a:moveTo>
                      <a:lnTo>
                        <a:pt x="1036887" y="950126"/>
                      </a:lnTo>
                      <a:lnTo>
                        <a:pt x="1115468" y="950126"/>
                      </a:lnTo>
                      <a:lnTo>
                        <a:pt x="1115468" y="1028707"/>
                      </a:lnTo>
                      <a:lnTo>
                        <a:pt x="1036887" y="1028707"/>
                      </a:lnTo>
                      <a:close/>
                      <a:moveTo>
                        <a:pt x="1036887" y="942982"/>
                      </a:moveTo>
                      <a:lnTo>
                        <a:pt x="1036887" y="864401"/>
                      </a:lnTo>
                      <a:lnTo>
                        <a:pt x="1115468" y="864401"/>
                      </a:lnTo>
                      <a:lnTo>
                        <a:pt x="1115468" y="942982"/>
                      </a:lnTo>
                      <a:lnTo>
                        <a:pt x="1036887" y="942982"/>
                      </a:lnTo>
                      <a:close/>
                      <a:moveTo>
                        <a:pt x="1036887" y="857257"/>
                      </a:moveTo>
                      <a:lnTo>
                        <a:pt x="1036887" y="778676"/>
                      </a:lnTo>
                      <a:lnTo>
                        <a:pt x="1115468" y="778676"/>
                      </a:lnTo>
                      <a:lnTo>
                        <a:pt x="1115468" y="857257"/>
                      </a:lnTo>
                      <a:lnTo>
                        <a:pt x="1036887" y="857257"/>
                      </a:lnTo>
                      <a:close/>
                      <a:moveTo>
                        <a:pt x="1036887" y="771532"/>
                      </a:moveTo>
                      <a:lnTo>
                        <a:pt x="1036887" y="692951"/>
                      </a:lnTo>
                      <a:lnTo>
                        <a:pt x="1115468" y="692951"/>
                      </a:lnTo>
                      <a:lnTo>
                        <a:pt x="1115468" y="771532"/>
                      </a:lnTo>
                      <a:lnTo>
                        <a:pt x="1036887" y="771532"/>
                      </a:lnTo>
                      <a:close/>
                      <a:moveTo>
                        <a:pt x="1036887" y="685807"/>
                      </a:moveTo>
                      <a:lnTo>
                        <a:pt x="1036887" y="607226"/>
                      </a:lnTo>
                      <a:lnTo>
                        <a:pt x="1115468" y="607226"/>
                      </a:lnTo>
                      <a:lnTo>
                        <a:pt x="1115468" y="685807"/>
                      </a:lnTo>
                      <a:lnTo>
                        <a:pt x="1036887" y="685807"/>
                      </a:lnTo>
                      <a:close/>
                      <a:moveTo>
                        <a:pt x="1036887" y="600075"/>
                      </a:moveTo>
                      <a:lnTo>
                        <a:pt x="1036887" y="521494"/>
                      </a:lnTo>
                      <a:lnTo>
                        <a:pt x="1115468" y="521494"/>
                      </a:lnTo>
                      <a:lnTo>
                        <a:pt x="1115468" y="600075"/>
                      </a:lnTo>
                      <a:lnTo>
                        <a:pt x="1036887" y="600075"/>
                      </a:lnTo>
                      <a:close/>
                      <a:moveTo>
                        <a:pt x="1036887" y="514350"/>
                      </a:moveTo>
                      <a:lnTo>
                        <a:pt x="1036887" y="435769"/>
                      </a:lnTo>
                      <a:lnTo>
                        <a:pt x="1115468" y="435769"/>
                      </a:lnTo>
                      <a:lnTo>
                        <a:pt x="1115468" y="514350"/>
                      </a:lnTo>
                      <a:lnTo>
                        <a:pt x="1036887" y="514350"/>
                      </a:lnTo>
                      <a:close/>
                      <a:moveTo>
                        <a:pt x="1036887" y="428625"/>
                      </a:moveTo>
                      <a:lnTo>
                        <a:pt x="1036887" y="350044"/>
                      </a:lnTo>
                      <a:lnTo>
                        <a:pt x="1115468" y="350044"/>
                      </a:lnTo>
                      <a:lnTo>
                        <a:pt x="1115468" y="428625"/>
                      </a:lnTo>
                      <a:lnTo>
                        <a:pt x="1036887" y="428625"/>
                      </a:lnTo>
                      <a:close/>
                      <a:moveTo>
                        <a:pt x="1036887" y="342900"/>
                      </a:moveTo>
                      <a:lnTo>
                        <a:pt x="1036887" y="264319"/>
                      </a:lnTo>
                      <a:lnTo>
                        <a:pt x="1115468" y="264319"/>
                      </a:lnTo>
                      <a:lnTo>
                        <a:pt x="1115468" y="342900"/>
                      </a:lnTo>
                      <a:lnTo>
                        <a:pt x="1036887" y="342900"/>
                      </a:lnTo>
                      <a:close/>
                      <a:moveTo>
                        <a:pt x="1029743" y="342900"/>
                      </a:moveTo>
                      <a:lnTo>
                        <a:pt x="951162" y="342900"/>
                      </a:lnTo>
                      <a:lnTo>
                        <a:pt x="951162" y="264319"/>
                      </a:lnTo>
                      <a:lnTo>
                        <a:pt x="1029743" y="264319"/>
                      </a:lnTo>
                      <a:lnTo>
                        <a:pt x="1029743" y="342900"/>
                      </a:lnTo>
                      <a:close/>
                      <a:moveTo>
                        <a:pt x="944018" y="342900"/>
                      </a:moveTo>
                      <a:lnTo>
                        <a:pt x="865437" y="342900"/>
                      </a:lnTo>
                      <a:lnTo>
                        <a:pt x="865437" y="264319"/>
                      </a:lnTo>
                      <a:lnTo>
                        <a:pt x="944018" y="264319"/>
                      </a:lnTo>
                      <a:lnTo>
                        <a:pt x="944018" y="342900"/>
                      </a:lnTo>
                      <a:close/>
                      <a:moveTo>
                        <a:pt x="858293" y="342900"/>
                      </a:moveTo>
                      <a:lnTo>
                        <a:pt x="779712" y="342900"/>
                      </a:lnTo>
                      <a:lnTo>
                        <a:pt x="779712" y="264319"/>
                      </a:lnTo>
                      <a:lnTo>
                        <a:pt x="858293" y="264319"/>
                      </a:lnTo>
                      <a:lnTo>
                        <a:pt x="858293" y="342900"/>
                      </a:lnTo>
                      <a:close/>
                      <a:moveTo>
                        <a:pt x="772568" y="342900"/>
                      </a:moveTo>
                      <a:lnTo>
                        <a:pt x="693987" y="342900"/>
                      </a:lnTo>
                      <a:lnTo>
                        <a:pt x="693987" y="264319"/>
                      </a:lnTo>
                      <a:lnTo>
                        <a:pt x="772568" y="264319"/>
                      </a:lnTo>
                      <a:lnTo>
                        <a:pt x="772568" y="342900"/>
                      </a:lnTo>
                      <a:close/>
                      <a:moveTo>
                        <a:pt x="686843" y="342900"/>
                      </a:moveTo>
                      <a:lnTo>
                        <a:pt x="608262" y="342900"/>
                      </a:lnTo>
                      <a:lnTo>
                        <a:pt x="608262" y="264319"/>
                      </a:lnTo>
                      <a:lnTo>
                        <a:pt x="686843" y="264319"/>
                      </a:lnTo>
                      <a:lnTo>
                        <a:pt x="686843" y="342900"/>
                      </a:lnTo>
                      <a:close/>
                      <a:moveTo>
                        <a:pt x="601118" y="342900"/>
                      </a:moveTo>
                      <a:lnTo>
                        <a:pt x="522537" y="342900"/>
                      </a:lnTo>
                      <a:lnTo>
                        <a:pt x="522537" y="264319"/>
                      </a:lnTo>
                      <a:lnTo>
                        <a:pt x="601118" y="264319"/>
                      </a:lnTo>
                      <a:lnTo>
                        <a:pt x="601118" y="342900"/>
                      </a:lnTo>
                      <a:close/>
                      <a:moveTo>
                        <a:pt x="515393" y="342900"/>
                      </a:moveTo>
                      <a:lnTo>
                        <a:pt x="436812" y="342900"/>
                      </a:lnTo>
                      <a:lnTo>
                        <a:pt x="436812" y="264319"/>
                      </a:lnTo>
                      <a:lnTo>
                        <a:pt x="515393" y="264319"/>
                      </a:lnTo>
                      <a:lnTo>
                        <a:pt x="515393" y="342900"/>
                      </a:lnTo>
                      <a:close/>
                      <a:moveTo>
                        <a:pt x="429668" y="342900"/>
                      </a:moveTo>
                      <a:lnTo>
                        <a:pt x="351087" y="342900"/>
                      </a:lnTo>
                      <a:lnTo>
                        <a:pt x="351087" y="264319"/>
                      </a:lnTo>
                      <a:lnTo>
                        <a:pt x="429668" y="264319"/>
                      </a:lnTo>
                      <a:lnTo>
                        <a:pt x="429668" y="342900"/>
                      </a:lnTo>
                      <a:close/>
                      <a:moveTo>
                        <a:pt x="429668" y="350044"/>
                      </a:moveTo>
                      <a:lnTo>
                        <a:pt x="429668" y="428625"/>
                      </a:lnTo>
                      <a:lnTo>
                        <a:pt x="351087" y="428625"/>
                      </a:lnTo>
                      <a:lnTo>
                        <a:pt x="351087" y="350044"/>
                      </a:lnTo>
                      <a:lnTo>
                        <a:pt x="429668" y="350044"/>
                      </a:lnTo>
                      <a:close/>
                      <a:moveTo>
                        <a:pt x="343943" y="428625"/>
                      </a:moveTo>
                      <a:lnTo>
                        <a:pt x="265362" y="428625"/>
                      </a:lnTo>
                      <a:lnTo>
                        <a:pt x="265362" y="350044"/>
                      </a:lnTo>
                      <a:lnTo>
                        <a:pt x="343943" y="350044"/>
                      </a:lnTo>
                      <a:lnTo>
                        <a:pt x="343943" y="428625"/>
                      </a:lnTo>
                      <a:close/>
                      <a:moveTo>
                        <a:pt x="343943" y="435769"/>
                      </a:moveTo>
                      <a:lnTo>
                        <a:pt x="343943" y="514350"/>
                      </a:lnTo>
                      <a:lnTo>
                        <a:pt x="265362" y="514350"/>
                      </a:lnTo>
                      <a:lnTo>
                        <a:pt x="265362" y="435769"/>
                      </a:lnTo>
                      <a:lnTo>
                        <a:pt x="343943" y="435769"/>
                      </a:lnTo>
                      <a:close/>
                      <a:moveTo>
                        <a:pt x="343943" y="521494"/>
                      </a:moveTo>
                      <a:lnTo>
                        <a:pt x="343943" y="600075"/>
                      </a:lnTo>
                      <a:lnTo>
                        <a:pt x="265362" y="600075"/>
                      </a:lnTo>
                      <a:lnTo>
                        <a:pt x="265362" y="521494"/>
                      </a:lnTo>
                      <a:lnTo>
                        <a:pt x="343943" y="521494"/>
                      </a:lnTo>
                      <a:close/>
                      <a:moveTo>
                        <a:pt x="343943" y="607219"/>
                      </a:moveTo>
                      <a:lnTo>
                        <a:pt x="343943" y="685800"/>
                      </a:lnTo>
                      <a:lnTo>
                        <a:pt x="265362" y="685800"/>
                      </a:lnTo>
                      <a:lnTo>
                        <a:pt x="265362" y="607219"/>
                      </a:lnTo>
                      <a:lnTo>
                        <a:pt x="343943" y="607219"/>
                      </a:lnTo>
                      <a:close/>
                      <a:moveTo>
                        <a:pt x="343943" y="692951"/>
                      </a:moveTo>
                      <a:lnTo>
                        <a:pt x="343943" y="771532"/>
                      </a:lnTo>
                      <a:lnTo>
                        <a:pt x="265362" y="771532"/>
                      </a:lnTo>
                      <a:lnTo>
                        <a:pt x="265362" y="692951"/>
                      </a:lnTo>
                      <a:lnTo>
                        <a:pt x="343943" y="692951"/>
                      </a:lnTo>
                      <a:close/>
                      <a:moveTo>
                        <a:pt x="343943" y="778676"/>
                      </a:moveTo>
                      <a:lnTo>
                        <a:pt x="343943" y="857257"/>
                      </a:lnTo>
                      <a:lnTo>
                        <a:pt x="265362" y="857257"/>
                      </a:lnTo>
                      <a:lnTo>
                        <a:pt x="265362" y="778676"/>
                      </a:lnTo>
                      <a:lnTo>
                        <a:pt x="343943" y="778676"/>
                      </a:lnTo>
                      <a:close/>
                      <a:moveTo>
                        <a:pt x="343943" y="864401"/>
                      </a:moveTo>
                      <a:lnTo>
                        <a:pt x="343943" y="942982"/>
                      </a:lnTo>
                      <a:lnTo>
                        <a:pt x="265362" y="942982"/>
                      </a:lnTo>
                      <a:lnTo>
                        <a:pt x="265362" y="864401"/>
                      </a:lnTo>
                      <a:lnTo>
                        <a:pt x="343943" y="864401"/>
                      </a:lnTo>
                      <a:close/>
                      <a:moveTo>
                        <a:pt x="343943" y="950126"/>
                      </a:moveTo>
                      <a:lnTo>
                        <a:pt x="343943" y="1028707"/>
                      </a:lnTo>
                      <a:lnTo>
                        <a:pt x="265362" y="1028707"/>
                      </a:lnTo>
                      <a:lnTo>
                        <a:pt x="265362" y="950126"/>
                      </a:lnTo>
                      <a:lnTo>
                        <a:pt x="343943" y="950126"/>
                      </a:lnTo>
                      <a:close/>
                      <a:moveTo>
                        <a:pt x="343943" y="1035851"/>
                      </a:moveTo>
                      <a:lnTo>
                        <a:pt x="343943" y="1114432"/>
                      </a:lnTo>
                      <a:lnTo>
                        <a:pt x="265362" y="1114432"/>
                      </a:lnTo>
                      <a:lnTo>
                        <a:pt x="265362" y="1035851"/>
                      </a:lnTo>
                      <a:lnTo>
                        <a:pt x="343943" y="1035851"/>
                      </a:lnTo>
                      <a:close/>
                      <a:moveTo>
                        <a:pt x="343943" y="1121576"/>
                      </a:moveTo>
                      <a:lnTo>
                        <a:pt x="343943" y="1200157"/>
                      </a:lnTo>
                      <a:lnTo>
                        <a:pt x="265362" y="1200157"/>
                      </a:lnTo>
                      <a:lnTo>
                        <a:pt x="265362" y="1121576"/>
                      </a:lnTo>
                      <a:lnTo>
                        <a:pt x="343943" y="1121576"/>
                      </a:lnTo>
                      <a:close/>
                      <a:moveTo>
                        <a:pt x="343943" y="1207301"/>
                      </a:moveTo>
                      <a:lnTo>
                        <a:pt x="343943" y="1285882"/>
                      </a:lnTo>
                      <a:lnTo>
                        <a:pt x="265362" y="1285882"/>
                      </a:lnTo>
                      <a:lnTo>
                        <a:pt x="265362" y="1207301"/>
                      </a:lnTo>
                      <a:lnTo>
                        <a:pt x="343943" y="1207301"/>
                      </a:lnTo>
                      <a:close/>
                      <a:moveTo>
                        <a:pt x="343943" y="1293026"/>
                      </a:moveTo>
                      <a:lnTo>
                        <a:pt x="343943" y="1371607"/>
                      </a:lnTo>
                      <a:lnTo>
                        <a:pt x="265362" y="1371607"/>
                      </a:lnTo>
                      <a:lnTo>
                        <a:pt x="265362" y="1293026"/>
                      </a:lnTo>
                      <a:lnTo>
                        <a:pt x="343943" y="1293026"/>
                      </a:lnTo>
                      <a:close/>
                      <a:moveTo>
                        <a:pt x="343943" y="1378751"/>
                      </a:moveTo>
                      <a:lnTo>
                        <a:pt x="343943" y="1457332"/>
                      </a:lnTo>
                      <a:lnTo>
                        <a:pt x="265362" y="1457332"/>
                      </a:lnTo>
                      <a:lnTo>
                        <a:pt x="265362" y="1378751"/>
                      </a:lnTo>
                      <a:lnTo>
                        <a:pt x="343943" y="1378751"/>
                      </a:lnTo>
                      <a:close/>
                      <a:moveTo>
                        <a:pt x="343943" y="1464476"/>
                      </a:moveTo>
                      <a:lnTo>
                        <a:pt x="343943" y="1543057"/>
                      </a:lnTo>
                      <a:lnTo>
                        <a:pt x="265362" y="1543057"/>
                      </a:lnTo>
                      <a:lnTo>
                        <a:pt x="265362" y="1464476"/>
                      </a:lnTo>
                      <a:lnTo>
                        <a:pt x="343943" y="1464476"/>
                      </a:lnTo>
                      <a:close/>
                      <a:moveTo>
                        <a:pt x="351087" y="1464476"/>
                      </a:moveTo>
                      <a:lnTo>
                        <a:pt x="429668" y="1464476"/>
                      </a:lnTo>
                      <a:lnTo>
                        <a:pt x="429668" y="1543057"/>
                      </a:lnTo>
                      <a:lnTo>
                        <a:pt x="351087" y="1543057"/>
                      </a:lnTo>
                      <a:lnTo>
                        <a:pt x="351087" y="1464476"/>
                      </a:lnTo>
                      <a:close/>
                      <a:moveTo>
                        <a:pt x="429668" y="1550201"/>
                      </a:moveTo>
                      <a:lnTo>
                        <a:pt x="429668" y="1628782"/>
                      </a:lnTo>
                      <a:lnTo>
                        <a:pt x="351087" y="1628782"/>
                      </a:lnTo>
                      <a:lnTo>
                        <a:pt x="351087" y="1550201"/>
                      </a:lnTo>
                      <a:lnTo>
                        <a:pt x="429668" y="1550201"/>
                      </a:lnTo>
                      <a:close/>
                      <a:moveTo>
                        <a:pt x="436812" y="1550201"/>
                      </a:moveTo>
                      <a:lnTo>
                        <a:pt x="515393" y="1550201"/>
                      </a:lnTo>
                      <a:lnTo>
                        <a:pt x="515393" y="1628782"/>
                      </a:lnTo>
                      <a:lnTo>
                        <a:pt x="436812" y="1628782"/>
                      </a:lnTo>
                      <a:lnTo>
                        <a:pt x="436812" y="1550201"/>
                      </a:lnTo>
                      <a:close/>
                      <a:moveTo>
                        <a:pt x="522537" y="1550201"/>
                      </a:moveTo>
                      <a:lnTo>
                        <a:pt x="601118" y="1550201"/>
                      </a:lnTo>
                      <a:lnTo>
                        <a:pt x="601118" y="1628782"/>
                      </a:lnTo>
                      <a:lnTo>
                        <a:pt x="522537" y="1628782"/>
                      </a:lnTo>
                      <a:lnTo>
                        <a:pt x="522537" y="1550201"/>
                      </a:lnTo>
                      <a:close/>
                      <a:moveTo>
                        <a:pt x="608262" y="1550201"/>
                      </a:moveTo>
                      <a:lnTo>
                        <a:pt x="686843" y="1550201"/>
                      </a:lnTo>
                      <a:lnTo>
                        <a:pt x="686843" y="1628782"/>
                      </a:lnTo>
                      <a:lnTo>
                        <a:pt x="608262" y="1628782"/>
                      </a:lnTo>
                      <a:lnTo>
                        <a:pt x="608262" y="1550201"/>
                      </a:lnTo>
                      <a:close/>
                      <a:moveTo>
                        <a:pt x="693987" y="1550201"/>
                      </a:moveTo>
                      <a:lnTo>
                        <a:pt x="772568" y="1550201"/>
                      </a:lnTo>
                      <a:lnTo>
                        <a:pt x="772568" y="1628782"/>
                      </a:lnTo>
                      <a:lnTo>
                        <a:pt x="693987" y="1628782"/>
                      </a:lnTo>
                      <a:lnTo>
                        <a:pt x="693987" y="1550201"/>
                      </a:lnTo>
                      <a:close/>
                      <a:moveTo>
                        <a:pt x="779712" y="1550201"/>
                      </a:moveTo>
                      <a:lnTo>
                        <a:pt x="858293" y="1550201"/>
                      </a:lnTo>
                      <a:lnTo>
                        <a:pt x="858293" y="1628782"/>
                      </a:lnTo>
                      <a:lnTo>
                        <a:pt x="779712" y="1628782"/>
                      </a:lnTo>
                      <a:lnTo>
                        <a:pt x="779712" y="1550201"/>
                      </a:lnTo>
                      <a:close/>
                      <a:moveTo>
                        <a:pt x="865437" y="1550201"/>
                      </a:moveTo>
                      <a:lnTo>
                        <a:pt x="944018" y="1550201"/>
                      </a:lnTo>
                      <a:lnTo>
                        <a:pt x="944018" y="1628782"/>
                      </a:lnTo>
                      <a:lnTo>
                        <a:pt x="865437" y="1628782"/>
                      </a:lnTo>
                      <a:lnTo>
                        <a:pt x="865437" y="1550201"/>
                      </a:lnTo>
                      <a:close/>
                      <a:moveTo>
                        <a:pt x="951162" y="1550201"/>
                      </a:moveTo>
                      <a:lnTo>
                        <a:pt x="1029743" y="1550201"/>
                      </a:lnTo>
                      <a:lnTo>
                        <a:pt x="1029743" y="1628782"/>
                      </a:lnTo>
                      <a:lnTo>
                        <a:pt x="951162" y="1628782"/>
                      </a:lnTo>
                      <a:lnTo>
                        <a:pt x="951162" y="1550201"/>
                      </a:lnTo>
                      <a:close/>
                      <a:moveTo>
                        <a:pt x="1036887" y="1550201"/>
                      </a:moveTo>
                      <a:lnTo>
                        <a:pt x="1115468" y="1550201"/>
                      </a:lnTo>
                      <a:lnTo>
                        <a:pt x="1115468" y="1628782"/>
                      </a:lnTo>
                      <a:lnTo>
                        <a:pt x="1036887" y="1628782"/>
                      </a:lnTo>
                      <a:lnTo>
                        <a:pt x="1036887" y="1550201"/>
                      </a:lnTo>
                      <a:close/>
                      <a:moveTo>
                        <a:pt x="1036887" y="1543057"/>
                      </a:moveTo>
                      <a:lnTo>
                        <a:pt x="1036887" y="1464476"/>
                      </a:lnTo>
                      <a:lnTo>
                        <a:pt x="1115468" y="1464476"/>
                      </a:lnTo>
                      <a:lnTo>
                        <a:pt x="1115468" y="1543057"/>
                      </a:lnTo>
                      <a:lnTo>
                        <a:pt x="1036887" y="1543057"/>
                      </a:lnTo>
                      <a:close/>
                      <a:moveTo>
                        <a:pt x="1122612" y="1464476"/>
                      </a:moveTo>
                      <a:lnTo>
                        <a:pt x="1201193" y="1464476"/>
                      </a:lnTo>
                      <a:lnTo>
                        <a:pt x="1201193" y="1543057"/>
                      </a:lnTo>
                      <a:lnTo>
                        <a:pt x="1122612" y="1543057"/>
                      </a:lnTo>
                      <a:lnTo>
                        <a:pt x="1122612" y="1464476"/>
                      </a:lnTo>
                      <a:close/>
                      <a:moveTo>
                        <a:pt x="1122612" y="1457332"/>
                      </a:moveTo>
                      <a:lnTo>
                        <a:pt x="1122612" y="1378751"/>
                      </a:lnTo>
                      <a:lnTo>
                        <a:pt x="1201193" y="1378751"/>
                      </a:lnTo>
                      <a:lnTo>
                        <a:pt x="1201193" y="1457332"/>
                      </a:lnTo>
                      <a:lnTo>
                        <a:pt x="1122612" y="1457332"/>
                      </a:lnTo>
                      <a:close/>
                      <a:moveTo>
                        <a:pt x="1122612" y="1371607"/>
                      </a:moveTo>
                      <a:lnTo>
                        <a:pt x="1122612" y="1293026"/>
                      </a:lnTo>
                      <a:lnTo>
                        <a:pt x="1201193" y="1293026"/>
                      </a:lnTo>
                      <a:lnTo>
                        <a:pt x="1201193" y="1371607"/>
                      </a:lnTo>
                      <a:lnTo>
                        <a:pt x="1122612" y="1371607"/>
                      </a:lnTo>
                      <a:close/>
                      <a:moveTo>
                        <a:pt x="1122612" y="1285882"/>
                      </a:moveTo>
                      <a:lnTo>
                        <a:pt x="1122612" y="1207301"/>
                      </a:lnTo>
                      <a:lnTo>
                        <a:pt x="1201193" y="1207301"/>
                      </a:lnTo>
                      <a:lnTo>
                        <a:pt x="1201193" y="1285882"/>
                      </a:lnTo>
                      <a:lnTo>
                        <a:pt x="1122612" y="1285882"/>
                      </a:lnTo>
                      <a:close/>
                      <a:moveTo>
                        <a:pt x="1122612" y="1200157"/>
                      </a:moveTo>
                      <a:lnTo>
                        <a:pt x="1122612" y="1121576"/>
                      </a:lnTo>
                      <a:lnTo>
                        <a:pt x="1201193" y="1121576"/>
                      </a:lnTo>
                      <a:lnTo>
                        <a:pt x="1201193" y="1200157"/>
                      </a:lnTo>
                      <a:lnTo>
                        <a:pt x="1122612" y="1200157"/>
                      </a:lnTo>
                      <a:close/>
                      <a:moveTo>
                        <a:pt x="1122612" y="1114432"/>
                      </a:moveTo>
                      <a:lnTo>
                        <a:pt x="1122612" y="1035851"/>
                      </a:lnTo>
                      <a:lnTo>
                        <a:pt x="1201193" y="1035851"/>
                      </a:lnTo>
                      <a:lnTo>
                        <a:pt x="1201193" y="1114432"/>
                      </a:lnTo>
                      <a:lnTo>
                        <a:pt x="1122612" y="1114432"/>
                      </a:lnTo>
                      <a:close/>
                      <a:moveTo>
                        <a:pt x="1122612" y="1028707"/>
                      </a:moveTo>
                      <a:lnTo>
                        <a:pt x="1122612" y="950126"/>
                      </a:lnTo>
                      <a:lnTo>
                        <a:pt x="1201193" y="950126"/>
                      </a:lnTo>
                      <a:lnTo>
                        <a:pt x="1201193" y="1028707"/>
                      </a:lnTo>
                      <a:lnTo>
                        <a:pt x="1122612" y="1028707"/>
                      </a:lnTo>
                      <a:close/>
                      <a:moveTo>
                        <a:pt x="1122612" y="942982"/>
                      </a:moveTo>
                      <a:lnTo>
                        <a:pt x="1122612" y="864401"/>
                      </a:lnTo>
                      <a:lnTo>
                        <a:pt x="1201193" y="864401"/>
                      </a:lnTo>
                      <a:lnTo>
                        <a:pt x="1201193" y="942982"/>
                      </a:lnTo>
                      <a:lnTo>
                        <a:pt x="1122612" y="942982"/>
                      </a:lnTo>
                      <a:close/>
                      <a:moveTo>
                        <a:pt x="1122612" y="857257"/>
                      </a:moveTo>
                      <a:lnTo>
                        <a:pt x="1122612" y="778676"/>
                      </a:lnTo>
                      <a:lnTo>
                        <a:pt x="1201193" y="778676"/>
                      </a:lnTo>
                      <a:lnTo>
                        <a:pt x="1201193" y="857257"/>
                      </a:lnTo>
                      <a:lnTo>
                        <a:pt x="1122612" y="857257"/>
                      </a:lnTo>
                      <a:close/>
                      <a:moveTo>
                        <a:pt x="1122612" y="771532"/>
                      </a:moveTo>
                      <a:lnTo>
                        <a:pt x="1122612" y="692951"/>
                      </a:lnTo>
                      <a:lnTo>
                        <a:pt x="1201193" y="692951"/>
                      </a:lnTo>
                      <a:lnTo>
                        <a:pt x="1201193" y="771532"/>
                      </a:lnTo>
                      <a:lnTo>
                        <a:pt x="1122612" y="771532"/>
                      </a:lnTo>
                      <a:close/>
                      <a:moveTo>
                        <a:pt x="1122612" y="685807"/>
                      </a:moveTo>
                      <a:lnTo>
                        <a:pt x="1122612" y="607226"/>
                      </a:lnTo>
                      <a:lnTo>
                        <a:pt x="1201193" y="607226"/>
                      </a:lnTo>
                      <a:lnTo>
                        <a:pt x="1201193" y="685807"/>
                      </a:lnTo>
                      <a:lnTo>
                        <a:pt x="1122612" y="685807"/>
                      </a:lnTo>
                      <a:close/>
                      <a:moveTo>
                        <a:pt x="1122612" y="600075"/>
                      </a:moveTo>
                      <a:lnTo>
                        <a:pt x="1122612" y="521494"/>
                      </a:lnTo>
                      <a:lnTo>
                        <a:pt x="1201193" y="521494"/>
                      </a:lnTo>
                      <a:lnTo>
                        <a:pt x="1201193" y="600075"/>
                      </a:lnTo>
                      <a:lnTo>
                        <a:pt x="1122612" y="600075"/>
                      </a:lnTo>
                      <a:close/>
                      <a:moveTo>
                        <a:pt x="1122612" y="514350"/>
                      </a:moveTo>
                      <a:lnTo>
                        <a:pt x="1122612" y="435769"/>
                      </a:lnTo>
                      <a:lnTo>
                        <a:pt x="1201193" y="435769"/>
                      </a:lnTo>
                      <a:lnTo>
                        <a:pt x="1201193" y="514350"/>
                      </a:lnTo>
                      <a:lnTo>
                        <a:pt x="1122612" y="514350"/>
                      </a:lnTo>
                      <a:close/>
                      <a:moveTo>
                        <a:pt x="1122612" y="428625"/>
                      </a:moveTo>
                      <a:lnTo>
                        <a:pt x="1122612" y="350044"/>
                      </a:lnTo>
                      <a:lnTo>
                        <a:pt x="1201193" y="350044"/>
                      </a:lnTo>
                      <a:lnTo>
                        <a:pt x="1201193" y="428625"/>
                      </a:lnTo>
                      <a:lnTo>
                        <a:pt x="1122612" y="428625"/>
                      </a:lnTo>
                      <a:close/>
                      <a:moveTo>
                        <a:pt x="1122612" y="342900"/>
                      </a:moveTo>
                      <a:lnTo>
                        <a:pt x="1122612" y="264319"/>
                      </a:lnTo>
                      <a:lnTo>
                        <a:pt x="1201193" y="264319"/>
                      </a:lnTo>
                      <a:lnTo>
                        <a:pt x="1201193" y="342900"/>
                      </a:lnTo>
                      <a:lnTo>
                        <a:pt x="1122612" y="342900"/>
                      </a:lnTo>
                      <a:close/>
                      <a:moveTo>
                        <a:pt x="1122612" y="257175"/>
                      </a:moveTo>
                      <a:lnTo>
                        <a:pt x="1122612" y="178594"/>
                      </a:lnTo>
                      <a:lnTo>
                        <a:pt x="1201193" y="178594"/>
                      </a:lnTo>
                      <a:lnTo>
                        <a:pt x="1201193" y="257175"/>
                      </a:lnTo>
                      <a:lnTo>
                        <a:pt x="1122612" y="257175"/>
                      </a:lnTo>
                      <a:close/>
                      <a:moveTo>
                        <a:pt x="1115468" y="257175"/>
                      </a:moveTo>
                      <a:lnTo>
                        <a:pt x="1036887" y="257175"/>
                      </a:lnTo>
                      <a:lnTo>
                        <a:pt x="1036887" y="178594"/>
                      </a:lnTo>
                      <a:lnTo>
                        <a:pt x="1115468" y="178594"/>
                      </a:lnTo>
                      <a:lnTo>
                        <a:pt x="1115468" y="257175"/>
                      </a:lnTo>
                      <a:close/>
                      <a:moveTo>
                        <a:pt x="1029743" y="257175"/>
                      </a:moveTo>
                      <a:lnTo>
                        <a:pt x="951162" y="257175"/>
                      </a:lnTo>
                      <a:lnTo>
                        <a:pt x="951162" y="178594"/>
                      </a:lnTo>
                      <a:lnTo>
                        <a:pt x="1029743" y="178594"/>
                      </a:lnTo>
                      <a:lnTo>
                        <a:pt x="1029743" y="257175"/>
                      </a:lnTo>
                      <a:close/>
                      <a:moveTo>
                        <a:pt x="944018" y="257175"/>
                      </a:moveTo>
                      <a:lnTo>
                        <a:pt x="865437" y="257175"/>
                      </a:lnTo>
                      <a:lnTo>
                        <a:pt x="865437" y="178594"/>
                      </a:lnTo>
                      <a:lnTo>
                        <a:pt x="944018" y="178594"/>
                      </a:lnTo>
                      <a:lnTo>
                        <a:pt x="944018" y="257175"/>
                      </a:lnTo>
                      <a:close/>
                      <a:moveTo>
                        <a:pt x="858293" y="257175"/>
                      </a:moveTo>
                      <a:lnTo>
                        <a:pt x="779712" y="257175"/>
                      </a:lnTo>
                      <a:lnTo>
                        <a:pt x="779712" y="178594"/>
                      </a:lnTo>
                      <a:lnTo>
                        <a:pt x="858293" y="178594"/>
                      </a:lnTo>
                      <a:lnTo>
                        <a:pt x="858293" y="257175"/>
                      </a:lnTo>
                      <a:close/>
                      <a:moveTo>
                        <a:pt x="772568" y="257175"/>
                      </a:moveTo>
                      <a:lnTo>
                        <a:pt x="693987" y="257175"/>
                      </a:lnTo>
                      <a:lnTo>
                        <a:pt x="693987" y="178594"/>
                      </a:lnTo>
                      <a:lnTo>
                        <a:pt x="772568" y="178594"/>
                      </a:lnTo>
                      <a:lnTo>
                        <a:pt x="772568" y="257175"/>
                      </a:lnTo>
                      <a:close/>
                      <a:moveTo>
                        <a:pt x="686843" y="257175"/>
                      </a:moveTo>
                      <a:lnTo>
                        <a:pt x="608262" y="257175"/>
                      </a:lnTo>
                      <a:lnTo>
                        <a:pt x="608262" y="178594"/>
                      </a:lnTo>
                      <a:lnTo>
                        <a:pt x="686843" y="178594"/>
                      </a:lnTo>
                      <a:lnTo>
                        <a:pt x="686843" y="257175"/>
                      </a:lnTo>
                      <a:close/>
                      <a:moveTo>
                        <a:pt x="601118" y="257175"/>
                      </a:moveTo>
                      <a:lnTo>
                        <a:pt x="522537" y="257175"/>
                      </a:lnTo>
                      <a:lnTo>
                        <a:pt x="522537" y="178594"/>
                      </a:lnTo>
                      <a:lnTo>
                        <a:pt x="601118" y="178594"/>
                      </a:lnTo>
                      <a:lnTo>
                        <a:pt x="601118" y="257175"/>
                      </a:lnTo>
                      <a:close/>
                      <a:moveTo>
                        <a:pt x="515393" y="257175"/>
                      </a:moveTo>
                      <a:lnTo>
                        <a:pt x="436812" y="257175"/>
                      </a:lnTo>
                      <a:lnTo>
                        <a:pt x="436812" y="178594"/>
                      </a:lnTo>
                      <a:lnTo>
                        <a:pt x="515393" y="178594"/>
                      </a:lnTo>
                      <a:lnTo>
                        <a:pt x="515393" y="257175"/>
                      </a:lnTo>
                      <a:close/>
                      <a:moveTo>
                        <a:pt x="429668" y="257175"/>
                      </a:moveTo>
                      <a:lnTo>
                        <a:pt x="351087" y="257175"/>
                      </a:lnTo>
                      <a:lnTo>
                        <a:pt x="351087" y="178594"/>
                      </a:lnTo>
                      <a:lnTo>
                        <a:pt x="429668" y="178594"/>
                      </a:lnTo>
                      <a:lnTo>
                        <a:pt x="429668" y="257175"/>
                      </a:lnTo>
                      <a:close/>
                      <a:moveTo>
                        <a:pt x="343943" y="257175"/>
                      </a:moveTo>
                      <a:lnTo>
                        <a:pt x="265362" y="257175"/>
                      </a:lnTo>
                      <a:lnTo>
                        <a:pt x="265362" y="178594"/>
                      </a:lnTo>
                      <a:lnTo>
                        <a:pt x="343943" y="178594"/>
                      </a:lnTo>
                      <a:lnTo>
                        <a:pt x="343943" y="257175"/>
                      </a:lnTo>
                      <a:close/>
                      <a:moveTo>
                        <a:pt x="343943" y="264319"/>
                      </a:moveTo>
                      <a:lnTo>
                        <a:pt x="343943" y="342900"/>
                      </a:lnTo>
                      <a:lnTo>
                        <a:pt x="265362" y="342900"/>
                      </a:lnTo>
                      <a:lnTo>
                        <a:pt x="265362" y="264319"/>
                      </a:lnTo>
                      <a:lnTo>
                        <a:pt x="343943" y="264319"/>
                      </a:lnTo>
                      <a:close/>
                      <a:moveTo>
                        <a:pt x="258218" y="342900"/>
                      </a:moveTo>
                      <a:lnTo>
                        <a:pt x="179637" y="342900"/>
                      </a:lnTo>
                      <a:lnTo>
                        <a:pt x="179637" y="264319"/>
                      </a:lnTo>
                      <a:lnTo>
                        <a:pt x="258218" y="264319"/>
                      </a:lnTo>
                      <a:lnTo>
                        <a:pt x="258218" y="342900"/>
                      </a:lnTo>
                      <a:close/>
                      <a:moveTo>
                        <a:pt x="258218" y="350044"/>
                      </a:moveTo>
                      <a:lnTo>
                        <a:pt x="258218" y="428625"/>
                      </a:lnTo>
                      <a:lnTo>
                        <a:pt x="179637" y="428625"/>
                      </a:lnTo>
                      <a:lnTo>
                        <a:pt x="179637" y="350044"/>
                      </a:lnTo>
                      <a:lnTo>
                        <a:pt x="258218" y="350044"/>
                      </a:lnTo>
                      <a:close/>
                      <a:moveTo>
                        <a:pt x="258218" y="435769"/>
                      </a:moveTo>
                      <a:lnTo>
                        <a:pt x="258218" y="514350"/>
                      </a:lnTo>
                      <a:lnTo>
                        <a:pt x="179637" y="514350"/>
                      </a:lnTo>
                      <a:lnTo>
                        <a:pt x="179637" y="435769"/>
                      </a:lnTo>
                      <a:lnTo>
                        <a:pt x="258218" y="435769"/>
                      </a:lnTo>
                      <a:close/>
                      <a:moveTo>
                        <a:pt x="258218" y="521494"/>
                      </a:moveTo>
                      <a:lnTo>
                        <a:pt x="258218" y="600075"/>
                      </a:lnTo>
                      <a:lnTo>
                        <a:pt x="179637" y="600075"/>
                      </a:lnTo>
                      <a:lnTo>
                        <a:pt x="179637" y="521494"/>
                      </a:lnTo>
                      <a:lnTo>
                        <a:pt x="258218" y="521494"/>
                      </a:lnTo>
                      <a:close/>
                      <a:moveTo>
                        <a:pt x="258218" y="607219"/>
                      </a:moveTo>
                      <a:lnTo>
                        <a:pt x="258218" y="685800"/>
                      </a:lnTo>
                      <a:lnTo>
                        <a:pt x="179637" y="685800"/>
                      </a:lnTo>
                      <a:lnTo>
                        <a:pt x="179637" y="607219"/>
                      </a:lnTo>
                      <a:lnTo>
                        <a:pt x="258218" y="607219"/>
                      </a:lnTo>
                      <a:close/>
                      <a:moveTo>
                        <a:pt x="258218" y="692951"/>
                      </a:moveTo>
                      <a:lnTo>
                        <a:pt x="258218" y="771532"/>
                      </a:lnTo>
                      <a:lnTo>
                        <a:pt x="179637" y="771532"/>
                      </a:lnTo>
                      <a:lnTo>
                        <a:pt x="179637" y="692951"/>
                      </a:lnTo>
                      <a:lnTo>
                        <a:pt x="258218" y="692951"/>
                      </a:lnTo>
                      <a:close/>
                      <a:moveTo>
                        <a:pt x="258218" y="778676"/>
                      </a:moveTo>
                      <a:lnTo>
                        <a:pt x="258218" y="857257"/>
                      </a:lnTo>
                      <a:lnTo>
                        <a:pt x="179637" y="857257"/>
                      </a:lnTo>
                      <a:lnTo>
                        <a:pt x="179637" y="778676"/>
                      </a:lnTo>
                      <a:lnTo>
                        <a:pt x="258218" y="778676"/>
                      </a:lnTo>
                      <a:close/>
                      <a:moveTo>
                        <a:pt x="258218" y="864401"/>
                      </a:moveTo>
                      <a:lnTo>
                        <a:pt x="258218" y="942982"/>
                      </a:lnTo>
                      <a:lnTo>
                        <a:pt x="179637" y="942982"/>
                      </a:lnTo>
                      <a:lnTo>
                        <a:pt x="179637" y="864401"/>
                      </a:lnTo>
                      <a:lnTo>
                        <a:pt x="258218" y="864401"/>
                      </a:lnTo>
                      <a:close/>
                      <a:moveTo>
                        <a:pt x="258218" y="950126"/>
                      </a:moveTo>
                      <a:lnTo>
                        <a:pt x="258218" y="1028707"/>
                      </a:lnTo>
                      <a:lnTo>
                        <a:pt x="179637" y="1028707"/>
                      </a:lnTo>
                      <a:lnTo>
                        <a:pt x="179637" y="950126"/>
                      </a:lnTo>
                      <a:lnTo>
                        <a:pt x="258218" y="950126"/>
                      </a:lnTo>
                      <a:close/>
                      <a:moveTo>
                        <a:pt x="258218" y="1035851"/>
                      </a:moveTo>
                      <a:lnTo>
                        <a:pt x="258218" y="1114432"/>
                      </a:lnTo>
                      <a:lnTo>
                        <a:pt x="179637" y="1114432"/>
                      </a:lnTo>
                      <a:lnTo>
                        <a:pt x="179637" y="1035851"/>
                      </a:lnTo>
                      <a:lnTo>
                        <a:pt x="258218" y="1035851"/>
                      </a:lnTo>
                      <a:close/>
                      <a:moveTo>
                        <a:pt x="258218" y="1121576"/>
                      </a:moveTo>
                      <a:lnTo>
                        <a:pt x="258218" y="1200157"/>
                      </a:lnTo>
                      <a:lnTo>
                        <a:pt x="179637" y="1200157"/>
                      </a:lnTo>
                      <a:lnTo>
                        <a:pt x="179637" y="1121576"/>
                      </a:lnTo>
                      <a:lnTo>
                        <a:pt x="258218" y="1121576"/>
                      </a:lnTo>
                      <a:close/>
                      <a:moveTo>
                        <a:pt x="258218" y="1207301"/>
                      </a:moveTo>
                      <a:lnTo>
                        <a:pt x="258218" y="1285882"/>
                      </a:lnTo>
                      <a:lnTo>
                        <a:pt x="179637" y="1285882"/>
                      </a:lnTo>
                      <a:lnTo>
                        <a:pt x="179637" y="1207301"/>
                      </a:lnTo>
                      <a:lnTo>
                        <a:pt x="258218" y="1207301"/>
                      </a:lnTo>
                      <a:close/>
                      <a:moveTo>
                        <a:pt x="258218" y="1293026"/>
                      </a:moveTo>
                      <a:lnTo>
                        <a:pt x="258218" y="1371607"/>
                      </a:lnTo>
                      <a:lnTo>
                        <a:pt x="179637" y="1371607"/>
                      </a:lnTo>
                      <a:lnTo>
                        <a:pt x="179637" y="1293026"/>
                      </a:lnTo>
                      <a:lnTo>
                        <a:pt x="258218" y="1293026"/>
                      </a:lnTo>
                      <a:close/>
                      <a:moveTo>
                        <a:pt x="258218" y="1378751"/>
                      </a:moveTo>
                      <a:lnTo>
                        <a:pt x="258218" y="1457332"/>
                      </a:lnTo>
                      <a:lnTo>
                        <a:pt x="179637" y="1457332"/>
                      </a:lnTo>
                      <a:lnTo>
                        <a:pt x="179637" y="1378751"/>
                      </a:lnTo>
                      <a:lnTo>
                        <a:pt x="258218" y="1378751"/>
                      </a:lnTo>
                      <a:close/>
                      <a:moveTo>
                        <a:pt x="258218" y="1464476"/>
                      </a:moveTo>
                      <a:lnTo>
                        <a:pt x="258218" y="1543057"/>
                      </a:lnTo>
                      <a:lnTo>
                        <a:pt x="179637" y="1543057"/>
                      </a:lnTo>
                      <a:lnTo>
                        <a:pt x="179637" y="1464476"/>
                      </a:lnTo>
                      <a:lnTo>
                        <a:pt x="258218" y="1464476"/>
                      </a:lnTo>
                      <a:close/>
                      <a:moveTo>
                        <a:pt x="258218" y="1550201"/>
                      </a:moveTo>
                      <a:lnTo>
                        <a:pt x="258218" y="1628782"/>
                      </a:lnTo>
                      <a:lnTo>
                        <a:pt x="179637" y="1628782"/>
                      </a:lnTo>
                      <a:lnTo>
                        <a:pt x="179637" y="1550201"/>
                      </a:lnTo>
                      <a:lnTo>
                        <a:pt x="258218" y="1550201"/>
                      </a:lnTo>
                      <a:close/>
                      <a:moveTo>
                        <a:pt x="265362" y="1550201"/>
                      </a:moveTo>
                      <a:lnTo>
                        <a:pt x="343943" y="1550201"/>
                      </a:lnTo>
                      <a:lnTo>
                        <a:pt x="343943" y="1628782"/>
                      </a:lnTo>
                      <a:lnTo>
                        <a:pt x="265362" y="1628782"/>
                      </a:lnTo>
                      <a:lnTo>
                        <a:pt x="265362" y="1550201"/>
                      </a:lnTo>
                      <a:close/>
                      <a:moveTo>
                        <a:pt x="343943" y="1635926"/>
                      </a:moveTo>
                      <a:lnTo>
                        <a:pt x="343943" y="1714507"/>
                      </a:lnTo>
                      <a:lnTo>
                        <a:pt x="265362" y="1714507"/>
                      </a:lnTo>
                      <a:lnTo>
                        <a:pt x="265362" y="1635926"/>
                      </a:lnTo>
                      <a:lnTo>
                        <a:pt x="343943" y="1635926"/>
                      </a:lnTo>
                      <a:close/>
                      <a:moveTo>
                        <a:pt x="351087" y="1635926"/>
                      </a:moveTo>
                      <a:lnTo>
                        <a:pt x="429668" y="1635926"/>
                      </a:lnTo>
                      <a:lnTo>
                        <a:pt x="429668" y="1714507"/>
                      </a:lnTo>
                      <a:lnTo>
                        <a:pt x="351087" y="1714507"/>
                      </a:lnTo>
                      <a:lnTo>
                        <a:pt x="351087" y="1635926"/>
                      </a:lnTo>
                      <a:close/>
                      <a:moveTo>
                        <a:pt x="436812" y="1635926"/>
                      </a:moveTo>
                      <a:lnTo>
                        <a:pt x="515393" y="1635926"/>
                      </a:lnTo>
                      <a:lnTo>
                        <a:pt x="515393" y="1714507"/>
                      </a:lnTo>
                      <a:lnTo>
                        <a:pt x="436812" y="1714507"/>
                      </a:lnTo>
                      <a:lnTo>
                        <a:pt x="436812" y="1635926"/>
                      </a:lnTo>
                      <a:close/>
                      <a:moveTo>
                        <a:pt x="522537" y="1635926"/>
                      </a:moveTo>
                      <a:lnTo>
                        <a:pt x="601118" y="1635926"/>
                      </a:lnTo>
                      <a:lnTo>
                        <a:pt x="601118" y="1714507"/>
                      </a:lnTo>
                      <a:lnTo>
                        <a:pt x="522537" y="1714507"/>
                      </a:lnTo>
                      <a:lnTo>
                        <a:pt x="522537" y="1635926"/>
                      </a:lnTo>
                      <a:close/>
                      <a:moveTo>
                        <a:pt x="608262" y="1635926"/>
                      </a:moveTo>
                      <a:lnTo>
                        <a:pt x="686843" y="1635926"/>
                      </a:lnTo>
                      <a:lnTo>
                        <a:pt x="686843" y="1714507"/>
                      </a:lnTo>
                      <a:lnTo>
                        <a:pt x="608262" y="1714507"/>
                      </a:lnTo>
                      <a:lnTo>
                        <a:pt x="608262" y="1635926"/>
                      </a:lnTo>
                      <a:close/>
                      <a:moveTo>
                        <a:pt x="693987" y="1635926"/>
                      </a:moveTo>
                      <a:lnTo>
                        <a:pt x="772568" y="1635926"/>
                      </a:lnTo>
                      <a:lnTo>
                        <a:pt x="772568" y="1714507"/>
                      </a:lnTo>
                      <a:lnTo>
                        <a:pt x="693987" y="1714507"/>
                      </a:lnTo>
                      <a:lnTo>
                        <a:pt x="693987" y="1635926"/>
                      </a:lnTo>
                      <a:close/>
                      <a:moveTo>
                        <a:pt x="779712" y="1635926"/>
                      </a:moveTo>
                      <a:lnTo>
                        <a:pt x="858293" y="1635926"/>
                      </a:lnTo>
                      <a:lnTo>
                        <a:pt x="858293" y="1714507"/>
                      </a:lnTo>
                      <a:lnTo>
                        <a:pt x="779712" y="1714507"/>
                      </a:lnTo>
                      <a:lnTo>
                        <a:pt x="779712" y="1635926"/>
                      </a:lnTo>
                      <a:close/>
                      <a:moveTo>
                        <a:pt x="865437" y="1635926"/>
                      </a:moveTo>
                      <a:lnTo>
                        <a:pt x="944018" y="1635926"/>
                      </a:lnTo>
                      <a:lnTo>
                        <a:pt x="944018" y="1714507"/>
                      </a:lnTo>
                      <a:lnTo>
                        <a:pt x="865437" y="1714507"/>
                      </a:lnTo>
                      <a:lnTo>
                        <a:pt x="865437" y="1635926"/>
                      </a:lnTo>
                      <a:close/>
                      <a:moveTo>
                        <a:pt x="951162" y="1635926"/>
                      </a:moveTo>
                      <a:lnTo>
                        <a:pt x="1029743" y="1635926"/>
                      </a:lnTo>
                      <a:lnTo>
                        <a:pt x="1029743" y="1714507"/>
                      </a:lnTo>
                      <a:lnTo>
                        <a:pt x="951162" y="1714507"/>
                      </a:lnTo>
                      <a:lnTo>
                        <a:pt x="951162" y="1635926"/>
                      </a:lnTo>
                      <a:close/>
                      <a:moveTo>
                        <a:pt x="1036887" y="1635926"/>
                      </a:moveTo>
                      <a:lnTo>
                        <a:pt x="1115468" y="1635926"/>
                      </a:lnTo>
                      <a:lnTo>
                        <a:pt x="1115468" y="1714507"/>
                      </a:lnTo>
                      <a:lnTo>
                        <a:pt x="1036887" y="1714507"/>
                      </a:lnTo>
                      <a:lnTo>
                        <a:pt x="1036887" y="1635926"/>
                      </a:lnTo>
                      <a:close/>
                      <a:moveTo>
                        <a:pt x="1122612" y="1635926"/>
                      </a:moveTo>
                      <a:lnTo>
                        <a:pt x="1201193" y="1635926"/>
                      </a:lnTo>
                      <a:lnTo>
                        <a:pt x="1201193" y="1714507"/>
                      </a:lnTo>
                      <a:lnTo>
                        <a:pt x="1122612" y="1714507"/>
                      </a:lnTo>
                      <a:lnTo>
                        <a:pt x="1122612" y="1635926"/>
                      </a:lnTo>
                      <a:close/>
                      <a:moveTo>
                        <a:pt x="1122612" y="1628782"/>
                      </a:moveTo>
                      <a:lnTo>
                        <a:pt x="1122612" y="1550201"/>
                      </a:lnTo>
                      <a:lnTo>
                        <a:pt x="1201193" y="1550201"/>
                      </a:lnTo>
                      <a:lnTo>
                        <a:pt x="1201193" y="1628782"/>
                      </a:lnTo>
                      <a:lnTo>
                        <a:pt x="1122612" y="1628782"/>
                      </a:lnTo>
                      <a:close/>
                      <a:moveTo>
                        <a:pt x="1208337" y="1550201"/>
                      </a:moveTo>
                      <a:lnTo>
                        <a:pt x="1286918" y="1550201"/>
                      </a:lnTo>
                      <a:lnTo>
                        <a:pt x="1286918" y="1628782"/>
                      </a:lnTo>
                      <a:lnTo>
                        <a:pt x="1208337" y="1628782"/>
                      </a:lnTo>
                      <a:lnTo>
                        <a:pt x="1208337" y="1550201"/>
                      </a:lnTo>
                      <a:close/>
                      <a:moveTo>
                        <a:pt x="1208337" y="1543057"/>
                      </a:moveTo>
                      <a:lnTo>
                        <a:pt x="1208337" y="1464476"/>
                      </a:lnTo>
                      <a:lnTo>
                        <a:pt x="1286918" y="1464476"/>
                      </a:lnTo>
                      <a:lnTo>
                        <a:pt x="1286918" y="1543057"/>
                      </a:lnTo>
                      <a:lnTo>
                        <a:pt x="1208337" y="1543057"/>
                      </a:lnTo>
                      <a:close/>
                      <a:moveTo>
                        <a:pt x="1208337" y="1457332"/>
                      </a:moveTo>
                      <a:lnTo>
                        <a:pt x="1208337" y="1378751"/>
                      </a:lnTo>
                      <a:lnTo>
                        <a:pt x="1286918" y="1378751"/>
                      </a:lnTo>
                      <a:lnTo>
                        <a:pt x="1286918" y="1457332"/>
                      </a:lnTo>
                      <a:lnTo>
                        <a:pt x="1208337" y="1457332"/>
                      </a:lnTo>
                      <a:close/>
                      <a:moveTo>
                        <a:pt x="1208337" y="1371607"/>
                      </a:moveTo>
                      <a:lnTo>
                        <a:pt x="1208337" y="1293026"/>
                      </a:lnTo>
                      <a:lnTo>
                        <a:pt x="1286918" y="1293026"/>
                      </a:lnTo>
                      <a:lnTo>
                        <a:pt x="1286918" y="1371607"/>
                      </a:lnTo>
                      <a:lnTo>
                        <a:pt x="1208337" y="1371607"/>
                      </a:lnTo>
                      <a:close/>
                      <a:moveTo>
                        <a:pt x="1208337" y="1285882"/>
                      </a:moveTo>
                      <a:lnTo>
                        <a:pt x="1208337" y="1207301"/>
                      </a:lnTo>
                      <a:lnTo>
                        <a:pt x="1286918" y="1207301"/>
                      </a:lnTo>
                      <a:lnTo>
                        <a:pt x="1286918" y="1285882"/>
                      </a:lnTo>
                      <a:lnTo>
                        <a:pt x="1208337" y="1285882"/>
                      </a:lnTo>
                      <a:close/>
                      <a:moveTo>
                        <a:pt x="1208337" y="1200157"/>
                      </a:moveTo>
                      <a:lnTo>
                        <a:pt x="1208337" y="1121576"/>
                      </a:lnTo>
                      <a:lnTo>
                        <a:pt x="1286918" y="1121576"/>
                      </a:lnTo>
                      <a:lnTo>
                        <a:pt x="1286918" y="1200157"/>
                      </a:lnTo>
                      <a:lnTo>
                        <a:pt x="1208337" y="1200157"/>
                      </a:lnTo>
                      <a:close/>
                      <a:moveTo>
                        <a:pt x="1208337" y="1114432"/>
                      </a:moveTo>
                      <a:lnTo>
                        <a:pt x="1208337" y="1035851"/>
                      </a:lnTo>
                      <a:lnTo>
                        <a:pt x="1286918" y="1035851"/>
                      </a:lnTo>
                      <a:lnTo>
                        <a:pt x="1286918" y="1114432"/>
                      </a:lnTo>
                      <a:lnTo>
                        <a:pt x="1208337" y="1114432"/>
                      </a:lnTo>
                      <a:close/>
                      <a:moveTo>
                        <a:pt x="1208337" y="1028707"/>
                      </a:moveTo>
                      <a:lnTo>
                        <a:pt x="1208337" y="950126"/>
                      </a:lnTo>
                      <a:lnTo>
                        <a:pt x="1286918" y="950126"/>
                      </a:lnTo>
                      <a:lnTo>
                        <a:pt x="1286918" y="1028707"/>
                      </a:lnTo>
                      <a:lnTo>
                        <a:pt x="1208337" y="1028707"/>
                      </a:lnTo>
                      <a:close/>
                      <a:moveTo>
                        <a:pt x="1208337" y="942982"/>
                      </a:moveTo>
                      <a:lnTo>
                        <a:pt x="1208337" y="864401"/>
                      </a:lnTo>
                      <a:lnTo>
                        <a:pt x="1286918" y="864401"/>
                      </a:lnTo>
                      <a:lnTo>
                        <a:pt x="1286918" y="942982"/>
                      </a:lnTo>
                      <a:lnTo>
                        <a:pt x="1208337" y="942982"/>
                      </a:lnTo>
                      <a:close/>
                      <a:moveTo>
                        <a:pt x="1208337" y="857257"/>
                      </a:moveTo>
                      <a:lnTo>
                        <a:pt x="1208337" y="778676"/>
                      </a:lnTo>
                      <a:lnTo>
                        <a:pt x="1286918" y="778676"/>
                      </a:lnTo>
                      <a:lnTo>
                        <a:pt x="1286918" y="857257"/>
                      </a:lnTo>
                      <a:lnTo>
                        <a:pt x="1208337" y="857257"/>
                      </a:lnTo>
                      <a:close/>
                      <a:moveTo>
                        <a:pt x="1208337" y="771532"/>
                      </a:moveTo>
                      <a:lnTo>
                        <a:pt x="1208337" y="692951"/>
                      </a:lnTo>
                      <a:lnTo>
                        <a:pt x="1286918" y="692951"/>
                      </a:lnTo>
                      <a:lnTo>
                        <a:pt x="1286918" y="771532"/>
                      </a:lnTo>
                      <a:lnTo>
                        <a:pt x="1208337" y="771532"/>
                      </a:lnTo>
                      <a:close/>
                      <a:moveTo>
                        <a:pt x="1208337" y="685807"/>
                      </a:moveTo>
                      <a:lnTo>
                        <a:pt x="1208337" y="607226"/>
                      </a:lnTo>
                      <a:lnTo>
                        <a:pt x="1286918" y="607226"/>
                      </a:lnTo>
                      <a:lnTo>
                        <a:pt x="1286918" y="685807"/>
                      </a:lnTo>
                      <a:lnTo>
                        <a:pt x="1208337" y="685807"/>
                      </a:lnTo>
                      <a:close/>
                      <a:moveTo>
                        <a:pt x="1208337" y="600075"/>
                      </a:moveTo>
                      <a:lnTo>
                        <a:pt x="1208337" y="521494"/>
                      </a:lnTo>
                      <a:lnTo>
                        <a:pt x="1286918" y="521494"/>
                      </a:lnTo>
                      <a:lnTo>
                        <a:pt x="1286918" y="600075"/>
                      </a:lnTo>
                      <a:lnTo>
                        <a:pt x="1208337" y="600075"/>
                      </a:lnTo>
                      <a:close/>
                      <a:moveTo>
                        <a:pt x="1208337" y="514350"/>
                      </a:moveTo>
                      <a:lnTo>
                        <a:pt x="1208337" y="435769"/>
                      </a:lnTo>
                      <a:lnTo>
                        <a:pt x="1286918" y="435769"/>
                      </a:lnTo>
                      <a:lnTo>
                        <a:pt x="1286918" y="514350"/>
                      </a:lnTo>
                      <a:lnTo>
                        <a:pt x="1208337" y="514350"/>
                      </a:lnTo>
                      <a:close/>
                      <a:moveTo>
                        <a:pt x="1208337" y="428625"/>
                      </a:moveTo>
                      <a:lnTo>
                        <a:pt x="1208337" y="350044"/>
                      </a:lnTo>
                      <a:lnTo>
                        <a:pt x="1286918" y="350044"/>
                      </a:lnTo>
                      <a:lnTo>
                        <a:pt x="1286918" y="428625"/>
                      </a:lnTo>
                      <a:lnTo>
                        <a:pt x="1208337" y="428625"/>
                      </a:lnTo>
                      <a:close/>
                      <a:moveTo>
                        <a:pt x="1208337" y="342900"/>
                      </a:moveTo>
                      <a:lnTo>
                        <a:pt x="1208337" y="264319"/>
                      </a:lnTo>
                      <a:lnTo>
                        <a:pt x="1286918" y="264319"/>
                      </a:lnTo>
                      <a:lnTo>
                        <a:pt x="1286918" y="342900"/>
                      </a:lnTo>
                      <a:lnTo>
                        <a:pt x="1208337" y="342900"/>
                      </a:lnTo>
                      <a:close/>
                      <a:moveTo>
                        <a:pt x="1208337" y="257175"/>
                      </a:moveTo>
                      <a:lnTo>
                        <a:pt x="1208337" y="178594"/>
                      </a:lnTo>
                      <a:lnTo>
                        <a:pt x="1286918" y="178594"/>
                      </a:lnTo>
                      <a:lnTo>
                        <a:pt x="1286918" y="257175"/>
                      </a:lnTo>
                      <a:lnTo>
                        <a:pt x="1208337" y="257175"/>
                      </a:lnTo>
                      <a:close/>
                      <a:moveTo>
                        <a:pt x="1208337" y="171450"/>
                      </a:moveTo>
                      <a:lnTo>
                        <a:pt x="1208337" y="92869"/>
                      </a:lnTo>
                      <a:lnTo>
                        <a:pt x="1286918" y="92869"/>
                      </a:lnTo>
                      <a:lnTo>
                        <a:pt x="1286918" y="171450"/>
                      </a:lnTo>
                      <a:lnTo>
                        <a:pt x="1208337" y="171450"/>
                      </a:lnTo>
                      <a:close/>
                      <a:moveTo>
                        <a:pt x="1201193" y="171450"/>
                      </a:moveTo>
                      <a:lnTo>
                        <a:pt x="1122612" y="171450"/>
                      </a:lnTo>
                      <a:lnTo>
                        <a:pt x="1122612" y="92869"/>
                      </a:lnTo>
                      <a:lnTo>
                        <a:pt x="1201193" y="92869"/>
                      </a:lnTo>
                      <a:lnTo>
                        <a:pt x="1201193" y="171450"/>
                      </a:lnTo>
                      <a:close/>
                      <a:moveTo>
                        <a:pt x="1115468" y="171450"/>
                      </a:moveTo>
                      <a:lnTo>
                        <a:pt x="1036887" y="171450"/>
                      </a:lnTo>
                      <a:lnTo>
                        <a:pt x="1036887" y="92869"/>
                      </a:lnTo>
                      <a:lnTo>
                        <a:pt x="1115468" y="92869"/>
                      </a:lnTo>
                      <a:lnTo>
                        <a:pt x="1115468" y="171450"/>
                      </a:lnTo>
                      <a:close/>
                      <a:moveTo>
                        <a:pt x="1029743" y="171450"/>
                      </a:moveTo>
                      <a:lnTo>
                        <a:pt x="951162" y="171450"/>
                      </a:lnTo>
                      <a:lnTo>
                        <a:pt x="951162" y="92869"/>
                      </a:lnTo>
                      <a:lnTo>
                        <a:pt x="1029743" y="92869"/>
                      </a:lnTo>
                      <a:lnTo>
                        <a:pt x="1029743" y="171450"/>
                      </a:lnTo>
                      <a:close/>
                      <a:moveTo>
                        <a:pt x="944018" y="171450"/>
                      </a:moveTo>
                      <a:lnTo>
                        <a:pt x="865437" y="171450"/>
                      </a:lnTo>
                      <a:lnTo>
                        <a:pt x="865437" y="92869"/>
                      </a:lnTo>
                      <a:lnTo>
                        <a:pt x="944018" y="92869"/>
                      </a:lnTo>
                      <a:lnTo>
                        <a:pt x="944018" y="171450"/>
                      </a:lnTo>
                      <a:close/>
                      <a:moveTo>
                        <a:pt x="858293" y="171450"/>
                      </a:moveTo>
                      <a:lnTo>
                        <a:pt x="779712" y="171450"/>
                      </a:lnTo>
                      <a:lnTo>
                        <a:pt x="779712" y="92869"/>
                      </a:lnTo>
                      <a:lnTo>
                        <a:pt x="858293" y="92869"/>
                      </a:lnTo>
                      <a:lnTo>
                        <a:pt x="858293" y="171450"/>
                      </a:lnTo>
                      <a:close/>
                      <a:moveTo>
                        <a:pt x="772568" y="171450"/>
                      </a:moveTo>
                      <a:lnTo>
                        <a:pt x="693987" y="171450"/>
                      </a:lnTo>
                      <a:lnTo>
                        <a:pt x="693987" y="92869"/>
                      </a:lnTo>
                      <a:lnTo>
                        <a:pt x="772568" y="92869"/>
                      </a:lnTo>
                      <a:lnTo>
                        <a:pt x="772568" y="171450"/>
                      </a:lnTo>
                      <a:close/>
                      <a:moveTo>
                        <a:pt x="686843" y="171450"/>
                      </a:moveTo>
                      <a:lnTo>
                        <a:pt x="608262" y="171450"/>
                      </a:lnTo>
                      <a:lnTo>
                        <a:pt x="608262" y="92869"/>
                      </a:lnTo>
                      <a:lnTo>
                        <a:pt x="686843" y="92869"/>
                      </a:lnTo>
                      <a:lnTo>
                        <a:pt x="686843" y="171450"/>
                      </a:lnTo>
                      <a:close/>
                      <a:moveTo>
                        <a:pt x="601118" y="171450"/>
                      </a:moveTo>
                      <a:lnTo>
                        <a:pt x="522537" y="171450"/>
                      </a:lnTo>
                      <a:lnTo>
                        <a:pt x="522537" y="92869"/>
                      </a:lnTo>
                      <a:lnTo>
                        <a:pt x="601118" y="92869"/>
                      </a:lnTo>
                      <a:lnTo>
                        <a:pt x="601118" y="171450"/>
                      </a:lnTo>
                      <a:close/>
                      <a:moveTo>
                        <a:pt x="515393" y="171450"/>
                      </a:moveTo>
                      <a:lnTo>
                        <a:pt x="436812" y="171450"/>
                      </a:lnTo>
                      <a:lnTo>
                        <a:pt x="436812" y="92869"/>
                      </a:lnTo>
                      <a:lnTo>
                        <a:pt x="515393" y="92869"/>
                      </a:lnTo>
                      <a:lnTo>
                        <a:pt x="515393" y="171450"/>
                      </a:lnTo>
                      <a:close/>
                      <a:moveTo>
                        <a:pt x="429668" y="171450"/>
                      </a:moveTo>
                      <a:lnTo>
                        <a:pt x="351087" y="171450"/>
                      </a:lnTo>
                      <a:lnTo>
                        <a:pt x="351087" y="92869"/>
                      </a:lnTo>
                      <a:lnTo>
                        <a:pt x="429668" y="92869"/>
                      </a:lnTo>
                      <a:lnTo>
                        <a:pt x="429668" y="171450"/>
                      </a:lnTo>
                      <a:close/>
                      <a:moveTo>
                        <a:pt x="343943" y="171450"/>
                      </a:moveTo>
                      <a:lnTo>
                        <a:pt x="265362" y="171450"/>
                      </a:lnTo>
                      <a:lnTo>
                        <a:pt x="265362" y="92869"/>
                      </a:lnTo>
                      <a:lnTo>
                        <a:pt x="343943" y="92869"/>
                      </a:lnTo>
                      <a:lnTo>
                        <a:pt x="343943" y="171450"/>
                      </a:lnTo>
                      <a:close/>
                      <a:moveTo>
                        <a:pt x="258218" y="171450"/>
                      </a:moveTo>
                      <a:lnTo>
                        <a:pt x="179637" y="171450"/>
                      </a:lnTo>
                      <a:lnTo>
                        <a:pt x="179637" y="92869"/>
                      </a:lnTo>
                      <a:lnTo>
                        <a:pt x="258218" y="92869"/>
                      </a:lnTo>
                      <a:lnTo>
                        <a:pt x="258218" y="171450"/>
                      </a:lnTo>
                      <a:close/>
                      <a:moveTo>
                        <a:pt x="258218" y="178594"/>
                      </a:moveTo>
                      <a:lnTo>
                        <a:pt x="258218" y="257175"/>
                      </a:lnTo>
                      <a:lnTo>
                        <a:pt x="179637" y="257175"/>
                      </a:lnTo>
                      <a:lnTo>
                        <a:pt x="179637" y="178594"/>
                      </a:lnTo>
                      <a:lnTo>
                        <a:pt x="258218" y="178594"/>
                      </a:lnTo>
                      <a:close/>
                      <a:moveTo>
                        <a:pt x="172493" y="257175"/>
                      </a:moveTo>
                      <a:lnTo>
                        <a:pt x="93912" y="257175"/>
                      </a:lnTo>
                      <a:lnTo>
                        <a:pt x="93912" y="178594"/>
                      </a:lnTo>
                      <a:lnTo>
                        <a:pt x="172493" y="178594"/>
                      </a:lnTo>
                      <a:lnTo>
                        <a:pt x="172493" y="257175"/>
                      </a:lnTo>
                      <a:close/>
                      <a:moveTo>
                        <a:pt x="172493" y="264319"/>
                      </a:moveTo>
                      <a:lnTo>
                        <a:pt x="172493" y="342900"/>
                      </a:lnTo>
                      <a:lnTo>
                        <a:pt x="93912" y="342900"/>
                      </a:lnTo>
                      <a:lnTo>
                        <a:pt x="93912" y="264319"/>
                      </a:lnTo>
                      <a:lnTo>
                        <a:pt x="172493" y="264319"/>
                      </a:lnTo>
                      <a:close/>
                      <a:moveTo>
                        <a:pt x="172493" y="350044"/>
                      </a:moveTo>
                      <a:lnTo>
                        <a:pt x="172493" y="428625"/>
                      </a:lnTo>
                      <a:lnTo>
                        <a:pt x="93912" y="428625"/>
                      </a:lnTo>
                      <a:lnTo>
                        <a:pt x="93912" y="350044"/>
                      </a:lnTo>
                      <a:lnTo>
                        <a:pt x="172493" y="350044"/>
                      </a:lnTo>
                      <a:close/>
                      <a:moveTo>
                        <a:pt x="172493" y="435769"/>
                      </a:moveTo>
                      <a:lnTo>
                        <a:pt x="172493" y="514350"/>
                      </a:lnTo>
                      <a:lnTo>
                        <a:pt x="93912" y="514350"/>
                      </a:lnTo>
                      <a:lnTo>
                        <a:pt x="93912" y="435769"/>
                      </a:lnTo>
                      <a:lnTo>
                        <a:pt x="172493" y="435769"/>
                      </a:lnTo>
                      <a:close/>
                      <a:moveTo>
                        <a:pt x="172493" y="521494"/>
                      </a:moveTo>
                      <a:lnTo>
                        <a:pt x="172493" y="600075"/>
                      </a:lnTo>
                      <a:lnTo>
                        <a:pt x="93912" y="600075"/>
                      </a:lnTo>
                      <a:lnTo>
                        <a:pt x="93912" y="521494"/>
                      </a:lnTo>
                      <a:lnTo>
                        <a:pt x="172493" y="521494"/>
                      </a:lnTo>
                      <a:close/>
                      <a:moveTo>
                        <a:pt x="172493" y="607219"/>
                      </a:moveTo>
                      <a:lnTo>
                        <a:pt x="172493" y="685800"/>
                      </a:lnTo>
                      <a:lnTo>
                        <a:pt x="93912" y="685800"/>
                      </a:lnTo>
                      <a:lnTo>
                        <a:pt x="93912" y="607219"/>
                      </a:lnTo>
                      <a:lnTo>
                        <a:pt x="172493" y="607219"/>
                      </a:lnTo>
                      <a:close/>
                      <a:moveTo>
                        <a:pt x="172493" y="692951"/>
                      </a:moveTo>
                      <a:lnTo>
                        <a:pt x="172493" y="771532"/>
                      </a:lnTo>
                      <a:lnTo>
                        <a:pt x="93912" y="771532"/>
                      </a:lnTo>
                      <a:lnTo>
                        <a:pt x="93912" y="692951"/>
                      </a:lnTo>
                      <a:lnTo>
                        <a:pt x="172493" y="692951"/>
                      </a:lnTo>
                      <a:close/>
                      <a:moveTo>
                        <a:pt x="172493" y="778676"/>
                      </a:moveTo>
                      <a:lnTo>
                        <a:pt x="172493" y="857257"/>
                      </a:lnTo>
                      <a:lnTo>
                        <a:pt x="93912" y="857257"/>
                      </a:lnTo>
                      <a:lnTo>
                        <a:pt x="93912" y="778676"/>
                      </a:lnTo>
                      <a:lnTo>
                        <a:pt x="172493" y="778676"/>
                      </a:lnTo>
                      <a:close/>
                      <a:moveTo>
                        <a:pt x="172493" y="864401"/>
                      </a:moveTo>
                      <a:lnTo>
                        <a:pt x="172493" y="942982"/>
                      </a:lnTo>
                      <a:lnTo>
                        <a:pt x="93912" y="942982"/>
                      </a:lnTo>
                      <a:lnTo>
                        <a:pt x="93912" y="864401"/>
                      </a:lnTo>
                      <a:lnTo>
                        <a:pt x="172493" y="864401"/>
                      </a:lnTo>
                      <a:close/>
                      <a:moveTo>
                        <a:pt x="172493" y="950126"/>
                      </a:moveTo>
                      <a:lnTo>
                        <a:pt x="172493" y="1028707"/>
                      </a:lnTo>
                      <a:lnTo>
                        <a:pt x="93912" y="1028707"/>
                      </a:lnTo>
                      <a:lnTo>
                        <a:pt x="93912" y="950126"/>
                      </a:lnTo>
                      <a:lnTo>
                        <a:pt x="172493" y="950126"/>
                      </a:lnTo>
                      <a:close/>
                      <a:moveTo>
                        <a:pt x="172493" y="1035851"/>
                      </a:moveTo>
                      <a:lnTo>
                        <a:pt x="172493" y="1114432"/>
                      </a:lnTo>
                      <a:lnTo>
                        <a:pt x="93912" y="1114432"/>
                      </a:lnTo>
                      <a:lnTo>
                        <a:pt x="93912" y="1035851"/>
                      </a:lnTo>
                      <a:lnTo>
                        <a:pt x="172493" y="1035851"/>
                      </a:lnTo>
                      <a:close/>
                      <a:moveTo>
                        <a:pt x="172493" y="1121576"/>
                      </a:moveTo>
                      <a:lnTo>
                        <a:pt x="172493" y="1200157"/>
                      </a:lnTo>
                      <a:lnTo>
                        <a:pt x="93912" y="1200157"/>
                      </a:lnTo>
                      <a:lnTo>
                        <a:pt x="93912" y="1121576"/>
                      </a:lnTo>
                      <a:lnTo>
                        <a:pt x="172493" y="1121576"/>
                      </a:lnTo>
                      <a:close/>
                      <a:moveTo>
                        <a:pt x="172493" y="1207301"/>
                      </a:moveTo>
                      <a:lnTo>
                        <a:pt x="172493" y="1285882"/>
                      </a:lnTo>
                      <a:lnTo>
                        <a:pt x="93912" y="1285882"/>
                      </a:lnTo>
                      <a:lnTo>
                        <a:pt x="93912" y="1207301"/>
                      </a:lnTo>
                      <a:lnTo>
                        <a:pt x="172493" y="1207301"/>
                      </a:lnTo>
                      <a:close/>
                      <a:moveTo>
                        <a:pt x="172493" y="1293026"/>
                      </a:moveTo>
                      <a:lnTo>
                        <a:pt x="172493" y="1371607"/>
                      </a:lnTo>
                      <a:lnTo>
                        <a:pt x="93912" y="1371607"/>
                      </a:lnTo>
                      <a:lnTo>
                        <a:pt x="93912" y="1293026"/>
                      </a:lnTo>
                      <a:lnTo>
                        <a:pt x="172493" y="1293026"/>
                      </a:lnTo>
                      <a:close/>
                      <a:moveTo>
                        <a:pt x="172493" y="1378751"/>
                      </a:moveTo>
                      <a:lnTo>
                        <a:pt x="172493" y="1457332"/>
                      </a:lnTo>
                      <a:lnTo>
                        <a:pt x="93912" y="1457332"/>
                      </a:lnTo>
                      <a:lnTo>
                        <a:pt x="93912" y="1378751"/>
                      </a:lnTo>
                      <a:lnTo>
                        <a:pt x="172493" y="1378751"/>
                      </a:lnTo>
                      <a:close/>
                      <a:moveTo>
                        <a:pt x="172493" y="1464476"/>
                      </a:moveTo>
                      <a:lnTo>
                        <a:pt x="172493" y="1543057"/>
                      </a:lnTo>
                      <a:lnTo>
                        <a:pt x="93912" y="1543057"/>
                      </a:lnTo>
                      <a:lnTo>
                        <a:pt x="93912" y="1464476"/>
                      </a:lnTo>
                      <a:lnTo>
                        <a:pt x="172493" y="1464476"/>
                      </a:lnTo>
                      <a:close/>
                      <a:moveTo>
                        <a:pt x="172493" y="1550201"/>
                      </a:moveTo>
                      <a:lnTo>
                        <a:pt x="172493" y="1628782"/>
                      </a:lnTo>
                      <a:lnTo>
                        <a:pt x="93912" y="1628782"/>
                      </a:lnTo>
                      <a:lnTo>
                        <a:pt x="93912" y="1550201"/>
                      </a:lnTo>
                      <a:lnTo>
                        <a:pt x="172493" y="1550201"/>
                      </a:lnTo>
                      <a:close/>
                      <a:moveTo>
                        <a:pt x="172493" y="1635926"/>
                      </a:moveTo>
                      <a:lnTo>
                        <a:pt x="172493" y="1714507"/>
                      </a:lnTo>
                      <a:lnTo>
                        <a:pt x="93912" y="1714507"/>
                      </a:lnTo>
                      <a:lnTo>
                        <a:pt x="93912" y="1635926"/>
                      </a:lnTo>
                      <a:lnTo>
                        <a:pt x="172493" y="1635926"/>
                      </a:lnTo>
                      <a:close/>
                      <a:moveTo>
                        <a:pt x="179637" y="1635926"/>
                      </a:moveTo>
                      <a:lnTo>
                        <a:pt x="258218" y="1635926"/>
                      </a:lnTo>
                      <a:lnTo>
                        <a:pt x="258218" y="1714507"/>
                      </a:lnTo>
                      <a:lnTo>
                        <a:pt x="179637" y="1714507"/>
                      </a:lnTo>
                      <a:lnTo>
                        <a:pt x="179637" y="1635926"/>
                      </a:lnTo>
                      <a:close/>
                      <a:moveTo>
                        <a:pt x="258218" y="1721651"/>
                      </a:moveTo>
                      <a:lnTo>
                        <a:pt x="258218" y="1800232"/>
                      </a:lnTo>
                      <a:lnTo>
                        <a:pt x="179637" y="1800232"/>
                      </a:lnTo>
                      <a:lnTo>
                        <a:pt x="179637" y="1721651"/>
                      </a:lnTo>
                      <a:lnTo>
                        <a:pt x="258218" y="1721651"/>
                      </a:lnTo>
                      <a:close/>
                      <a:moveTo>
                        <a:pt x="265362" y="1721651"/>
                      </a:moveTo>
                      <a:lnTo>
                        <a:pt x="343943" y="1721651"/>
                      </a:lnTo>
                      <a:lnTo>
                        <a:pt x="343943" y="1800232"/>
                      </a:lnTo>
                      <a:lnTo>
                        <a:pt x="265362" y="1800232"/>
                      </a:lnTo>
                      <a:lnTo>
                        <a:pt x="265362" y="1721651"/>
                      </a:lnTo>
                      <a:close/>
                      <a:moveTo>
                        <a:pt x="351087" y="1721651"/>
                      </a:moveTo>
                      <a:lnTo>
                        <a:pt x="429668" y="1721651"/>
                      </a:lnTo>
                      <a:lnTo>
                        <a:pt x="429668" y="1800232"/>
                      </a:lnTo>
                      <a:lnTo>
                        <a:pt x="351087" y="1800232"/>
                      </a:lnTo>
                      <a:lnTo>
                        <a:pt x="351087" y="1721651"/>
                      </a:lnTo>
                      <a:close/>
                      <a:moveTo>
                        <a:pt x="436812" y="1721651"/>
                      </a:moveTo>
                      <a:lnTo>
                        <a:pt x="515393" y="1721651"/>
                      </a:lnTo>
                      <a:lnTo>
                        <a:pt x="515393" y="1800232"/>
                      </a:lnTo>
                      <a:lnTo>
                        <a:pt x="436812" y="1800232"/>
                      </a:lnTo>
                      <a:lnTo>
                        <a:pt x="436812" y="1721651"/>
                      </a:lnTo>
                      <a:close/>
                      <a:moveTo>
                        <a:pt x="522537" y="1721651"/>
                      </a:moveTo>
                      <a:lnTo>
                        <a:pt x="601118" y="1721651"/>
                      </a:lnTo>
                      <a:lnTo>
                        <a:pt x="601118" y="1800232"/>
                      </a:lnTo>
                      <a:lnTo>
                        <a:pt x="522537" y="1800232"/>
                      </a:lnTo>
                      <a:lnTo>
                        <a:pt x="522537" y="1721651"/>
                      </a:lnTo>
                      <a:close/>
                      <a:moveTo>
                        <a:pt x="608262" y="1721651"/>
                      </a:moveTo>
                      <a:lnTo>
                        <a:pt x="686843" y="1721651"/>
                      </a:lnTo>
                      <a:lnTo>
                        <a:pt x="686843" y="1800232"/>
                      </a:lnTo>
                      <a:lnTo>
                        <a:pt x="608262" y="1800232"/>
                      </a:lnTo>
                      <a:lnTo>
                        <a:pt x="608262" y="1721651"/>
                      </a:lnTo>
                      <a:close/>
                      <a:moveTo>
                        <a:pt x="693987" y="1721651"/>
                      </a:moveTo>
                      <a:lnTo>
                        <a:pt x="772568" y="1721651"/>
                      </a:lnTo>
                      <a:lnTo>
                        <a:pt x="772568" y="1800232"/>
                      </a:lnTo>
                      <a:lnTo>
                        <a:pt x="693987" y="1800232"/>
                      </a:lnTo>
                      <a:lnTo>
                        <a:pt x="693987" y="1721651"/>
                      </a:lnTo>
                      <a:close/>
                      <a:moveTo>
                        <a:pt x="779712" y="1721651"/>
                      </a:moveTo>
                      <a:lnTo>
                        <a:pt x="858293" y="1721651"/>
                      </a:lnTo>
                      <a:lnTo>
                        <a:pt x="858293" y="1800232"/>
                      </a:lnTo>
                      <a:lnTo>
                        <a:pt x="779712" y="1800232"/>
                      </a:lnTo>
                      <a:lnTo>
                        <a:pt x="779712" y="1721651"/>
                      </a:lnTo>
                      <a:close/>
                      <a:moveTo>
                        <a:pt x="865437" y="1721651"/>
                      </a:moveTo>
                      <a:lnTo>
                        <a:pt x="944018" y="1721651"/>
                      </a:lnTo>
                      <a:lnTo>
                        <a:pt x="944018" y="1800232"/>
                      </a:lnTo>
                      <a:lnTo>
                        <a:pt x="865437" y="1800232"/>
                      </a:lnTo>
                      <a:lnTo>
                        <a:pt x="865437" y="1721651"/>
                      </a:lnTo>
                      <a:close/>
                      <a:moveTo>
                        <a:pt x="951162" y="1721651"/>
                      </a:moveTo>
                      <a:lnTo>
                        <a:pt x="1029743" y="1721651"/>
                      </a:lnTo>
                      <a:lnTo>
                        <a:pt x="1029743" y="1800232"/>
                      </a:lnTo>
                      <a:lnTo>
                        <a:pt x="951162" y="1800232"/>
                      </a:lnTo>
                      <a:lnTo>
                        <a:pt x="951162" y="1721651"/>
                      </a:lnTo>
                      <a:close/>
                      <a:moveTo>
                        <a:pt x="1036887" y="1721651"/>
                      </a:moveTo>
                      <a:lnTo>
                        <a:pt x="1115468" y="1721651"/>
                      </a:lnTo>
                      <a:lnTo>
                        <a:pt x="1115468" y="1800232"/>
                      </a:lnTo>
                      <a:lnTo>
                        <a:pt x="1036887" y="1800232"/>
                      </a:lnTo>
                      <a:lnTo>
                        <a:pt x="1036887" y="1721651"/>
                      </a:lnTo>
                      <a:close/>
                      <a:moveTo>
                        <a:pt x="1122612" y="1721651"/>
                      </a:moveTo>
                      <a:lnTo>
                        <a:pt x="1201193" y="1721651"/>
                      </a:lnTo>
                      <a:lnTo>
                        <a:pt x="1201193" y="1800232"/>
                      </a:lnTo>
                      <a:lnTo>
                        <a:pt x="1122612" y="1800232"/>
                      </a:lnTo>
                      <a:lnTo>
                        <a:pt x="1122612" y="1721651"/>
                      </a:lnTo>
                      <a:close/>
                      <a:moveTo>
                        <a:pt x="1208337" y="1721651"/>
                      </a:moveTo>
                      <a:lnTo>
                        <a:pt x="1286918" y="1721651"/>
                      </a:lnTo>
                      <a:lnTo>
                        <a:pt x="1286918" y="1800232"/>
                      </a:lnTo>
                      <a:lnTo>
                        <a:pt x="1208337" y="1800232"/>
                      </a:lnTo>
                      <a:lnTo>
                        <a:pt x="1208337" y="1721651"/>
                      </a:lnTo>
                      <a:close/>
                      <a:moveTo>
                        <a:pt x="1208337" y="1714507"/>
                      </a:moveTo>
                      <a:lnTo>
                        <a:pt x="1208337" y="1635926"/>
                      </a:lnTo>
                      <a:lnTo>
                        <a:pt x="1286918" y="1635926"/>
                      </a:lnTo>
                      <a:lnTo>
                        <a:pt x="1286918" y="1714507"/>
                      </a:lnTo>
                      <a:lnTo>
                        <a:pt x="1208337" y="1714507"/>
                      </a:lnTo>
                      <a:close/>
                      <a:moveTo>
                        <a:pt x="1294062" y="1635926"/>
                      </a:moveTo>
                      <a:lnTo>
                        <a:pt x="1372643" y="1635926"/>
                      </a:lnTo>
                      <a:lnTo>
                        <a:pt x="1372643" y="1714507"/>
                      </a:lnTo>
                      <a:lnTo>
                        <a:pt x="1294062" y="1714507"/>
                      </a:lnTo>
                      <a:lnTo>
                        <a:pt x="1294062" y="1635926"/>
                      </a:lnTo>
                      <a:close/>
                      <a:moveTo>
                        <a:pt x="1294062" y="1628782"/>
                      </a:moveTo>
                      <a:lnTo>
                        <a:pt x="1294062" y="1550201"/>
                      </a:lnTo>
                      <a:lnTo>
                        <a:pt x="1372643" y="1550201"/>
                      </a:lnTo>
                      <a:lnTo>
                        <a:pt x="1372643" y="1628782"/>
                      </a:lnTo>
                      <a:lnTo>
                        <a:pt x="1294062" y="1628782"/>
                      </a:lnTo>
                      <a:close/>
                      <a:moveTo>
                        <a:pt x="1294062" y="1543057"/>
                      </a:moveTo>
                      <a:lnTo>
                        <a:pt x="1294062" y="1464476"/>
                      </a:lnTo>
                      <a:lnTo>
                        <a:pt x="1372643" y="1464476"/>
                      </a:lnTo>
                      <a:lnTo>
                        <a:pt x="1372643" y="1543057"/>
                      </a:lnTo>
                      <a:lnTo>
                        <a:pt x="1294062" y="1543057"/>
                      </a:lnTo>
                      <a:close/>
                      <a:moveTo>
                        <a:pt x="1294062" y="1457332"/>
                      </a:moveTo>
                      <a:lnTo>
                        <a:pt x="1294062" y="1378751"/>
                      </a:lnTo>
                      <a:lnTo>
                        <a:pt x="1372643" y="1378751"/>
                      </a:lnTo>
                      <a:lnTo>
                        <a:pt x="1372643" y="1457332"/>
                      </a:lnTo>
                      <a:lnTo>
                        <a:pt x="1294062" y="1457332"/>
                      </a:lnTo>
                      <a:close/>
                      <a:moveTo>
                        <a:pt x="1294062" y="1371607"/>
                      </a:moveTo>
                      <a:lnTo>
                        <a:pt x="1294062" y="1293026"/>
                      </a:lnTo>
                      <a:lnTo>
                        <a:pt x="1372643" y="1293026"/>
                      </a:lnTo>
                      <a:lnTo>
                        <a:pt x="1372643" y="1371607"/>
                      </a:lnTo>
                      <a:lnTo>
                        <a:pt x="1294062" y="1371607"/>
                      </a:lnTo>
                      <a:close/>
                      <a:moveTo>
                        <a:pt x="1294062" y="1285882"/>
                      </a:moveTo>
                      <a:lnTo>
                        <a:pt x="1294062" y="1207301"/>
                      </a:lnTo>
                      <a:lnTo>
                        <a:pt x="1372643" y="1207301"/>
                      </a:lnTo>
                      <a:lnTo>
                        <a:pt x="1372643" y="1285882"/>
                      </a:lnTo>
                      <a:lnTo>
                        <a:pt x="1294062" y="1285882"/>
                      </a:lnTo>
                      <a:close/>
                      <a:moveTo>
                        <a:pt x="1294062" y="1200157"/>
                      </a:moveTo>
                      <a:lnTo>
                        <a:pt x="1294062" y="1121576"/>
                      </a:lnTo>
                      <a:lnTo>
                        <a:pt x="1372643" y="1121576"/>
                      </a:lnTo>
                      <a:lnTo>
                        <a:pt x="1372643" y="1200157"/>
                      </a:lnTo>
                      <a:lnTo>
                        <a:pt x="1294062" y="1200157"/>
                      </a:lnTo>
                      <a:close/>
                      <a:moveTo>
                        <a:pt x="1294062" y="1114432"/>
                      </a:moveTo>
                      <a:lnTo>
                        <a:pt x="1294062" y="1035851"/>
                      </a:lnTo>
                      <a:lnTo>
                        <a:pt x="1372643" y="1035851"/>
                      </a:lnTo>
                      <a:lnTo>
                        <a:pt x="1372643" y="1114432"/>
                      </a:lnTo>
                      <a:lnTo>
                        <a:pt x="1294062" y="1114432"/>
                      </a:lnTo>
                      <a:close/>
                      <a:moveTo>
                        <a:pt x="1294062" y="1028707"/>
                      </a:moveTo>
                      <a:lnTo>
                        <a:pt x="1294062" y="950126"/>
                      </a:lnTo>
                      <a:lnTo>
                        <a:pt x="1372643" y="950126"/>
                      </a:lnTo>
                      <a:lnTo>
                        <a:pt x="1372643" y="1028707"/>
                      </a:lnTo>
                      <a:lnTo>
                        <a:pt x="1294062" y="1028707"/>
                      </a:lnTo>
                      <a:close/>
                      <a:moveTo>
                        <a:pt x="1294062" y="942982"/>
                      </a:moveTo>
                      <a:lnTo>
                        <a:pt x="1294062" y="864401"/>
                      </a:lnTo>
                      <a:lnTo>
                        <a:pt x="1372643" y="864401"/>
                      </a:lnTo>
                      <a:lnTo>
                        <a:pt x="1372643" y="942982"/>
                      </a:lnTo>
                      <a:lnTo>
                        <a:pt x="1294062" y="942982"/>
                      </a:lnTo>
                      <a:close/>
                      <a:moveTo>
                        <a:pt x="1294062" y="857257"/>
                      </a:moveTo>
                      <a:lnTo>
                        <a:pt x="1294062" y="778676"/>
                      </a:lnTo>
                      <a:lnTo>
                        <a:pt x="1372643" y="778676"/>
                      </a:lnTo>
                      <a:lnTo>
                        <a:pt x="1372643" y="857257"/>
                      </a:lnTo>
                      <a:lnTo>
                        <a:pt x="1294062" y="857257"/>
                      </a:lnTo>
                      <a:close/>
                      <a:moveTo>
                        <a:pt x="1294062" y="771532"/>
                      </a:moveTo>
                      <a:lnTo>
                        <a:pt x="1294062" y="692951"/>
                      </a:lnTo>
                      <a:lnTo>
                        <a:pt x="1372643" y="692951"/>
                      </a:lnTo>
                      <a:lnTo>
                        <a:pt x="1372643" y="771532"/>
                      </a:lnTo>
                      <a:lnTo>
                        <a:pt x="1294062" y="771532"/>
                      </a:lnTo>
                      <a:close/>
                      <a:moveTo>
                        <a:pt x="1294062" y="685807"/>
                      </a:moveTo>
                      <a:lnTo>
                        <a:pt x="1294062" y="607226"/>
                      </a:lnTo>
                      <a:lnTo>
                        <a:pt x="1372643" y="607226"/>
                      </a:lnTo>
                      <a:lnTo>
                        <a:pt x="1372643" y="685807"/>
                      </a:lnTo>
                      <a:lnTo>
                        <a:pt x="1294062" y="685807"/>
                      </a:lnTo>
                      <a:close/>
                      <a:moveTo>
                        <a:pt x="1294062" y="600075"/>
                      </a:moveTo>
                      <a:lnTo>
                        <a:pt x="1294062" y="521494"/>
                      </a:lnTo>
                      <a:lnTo>
                        <a:pt x="1372643" y="521494"/>
                      </a:lnTo>
                      <a:lnTo>
                        <a:pt x="1372643" y="600075"/>
                      </a:lnTo>
                      <a:lnTo>
                        <a:pt x="1294062" y="600075"/>
                      </a:lnTo>
                      <a:close/>
                      <a:moveTo>
                        <a:pt x="1294062" y="514350"/>
                      </a:moveTo>
                      <a:lnTo>
                        <a:pt x="1294062" y="435769"/>
                      </a:lnTo>
                      <a:lnTo>
                        <a:pt x="1372643" y="435769"/>
                      </a:lnTo>
                      <a:lnTo>
                        <a:pt x="1372643" y="514350"/>
                      </a:lnTo>
                      <a:lnTo>
                        <a:pt x="1294062" y="514350"/>
                      </a:lnTo>
                      <a:close/>
                      <a:moveTo>
                        <a:pt x="1294062" y="428625"/>
                      </a:moveTo>
                      <a:lnTo>
                        <a:pt x="1294062" y="350044"/>
                      </a:lnTo>
                      <a:lnTo>
                        <a:pt x="1372643" y="350044"/>
                      </a:lnTo>
                      <a:lnTo>
                        <a:pt x="1372643" y="428625"/>
                      </a:lnTo>
                      <a:lnTo>
                        <a:pt x="1294062" y="428625"/>
                      </a:lnTo>
                      <a:close/>
                      <a:moveTo>
                        <a:pt x="1294062" y="342900"/>
                      </a:moveTo>
                      <a:lnTo>
                        <a:pt x="1294062" y="264319"/>
                      </a:lnTo>
                      <a:lnTo>
                        <a:pt x="1372643" y="264319"/>
                      </a:lnTo>
                      <a:lnTo>
                        <a:pt x="1372643" y="342900"/>
                      </a:lnTo>
                      <a:lnTo>
                        <a:pt x="1294062" y="342900"/>
                      </a:lnTo>
                      <a:close/>
                      <a:moveTo>
                        <a:pt x="1294062" y="257175"/>
                      </a:moveTo>
                      <a:lnTo>
                        <a:pt x="1294062" y="178594"/>
                      </a:lnTo>
                      <a:lnTo>
                        <a:pt x="1372643" y="178594"/>
                      </a:lnTo>
                      <a:lnTo>
                        <a:pt x="1372643" y="257175"/>
                      </a:lnTo>
                      <a:lnTo>
                        <a:pt x="1294062" y="257175"/>
                      </a:lnTo>
                      <a:close/>
                      <a:moveTo>
                        <a:pt x="1294062" y="171450"/>
                      </a:moveTo>
                      <a:lnTo>
                        <a:pt x="1294062" y="92869"/>
                      </a:lnTo>
                      <a:lnTo>
                        <a:pt x="1372643" y="92869"/>
                      </a:lnTo>
                      <a:lnTo>
                        <a:pt x="1372643" y="171450"/>
                      </a:lnTo>
                      <a:lnTo>
                        <a:pt x="1294062" y="171450"/>
                      </a:lnTo>
                      <a:close/>
                      <a:moveTo>
                        <a:pt x="1294062" y="85725"/>
                      </a:moveTo>
                      <a:lnTo>
                        <a:pt x="1294062" y="7144"/>
                      </a:lnTo>
                      <a:lnTo>
                        <a:pt x="1372643" y="7144"/>
                      </a:lnTo>
                      <a:lnTo>
                        <a:pt x="1372643" y="85725"/>
                      </a:lnTo>
                      <a:lnTo>
                        <a:pt x="1294062" y="85725"/>
                      </a:lnTo>
                      <a:close/>
                      <a:moveTo>
                        <a:pt x="1286918" y="85725"/>
                      </a:moveTo>
                      <a:lnTo>
                        <a:pt x="1208337" y="85725"/>
                      </a:lnTo>
                      <a:lnTo>
                        <a:pt x="1208337" y="7144"/>
                      </a:lnTo>
                      <a:lnTo>
                        <a:pt x="1286918" y="7144"/>
                      </a:lnTo>
                      <a:lnTo>
                        <a:pt x="1286918" y="85725"/>
                      </a:lnTo>
                      <a:close/>
                      <a:moveTo>
                        <a:pt x="1201193" y="85725"/>
                      </a:moveTo>
                      <a:lnTo>
                        <a:pt x="1122612" y="85725"/>
                      </a:lnTo>
                      <a:lnTo>
                        <a:pt x="1122612" y="7144"/>
                      </a:lnTo>
                      <a:lnTo>
                        <a:pt x="1201193" y="7144"/>
                      </a:lnTo>
                      <a:lnTo>
                        <a:pt x="1201193" y="85725"/>
                      </a:lnTo>
                      <a:close/>
                      <a:moveTo>
                        <a:pt x="1115468" y="85725"/>
                      </a:moveTo>
                      <a:lnTo>
                        <a:pt x="1036887" y="85725"/>
                      </a:lnTo>
                      <a:lnTo>
                        <a:pt x="1036887" y="7144"/>
                      </a:lnTo>
                      <a:lnTo>
                        <a:pt x="1115468" y="7144"/>
                      </a:lnTo>
                      <a:lnTo>
                        <a:pt x="1115468" y="85725"/>
                      </a:lnTo>
                      <a:close/>
                      <a:moveTo>
                        <a:pt x="1029743" y="85725"/>
                      </a:moveTo>
                      <a:lnTo>
                        <a:pt x="951162" y="85725"/>
                      </a:lnTo>
                      <a:lnTo>
                        <a:pt x="951162" y="7144"/>
                      </a:lnTo>
                      <a:lnTo>
                        <a:pt x="1029743" y="7144"/>
                      </a:lnTo>
                      <a:lnTo>
                        <a:pt x="1029743" y="85725"/>
                      </a:lnTo>
                      <a:close/>
                      <a:moveTo>
                        <a:pt x="944018" y="85725"/>
                      </a:moveTo>
                      <a:lnTo>
                        <a:pt x="865437" y="85725"/>
                      </a:lnTo>
                      <a:lnTo>
                        <a:pt x="865437" y="7144"/>
                      </a:lnTo>
                      <a:lnTo>
                        <a:pt x="944018" y="7144"/>
                      </a:lnTo>
                      <a:lnTo>
                        <a:pt x="944018" y="85725"/>
                      </a:lnTo>
                      <a:close/>
                      <a:moveTo>
                        <a:pt x="858293" y="85725"/>
                      </a:moveTo>
                      <a:lnTo>
                        <a:pt x="779712" y="85725"/>
                      </a:lnTo>
                      <a:lnTo>
                        <a:pt x="779712" y="7144"/>
                      </a:lnTo>
                      <a:lnTo>
                        <a:pt x="858293" y="7144"/>
                      </a:lnTo>
                      <a:lnTo>
                        <a:pt x="858293" y="85725"/>
                      </a:lnTo>
                      <a:close/>
                      <a:moveTo>
                        <a:pt x="772568" y="85725"/>
                      </a:moveTo>
                      <a:lnTo>
                        <a:pt x="693987" y="85725"/>
                      </a:lnTo>
                      <a:lnTo>
                        <a:pt x="693987" y="7144"/>
                      </a:lnTo>
                      <a:lnTo>
                        <a:pt x="772568" y="7144"/>
                      </a:lnTo>
                      <a:lnTo>
                        <a:pt x="772568" y="85725"/>
                      </a:lnTo>
                      <a:close/>
                      <a:moveTo>
                        <a:pt x="686843" y="85725"/>
                      </a:moveTo>
                      <a:lnTo>
                        <a:pt x="608262" y="85725"/>
                      </a:lnTo>
                      <a:lnTo>
                        <a:pt x="608262" y="7144"/>
                      </a:lnTo>
                      <a:lnTo>
                        <a:pt x="686843" y="7144"/>
                      </a:lnTo>
                      <a:lnTo>
                        <a:pt x="686843" y="85725"/>
                      </a:lnTo>
                      <a:close/>
                      <a:moveTo>
                        <a:pt x="601118" y="85725"/>
                      </a:moveTo>
                      <a:lnTo>
                        <a:pt x="522537" y="85725"/>
                      </a:lnTo>
                      <a:lnTo>
                        <a:pt x="522537" y="7144"/>
                      </a:lnTo>
                      <a:lnTo>
                        <a:pt x="601118" y="7144"/>
                      </a:lnTo>
                      <a:lnTo>
                        <a:pt x="601118" y="85725"/>
                      </a:lnTo>
                      <a:close/>
                      <a:moveTo>
                        <a:pt x="515393" y="85725"/>
                      </a:moveTo>
                      <a:lnTo>
                        <a:pt x="436812" y="85725"/>
                      </a:lnTo>
                      <a:lnTo>
                        <a:pt x="436812" y="7144"/>
                      </a:lnTo>
                      <a:lnTo>
                        <a:pt x="515393" y="7144"/>
                      </a:lnTo>
                      <a:lnTo>
                        <a:pt x="515393" y="85725"/>
                      </a:lnTo>
                      <a:close/>
                      <a:moveTo>
                        <a:pt x="429668" y="85725"/>
                      </a:moveTo>
                      <a:lnTo>
                        <a:pt x="351087" y="85725"/>
                      </a:lnTo>
                      <a:lnTo>
                        <a:pt x="351087" y="7144"/>
                      </a:lnTo>
                      <a:lnTo>
                        <a:pt x="429668" y="7144"/>
                      </a:lnTo>
                      <a:lnTo>
                        <a:pt x="429668" y="85725"/>
                      </a:lnTo>
                      <a:close/>
                      <a:moveTo>
                        <a:pt x="343943" y="85725"/>
                      </a:moveTo>
                      <a:lnTo>
                        <a:pt x="265362" y="85725"/>
                      </a:lnTo>
                      <a:lnTo>
                        <a:pt x="265362" y="7144"/>
                      </a:lnTo>
                      <a:lnTo>
                        <a:pt x="343943" y="7144"/>
                      </a:lnTo>
                      <a:lnTo>
                        <a:pt x="343943" y="85725"/>
                      </a:lnTo>
                      <a:close/>
                      <a:moveTo>
                        <a:pt x="258218" y="85725"/>
                      </a:moveTo>
                      <a:lnTo>
                        <a:pt x="179637" y="85725"/>
                      </a:lnTo>
                      <a:lnTo>
                        <a:pt x="179637" y="7144"/>
                      </a:lnTo>
                      <a:lnTo>
                        <a:pt x="258218" y="7144"/>
                      </a:lnTo>
                      <a:lnTo>
                        <a:pt x="258218" y="85725"/>
                      </a:lnTo>
                      <a:close/>
                      <a:moveTo>
                        <a:pt x="172493" y="85725"/>
                      </a:moveTo>
                      <a:lnTo>
                        <a:pt x="93912" y="85725"/>
                      </a:lnTo>
                      <a:lnTo>
                        <a:pt x="93912" y="7144"/>
                      </a:lnTo>
                      <a:lnTo>
                        <a:pt x="172493" y="7144"/>
                      </a:lnTo>
                      <a:lnTo>
                        <a:pt x="172493" y="85725"/>
                      </a:lnTo>
                      <a:close/>
                      <a:moveTo>
                        <a:pt x="172493" y="92869"/>
                      </a:moveTo>
                      <a:lnTo>
                        <a:pt x="172493" y="171450"/>
                      </a:lnTo>
                      <a:lnTo>
                        <a:pt x="93912" y="171450"/>
                      </a:lnTo>
                      <a:lnTo>
                        <a:pt x="93912" y="92869"/>
                      </a:lnTo>
                      <a:lnTo>
                        <a:pt x="172493" y="92869"/>
                      </a:lnTo>
                      <a:close/>
                      <a:moveTo>
                        <a:pt x="86768" y="171450"/>
                      </a:moveTo>
                      <a:lnTo>
                        <a:pt x="7144" y="171450"/>
                      </a:lnTo>
                      <a:lnTo>
                        <a:pt x="7144" y="92869"/>
                      </a:lnTo>
                      <a:lnTo>
                        <a:pt x="86768" y="92869"/>
                      </a:lnTo>
                      <a:lnTo>
                        <a:pt x="86768" y="171450"/>
                      </a:lnTo>
                      <a:close/>
                      <a:moveTo>
                        <a:pt x="7144" y="178594"/>
                      </a:moveTo>
                      <a:lnTo>
                        <a:pt x="86768" y="178594"/>
                      </a:lnTo>
                      <a:lnTo>
                        <a:pt x="86768" y="257175"/>
                      </a:lnTo>
                      <a:lnTo>
                        <a:pt x="7144" y="257175"/>
                      </a:lnTo>
                      <a:lnTo>
                        <a:pt x="7144" y="178594"/>
                      </a:lnTo>
                      <a:close/>
                      <a:moveTo>
                        <a:pt x="86768" y="264319"/>
                      </a:moveTo>
                      <a:lnTo>
                        <a:pt x="86768" y="342900"/>
                      </a:lnTo>
                      <a:lnTo>
                        <a:pt x="7144" y="342900"/>
                      </a:lnTo>
                      <a:lnTo>
                        <a:pt x="7144" y="264319"/>
                      </a:lnTo>
                      <a:lnTo>
                        <a:pt x="86768" y="264319"/>
                      </a:lnTo>
                      <a:close/>
                      <a:moveTo>
                        <a:pt x="7144" y="350044"/>
                      </a:moveTo>
                      <a:lnTo>
                        <a:pt x="86768" y="350044"/>
                      </a:lnTo>
                      <a:lnTo>
                        <a:pt x="86768" y="428625"/>
                      </a:lnTo>
                      <a:lnTo>
                        <a:pt x="7144" y="428625"/>
                      </a:lnTo>
                      <a:lnTo>
                        <a:pt x="7144" y="350044"/>
                      </a:lnTo>
                      <a:close/>
                      <a:moveTo>
                        <a:pt x="86768" y="435769"/>
                      </a:moveTo>
                      <a:lnTo>
                        <a:pt x="86768" y="514350"/>
                      </a:lnTo>
                      <a:lnTo>
                        <a:pt x="7144" y="514350"/>
                      </a:lnTo>
                      <a:lnTo>
                        <a:pt x="7144" y="435769"/>
                      </a:lnTo>
                      <a:lnTo>
                        <a:pt x="86768" y="435769"/>
                      </a:lnTo>
                      <a:close/>
                      <a:moveTo>
                        <a:pt x="7144" y="521494"/>
                      </a:moveTo>
                      <a:lnTo>
                        <a:pt x="86768" y="521494"/>
                      </a:lnTo>
                      <a:lnTo>
                        <a:pt x="86768" y="600075"/>
                      </a:lnTo>
                      <a:lnTo>
                        <a:pt x="7144" y="600075"/>
                      </a:lnTo>
                      <a:lnTo>
                        <a:pt x="7144" y="521494"/>
                      </a:lnTo>
                      <a:close/>
                      <a:moveTo>
                        <a:pt x="86768" y="607219"/>
                      </a:moveTo>
                      <a:lnTo>
                        <a:pt x="86768" y="685800"/>
                      </a:lnTo>
                      <a:lnTo>
                        <a:pt x="7144" y="685800"/>
                      </a:lnTo>
                      <a:lnTo>
                        <a:pt x="7144" y="607219"/>
                      </a:lnTo>
                      <a:lnTo>
                        <a:pt x="86768" y="607219"/>
                      </a:lnTo>
                      <a:close/>
                      <a:moveTo>
                        <a:pt x="7144" y="692951"/>
                      </a:moveTo>
                      <a:lnTo>
                        <a:pt x="86768" y="692951"/>
                      </a:lnTo>
                      <a:lnTo>
                        <a:pt x="86768" y="771532"/>
                      </a:lnTo>
                      <a:lnTo>
                        <a:pt x="7144" y="771532"/>
                      </a:lnTo>
                      <a:lnTo>
                        <a:pt x="7144" y="692951"/>
                      </a:lnTo>
                      <a:close/>
                      <a:moveTo>
                        <a:pt x="86768" y="778676"/>
                      </a:moveTo>
                      <a:lnTo>
                        <a:pt x="86768" y="857257"/>
                      </a:lnTo>
                      <a:lnTo>
                        <a:pt x="7144" y="857257"/>
                      </a:lnTo>
                      <a:lnTo>
                        <a:pt x="7144" y="778676"/>
                      </a:lnTo>
                      <a:lnTo>
                        <a:pt x="86768" y="778676"/>
                      </a:lnTo>
                      <a:close/>
                      <a:moveTo>
                        <a:pt x="7144" y="864401"/>
                      </a:moveTo>
                      <a:lnTo>
                        <a:pt x="86768" y="864401"/>
                      </a:lnTo>
                      <a:lnTo>
                        <a:pt x="86768" y="942982"/>
                      </a:lnTo>
                      <a:lnTo>
                        <a:pt x="7144" y="942982"/>
                      </a:lnTo>
                      <a:lnTo>
                        <a:pt x="7144" y="864401"/>
                      </a:lnTo>
                      <a:close/>
                      <a:moveTo>
                        <a:pt x="86768" y="950126"/>
                      </a:moveTo>
                      <a:lnTo>
                        <a:pt x="86768" y="1028707"/>
                      </a:lnTo>
                      <a:lnTo>
                        <a:pt x="7144" y="1028707"/>
                      </a:lnTo>
                      <a:lnTo>
                        <a:pt x="7144" y="950126"/>
                      </a:lnTo>
                      <a:lnTo>
                        <a:pt x="86768" y="950126"/>
                      </a:lnTo>
                      <a:close/>
                      <a:moveTo>
                        <a:pt x="7144" y="1035851"/>
                      </a:moveTo>
                      <a:lnTo>
                        <a:pt x="86768" y="1035851"/>
                      </a:lnTo>
                      <a:lnTo>
                        <a:pt x="86768" y="1114432"/>
                      </a:lnTo>
                      <a:lnTo>
                        <a:pt x="7144" y="1114432"/>
                      </a:lnTo>
                      <a:lnTo>
                        <a:pt x="7144" y="1035851"/>
                      </a:lnTo>
                      <a:close/>
                      <a:moveTo>
                        <a:pt x="86768" y="1121576"/>
                      </a:moveTo>
                      <a:lnTo>
                        <a:pt x="86768" y="1200157"/>
                      </a:lnTo>
                      <a:lnTo>
                        <a:pt x="7144" y="1200157"/>
                      </a:lnTo>
                      <a:lnTo>
                        <a:pt x="7144" y="1121576"/>
                      </a:lnTo>
                      <a:lnTo>
                        <a:pt x="86768" y="1121576"/>
                      </a:lnTo>
                      <a:close/>
                      <a:moveTo>
                        <a:pt x="7144" y="1207301"/>
                      </a:moveTo>
                      <a:lnTo>
                        <a:pt x="86768" y="1207301"/>
                      </a:lnTo>
                      <a:lnTo>
                        <a:pt x="86768" y="1285882"/>
                      </a:lnTo>
                      <a:lnTo>
                        <a:pt x="7144" y="1285882"/>
                      </a:lnTo>
                      <a:lnTo>
                        <a:pt x="7144" y="1207301"/>
                      </a:lnTo>
                      <a:close/>
                      <a:moveTo>
                        <a:pt x="86768" y="1293026"/>
                      </a:moveTo>
                      <a:lnTo>
                        <a:pt x="86768" y="1371607"/>
                      </a:lnTo>
                      <a:lnTo>
                        <a:pt x="7144" y="1371607"/>
                      </a:lnTo>
                      <a:lnTo>
                        <a:pt x="7144" y="1293026"/>
                      </a:lnTo>
                      <a:lnTo>
                        <a:pt x="86768" y="1293026"/>
                      </a:lnTo>
                      <a:close/>
                      <a:moveTo>
                        <a:pt x="7144" y="1378751"/>
                      </a:moveTo>
                      <a:lnTo>
                        <a:pt x="86768" y="1378751"/>
                      </a:lnTo>
                      <a:lnTo>
                        <a:pt x="86768" y="1457332"/>
                      </a:lnTo>
                      <a:lnTo>
                        <a:pt x="7144" y="1457332"/>
                      </a:lnTo>
                      <a:lnTo>
                        <a:pt x="7144" y="1378751"/>
                      </a:lnTo>
                      <a:close/>
                      <a:moveTo>
                        <a:pt x="86768" y="1464476"/>
                      </a:moveTo>
                      <a:lnTo>
                        <a:pt x="86768" y="1543057"/>
                      </a:lnTo>
                      <a:lnTo>
                        <a:pt x="7144" y="1543057"/>
                      </a:lnTo>
                      <a:lnTo>
                        <a:pt x="7144" y="1464476"/>
                      </a:lnTo>
                      <a:lnTo>
                        <a:pt x="86768" y="1464476"/>
                      </a:lnTo>
                      <a:close/>
                      <a:moveTo>
                        <a:pt x="7144" y="1550201"/>
                      </a:moveTo>
                      <a:lnTo>
                        <a:pt x="86768" y="1550201"/>
                      </a:lnTo>
                      <a:lnTo>
                        <a:pt x="86768" y="1628782"/>
                      </a:lnTo>
                      <a:lnTo>
                        <a:pt x="7144" y="1628782"/>
                      </a:lnTo>
                      <a:lnTo>
                        <a:pt x="7144" y="1550201"/>
                      </a:lnTo>
                      <a:close/>
                      <a:moveTo>
                        <a:pt x="86768" y="1635926"/>
                      </a:moveTo>
                      <a:lnTo>
                        <a:pt x="86768" y="1714507"/>
                      </a:lnTo>
                      <a:lnTo>
                        <a:pt x="7144" y="1714507"/>
                      </a:lnTo>
                      <a:lnTo>
                        <a:pt x="7144" y="1635926"/>
                      </a:lnTo>
                      <a:lnTo>
                        <a:pt x="86768" y="1635926"/>
                      </a:lnTo>
                      <a:close/>
                      <a:moveTo>
                        <a:pt x="7144" y="1721651"/>
                      </a:moveTo>
                      <a:lnTo>
                        <a:pt x="86768" y="1721651"/>
                      </a:lnTo>
                      <a:lnTo>
                        <a:pt x="86768" y="1800232"/>
                      </a:lnTo>
                      <a:lnTo>
                        <a:pt x="7144" y="1800232"/>
                      </a:lnTo>
                      <a:lnTo>
                        <a:pt x="7144" y="1721651"/>
                      </a:lnTo>
                      <a:close/>
                      <a:moveTo>
                        <a:pt x="93912" y="1721651"/>
                      </a:moveTo>
                      <a:lnTo>
                        <a:pt x="172493" y="1721651"/>
                      </a:lnTo>
                      <a:lnTo>
                        <a:pt x="172493" y="1800232"/>
                      </a:lnTo>
                      <a:lnTo>
                        <a:pt x="93912" y="1800232"/>
                      </a:lnTo>
                      <a:lnTo>
                        <a:pt x="93912" y="1721651"/>
                      </a:lnTo>
                      <a:close/>
                      <a:moveTo>
                        <a:pt x="172493" y="1807376"/>
                      </a:moveTo>
                      <a:lnTo>
                        <a:pt x="172493" y="1885950"/>
                      </a:lnTo>
                      <a:lnTo>
                        <a:pt x="93912" y="1885950"/>
                      </a:lnTo>
                      <a:lnTo>
                        <a:pt x="93912" y="1807376"/>
                      </a:lnTo>
                      <a:lnTo>
                        <a:pt x="172493" y="1807376"/>
                      </a:lnTo>
                      <a:close/>
                      <a:moveTo>
                        <a:pt x="179637" y="1807376"/>
                      </a:moveTo>
                      <a:lnTo>
                        <a:pt x="258218" y="1807376"/>
                      </a:lnTo>
                      <a:lnTo>
                        <a:pt x="258218" y="1885950"/>
                      </a:lnTo>
                      <a:lnTo>
                        <a:pt x="179637" y="1885950"/>
                      </a:lnTo>
                      <a:lnTo>
                        <a:pt x="179637" y="1807376"/>
                      </a:lnTo>
                      <a:close/>
                      <a:moveTo>
                        <a:pt x="265362" y="1807376"/>
                      </a:moveTo>
                      <a:lnTo>
                        <a:pt x="343943" y="1807376"/>
                      </a:lnTo>
                      <a:lnTo>
                        <a:pt x="343943" y="1885950"/>
                      </a:lnTo>
                      <a:lnTo>
                        <a:pt x="265362" y="1885950"/>
                      </a:lnTo>
                      <a:lnTo>
                        <a:pt x="265362" y="1807376"/>
                      </a:lnTo>
                      <a:close/>
                      <a:moveTo>
                        <a:pt x="351087" y="1807376"/>
                      </a:moveTo>
                      <a:lnTo>
                        <a:pt x="429668" y="1807376"/>
                      </a:lnTo>
                      <a:lnTo>
                        <a:pt x="429668" y="1885950"/>
                      </a:lnTo>
                      <a:lnTo>
                        <a:pt x="351087" y="1885950"/>
                      </a:lnTo>
                      <a:lnTo>
                        <a:pt x="351087" y="1807376"/>
                      </a:lnTo>
                      <a:close/>
                      <a:moveTo>
                        <a:pt x="436812" y="1807376"/>
                      </a:moveTo>
                      <a:lnTo>
                        <a:pt x="515393" y="1807376"/>
                      </a:lnTo>
                      <a:lnTo>
                        <a:pt x="515393" y="1885950"/>
                      </a:lnTo>
                      <a:lnTo>
                        <a:pt x="436812" y="1885950"/>
                      </a:lnTo>
                      <a:lnTo>
                        <a:pt x="436812" y="1807376"/>
                      </a:lnTo>
                      <a:close/>
                      <a:moveTo>
                        <a:pt x="522537" y="1807376"/>
                      </a:moveTo>
                      <a:lnTo>
                        <a:pt x="601118" y="1807376"/>
                      </a:lnTo>
                      <a:lnTo>
                        <a:pt x="601118" y="1885950"/>
                      </a:lnTo>
                      <a:lnTo>
                        <a:pt x="522537" y="1885950"/>
                      </a:lnTo>
                      <a:lnTo>
                        <a:pt x="522537" y="1807376"/>
                      </a:lnTo>
                      <a:close/>
                      <a:moveTo>
                        <a:pt x="608262" y="1807376"/>
                      </a:moveTo>
                      <a:lnTo>
                        <a:pt x="686843" y="1807376"/>
                      </a:lnTo>
                      <a:lnTo>
                        <a:pt x="686843" y="1885950"/>
                      </a:lnTo>
                      <a:lnTo>
                        <a:pt x="608262" y="1885950"/>
                      </a:lnTo>
                      <a:lnTo>
                        <a:pt x="608262" y="1807376"/>
                      </a:lnTo>
                      <a:close/>
                      <a:moveTo>
                        <a:pt x="693987" y="1807376"/>
                      </a:moveTo>
                      <a:lnTo>
                        <a:pt x="772568" y="1807376"/>
                      </a:lnTo>
                      <a:lnTo>
                        <a:pt x="772568" y="1885950"/>
                      </a:lnTo>
                      <a:lnTo>
                        <a:pt x="693987" y="1885950"/>
                      </a:lnTo>
                      <a:lnTo>
                        <a:pt x="693987" y="1807376"/>
                      </a:lnTo>
                      <a:close/>
                      <a:moveTo>
                        <a:pt x="779712" y="1807376"/>
                      </a:moveTo>
                      <a:lnTo>
                        <a:pt x="858293" y="1807376"/>
                      </a:lnTo>
                      <a:lnTo>
                        <a:pt x="858293" y="1885950"/>
                      </a:lnTo>
                      <a:lnTo>
                        <a:pt x="779712" y="1885950"/>
                      </a:lnTo>
                      <a:lnTo>
                        <a:pt x="779712" y="1807376"/>
                      </a:lnTo>
                      <a:close/>
                      <a:moveTo>
                        <a:pt x="865437" y="1807376"/>
                      </a:moveTo>
                      <a:lnTo>
                        <a:pt x="944018" y="1807376"/>
                      </a:lnTo>
                      <a:lnTo>
                        <a:pt x="944018" y="1885950"/>
                      </a:lnTo>
                      <a:lnTo>
                        <a:pt x="865437" y="1885950"/>
                      </a:lnTo>
                      <a:lnTo>
                        <a:pt x="865437" y="1807376"/>
                      </a:lnTo>
                      <a:close/>
                      <a:moveTo>
                        <a:pt x="951162" y="1807376"/>
                      </a:moveTo>
                      <a:lnTo>
                        <a:pt x="1029743" y="1807376"/>
                      </a:lnTo>
                      <a:lnTo>
                        <a:pt x="1029743" y="1885950"/>
                      </a:lnTo>
                      <a:lnTo>
                        <a:pt x="951162" y="1885950"/>
                      </a:lnTo>
                      <a:lnTo>
                        <a:pt x="951162" y="1807376"/>
                      </a:lnTo>
                      <a:close/>
                      <a:moveTo>
                        <a:pt x="1036887" y="1807376"/>
                      </a:moveTo>
                      <a:lnTo>
                        <a:pt x="1115468" y="1807376"/>
                      </a:lnTo>
                      <a:lnTo>
                        <a:pt x="1115468" y="1885950"/>
                      </a:lnTo>
                      <a:lnTo>
                        <a:pt x="1036887" y="1885950"/>
                      </a:lnTo>
                      <a:lnTo>
                        <a:pt x="1036887" y="1807376"/>
                      </a:lnTo>
                      <a:close/>
                      <a:moveTo>
                        <a:pt x="1122612" y="1807376"/>
                      </a:moveTo>
                      <a:lnTo>
                        <a:pt x="1201193" y="1807376"/>
                      </a:lnTo>
                      <a:lnTo>
                        <a:pt x="1201193" y="1885950"/>
                      </a:lnTo>
                      <a:lnTo>
                        <a:pt x="1122612" y="1885950"/>
                      </a:lnTo>
                      <a:lnTo>
                        <a:pt x="1122612" y="1807376"/>
                      </a:lnTo>
                      <a:close/>
                      <a:moveTo>
                        <a:pt x="1208337" y="1807376"/>
                      </a:moveTo>
                      <a:lnTo>
                        <a:pt x="1286918" y="1807376"/>
                      </a:lnTo>
                      <a:lnTo>
                        <a:pt x="1286918" y="1885950"/>
                      </a:lnTo>
                      <a:lnTo>
                        <a:pt x="1208337" y="1885950"/>
                      </a:lnTo>
                      <a:lnTo>
                        <a:pt x="1208337" y="1807376"/>
                      </a:lnTo>
                      <a:close/>
                      <a:moveTo>
                        <a:pt x="1294062" y="1807376"/>
                      </a:moveTo>
                      <a:lnTo>
                        <a:pt x="1372643" y="1807376"/>
                      </a:lnTo>
                      <a:lnTo>
                        <a:pt x="1372643" y="1885950"/>
                      </a:lnTo>
                      <a:lnTo>
                        <a:pt x="1294062" y="1885950"/>
                      </a:lnTo>
                      <a:lnTo>
                        <a:pt x="1294062" y="1807376"/>
                      </a:lnTo>
                      <a:close/>
                      <a:moveTo>
                        <a:pt x="1294062" y="1800232"/>
                      </a:moveTo>
                      <a:lnTo>
                        <a:pt x="1294062" y="1721651"/>
                      </a:lnTo>
                      <a:lnTo>
                        <a:pt x="1372643" y="1721651"/>
                      </a:lnTo>
                      <a:lnTo>
                        <a:pt x="1372643" y="1800232"/>
                      </a:lnTo>
                      <a:lnTo>
                        <a:pt x="1294062" y="1800232"/>
                      </a:lnTo>
                      <a:close/>
                      <a:moveTo>
                        <a:pt x="1379787" y="1721651"/>
                      </a:moveTo>
                      <a:lnTo>
                        <a:pt x="1457325" y="1721651"/>
                      </a:lnTo>
                      <a:lnTo>
                        <a:pt x="1457325" y="1800232"/>
                      </a:lnTo>
                      <a:lnTo>
                        <a:pt x="1379787" y="1800232"/>
                      </a:lnTo>
                      <a:lnTo>
                        <a:pt x="1379787" y="1721651"/>
                      </a:lnTo>
                      <a:close/>
                      <a:moveTo>
                        <a:pt x="1379787" y="1714507"/>
                      </a:moveTo>
                      <a:lnTo>
                        <a:pt x="1379787" y="1635926"/>
                      </a:lnTo>
                      <a:lnTo>
                        <a:pt x="1457325" y="1635926"/>
                      </a:lnTo>
                      <a:lnTo>
                        <a:pt x="1457325" y="1714507"/>
                      </a:lnTo>
                      <a:lnTo>
                        <a:pt x="1379787" y="1714507"/>
                      </a:lnTo>
                      <a:close/>
                      <a:moveTo>
                        <a:pt x="1457325" y="1628782"/>
                      </a:moveTo>
                      <a:lnTo>
                        <a:pt x="1379787" y="1628782"/>
                      </a:lnTo>
                      <a:lnTo>
                        <a:pt x="1379787" y="1550201"/>
                      </a:lnTo>
                      <a:lnTo>
                        <a:pt x="1457325" y="1550201"/>
                      </a:lnTo>
                      <a:lnTo>
                        <a:pt x="1457325" y="1628782"/>
                      </a:lnTo>
                      <a:close/>
                      <a:moveTo>
                        <a:pt x="1379787" y="1543057"/>
                      </a:moveTo>
                      <a:lnTo>
                        <a:pt x="1379787" y="1464476"/>
                      </a:lnTo>
                      <a:lnTo>
                        <a:pt x="1457325" y="1464476"/>
                      </a:lnTo>
                      <a:lnTo>
                        <a:pt x="1457325" y="1543057"/>
                      </a:lnTo>
                      <a:lnTo>
                        <a:pt x="1379787" y="1543057"/>
                      </a:lnTo>
                      <a:close/>
                      <a:moveTo>
                        <a:pt x="1457325" y="1457332"/>
                      </a:moveTo>
                      <a:lnTo>
                        <a:pt x="1379787" y="1457332"/>
                      </a:lnTo>
                      <a:lnTo>
                        <a:pt x="1379787" y="1378751"/>
                      </a:lnTo>
                      <a:lnTo>
                        <a:pt x="1457325" y="1378751"/>
                      </a:lnTo>
                      <a:lnTo>
                        <a:pt x="1457325" y="1457332"/>
                      </a:lnTo>
                      <a:close/>
                      <a:moveTo>
                        <a:pt x="1379787" y="1371607"/>
                      </a:moveTo>
                      <a:lnTo>
                        <a:pt x="1379787" y="1293026"/>
                      </a:lnTo>
                      <a:lnTo>
                        <a:pt x="1457325" y="1293026"/>
                      </a:lnTo>
                      <a:lnTo>
                        <a:pt x="1457325" y="1371607"/>
                      </a:lnTo>
                      <a:lnTo>
                        <a:pt x="1379787" y="1371607"/>
                      </a:lnTo>
                      <a:close/>
                      <a:moveTo>
                        <a:pt x="1457325" y="1285882"/>
                      </a:moveTo>
                      <a:lnTo>
                        <a:pt x="1379787" y="1285882"/>
                      </a:lnTo>
                      <a:lnTo>
                        <a:pt x="1379787" y="1207301"/>
                      </a:lnTo>
                      <a:lnTo>
                        <a:pt x="1457325" y="1207301"/>
                      </a:lnTo>
                      <a:lnTo>
                        <a:pt x="1457325" y="1285882"/>
                      </a:lnTo>
                      <a:close/>
                      <a:moveTo>
                        <a:pt x="1379787" y="1200157"/>
                      </a:moveTo>
                      <a:lnTo>
                        <a:pt x="1379787" y="1121576"/>
                      </a:lnTo>
                      <a:lnTo>
                        <a:pt x="1457325" y="1121576"/>
                      </a:lnTo>
                      <a:lnTo>
                        <a:pt x="1457325" y="1200157"/>
                      </a:lnTo>
                      <a:lnTo>
                        <a:pt x="1379787" y="1200157"/>
                      </a:lnTo>
                      <a:close/>
                      <a:moveTo>
                        <a:pt x="1457325" y="1114432"/>
                      </a:moveTo>
                      <a:lnTo>
                        <a:pt x="1379787" y="1114432"/>
                      </a:lnTo>
                      <a:lnTo>
                        <a:pt x="1379787" y="1035851"/>
                      </a:lnTo>
                      <a:lnTo>
                        <a:pt x="1457325" y="1035851"/>
                      </a:lnTo>
                      <a:lnTo>
                        <a:pt x="1457325" y="1114432"/>
                      </a:lnTo>
                      <a:close/>
                      <a:moveTo>
                        <a:pt x="1379787" y="1028707"/>
                      </a:moveTo>
                      <a:lnTo>
                        <a:pt x="1379787" y="950126"/>
                      </a:lnTo>
                      <a:lnTo>
                        <a:pt x="1457325" y="950126"/>
                      </a:lnTo>
                      <a:lnTo>
                        <a:pt x="1457325" y="1028707"/>
                      </a:lnTo>
                      <a:lnTo>
                        <a:pt x="1379787" y="1028707"/>
                      </a:lnTo>
                      <a:close/>
                      <a:moveTo>
                        <a:pt x="1457325" y="942982"/>
                      </a:moveTo>
                      <a:lnTo>
                        <a:pt x="1379787" y="942982"/>
                      </a:lnTo>
                      <a:lnTo>
                        <a:pt x="1379787" y="864401"/>
                      </a:lnTo>
                      <a:lnTo>
                        <a:pt x="1457325" y="864401"/>
                      </a:lnTo>
                      <a:lnTo>
                        <a:pt x="1457325" y="942982"/>
                      </a:lnTo>
                      <a:close/>
                      <a:moveTo>
                        <a:pt x="1379787" y="857257"/>
                      </a:moveTo>
                      <a:lnTo>
                        <a:pt x="1379787" y="778676"/>
                      </a:lnTo>
                      <a:lnTo>
                        <a:pt x="1457325" y="778676"/>
                      </a:lnTo>
                      <a:lnTo>
                        <a:pt x="1457325" y="857257"/>
                      </a:lnTo>
                      <a:lnTo>
                        <a:pt x="1379787" y="857257"/>
                      </a:lnTo>
                      <a:close/>
                      <a:moveTo>
                        <a:pt x="1457325" y="771532"/>
                      </a:moveTo>
                      <a:lnTo>
                        <a:pt x="1379787" y="771532"/>
                      </a:lnTo>
                      <a:lnTo>
                        <a:pt x="1379787" y="692951"/>
                      </a:lnTo>
                      <a:lnTo>
                        <a:pt x="1457325" y="692951"/>
                      </a:lnTo>
                      <a:lnTo>
                        <a:pt x="1457325" y="771532"/>
                      </a:lnTo>
                      <a:close/>
                      <a:moveTo>
                        <a:pt x="1379787" y="685807"/>
                      </a:moveTo>
                      <a:lnTo>
                        <a:pt x="1379787" y="607226"/>
                      </a:lnTo>
                      <a:lnTo>
                        <a:pt x="1457325" y="607226"/>
                      </a:lnTo>
                      <a:lnTo>
                        <a:pt x="1457325" y="685807"/>
                      </a:lnTo>
                      <a:lnTo>
                        <a:pt x="1379787" y="685807"/>
                      </a:lnTo>
                      <a:close/>
                      <a:moveTo>
                        <a:pt x="1457325" y="600075"/>
                      </a:moveTo>
                      <a:lnTo>
                        <a:pt x="1379787" y="600075"/>
                      </a:lnTo>
                      <a:lnTo>
                        <a:pt x="1379787" y="521494"/>
                      </a:lnTo>
                      <a:lnTo>
                        <a:pt x="1457325" y="521494"/>
                      </a:lnTo>
                      <a:lnTo>
                        <a:pt x="1457325" y="600075"/>
                      </a:lnTo>
                      <a:close/>
                      <a:moveTo>
                        <a:pt x="1379787" y="514350"/>
                      </a:moveTo>
                      <a:lnTo>
                        <a:pt x="1379787" y="435769"/>
                      </a:lnTo>
                      <a:lnTo>
                        <a:pt x="1457325" y="435769"/>
                      </a:lnTo>
                      <a:lnTo>
                        <a:pt x="1457325" y="514350"/>
                      </a:lnTo>
                      <a:lnTo>
                        <a:pt x="1379787" y="514350"/>
                      </a:lnTo>
                      <a:close/>
                      <a:moveTo>
                        <a:pt x="1457325" y="428625"/>
                      </a:moveTo>
                      <a:lnTo>
                        <a:pt x="1379787" y="428625"/>
                      </a:lnTo>
                      <a:lnTo>
                        <a:pt x="1379787" y="350044"/>
                      </a:lnTo>
                      <a:lnTo>
                        <a:pt x="1457325" y="350044"/>
                      </a:lnTo>
                      <a:lnTo>
                        <a:pt x="1457325" y="428625"/>
                      </a:lnTo>
                      <a:close/>
                      <a:moveTo>
                        <a:pt x="1379787" y="342900"/>
                      </a:moveTo>
                      <a:lnTo>
                        <a:pt x="1379787" y="264319"/>
                      </a:lnTo>
                      <a:lnTo>
                        <a:pt x="1457325" y="264319"/>
                      </a:lnTo>
                      <a:lnTo>
                        <a:pt x="1457325" y="342900"/>
                      </a:lnTo>
                      <a:lnTo>
                        <a:pt x="1379787" y="342900"/>
                      </a:lnTo>
                      <a:close/>
                      <a:moveTo>
                        <a:pt x="1457325" y="257175"/>
                      </a:moveTo>
                      <a:lnTo>
                        <a:pt x="1379787" y="257175"/>
                      </a:lnTo>
                      <a:lnTo>
                        <a:pt x="1379787" y="178594"/>
                      </a:lnTo>
                      <a:lnTo>
                        <a:pt x="1457325" y="178594"/>
                      </a:lnTo>
                      <a:lnTo>
                        <a:pt x="1457325" y="257175"/>
                      </a:lnTo>
                      <a:close/>
                      <a:moveTo>
                        <a:pt x="1379787" y="171450"/>
                      </a:moveTo>
                      <a:lnTo>
                        <a:pt x="1379787" y="92869"/>
                      </a:lnTo>
                      <a:lnTo>
                        <a:pt x="1457325" y="92869"/>
                      </a:lnTo>
                      <a:lnTo>
                        <a:pt x="1457325" y="171450"/>
                      </a:lnTo>
                      <a:lnTo>
                        <a:pt x="1379787" y="171450"/>
                      </a:lnTo>
                      <a:close/>
                      <a:moveTo>
                        <a:pt x="1457325" y="85725"/>
                      </a:moveTo>
                      <a:lnTo>
                        <a:pt x="1379787" y="85725"/>
                      </a:lnTo>
                      <a:lnTo>
                        <a:pt x="1379787" y="7144"/>
                      </a:lnTo>
                      <a:lnTo>
                        <a:pt x="1457325" y="7144"/>
                      </a:lnTo>
                      <a:lnTo>
                        <a:pt x="1457325" y="85725"/>
                      </a:lnTo>
                      <a:close/>
                      <a:moveTo>
                        <a:pt x="86768" y="7144"/>
                      </a:moveTo>
                      <a:lnTo>
                        <a:pt x="86768" y="85725"/>
                      </a:lnTo>
                      <a:lnTo>
                        <a:pt x="7144" y="85725"/>
                      </a:lnTo>
                      <a:lnTo>
                        <a:pt x="7144" y="7144"/>
                      </a:lnTo>
                      <a:lnTo>
                        <a:pt x="86768" y="7144"/>
                      </a:lnTo>
                      <a:close/>
                      <a:moveTo>
                        <a:pt x="7144" y="1807376"/>
                      </a:moveTo>
                      <a:lnTo>
                        <a:pt x="86768" y="1807376"/>
                      </a:lnTo>
                      <a:lnTo>
                        <a:pt x="86768" y="1885950"/>
                      </a:lnTo>
                      <a:lnTo>
                        <a:pt x="7144" y="1885950"/>
                      </a:lnTo>
                      <a:lnTo>
                        <a:pt x="7144" y="1807376"/>
                      </a:lnTo>
                      <a:close/>
                      <a:moveTo>
                        <a:pt x="1379787" y="1885950"/>
                      </a:moveTo>
                      <a:lnTo>
                        <a:pt x="1379787" y="1807376"/>
                      </a:lnTo>
                      <a:lnTo>
                        <a:pt x="1457325" y="1807376"/>
                      </a:lnTo>
                      <a:lnTo>
                        <a:pt x="1457325" y="1885950"/>
                      </a:lnTo>
                      <a:lnTo>
                        <a:pt x="1379787" y="188595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A4D13106-E204-3C3C-FB80-1260F8735A7D}"/>
                    </a:ext>
                  </a:extLst>
                </p:cNvPr>
                <p:cNvSpPr/>
                <p:nvPr/>
              </p:nvSpPr>
              <p:spPr>
                <a:xfrm>
                  <a:off x="6753225" y="2446734"/>
                  <a:ext cx="85725" cy="85725"/>
                </a:xfrm>
                <a:custGeom>
                  <a:avLst/>
                  <a:gdLst>
                    <a:gd name="connsiteX0" fmla="*/ 85725 w 85725"/>
                    <a:gd name="connsiteY0" fmla="*/ 42863 h 85725"/>
                    <a:gd name="connsiteX1" fmla="*/ 42863 w 85725"/>
                    <a:gd name="connsiteY1" fmla="*/ 85725 h 85725"/>
                    <a:gd name="connsiteX2" fmla="*/ 0 w 85725"/>
                    <a:gd name="connsiteY2" fmla="*/ 42863 h 85725"/>
                    <a:gd name="connsiteX3" fmla="*/ 42863 w 85725"/>
                    <a:gd name="connsiteY3" fmla="*/ 0 h 85725"/>
                    <a:gd name="connsiteX4" fmla="*/ 85725 w 85725"/>
                    <a:gd name="connsiteY4" fmla="*/ 42863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725" h="85725">
                      <a:moveTo>
                        <a:pt x="85725" y="42863"/>
                      </a:moveTo>
                      <a:cubicBezTo>
                        <a:pt x="85725" y="66537"/>
                        <a:pt x="66537" y="85725"/>
                        <a:pt x="42863" y="85725"/>
                      </a:cubicBezTo>
                      <a:cubicBezTo>
                        <a:pt x="19188" y="85725"/>
                        <a:pt x="0" y="66537"/>
                        <a:pt x="0" y="42863"/>
                      </a:cubicBezTo>
                      <a:cubicBezTo>
                        <a:pt x="0" y="19188"/>
                        <a:pt x="19188" y="0"/>
                        <a:pt x="42863" y="0"/>
                      </a:cubicBezTo>
                      <a:cubicBezTo>
                        <a:pt x="66537" y="0"/>
                        <a:pt x="85725" y="19188"/>
                        <a:pt x="85725" y="42863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8B675DA9-D908-8C39-C576-1D77FB542E0B}"/>
                    </a:ext>
                  </a:extLst>
                </p:cNvPr>
                <p:cNvSpPr/>
                <p:nvPr/>
              </p:nvSpPr>
              <p:spPr>
                <a:xfrm>
                  <a:off x="7953375" y="2446734"/>
                  <a:ext cx="85725" cy="85725"/>
                </a:xfrm>
                <a:custGeom>
                  <a:avLst/>
                  <a:gdLst>
                    <a:gd name="connsiteX0" fmla="*/ 85725 w 85725"/>
                    <a:gd name="connsiteY0" fmla="*/ 42863 h 85725"/>
                    <a:gd name="connsiteX1" fmla="*/ 42863 w 85725"/>
                    <a:gd name="connsiteY1" fmla="*/ 85725 h 85725"/>
                    <a:gd name="connsiteX2" fmla="*/ 0 w 85725"/>
                    <a:gd name="connsiteY2" fmla="*/ 42863 h 85725"/>
                    <a:gd name="connsiteX3" fmla="*/ 42863 w 85725"/>
                    <a:gd name="connsiteY3" fmla="*/ 0 h 85725"/>
                    <a:gd name="connsiteX4" fmla="*/ 85725 w 85725"/>
                    <a:gd name="connsiteY4" fmla="*/ 42863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725" h="85725">
                      <a:moveTo>
                        <a:pt x="85725" y="42863"/>
                      </a:moveTo>
                      <a:cubicBezTo>
                        <a:pt x="85725" y="66537"/>
                        <a:pt x="66537" y="85725"/>
                        <a:pt x="42863" y="85725"/>
                      </a:cubicBezTo>
                      <a:cubicBezTo>
                        <a:pt x="19188" y="85725"/>
                        <a:pt x="0" y="66537"/>
                        <a:pt x="0" y="42863"/>
                      </a:cubicBezTo>
                      <a:cubicBezTo>
                        <a:pt x="0" y="19188"/>
                        <a:pt x="19188" y="0"/>
                        <a:pt x="42863" y="0"/>
                      </a:cubicBezTo>
                      <a:cubicBezTo>
                        <a:pt x="66537" y="0"/>
                        <a:pt x="85725" y="19188"/>
                        <a:pt x="85725" y="42863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125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97FFAB57-C353-5743-5763-8C6523FA06F6}"/>
                </a:ext>
              </a:extLst>
            </p:cNvPr>
            <p:cNvGrpSpPr/>
            <p:nvPr/>
          </p:nvGrpSpPr>
          <p:grpSpPr>
            <a:xfrm>
              <a:off x="3731418" y="3416034"/>
              <a:ext cx="1725258" cy="1725215"/>
              <a:chOff x="3731418" y="3416034"/>
              <a:chExt cx="1725258" cy="1725215"/>
            </a:xfrm>
            <a:solidFill>
              <a:schemeClr val="bg1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4CED697C-52EA-E1AC-057F-F845C90FB3D0}"/>
                  </a:ext>
                </a:extLst>
              </p:cNvPr>
              <p:cNvSpPr/>
              <p:nvPr/>
            </p:nvSpPr>
            <p:spPr>
              <a:xfrm>
                <a:off x="3731418" y="3416034"/>
                <a:ext cx="1725215" cy="1725215"/>
              </a:xfrm>
              <a:custGeom>
                <a:avLst/>
                <a:gdLst>
                  <a:gd name="connsiteX0" fmla="*/ 0 w 1725215"/>
                  <a:gd name="connsiteY0" fmla="*/ 1725216 h 1725215"/>
                  <a:gd name="connsiteX1" fmla="*/ 1725216 w 1725215"/>
                  <a:gd name="connsiteY1" fmla="*/ 1725216 h 1725215"/>
                  <a:gd name="connsiteX2" fmla="*/ 1725216 w 1725215"/>
                  <a:gd name="connsiteY2" fmla="*/ 0 h 1725215"/>
                  <a:gd name="connsiteX3" fmla="*/ 0 w 1725215"/>
                  <a:gd name="connsiteY3" fmla="*/ 1725216 h 1725215"/>
                  <a:gd name="connsiteX4" fmla="*/ 1391645 w 1725215"/>
                  <a:gd name="connsiteY4" fmla="*/ 1407319 h 1725215"/>
                  <a:gd name="connsiteX5" fmla="*/ 768017 w 1725215"/>
                  <a:gd name="connsiteY5" fmla="*/ 1407319 h 1725215"/>
                  <a:gd name="connsiteX6" fmla="*/ 1391645 w 1725215"/>
                  <a:gd name="connsiteY6" fmla="*/ 821531 h 1725215"/>
                  <a:gd name="connsiteX7" fmla="*/ 1391645 w 1725215"/>
                  <a:gd name="connsiteY7" fmla="*/ 1407319 h 172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5215" h="1725215">
                    <a:moveTo>
                      <a:pt x="0" y="1725216"/>
                    </a:moveTo>
                    <a:lnTo>
                      <a:pt x="1725216" y="1725216"/>
                    </a:lnTo>
                    <a:lnTo>
                      <a:pt x="1725216" y="0"/>
                    </a:lnTo>
                    <a:lnTo>
                      <a:pt x="0" y="1725216"/>
                    </a:lnTo>
                    <a:close/>
                    <a:moveTo>
                      <a:pt x="1391645" y="1407319"/>
                    </a:moveTo>
                    <a:lnTo>
                      <a:pt x="768017" y="1407319"/>
                    </a:lnTo>
                    <a:lnTo>
                      <a:pt x="1391645" y="821531"/>
                    </a:lnTo>
                    <a:lnTo>
                      <a:pt x="1391645" y="140731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127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CEB0479C-80CD-7BC8-26BB-02BFD5E68AF5}"/>
                  </a:ext>
                </a:extLst>
              </p:cNvPr>
              <p:cNvGrpSpPr/>
              <p:nvPr/>
            </p:nvGrpSpPr>
            <p:grpSpPr>
              <a:xfrm>
                <a:off x="5342341" y="3541056"/>
                <a:ext cx="114335" cy="1542985"/>
                <a:chOff x="5342341" y="3541056"/>
                <a:chExt cx="114335" cy="1542985"/>
              </a:xfrm>
              <a:grpFill/>
            </p:grpSpPr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950A8478-D247-46D6-77FF-28C1C2C3D612}"/>
                    </a:ext>
                  </a:extLst>
                </p:cNvPr>
                <p:cNvSpPr/>
                <p:nvPr/>
              </p:nvSpPr>
              <p:spPr>
                <a:xfrm>
                  <a:off x="5392369" y="4112528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9E241819-210B-66F7-171A-7A4979944AE2}"/>
                    </a:ext>
                  </a:extLst>
                </p:cNvPr>
                <p:cNvSpPr/>
                <p:nvPr/>
              </p:nvSpPr>
              <p:spPr>
                <a:xfrm>
                  <a:off x="5392369" y="4148247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10D36957-4ECA-00F3-6868-D3553D534308}"/>
                    </a:ext>
                  </a:extLst>
                </p:cNvPr>
                <p:cNvSpPr/>
                <p:nvPr/>
              </p:nvSpPr>
              <p:spPr>
                <a:xfrm>
                  <a:off x="5392369" y="4183965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32A0FB22-489F-933D-6444-59EA680F846B}"/>
                    </a:ext>
                  </a:extLst>
                </p:cNvPr>
                <p:cNvSpPr/>
                <p:nvPr/>
              </p:nvSpPr>
              <p:spPr>
                <a:xfrm>
                  <a:off x="5342362" y="4219684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90D030C4-6AFE-D507-4344-726E1085404A}"/>
                    </a:ext>
                  </a:extLst>
                </p:cNvPr>
                <p:cNvSpPr/>
                <p:nvPr/>
              </p:nvSpPr>
              <p:spPr>
                <a:xfrm>
                  <a:off x="5392362" y="4255396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57808E5C-F9CA-602A-4AA7-988C72F0DA48}"/>
                    </a:ext>
                  </a:extLst>
                </p:cNvPr>
                <p:cNvSpPr/>
                <p:nvPr/>
              </p:nvSpPr>
              <p:spPr>
                <a:xfrm>
                  <a:off x="5392362" y="4291114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E6CE4E6F-5924-80EE-0F12-45B0A15D23CE}"/>
                    </a:ext>
                  </a:extLst>
                </p:cNvPr>
                <p:cNvSpPr/>
                <p:nvPr/>
              </p:nvSpPr>
              <p:spPr>
                <a:xfrm>
                  <a:off x="5392362" y="4326833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91F1484C-8599-0788-BEAC-CB118B7C4A84}"/>
                    </a:ext>
                  </a:extLst>
                </p:cNvPr>
                <p:cNvSpPr/>
                <p:nvPr/>
              </p:nvSpPr>
              <p:spPr>
                <a:xfrm>
                  <a:off x="5342355" y="4362552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B9A42D78-2B89-70E0-1420-E053EF67799C}"/>
                    </a:ext>
                  </a:extLst>
                </p:cNvPr>
                <p:cNvSpPr/>
                <p:nvPr/>
              </p:nvSpPr>
              <p:spPr>
                <a:xfrm>
                  <a:off x="5392362" y="4398271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6DDF2933-CEF8-4CB6-DF51-AF07983436EB}"/>
                    </a:ext>
                  </a:extLst>
                </p:cNvPr>
                <p:cNvSpPr/>
                <p:nvPr/>
              </p:nvSpPr>
              <p:spPr>
                <a:xfrm>
                  <a:off x="5392362" y="4433982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5A03BD64-9CCD-BB00-6B9D-4F5CA58A49C2}"/>
                    </a:ext>
                  </a:extLst>
                </p:cNvPr>
                <p:cNvSpPr/>
                <p:nvPr/>
              </p:nvSpPr>
              <p:spPr>
                <a:xfrm>
                  <a:off x="5392362" y="4469701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F9D87BED-E5D2-8D62-F39F-E88E6DEB9C93}"/>
                    </a:ext>
                  </a:extLst>
                </p:cNvPr>
                <p:cNvSpPr/>
                <p:nvPr/>
              </p:nvSpPr>
              <p:spPr>
                <a:xfrm>
                  <a:off x="5342355" y="4505420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88D921F6-AF71-BB26-866E-96499E007B51}"/>
                    </a:ext>
                  </a:extLst>
                </p:cNvPr>
                <p:cNvSpPr/>
                <p:nvPr/>
              </p:nvSpPr>
              <p:spPr>
                <a:xfrm>
                  <a:off x="5392362" y="4541139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1799DEEF-5744-6AB6-F2DB-5C7684E57B2D}"/>
                    </a:ext>
                  </a:extLst>
                </p:cNvPr>
                <p:cNvSpPr/>
                <p:nvPr/>
              </p:nvSpPr>
              <p:spPr>
                <a:xfrm>
                  <a:off x="5392362" y="4576857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9AE2402B-5D0E-CE83-6BFF-6C659F12B4EF}"/>
                    </a:ext>
                  </a:extLst>
                </p:cNvPr>
                <p:cNvSpPr/>
                <p:nvPr/>
              </p:nvSpPr>
              <p:spPr>
                <a:xfrm>
                  <a:off x="5392354" y="4612569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92BAD5E8-60DD-6772-EFC3-5A9121654240}"/>
                    </a:ext>
                  </a:extLst>
                </p:cNvPr>
                <p:cNvSpPr/>
                <p:nvPr/>
              </p:nvSpPr>
              <p:spPr>
                <a:xfrm>
                  <a:off x="5342348" y="4648288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1136723D-3699-18E6-EACD-6790C3F828D8}"/>
                    </a:ext>
                  </a:extLst>
                </p:cNvPr>
                <p:cNvSpPr/>
                <p:nvPr/>
              </p:nvSpPr>
              <p:spPr>
                <a:xfrm>
                  <a:off x="5392354" y="4684006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3E58DF0D-D4AC-E8C0-74AC-8752B30B6B95}"/>
                    </a:ext>
                  </a:extLst>
                </p:cNvPr>
                <p:cNvSpPr/>
                <p:nvPr/>
              </p:nvSpPr>
              <p:spPr>
                <a:xfrm>
                  <a:off x="5392354" y="4719725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3B73AC17-3E76-8384-9D7D-36E04AF082E7}"/>
                    </a:ext>
                  </a:extLst>
                </p:cNvPr>
                <p:cNvSpPr/>
                <p:nvPr/>
              </p:nvSpPr>
              <p:spPr>
                <a:xfrm>
                  <a:off x="5392354" y="4755437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9E2A72A1-9077-EA9D-CF38-ECAD761642FE}"/>
                    </a:ext>
                  </a:extLst>
                </p:cNvPr>
                <p:cNvSpPr/>
                <p:nvPr/>
              </p:nvSpPr>
              <p:spPr>
                <a:xfrm>
                  <a:off x="5342348" y="4791155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ADE84DCB-093D-6C93-8B7D-1BB2AAEF0F95}"/>
                    </a:ext>
                  </a:extLst>
                </p:cNvPr>
                <p:cNvSpPr/>
                <p:nvPr/>
              </p:nvSpPr>
              <p:spPr>
                <a:xfrm>
                  <a:off x="5392354" y="4826874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DCB4ED20-759D-73C6-B40C-4063434A8B84}"/>
                    </a:ext>
                  </a:extLst>
                </p:cNvPr>
                <p:cNvSpPr/>
                <p:nvPr/>
              </p:nvSpPr>
              <p:spPr>
                <a:xfrm>
                  <a:off x="5392354" y="4862593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338770C4-3176-1B30-061C-16AE73795976}"/>
                    </a:ext>
                  </a:extLst>
                </p:cNvPr>
                <p:cNvSpPr/>
                <p:nvPr/>
              </p:nvSpPr>
              <p:spPr>
                <a:xfrm>
                  <a:off x="5392354" y="4898312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BC0F8407-0D87-4062-6E72-4593E4142C55}"/>
                    </a:ext>
                  </a:extLst>
                </p:cNvPr>
                <p:cNvSpPr/>
                <p:nvPr/>
              </p:nvSpPr>
              <p:spPr>
                <a:xfrm>
                  <a:off x="5342348" y="4934023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FF31C095-FB39-D245-1A38-84918FE4AC7A}"/>
                    </a:ext>
                  </a:extLst>
                </p:cNvPr>
                <p:cNvSpPr/>
                <p:nvPr/>
              </p:nvSpPr>
              <p:spPr>
                <a:xfrm>
                  <a:off x="5392347" y="4969742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1B5AE87B-0183-7ACD-04A0-A56EDD60FD06}"/>
                    </a:ext>
                  </a:extLst>
                </p:cNvPr>
                <p:cNvSpPr/>
                <p:nvPr/>
              </p:nvSpPr>
              <p:spPr>
                <a:xfrm>
                  <a:off x="5392347" y="5005461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C8C22E04-D554-52BE-7570-B362F69928F1}"/>
                    </a:ext>
                  </a:extLst>
                </p:cNvPr>
                <p:cNvSpPr/>
                <p:nvPr/>
              </p:nvSpPr>
              <p:spPr>
                <a:xfrm>
                  <a:off x="5392347" y="5041180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2584C6E2-6D3F-5C9F-990A-90C4898AD97D}"/>
                    </a:ext>
                  </a:extLst>
                </p:cNvPr>
                <p:cNvSpPr/>
                <p:nvPr/>
              </p:nvSpPr>
              <p:spPr>
                <a:xfrm>
                  <a:off x="5342341" y="5076898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35421020-0ECF-FE17-4537-0E99E1490D05}"/>
                    </a:ext>
                  </a:extLst>
                </p:cNvPr>
                <p:cNvSpPr/>
                <p:nvPr/>
              </p:nvSpPr>
              <p:spPr>
                <a:xfrm>
                  <a:off x="5392383" y="3541056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0ADFD613-725F-0A98-DFB3-48360F7AC595}"/>
                    </a:ext>
                  </a:extLst>
                </p:cNvPr>
                <p:cNvSpPr/>
                <p:nvPr/>
              </p:nvSpPr>
              <p:spPr>
                <a:xfrm>
                  <a:off x="5392376" y="3576768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F3E205F5-B2A0-D503-1388-A0BE5A9AC059}"/>
                    </a:ext>
                  </a:extLst>
                </p:cNvPr>
                <p:cNvSpPr/>
                <p:nvPr/>
              </p:nvSpPr>
              <p:spPr>
                <a:xfrm>
                  <a:off x="5392376" y="3612487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D49E129E-9A02-C4D5-5E0A-ED09BB4FB86D}"/>
                    </a:ext>
                  </a:extLst>
                </p:cNvPr>
                <p:cNvSpPr/>
                <p:nvPr/>
              </p:nvSpPr>
              <p:spPr>
                <a:xfrm>
                  <a:off x="5342370" y="3648205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9316F61A-22AB-29DB-121A-9DFAC44881D7}"/>
                    </a:ext>
                  </a:extLst>
                </p:cNvPr>
                <p:cNvSpPr/>
                <p:nvPr/>
              </p:nvSpPr>
              <p:spPr>
                <a:xfrm>
                  <a:off x="5392376" y="3683924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EA785607-8FC6-28A3-F7E8-20210C31CADE}"/>
                    </a:ext>
                  </a:extLst>
                </p:cNvPr>
                <p:cNvSpPr/>
                <p:nvPr/>
              </p:nvSpPr>
              <p:spPr>
                <a:xfrm>
                  <a:off x="5392376" y="3719643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64DA9DA5-1063-6F82-39A8-BE83F7B3FEED}"/>
                    </a:ext>
                  </a:extLst>
                </p:cNvPr>
                <p:cNvSpPr/>
                <p:nvPr/>
              </p:nvSpPr>
              <p:spPr>
                <a:xfrm>
                  <a:off x="5392376" y="3755355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82EE5E11-AA93-3142-6AF5-41885CC5E9CB}"/>
                    </a:ext>
                  </a:extLst>
                </p:cNvPr>
                <p:cNvSpPr/>
                <p:nvPr/>
              </p:nvSpPr>
              <p:spPr>
                <a:xfrm>
                  <a:off x="5342370" y="3791073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9BEF5E00-42AD-8F9E-4F01-846C01ACC69D}"/>
                    </a:ext>
                  </a:extLst>
                </p:cNvPr>
                <p:cNvSpPr/>
                <p:nvPr/>
              </p:nvSpPr>
              <p:spPr>
                <a:xfrm>
                  <a:off x="5392369" y="3826792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E3CB30C0-450E-7FE0-3DD6-F0C35B22044A}"/>
                    </a:ext>
                  </a:extLst>
                </p:cNvPr>
                <p:cNvSpPr/>
                <p:nvPr/>
              </p:nvSpPr>
              <p:spPr>
                <a:xfrm>
                  <a:off x="5392369" y="3862511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70C5AED6-0115-98EC-9668-040E9410616C}"/>
                    </a:ext>
                  </a:extLst>
                </p:cNvPr>
                <p:cNvSpPr/>
                <p:nvPr/>
              </p:nvSpPr>
              <p:spPr>
                <a:xfrm>
                  <a:off x="5392369" y="3898230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0501D449-17F9-CFEA-CE27-D3E1321FE43A}"/>
                    </a:ext>
                  </a:extLst>
                </p:cNvPr>
                <p:cNvSpPr/>
                <p:nvPr/>
              </p:nvSpPr>
              <p:spPr>
                <a:xfrm>
                  <a:off x="5342362" y="3933941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8CEBBA56-102E-715E-4031-C0F27F01A6E9}"/>
                    </a:ext>
                  </a:extLst>
                </p:cNvPr>
                <p:cNvSpPr/>
                <p:nvPr/>
              </p:nvSpPr>
              <p:spPr>
                <a:xfrm>
                  <a:off x="5392369" y="3969660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CDA87FA4-FDCF-64AE-629C-09793C1230E2}"/>
                    </a:ext>
                  </a:extLst>
                </p:cNvPr>
                <p:cNvSpPr/>
                <p:nvPr/>
              </p:nvSpPr>
              <p:spPr>
                <a:xfrm>
                  <a:off x="5392369" y="4005379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C6A520C0-1169-6DFC-33F7-8EA4D074B330}"/>
                    </a:ext>
                  </a:extLst>
                </p:cNvPr>
                <p:cNvSpPr/>
                <p:nvPr/>
              </p:nvSpPr>
              <p:spPr>
                <a:xfrm>
                  <a:off x="5392369" y="4041090"/>
                  <a:ext cx="64293" cy="7143"/>
                </a:xfrm>
                <a:custGeom>
                  <a:avLst/>
                  <a:gdLst>
                    <a:gd name="connsiteX0" fmla="*/ 0 w 64293"/>
                    <a:gd name="connsiteY0" fmla="*/ 0 h 7143"/>
                    <a:gd name="connsiteX1" fmla="*/ 64294 w 64293"/>
                    <a:gd name="connsiteY1" fmla="*/ 0 h 7143"/>
                    <a:gd name="connsiteX2" fmla="*/ 64294 w 64293"/>
                    <a:gd name="connsiteY2" fmla="*/ 7144 h 7143"/>
                    <a:gd name="connsiteX3" fmla="*/ 0 w 64293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7143">
                      <a:moveTo>
                        <a:pt x="0" y="0"/>
                      </a:moveTo>
                      <a:lnTo>
                        <a:pt x="64294" y="0"/>
                      </a:lnTo>
                      <a:lnTo>
                        <a:pt x="64294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8E64B5AA-4ABE-3A8C-9828-264C02C487B7}"/>
                    </a:ext>
                  </a:extLst>
                </p:cNvPr>
                <p:cNvSpPr/>
                <p:nvPr/>
              </p:nvSpPr>
              <p:spPr>
                <a:xfrm>
                  <a:off x="5342362" y="4076809"/>
                  <a:ext cx="114300" cy="7143"/>
                </a:xfrm>
                <a:custGeom>
                  <a:avLst/>
                  <a:gdLst>
                    <a:gd name="connsiteX0" fmla="*/ 0 w 114300"/>
                    <a:gd name="connsiteY0" fmla="*/ 0 h 7143"/>
                    <a:gd name="connsiteX1" fmla="*/ 114300 w 114300"/>
                    <a:gd name="connsiteY1" fmla="*/ 0 h 7143"/>
                    <a:gd name="connsiteX2" fmla="*/ 114300 w 114300"/>
                    <a:gd name="connsiteY2" fmla="*/ 7144 h 7143"/>
                    <a:gd name="connsiteX3" fmla="*/ 0 w 114300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7143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172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AAD1808C-3148-994A-9D92-9B3728B4EB9C}"/>
                </a:ext>
              </a:extLst>
            </p:cNvPr>
            <p:cNvGrpSpPr/>
            <p:nvPr/>
          </p:nvGrpSpPr>
          <p:grpSpPr>
            <a:xfrm>
              <a:off x="7674768" y="3687496"/>
              <a:ext cx="835818" cy="1574418"/>
              <a:chOff x="7674768" y="3687496"/>
              <a:chExt cx="835818" cy="1574418"/>
            </a:xfrm>
            <a:solidFill>
              <a:schemeClr val="bg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C1804E1B-BF83-D150-BAA5-001DC7CA3DFC}"/>
                  </a:ext>
                </a:extLst>
              </p:cNvPr>
              <p:cNvSpPr/>
              <p:nvPr/>
            </p:nvSpPr>
            <p:spPr>
              <a:xfrm>
                <a:off x="7674768" y="3725272"/>
                <a:ext cx="795027" cy="1536641"/>
              </a:xfrm>
              <a:custGeom>
                <a:avLst/>
                <a:gdLst>
                  <a:gd name="connsiteX0" fmla="*/ 737299 w 795027"/>
                  <a:gd name="connsiteY0" fmla="*/ 1536642 h 1536641"/>
                  <a:gd name="connsiteX1" fmla="*/ 57729 w 795027"/>
                  <a:gd name="connsiteY1" fmla="*/ 1536642 h 1536641"/>
                  <a:gd name="connsiteX2" fmla="*/ 0 w 795027"/>
                  <a:gd name="connsiteY2" fmla="*/ 1478913 h 1536641"/>
                  <a:gd name="connsiteX3" fmla="*/ 0 w 795027"/>
                  <a:gd name="connsiteY3" fmla="*/ 57736 h 1536641"/>
                  <a:gd name="connsiteX4" fmla="*/ 57729 w 795027"/>
                  <a:gd name="connsiteY4" fmla="*/ 0 h 1536641"/>
                  <a:gd name="connsiteX5" fmla="*/ 737299 w 795027"/>
                  <a:gd name="connsiteY5" fmla="*/ 0 h 1536641"/>
                  <a:gd name="connsiteX6" fmla="*/ 795028 w 795027"/>
                  <a:gd name="connsiteY6" fmla="*/ 57736 h 1536641"/>
                  <a:gd name="connsiteX7" fmla="*/ 795028 w 795027"/>
                  <a:gd name="connsiteY7" fmla="*/ 1478913 h 1536641"/>
                  <a:gd name="connsiteX8" fmla="*/ 737299 w 795027"/>
                  <a:gd name="connsiteY8" fmla="*/ 1536642 h 153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5027" h="1536641">
                    <a:moveTo>
                      <a:pt x="737299" y="1536642"/>
                    </a:moveTo>
                    <a:lnTo>
                      <a:pt x="57729" y="1536642"/>
                    </a:lnTo>
                    <a:cubicBezTo>
                      <a:pt x="25846" y="1536642"/>
                      <a:pt x="0" y="1510796"/>
                      <a:pt x="0" y="1478913"/>
                    </a:cubicBezTo>
                    <a:lnTo>
                      <a:pt x="0" y="57736"/>
                    </a:lnTo>
                    <a:cubicBezTo>
                      <a:pt x="0" y="25853"/>
                      <a:pt x="25846" y="0"/>
                      <a:pt x="57729" y="0"/>
                    </a:cubicBezTo>
                    <a:lnTo>
                      <a:pt x="737299" y="0"/>
                    </a:lnTo>
                    <a:cubicBezTo>
                      <a:pt x="769182" y="0"/>
                      <a:pt x="795028" y="25853"/>
                      <a:pt x="795028" y="57736"/>
                    </a:cubicBezTo>
                    <a:lnTo>
                      <a:pt x="795028" y="1478913"/>
                    </a:lnTo>
                    <a:cubicBezTo>
                      <a:pt x="795028" y="1510796"/>
                      <a:pt x="769182" y="1536642"/>
                      <a:pt x="737299" y="1536642"/>
                    </a:cubicBezTo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174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F49B882C-FF09-C72D-8D27-A71FDE79D1A6}"/>
                  </a:ext>
                </a:extLst>
              </p:cNvPr>
              <p:cNvGrpSpPr/>
              <p:nvPr/>
            </p:nvGrpSpPr>
            <p:grpSpPr>
              <a:xfrm>
                <a:off x="7715559" y="3687496"/>
                <a:ext cx="795027" cy="1536634"/>
                <a:chOff x="7715559" y="3687496"/>
                <a:chExt cx="795027" cy="1536634"/>
              </a:xfrm>
              <a:grpFill/>
            </p:grpSpPr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84D2164A-9071-C6EC-C9E5-C2AE25FE4401}"/>
                    </a:ext>
                  </a:extLst>
                </p:cNvPr>
                <p:cNvSpPr/>
                <p:nvPr/>
              </p:nvSpPr>
              <p:spPr>
                <a:xfrm>
                  <a:off x="7715559" y="3687496"/>
                  <a:ext cx="795027" cy="1536634"/>
                </a:xfrm>
                <a:custGeom>
                  <a:avLst/>
                  <a:gdLst>
                    <a:gd name="connsiteX0" fmla="*/ 737299 w 795027"/>
                    <a:gd name="connsiteY0" fmla="*/ 1536635 h 1536634"/>
                    <a:gd name="connsiteX1" fmla="*/ 57729 w 795027"/>
                    <a:gd name="connsiteY1" fmla="*/ 1536635 h 1536634"/>
                    <a:gd name="connsiteX2" fmla="*/ 0 w 795027"/>
                    <a:gd name="connsiteY2" fmla="*/ 1478906 h 1536634"/>
                    <a:gd name="connsiteX3" fmla="*/ 0 w 795027"/>
                    <a:gd name="connsiteY3" fmla="*/ 57729 h 1536634"/>
                    <a:gd name="connsiteX4" fmla="*/ 57729 w 795027"/>
                    <a:gd name="connsiteY4" fmla="*/ 0 h 1536634"/>
                    <a:gd name="connsiteX5" fmla="*/ 737299 w 795027"/>
                    <a:gd name="connsiteY5" fmla="*/ 0 h 1536634"/>
                    <a:gd name="connsiteX6" fmla="*/ 795028 w 795027"/>
                    <a:gd name="connsiteY6" fmla="*/ 57729 h 1536634"/>
                    <a:gd name="connsiteX7" fmla="*/ 795028 w 795027"/>
                    <a:gd name="connsiteY7" fmla="*/ 1478906 h 1536634"/>
                    <a:gd name="connsiteX8" fmla="*/ 737299 w 795027"/>
                    <a:gd name="connsiteY8" fmla="*/ 1536635 h 1536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027" h="1536634">
                      <a:moveTo>
                        <a:pt x="737299" y="1536635"/>
                      </a:moveTo>
                      <a:lnTo>
                        <a:pt x="57729" y="1536635"/>
                      </a:lnTo>
                      <a:cubicBezTo>
                        <a:pt x="25846" y="1536635"/>
                        <a:pt x="0" y="1510789"/>
                        <a:pt x="0" y="1478906"/>
                      </a:cubicBezTo>
                      <a:lnTo>
                        <a:pt x="0" y="57729"/>
                      </a:lnTo>
                      <a:cubicBezTo>
                        <a:pt x="0" y="25846"/>
                        <a:pt x="25846" y="0"/>
                        <a:pt x="57729" y="0"/>
                      </a:cubicBezTo>
                      <a:lnTo>
                        <a:pt x="737299" y="0"/>
                      </a:lnTo>
                      <a:cubicBezTo>
                        <a:pt x="769182" y="0"/>
                        <a:pt x="795028" y="25846"/>
                        <a:pt x="795028" y="57729"/>
                      </a:cubicBezTo>
                      <a:lnTo>
                        <a:pt x="795028" y="1478906"/>
                      </a:lnTo>
                      <a:cubicBezTo>
                        <a:pt x="795028" y="1510789"/>
                        <a:pt x="769182" y="1536635"/>
                        <a:pt x="737299" y="1536635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D964850F-E502-A61C-8928-1A6CF9145F0A}"/>
                    </a:ext>
                  </a:extLst>
                </p:cNvPr>
                <p:cNvSpPr/>
                <p:nvPr/>
              </p:nvSpPr>
              <p:spPr>
                <a:xfrm>
                  <a:off x="7812828" y="4239786"/>
                  <a:ext cx="55306" cy="55306"/>
                </a:xfrm>
                <a:custGeom>
                  <a:avLst/>
                  <a:gdLst>
                    <a:gd name="connsiteX0" fmla="*/ 55307 w 55306"/>
                    <a:gd name="connsiteY0" fmla="*/ 27654 h 55306"/>
                    <a:gd name="connsiteX1" fmla="*/ 27654 w 55306"/>
                    <a:gd name="connsiteY1" fmla="*/ 55307 h 55306"/>
                    <a:gd name="connsiteX2" fmla="*/ 0 w 55306"/>
                    <a:gd name="connsiteY2" fmla="*/ 27654 h 55306"/>
                    <a:gd name="connsiteX3" fmla="*/ 27654 w 55306"/>
                    <a:gd name="connsiteY3" fmla="*/ 0 h 55306"/>
                    <a:gd name="connsiteX4" fmla="*/ 55307 w 55306"/>
                    <a:gd name="connsiteY4" fmla="*/ 27654 h 55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306" h="55306">
                      <a:moveTo>
                        <a:pt x="55307" y="27654"/>
                      </a:moveTo>
                      <a:cubicBezTo>
                        <a:pt x="55307" y="42934"/>
                        <a:pt x="42927" y="55307"/>
                        <a:pt x="27654" y="55307"/>
                      </a:cubicBezTo>
                      <a:cubicBezTo>
                        <a:pt x="12373" y="55307"/>
                        <a:pt x="0" y="42934"/>
                        <a:pt x="0" y="27654"/>
                      </a:cubicBezTo>
                      <a:cubicBezTo>
                        <a:pt x="0" y="12380"/>
                        <a:pt x="12373" y="0"/>
                        <a:pt x="27654" y="0"/>
                      </a:cubicBezTo>
                      <a:cubicBezTo>
                        <a:pt x="42927" y="0"/>
                        <a:pt x="55307" y="12380"/>
                        <a:pt x="55307" y="27654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29A59E35-CDD2-3EFB-F00D-CA8CB632A151}"/>
                    </a:ext>
                  </a:extLst>
                </p:cNvPr>
                <p:cNvSpPr/>
                <p:nvPr/>
              </p:nvSpPr>
              <p:spPr>
                <a:xfrm>
                  <a:off x="7947645" y="4239786"/>
                  <a:ext cx="55306" cy="55306"/>
                </a:xfrm>
                <a:custGeom>
                  <a:avLst/>
                  <a:gdLst>
                    <a:gd name="connsiteX0" fmla="*/ 55307 w 55306"/>
                    <a:gd name="connsiteY0" fmla="*/ 27654 h 55306"/>
                    <a:gd name="connsiteX1" fmla="*/ 27653 w 55306"/>
                    <a:gd name="connsiteY1" fmla="*/ 55307 h 55306"/>
                    <a:gd name="connsiteX2" fmla="*/ 0 w 55306"/>
                    <a:gd name="connsiteY2" fmla="*/ 27654 h 55306"/>
                    <a:gd name="connsiteX3" fmla="*/ 27653 w 55306"/>
                    <a:gd name="connsiteY3" fmla="*/ 0 h 55306"/>
                    <a:gd name="connsiteX4" fmla="*/ 55307 w 55306"/>
                    <a:gd name="connsiteY4" fmla="*/ 27654 h 55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306" h="55306">
                      <a:moveTo>
                        <a:pt x="55307" y="27654"/>
                      </a:moveTo>
                      <a:cubicBezTo>
                        <a:pt x="55307" y="42934"/>
                        <a:pt x="42927" y="55307"/>
                        <a:pt x="27653" y="55307"/>
                      </a:cubicBezTo>
                      <a:cubicBezTo>
                        <a:pt x="12373" y="55307"/>
                        <a:pt x="0" y="42934"/>
                        <a:pt x="0" y="27654"/>
                      </a:cubicBezTo>
                      <a:cubicBezTo>
                        <a:pt x="0" y="12380"/>
                        <a:pt x="12373" y="0"/>
                        <a:pt x="27653" y="0"/>
                      </a:cubicBezTo>
                      <a:cubicBezTo>
                        <a:pt x="42920" y="0"/>
                        <a:pt x="55307" y="12380"/>
                        <a:pt x="55307" y="27654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78" name="Graphic 80" descr="Graph paper with calculator, ruler, highlighter, and pencils">
                  <a:extLst>
                    <a:ext uri="{FF2B5EF4-FFF2-40B4-BE49-F238E27FC236}">
                      <a16:creationId xmlns:a16="http://schemas.microsoft.com/office/drawing/2014/main" id="{DE512AC3-FF6F-E477-033D-E016B9043D10}"/>
                    </a:ext>
                  </a:extLst>
                </p:cNvPr>
                <p:cNvGrpSpPr/>
                <p:nvPr/>
              </p:nvGrpSpPr>
              <p:grpSpPr>
                <a:xfrm>
                  <a:off x="7806942" y="4455078"/>
                  <a:ext cx="622199" cy="608368"/>
                  <a:chOff x="7806942" y="4455078"/>
                  <a:chExt cx="622199" cy="608368"/>
                </a:xfrm>
                <a:grpFill/>
              </p:grpSpPr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97E06649-1D7A-0558-61AF-B8C0DE1F82BD}"/>
                      </a:ext>
                    </a:extLst>
                  </p:cNvPr>
                  <p:cNvSpPr/>
                  <p:nvPr/>
                </p:nvSpPr>
                <p:spPr>
                  <a:xfrm>
                    <a:off x="7806942" y="4455078"/>
                    <a:ext cx="82953" cy="82967"/>
                  </a:xfrm>
                  <a:custGeom>
                    <a:avLst/>
                    <a:gdLst>
                      <a:gd name="connsiteX0" fmla="*/ 82953 w 82953"/>
                      <a:gd name="connsiteY0" fmla="*/ 41484 h 82967"/>
                      <a:gd name="connsiteX1" fmla="*/ 41476 w 82953"/>
                      <a:gd name="connsiteY1" fmla="*/ 82968 h 82967"/>
                      <a:gd name="connsiteX2" fmla="*/ 0 w 82953"/>
                      <a:gd name="connsiteY2" fmla="*/ 41484 h 82967"/>
                      <a:gd name="connsiteX3" fmla="*/ 41476 w 82953"/>
                      <a:gd name="connsiteY3" fmla="*/ 0 h 82967"/>
                      <a:gd name="connsiteX4" fmla="*/ 82953 w 82953"/>
                      <a:gd name="connsiteY4" fmla="*/ 41484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67">
                        <a:moveTo>
                          <a:pt x="82953" y="41484"/>
                        </a:moveTo>
                        <a:cubicBezTo>
                          <a:pt x="82953" y="64394"/>
                          <a:pt x="64379" y="82968"/>
                          <a:pt x="41476" y="82968"/>
                        </a:cubicBezTo>
                        <a:cubicBezTo>
                          <a:pt x="18567" y="82968"/>
                          <a:pt x="0" y="64394"/>
                          <a:pt x="0" y="41484"/>
                        </a:cubicBezTo>
                        <a:cubicBezTo>
                          <a:pt x="0" y="18574"/>
                          <a:pt x="18567" y="0"/>
                          <a:pt x="41476" y="0"/>
                        </a:cubicBezTo>
                        <a:cubicBezTo>
                          <a:pt x="64379" y="0"/>
                          <a:pt x="82953" y="18574"/>
                          <a:pt x="82953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A1C0FA56-8322-7110-73D8-0DE8B10DC480}"/>
                      </a:ext>
                    </a:extLst>
                  </p:cNvPr>
                  <p:cNvSpPr/>
                  <p:nvPr/>
                </p:nvSpPr>
                <p:spPr>
                  <a:xfrm>
                    <a:off x="7941752" y="4455078"/>
                    <a:ext cx="82953" cy="82967"/>
                  </a:xfrm>
                  <a:custGeom>
                    <a:avLst/>
                    <a:gdLst>
                      <a:gd name="connsiteX0" fmla="*/ 82953 w 82953"/>
                      <a:gd name="connsiteY0" fmla="*/ 41484 h 82967"/>
                      <a:gd name="connsiteX1" fmla="*/ 41477 w 82953"/>
                      <a:gd name="connsiteY1" fmla="*/ 82968 h 82967"/>
                      <a:gd name="connsiteX2" fmla="*/ 0 w 82953"/>
                      <a:gd name="connsiteY2" fmla="*/ 41484 h 82967"/>
                      <a:gd name="connsiteX3" fmla="*/ 41477 w 82953"/>
                      <a:gd name="connsiteY3" fmla="*/ 0 h 82967"/>
                      <a:gd name="connsiteX4" fmla="*/ 82953 w 82953"/>
                      <a:gd name="connsiteY4" fmla="*/ 41484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67">
                        <a:moveTo>
                          <a:pt x="82953" y="41484"/>
                        </a:moveTo>
                        <a:cubicBezTo>
                          <a:pt x="82953" y="64394"/>
                          <a:pt x="64380" y="82968"/>
                          <a:pt x="41477" y="82968"/>
                        </a:cubicBezTo>
                        <a:cubicBezTo>
                          <a:pt x="18567" y="82968"/>
                          <a:pt x="0" y="64394"/>
                          <a:pt x="0" y="41484"/>
                        </a:cubicBezTo>
                        <a:cubicBezTo>
                          <a:pt x="0" y="18574"/>
                          <a:pt x="18567" y="0"/>
                          <a:pt x="41477" y="0"/>
                        </a:cubicBezTo>
                        <a:cubicBezTo>
                          <a:pt x="64380" y="0"/>
                          <a:pt x="82953" y="18574"/>
                          <a:pt x="82953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462E8A53-ADD0-9DC3-C792-09A204F03D8F}"/>
                      </a:ext>
                    </a:extLst>
                  </p:cNvPr>
                  <p:cNvSpPr/>
                  <p:nvPr/>
                </p:nvSpPr>
                <p:spPr>
                  <a:xfrm>
                    <a:off x="8076554" y="4455078"/>
                    <a:ext cx="82960" cy="82967"/>
                  </a:xfrm>
                  <a:custGeom>
                    <a:avLst/>
                    <a:gdLst>
                      <a:gd name="connsiteX0" fmla="*/ 82961 w 82960"/>
                      <a:gd name="connsiteY0" fmla="*/ 41484 h 82967"/>
                      <a:gd name="connsiteX1" fmla="*/ 41484 w 82960"/>
                      <a:gd name="connsiteY1" fmla="*/ 82968 h 82967"/>
                      <a:gd name="connsiteX2" fmla="*/ 0 w 82960"/>
                      <a:gd name="connsiteY2" fmla="*/ 41484 h 82967"/>
                      <a:gd name="connsiteX3" fmla="*/ 41484 w 82960"/>
                      <a:gd name="connsiteY3" fmla="*/ 0 h 82967"/>
                      <a:gd name="connsiteX4" fmla="*/ 82961 w 82960"/>
                      <a:gd name="connsiteY4" fmla="*/ 41484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7">
                        <a:moveTo>
                          <a:pt x="82961" y="41484"/>
                        </a:moveTo>
                        <a:cubicBezTo>
                          <a:pt x="82961" y="64394"/>
                          <a:pt x="64380" y="82968"/>
                          <a:pt x="41484" y="82968"/>
                        </a:cubicBezTo>
                        <a:cubicBezTo>
                          <a:pt x="18574" y="82968"/>
                          <a:pt x="0" y="64394"/>
                          <a:pt x="0" y="41484"/>
                        </a:cubicBezTo>
                        <a:cubicBezTo>
                          <a:pt x="0" y="18574"/>
                          <a:pt x="18574" y="0"/>
                          <a:pt x="41484" y="0"/>
                        </a:cubicBezTo>
                        <a:cubicBezTo>
                          <a:pt x="64380" y="0"/>
                          <a:pt x="82961" y="18574"/>
                          <a:pt x="82961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68461FE9-4E4F-3BB8-ED93-87AA5FBDA033}"/>
                      </a:ext>
                    </a:extLst>
                  </p:cNvPr>
                  <p:cNvSpPr/>
                  <p:nvPr/>
                </p:nvSpPr>
                <p:spPr>
                  <a:xfrm>
                    <a:off x="8211364" y="4455078"/>
                    <a:ext cx="82960" cy="82967"/>
                  </a:xfrm>
                  <a:custGeom>
                    <a:avLst/>
                    <a:gdLst>
                      <a:gd name="connsiteX0" fmla="*/ 82960 w 82960"/>
                      <a:gd name="connsiteY0" fmla="*/ 41484 h 82967"/>
                      <a:gd name="connsiteX1" fmla="*/ 41484 w 82960"/>
                      <a:gd name="connsiteY1" fmla="*/ 82968 h 82967"/>
                      <a:gd name="connsiteX2" fmla="*/ 0 w 82960"/>
                      <a:gd name="connsiteY2" fmla="*/ 41484 h 82967"/>
                      <a:gd name="connsiteX3" fmla="*/ 41484 w 82960"/>
                      <a:gd name="connsiteY3" fmla="*/ 0 h 82967"/>
                      <a:gd name="connsiteX4" fmla="*/ 82960 w 82960"/>
                      <a:gd name="connsiteY4" fmla="*/ 41484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7">
                        <a:moveTo>
                          <a:pt x="82960" y="41484"/>
                        </a:moveTo>
                        <a:cubicBezTo>
                          <a:pt x="82960" y="64394"/>
                          <a:pt x="64379" y="82968"/>
                          <a:pt x="41484" y="82968"/>
                        </a:cubicBezTo>
                        <a:cubicBezTo>
                          <a:pt x="18574" y="82968"/>
                          <a:pt x="0" y="64394"/>
                          <a:pt x="0" y="41484"/>
                        </a:cubicBezTo>
                        <a:cubicBezTo>
                          <a:pt x="0" y="18574"/>
                          <a:pt x="18574" y="0"/>
                          <a:pt x="41484" y="0"/>
                        </a:cubicBezTo>
                        <a:cubicBezTo>
                          <a:pt x="64379" y="0"/>
                          <a:pt x="82960" y="18574"/>
                          <a:pt x="82960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3BCDD353-EA28-E25D-BD3F-E36F80751F20}"/>
                      </a:ext>
                    </a:extLst>
                  </p:cNvPr>
                  <p:cNvSpPr/>
                  <p:nvPr/>
                </p:nvSpPr>
                <p:spPr>
                  <a:xfrm>
                    <a:off x="8346181" y="4455078"/>
                    <a:ext cx="82960" cy="82967"/>
                  </a:xfrm>
                  <a:custGeom>
                    <a:avLst/>
                    <a:gdLst>
                      <a:gd name="connsiteX0" fmla="*/ 82960 w 82960"/>
                      <a:gd name="connsiteY0" fmla="*/ 41484 h 82967"/>
                      <a:gd name="connsiteX1" fmla="*/ 41476 w 82960"/>
                      <a:gd name="connsiteY1" fmla="*/ 82968 h 82967"/>
                      <a:gd name="connsiteX2" fmla="*/ 0 w 82960"/>
                      <a:gd name="connsiteY2" fmla="*/ 41484 h 82967"/>
                      <a:gd name="connsiteX3" fmla="*/ 41476 w 82960"/>
                      <a:gd name="connsiteY3" fmla="*/ 0 h 82967"/>
                      <a:gd name="connsiteX4" fmla="*/ 82960 w 82960"/>
                      <a:gd name="connsiteY4" fmla="*/ 41484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7">
                        <a:moveTo>
                          <a:pt x="82960" y="41484"/>
                        </a:moveTo>
                        <a:cubicBezTo>
                          <a:pt x="82960" y="64394"/>
                          <a:pt x="64379" y="82968"/>
                          <a:pt x="41476" y="82968"/>
                        </a:cubicBezTo>
                        <a:cubicBezTo>
                          <a:pt x="18574" y="82968"/>
                          <a:pt x="0" y="64394"/>
                          <a:pt x="0" y="41484"/>
                        </a:cubicBezTo>
                        <a:cubicBezTo>
                          <a:pt x="0" y="18574"/>
                          <a:pt x="18574" y="0"/>
                          <a:pt x="41476" y="0"/>
                        </a:cubicBezTo>
                        <a:cubicBezTo>
                          <a:pt x="64379" y="0"/>
                          <a:pt x="82960" y="18574"/>
                          <a:pt x="82960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BD650182-ABFA-6BD9-7D05-431EFF92D826}"/>
                      </a:ext>
                    </a:extLst>
                  </p:cNvPr>
                  <p:cNvSpPr/>
                  <p:nvPr/>
                </p:nvSpPr>
                <p:spPr>
                  <a:xfrm>
                    <a:off x="7806942" y="4586430"/>
                    <a:ext cx="82953" cy="82960"/>
                  </a:xfrm>
                  <a:custGeom>
                    <a:avLst/>
                    <a:gdLst>
                      <a:gd name="connsiteX0" fmla="*/ 82953 w 82953"/>
                      <a:gd name="connsiteY0" fmla="*/ 41484 h 82960"/>
                      <a:gd name="connsiteX1" fmla="*/ 41476 w 82953"/>
                      <a:gd name="connsiteY1" fmla="*/ 82960 h 82960"/>
                      <a:gd name="connsiteX2" fmla="*/ 0 w 82953"/>
                      <a:gd name="connsiteY2" fmla="*/ 41484 h 82960"/>
                      <a:gd name="connsiteX3" fmla="*/ 41476 w 82953"/>
                      <a:gd name="connsiteY3" fmla="*/ 0 h 82960"/>
                      <a:gd name="connsiteX4" fmla="*/ 82953 w 82953"/>
                      <a:gd name="connsiteY4" fmla="*/ 41484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60">
                        <a:moveTo>
                          <a:pt x="82953" y="41484"/>
                        </a:moveTo>
                        <a:cubicBezTo>
                          <a:pt x="82953" y="64387"/>
                          <a:pt x="64379" y="82960"/>
                          <a:pt x="41476" y="82960"/>
                        </a:cubicBezTo>
                        <a:cubicBezTo>
                          <a:pt x="18567" y="82960"/>
                          <a:pt x="0" y="64387"/>
                          <a:pt x="0" y="41484"/>
                        </a:cubicBezTo>
                        <a:cubicBezTo>
                          <a:pt x="0" y="18574"/>
                          <a:pt x="18567" y="0"/>
                          <a:pt x="41476" y="0"/>
                        </a:cubicBezTo>
                        <a:cubicBezTo>
                          <a:pt x="64379" y="0"/>
                          <a:pt x="82953" y="18574"/>
                          <a:pt x="82953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E5CD8CF8-9D23-F2DF-C7F0-A0E840DE689D}"/>
                      </a:ext>
                    </a:extLst>
                  </p:cNvPr>
                  <p:cNvSpPr/>
                  <p:nvPr/>
                </p:nvSpPr>
                <p:spPr>
                  <a:xfrm>
                    <a:off x="7941752" y="4586430"/>
                    <a:ext cx="82953" cy="82960"/>
                  </a:xfrm>
                  <a:custGeom>
                    <a:avLst/>
                    <a:gdLst>
                      <a:gd name="connsiteX0" fmla="*/ 82953 w 82953"/>
                      <a:gd name="connsiteY0" fmla="*/ 41484 h 82960"/>
                      <a:gd name="connsiteX1" fmla="*/ 41477 w 82953"/>
                      <a:gd name="connsiteY1" fmla="*/ 82960 h 82960"/>
                      <a:gd name="connsiteX2" fmla="*/ 0 w 82953"/>
                      <a:gd name="connsiteY2" fmla="*/ 41484 h 82960"/>
                      <a:gd name="connsiteX3" fmla="*/ 41477 w 82953"/>
                      <a:gd name="connsiteY3" fmla="*/ 0 h 82960"/>
                      <a:gd name="connsiteX4" fmla="*/ 82953 w 82953"/>
                      <a:gd name="connsiteY4" fmla="*/ 41484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60">
                        <a:moveTo>
                          <a:pt x="82953" y="41484"/>
                        </a:moveTo>
                        <a:cubicBezTo>
                          <a:pt x="82953" y="64387"/>
                          <a:pt x="64380" y="82960"/>
                          <a:pt x="41477" y="82960"/>
                        </a:cubicBezTo>
                        <a:cubicBezTo>
                          <a:pt x="18567" y="82960"/>
                          <a:pt x="0" y="64387"/>
                          <a:pt x="0" y="41484"/>
                        </a:cubicBezTo>
                        <a:cubicBezTo>
                          <a:pt x="0" y="18574"/>
                          <a:pt x="18567" y="0"/>
                          <a:pt x="41477" y="0"/>
                        </a:cubicBezTo>
                        <a:cubicBezTo>
                          <a:pt x="64380" y="0"/>
                          <a:pt x="82953" y="18574"/>
                          <a:pt x="82953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C7C905EE-AE63-2048-03D5-69007B72239C}"/>
                      </a:ext>
                    </a:extLst>
                  </p:cNvPr>
                  <p:cNvSpPr/>
                  <p:nvPr/>
                </p:nvSpPr>
                <p:spPr>
                  <a:xfrm>
                    <a:off x="8076554" y="4586430"/>
                    <a:ext cx="82960" cy="82960"/>
                  </a:xfrm>
                  <a:custGeom>
                    <a:avLst/>
                    <a:gdLst>
                      <a:gd name="connsiteX0" fmla="*/ 82961 w 82960"/>
                      <a:gd name="connsiteY0" fmla="*/ 41484 h 82960"/>
                      <a:gd name="connsiteX1" fmla="*/ 41484 w 82960"/>
                      <a:gd name="connsiteY1" fmla="*/ 82960 h 82960"/>
                      <a:gd name="connsiteX2" fmla="*/ 0 w 82960"/>
                      <a:gd name="connsiteY2" fmla="*/ 41484 h 82960"/>
                      <a:gd name="connsiteX3" fmla="*/ 41484 w 82960"/>
                      <a:gd name="connsiteY3" fmla="*/ 0 h 82960"/>
                      <a:gd name="connsiteX4" fmla="*/ 82961 w 82960"/>
                      <a:gd name="connsiteY4" fmla="*/ 41484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0">
                        <a:moveTo>
                          <a:pt x="82961" y="41484"/>
                        </a:moveTo>
                        <a:cubicBezTo>
                          <a:pt x="82961" y="64387"/>
                          <a:pt x="64380" y="82960"/>
                          <a:pt x="41484" y="82960"/>
                        </a:cubicBezTo>
                        <a:cubicBezTo>
                          <a:pt x="18574" y="82960"/>
                          <a:pt x="0" y="64387"/>
                          <a:pt x="0" y="41484"/>
                        </a:cubicBezTo>
                        <a:cubicBezTo>
                          <a:pt x="0" y="18574"/>
                          <a:pt x="18574" y="0"/>
                          <a:pt x="41484" y="0"/>
                        </a:cubicBezTo>
                        <a:cubicBezTo>
                          <a:pt x="64380" y="0"/>
                          <a:pt x="82961" y="18574"/>
                          <a:pt x="82961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7" name="Freeform: Shape 186">
                    <a:extLst>
                      <a:ext uri="{FF2B5EF4-FFF2-40B4-BE49-F238E27FC236}">
                        <a16:creationId xmlns:a16="http://schemas.microsoft.com/office/drawing/2014/main" id="{8778DC59-E27B-ABC5-24FE-5B9F478F20B8}"/>
                      </a:ext>
                    </a:extLst>
                  </p:cNvPr>
                  <p:cNvSpPr/>
                  <p:nvPr/>
                </p:nvSpPr>
                <p:spPr>
                  <a:xfrm>
                    <a:off x="8211364" y="4586430"/>
                    <a:ext cx="82960" cy="82960"/>
                  </a:xfrm>
                  <a:custGeom>
                    <a:avLst/>
                    <a:gdLst>
                      <a:gd name="connsiteX0" fmla="*/ 82960 w 82960"/>
                      <a:gd name="connsiteY0" fmla="*/ 41484 h 82960"/>
                      <a:gd name="connsiteX1" fmla="*/ 41484 w 82960"/>
                      <a:gd name="connsiteY1" fmla="*/ 82960 h 82960"/>
                      <a:gd name="connsiteX2" fmla="*/ 0 w 82960"/>
                      <a:gd name="connsiteY2" fmla="*/ 41484 h 82960"/>
                      <a:gd name="connsiteX3" fmla="*/ 41484 w 82960"/>
                      <a:gd name="connsiteY3" fmla="*/ 0 h 82960"/>
                      <a:gd name="connsiteX4" fmla="*/ 82960 w 82960"/>
                      <a:gd name="connsiteY4" fmla="*/ 41484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0">
                        <a:moveTo>
                          <a:pt x="82960" y="41484"/>
                        </a:moveTo>
                        <a:cubicBezTo>
                          <a:pt x="82960" y="64387"/>
                          <a:pt x="64379" y="82960"/>
                          <a:pt x="41484" y="82960"/>
                        </a:cubicBezTo>
                        <a:cubicBezTo>
                          <a:pt x="18574" y="82960"/>
                          <a:pt x="0" y="64387"/>
                          <a:pt x="0" y="41484"/>
                        </a:cubicBezTo>
                        <a:cubicBezTo>
                          <a:pt x="0" y="18574"/>
                          <a:pt x="18574" y="0"/>
                          <a:pt x="41484" y="0"/>
                        </a:cubicBezTo>
                        <a:cubicBezTo>
                          <a:pt x="64379" y="0"/>
                          <a:pt x="82960" y="18574"/>
                          <a:pt x="82960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EB4A424B-4AE1-481F-59A8-960BBF2FA188}"/>
                      </a:ext>
                    </a:extLst>
                  </p:cNvPr>
                  <p:cNvSpPr/>
                  <p:nvPr/>
                </p:nvSpPr>
                <p:spPr>
                  <a:xfrm>
                    <a:off x="8346181" y="4586430"/>
                    <a:ext cx="82960" cy="82960"/>
                  </a:xfrm>
                  <a:custGeom>
                    <a:avLst/>
                    <a:gdLst>
                      <a:gd name="connsiteX0" fmla="*/ 82960 w 82960"/>
                      <a:gd name="connsiteY0" fmla="*/ 41484 h 82960"/>
                      <a:gd name="connsiteX1" fmla="*/ 41476 w 82960"/>
                      <a:gd name="connsiteY1" fmla="*/ 82960 h 82960"/>
                      <a:gd name="connsiteX2" fmla="*/ 0 w 82960"/>
                      <a:gd name="connsiteY2" fmla="*/ 41484 h 82960"/>
                      <a:gd name="connsiteX3" fmla="*/ 41476 w 82960"/>
                      <a:gd name="connsiteY3" fmla="*/ 0 h 82960"/>
                      <a:gd name="connsiteX4" fmla="*/ 82960 w 82960"/>
                      <a:gd name="connsiteY4" fmla="*/ 41484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0">
                        <a:moveTo>
                          <a:pt x="82960" y="41484"/>
                        </a:moveTo>
                        <a:cubicBezTo>
                          <a:pt x="82960" y="64387"/>
                          <a:pt x="64379" y="82960"/>
                          <a:pt x="41476" y="82960"/>
                        </a:cubicBezTo>
                        <a:cubicBezTo>
                          <a:pt x="18574" y="82960"/>
                          <a:pt x="0" y="64387"/>
                          <a:pt x="0" y="41484"/>
                        </a:cubicBezTo>
                        <a:cubicBezTo>
                          <a:pt x="0" y="18574"/>
                          <a:pt x="18574" y="0"/>
                          <a:pt x="41476" y="0"/>
                        </a:cubicBezTo>
                        <a:cubicBezTo>
                          <a:pt x="64379" y="0"/>
                          <a:pt x="82960" y="18574"/>
                          <a:pt x="82960" y="41484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9" name="Freeform: Shape 188">
                    <a:extLst>
                      <a:ext uri="{FF2B5EF4-FFF2-40B4-BE49-F238E27FC236}">
                        <a16:creationId xmlns:a16="http://schemas.microsoft.com/office/drawing/2014/main" id="{3C035780-299D-9FBB-8730-91A10039DC2A}"/>
                      </a:ext>
                    </a:extLst>
                  </p:cNvPr>
                  <p:cNvSpPr/>
                  <p:nvPr/>
                </p:nvSpPr>
                <p:spPr>
                  <a:xfrm>
                    <a:off x="7806942" y="4717789"/>
                    <a:ext cx="82953" cy="82953"/>
                  </a:xfrm>
                  <a:custGeom>
                    <a:avLst/>
                    <a:gdLst>
                      <a:gd name="connsiteX0" fmla="*/ 82953 w 82953"/>
                      <a:gd name="connsiteY0" fmla="*/ 41476 h 82953"/>
                      <a:gd name="connsiteX1" fmla="*/ 41476 w 82953"/>
                      <a:gd name="connsiteY1" fmla="*/ 82953 h 82953"/>
                      <a:gd name="connsiteX2" fmla="*/ 0 w 82953"/>
                      <a:gd name="connsiteY2" fmla="*/ 41476 h 82953"/>
                      <a:gd name="connsiteX3" fmla="*/ 41476 w 82953"/>
                      <a:gd name="connsiteY3" fmla="*/ 0 h 82953"/>
                      <a:gd name="connsiteX4" fmla="*/ 82953 w 82953"/>
                      <a:gd name="connsiteY4" fmla="*/ 41476 h 8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53">
                        <a:moveTo>
                          <a:pt x="82953" y="41476"/>
                        </a:moveTo>
                        <a:cubicBezTo>
                          <a:pt x="82953" y="64387"/>
                          <a:pt x="64379" y="82953"/>
                          <a:pt x="41476" y="82953"/>
                        </a:cubicBezTo>
                        <a:cubicBezTo>
                          <a:pt x="18567" y="82953"/>
                          <a:pt x="0" y="64387"/>
                          <a:pt x="0" y="41476"/>
                        </a:cubicBezTo>
                        <a:cubicBezTo>
                          <a:pt x="0" y="18567"/>
                          <a:pt x="18567" y="0"/>
                          <a:pt x="41476" y="0"/>
                        </a:cubicBezTo>
                        <a:cubicBezTo>
                          <a:pt x="64379" y="0"/>
                          <a:pt x="82953" y="18567"/>
                          <a:pt x="82953" y="41476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D2D3940C-3BD9-07DB-3D35-C4C247B6D14C}"/>
                      </a:ext>
                    </a:extLst>
                  </p:cNvPr>
                  <p:cNvSpPr/>
                  <p:nvPr/>
                </p:nvSpPr>
                <p:spPr>
                  <a:xfrm>
                    <a:off x="7941752" y="4717789"/>
                    <a:ext cx="82953" cy="82953"/>
                  </a:xfrm>
                  <a:custGeom>
                    <a:avLst/>
                    <a:gdLst>
                      <a:gd name="connsiteX0" fmla="*/ 82953 w 82953"/>
                      <a:gd name="connsiteY0" fmla="*/ 41476 h 82953"/>
                      <a:gd name="connsiteX1" fmla="*/ 41477 w 82953"/>
                      <a:gd name="connsiteY1" fmla="*/ 82953 h 82953"/>
                      <a:gd name="connsiteX2" fmla="*/ 0 w 82953"/>
                      <a:gd name="connsiteY2" fmla="*/ 41476 h 82953"/>
                      <a:gd name="connsiteX3" fmla="*/ 41477 w 82953"/>
                      <a:gd name="connsiteY3" fmla="*/ 0 h 82953"/>
                      <a:gd name="connsiteX4" fmla="*/ 82953 w 82953"/>
                      <a:gd name="connsiteY4" fmla="*/ 41476 h 8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53">
                        <a:moveTo>
                          <a:pt x="82953" y="41476"/>
                        </a:moveTo>
                        <a:cubicBezTo>
                          <a:pt x="82953" y="64387"/>
                          <a:pt x="64380" y="82953"/>
                          <a:pt x="41477" y="82953"/>
                        </a:cubicBezTo>
                        <a:cubicBezTo>
                          <a:pt x="18567" y="82953"/>
                          <a:pt x="0" y="64387"/>
                          <a:pt x="0" y="41476"/>
                        </a:cubicBezTo>
                        <a:cubicBezTo>
                          <a:pt x="0" y="18567"/>
                          <a:pt x="18567" y="0"/>
                          <a:pt x="41477" y="0"/>
                        </a:cubicBezTo>
                        <a:cubicBezTo>
                          <a:pt x="64380" y="0"/>
                          <a:pt x="82953" y="18567"/>
                          <a:pt x="82953" y="41476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90D8F398-0422-B950-7C7D-6D1C096F34B0}"/>
                      </a:ext>
                    </a:extLst>
                  </p:cNvPr>
                  <p:cNvSpPr/>
                  <p:nvPr/>
                </p:nvSpPr>
                <p:spPr>
                  <a:xfrm>
                    <a:off x="8076554" y="4717789"/>
                    <a:ext cx="82960" cy="82953"/>
                  </a:xfrm>
                  <a:custGeom>
                    <a:avLst/>
                    <a:gdLst>
                      <a:gd name="connsiteX0" fmla="*/ 82961 w 82960"/>
                      <a:gd name="connsiteY0" fmla="*/ 41476 h 82953"/>
                      <a:gd name="connsiteX1" fmla="*/ 41484 w 82960"/>
                      <a:gd name="connsiteY1" fmla="*/ 82953 h 82953"/>
                      <a:gd name="connsiteX2" fmla="*/ 0 w 82960"/>
                      <a:gd name="connsiteY2" fmla="*/ 41476 h 82953"/>
                      <a:gd name="connsiteX3" fmla="*/ 41484 w 82960"/>
                      <a:gd name="connsiteY3" fmla="*/ 0 h 82953"/>
                      <a:gd name="connsiteX4" fmla="*/ 82961 w 82960"/>
                      <a:gd name="connsiteY4" fmla="*/ 41476 h 8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53">
                        <a:moveTo>
                          <a:pt x="82961" y="41476"/>
                        </a:moveTo>
                        <a:cubicBezTo>
                          <a:pt x="82961" y="64387"/>
                          <a:pt x="64380" y="82953"/>
                          <a:pt x="41484" y="82953"/>
                        </a:cubicBezTo>
                        <a:cubicBezTo>
                          <a:pt x="18574" y="82953"/>
                          <a:pt x="0" y="64387"/>
                          <a:pt x="0" y="41476"/>
                        </a:cubicBezTo>
                        <a:cubicBezTo>
                          <a:pt x="0" y="18567"/>
                          <a:pt x="18574" y="0"/>
                          <a:pt x="41484" y="0"/>
                        </a:cubicBezTo>
                        <a:cubicBezTo>
                          <a:pt x="64380" y="0"/>
                          <a:pt x="82961" y="18567"/>
                          <a:pt x="82961" y="41476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C47AFD4F-875B-7E79-37C7-706089A0ED27}"/>
                      </a:ext>
                    </a:extLst>
                  </p:cNvPr>
                  <p:cNvSpPr/>
                  <p:nvPr/>
                </p:nvSpPr>
                <p:spPr>
                  <a:xfrm>
                    <a:off x="8211364" y="4717789"/>
                    <a:ext cx="82960" cy="82953"/>
                  </a:xfrm>
                  <a:custGeom>
                    <a:avLst/>
                    <a:gdLst>
                      <a:gd name="connsiteX0" fmla="*/ 82960 w 82960"/>
                      <a:gd name="connsiteY0" fmla="*/ 41476 h 82953"/>
                      <a:gd name="connsiteX1" fmla="*/ 41484 w 82960"/>
                      <a:gd name="connsiteY1" fmla="*/ 82953 h 82953"/>
                      <a:gd name="connsiteX2" fmla="*/ 0 w 82960"/>
                      <a:gd name="connsiteY2" fmla="*/ 41476 h 82953"/>
                      <a:gd name="connsiteX3" fmla="*/ 41484 w 82960"/>
                      <a:gd name="connsiteY3" fmla="*/ 0 h 82953"/>
                      <a:gd name="connsiteX4" fmla="*/ 82960 w 82960"/>
                      <a:gd name="connsiteY4" fmla="*/ 41476 h 8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53">
                        <a:moveTo>
                          <a:pt x="82960" y="41476"/>
                        </a:moveTo>
                        <a:cubicBezTo>
                          <a:pt x="82960" y="64387"/>
                          <a:pt x="64379" y="82953"/>
                          <a:pt x="41484" y="82953"/>
                        </a:cubicBezTo>
                        <a:cubicBezTo>
                          <a:pt x="18574" y="82953"/>
                          <a:pt x="0" y="64387"/>
                          <a:pt x="0" y="41476"/>
                        </a:cubicBezTo>
                        <a:cubicBezTo>
                          <a:pt x="0" y="18567"/>
                          <a:pt x="18574" y="0"/>
                          <a:pt x="41484" y="0"/>
                        </a:cubicBezTo>
                        <a:cubicBezTo>
                          <a:pt x="64379" y="0"/>
                          <a:pt x="82960" y="18567"/>
                          <a:pt x="82960" y="41476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69B44FB3-BCFC-B370-B044-2CF575EF1348}"/>
                      </a:ext>
                    </a:extLst>
                  </p:cNvPr>
                  <p:cNvSpPr/>
                  <p:nvPr/>
                </p:nvSpPr>
                <p:spPr>
                  <a:xfrm>
                    <a:off x="8346181" y="4717789"/>
                    <a:ext cx="82960" cy="82953"/>
                  </a:xfrm>
                  <a:custGeom>
                    <a:avLst/>
                    <a:gdLst>
                      <a:gd name="connsiteX0" fmla="*/ 82960 w 82960"/>
                      <a:gd name="connsiteY0" fmla="*/ 41476 h 82953"/>
                      <a:gd name="connsiteX1" fmla="*/ 41476 w 82960"/>
                      <a:gd name="connsiteY1" fmla="*/ 82953 h 82953"/>
                      <a:gd name="connsiteX2" fmla="*/ 0 w 82960"/>
                      <a:gd name="connsiteY2" fmla="*/ 41476 h 82953"/>
                      <a:gd name="connsiteX3" fmla="*/ 41476 w 82960"/>
                      <a:gd name="connsiteY3" fmla="*/ 0 h 82953"/>
                      <a:gd name="connsiteX4" fmla="*/ 82960 w 82960"/>
                      <a:gd name="connsiteY4" fmla="*/ 41476 h 8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53">
                        <a:moveTo>
                          <a:pt x="82960" y="41476"/>
                        </a:moveTo>
                        <a:cubicBezTo>
                          <a:pt x="82960" y="64387"/>
                          <a:pt x="64379" y="82953"/>
                          <a:pt x="41476" y="82953"/>
                        </a:cubicBezTo>
                        <a:cubicBezTo>
                          <a:pt x="18574" y="82953"/>
                          <a:pt x="0" y="64387"/>
                          <a:pt x="0" y="41476"/>
                        </a:cubicBezTo>
                        <a:cubicBezTo>
                          <a:pt x="0" y="18567"/>
                          <a:pt x="18574" y="0"/>
                          <a:pt x="41476" y="0"/>
                        </a:cubicBezTo>
                        <a:cubicBezTo>
                          <a:pt x="64379" y="0"/>
                          <a:pt x="82960" y="18567"/>
                          <a:pt x="82960" y="41476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A2CDE033-D18C-642F-AF2D-3DF9D977AE1B}"/>
                      </a:ext>
                    </a:extLst>
                  </p:cNvPr>
                  <p:cNvSpPr/>
                  <p:nvPr/>
                </p:nvSpPr>
                <p:spPr>
                  <a:xfrm>
                    <a:off x="7806942" y="4849141"/>
                    <a:ext cx="82953" cy="82967"/>
                  </a:xfrm>
                  <a:custGeom>
                    <a:avLst/>
                    <a:gdLst>
                      <a:gd name="connsiteX0" fmla="*/ 82953 w 82953"/>
                      <a:gd name="connsiteY0" fmla="*/ 41477 h 82967"/>
                      <a:gd name="connsiteX1" fmla="*/ 41476 w 82953"/>
                      <a:gd name="connsiteY1" fmla="*/ 82968 h 82967"/>
                      <a:gd name="connsiteX2" fmla="*/ 0 w 82953"/>
                      <a:gd name="connsiteY2" fmla="*/ 41477 h 82967"/>
                      <a:gd name="connsiteX3" fmla="*/ 41476 w 82953"/>
                      <a:gd name="connsiteY3" fmla="*/ 0 h 82967"/>
                      <a:gd name="connsiteX4" fmla="*/ 82953 w 82953"/>
                      <a:gd name="connsiteY4" fmla="*/ 41477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67">
                        <a:moveTo>
                          <a:pt x="82953" y="41477"/>
                        </a:moveTo>
                        <a:cubicBezTo>
                          <a:pt x="82953" y="64387"/>
                          <a:pt x="64379" y="82968"/>
                          <a:pt x="41476" y="82968"/>
                        </a:cubicBezTo>
                        <a:cubicBezTo>
                          <a:pt x="18567" y="82968"/>
                          <a:pt x="0" y="64387"/>
                          <a:pt x="0" y="41477"/>
                        </a:cubicBezTo>
                        <a:cubicBezTo>
                          <a:pt x="0" y="18567"/>
                          <a:pt x="18567" y="0"/>
                          <a:pt x="41476" y="0"/>
                        </a:cubicBezTo>
                        <a:cubicBezTo>
                          <a:pt x="64379" y="0"/>
                          <a:pt x="82953" y="18567"/>
                          <a:pt x="82953" y="41477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65F66A14-8234-3FDB-C8E9-B1A3474394D5}"/>
                      </a:ext>
                    </a:extLst>
                  </p:cNvPr>
                  <p:cNvSpPr/>
                  <p:nvPr/>
                </p:nvSpPr>
                <p:spPr>
                  <a:xfrm>
                    <a:off x="7941752" y="4849141"/>
                    <a:ext cx="82953" cy="82967"/>
                  </a:xfrm>
                  <a:custGeom>
                    <a:avLst/>
                    <a:gdLst>
                      <a:gd name="connsiteX0" fmla="*/ 82953 w 82953"/>
                      <a:gd name="connsiteY0" fmla="*/ 41477 h 82967"/>
                      <a:gd name="connsiteX1" fmla="*/ 41477 w 82953"/>
                      <a:gd name="connsiteY1" fmla="*/ 82968 h 82967"/>
                      <a:gd name="connsiteX2" fmla="*/ 0 w 82953"/>
                      <a:gd name="connsiteY2" fmla="*/ 41477 h 82967"/>
                      <a:gd name="connsiteX3" fmla="*/ 41477 w 82953"/>
                      <a:gd name="connsiteY3" fmla="*/ 0 h 82967"/>
                      <a:gd name="connsiteX4" fmla="*/ 82953 w 82953"/>
                      <a:gd name="connsiteY4" fmla="*/ 41477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67">
                        <a:moveTo>
                          <a:pt x="82953" y="41477"/>
                        </a:moveTo>
                        <a:cubicBezTo>
                          <a:pt x="82953" y="64387"/>
                          <a:pt x="64380" y="82968"/>
                          <a:pt x="41477" y="82968"/>
                        </a:cubicBezTo>
                        <a:cubicBezTo>
                          <a:pt x="18567" y="82968"/>
                          <a:pt x="0" y="64387"/>
                          <a:pt x="0" y="41477"/>
                        </a:cubicBezTo>
                        <a:cubicBezTo>
                          <a:pt x="0" y="18567"/>
                          <a:pt x="18567" y="0"/>
                          <a:pt x="41477" y="0"/>
                        </a:cubicBezTo>
                        <a:cubicBezTo>
                          <a:pt x="64380" y="0"/>
                          <a:pt x="82953" y="18567"/>
                          <a:pt x="82953" y="41477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D96B0952-5ED7-E447-FE55-3657E1903175}"/>
                      </a:ext>
                    </a:extLst>
                  </p:cNvPr>
                  <p:cNvSpPr/>
                  <p:nvPr/>
                </p:nvSpPr>
                <p:spPr>
                  <a:xfrm>
                    <a:off x="8076554" y="4849141"/>
                    <a:ext cx="82960" cy="82967"/>
                  </a:xfrm>
                  <a:custGeom>
                    <a:avLst/>
                    <a:gdLst>
                      <a:gd name="connsiteX0" fmla="*/ 82961 w 82960"/>
                      <a:gd name="connsiteY0" fmla="*/ 41477 h 82967"/>
                      <a:gd name="connsiteX1" fmla="*/ 41484 w 82960"/>
                      <a:gd name="connsiteY1" fmla="*/ 82968 h 82967"/>
                      <a:gd name="connsiteX2" fmla="*/ 0 w 82960"/>
                      <a:gd name="connsiteY2" fmla="*/ 41477 h 82967"/>
                      <a:gd name="connsiteX3" fmla="*/ 41484 w 82960"/>
                      <a:gd name="connsiteY3" fmla="*/ 0 h 82967"/>
                      <a:gd name="connsiteX4" fmla="*/ 82961 w 82960"/>
                      <a:gd name="connsiteY4" fmla="*/ 41477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7">
                        <a:moveTo>
                          <a:pt x="82961" y="41477"/>
                        </a:moveTo>
                        <a:cubicBezTo>
                          <a:pt x="82961" y="64387"/>
                          <a:pt x="64380" y="82968"/>
                          <a:pt x="41484" y="82968"/>
                        </a:cubicBezTo>
                        <a:cubicBezTo>
                          <a:pt x="18574" y="82968"/>
                          <a:pt x="0" y="64387"/>
                          <a:pt x="0" y="41477"/>
                        </a:cubicBezTo>
                        <a:cubicBezTo>
                          <a:pt x="0" y="18567"/>
                          <a:pt x="18574" y="0"/>
                          <a:pt x="41484" y="0"/>
                        </a:cubicBezTo>
                        <a:cubicBezTo>
                          <a:pt x="64380" y="0"/>
                          <a:pt x="82961" y="18567"/>
                          <a:pt x="82961" y="41477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7EA79460-FFDD-219F-8883-2CCEA676B060}"/>
                      </a:ext>
                    </a:extLst>
                  </p:cNvPr>
                  <p:cNvSpPr/>
                  <p:nvPr/>
                </p:nvSpPr>
                <p:spPr>
                  <a:xfrm>
                    <a:off x="8211364" y="4849141"/>
                    <a:ext cx="82960" cy="82967"/>
                  </a:xfrm>
                  <a:custGeom>
                    <a:avLst/>
                    <a:gdLst>
                      <a:gd name="connsiteX0" fmla="*/ 82960 w 82960"/>
                      <a:gd name="connsiteY0" fmla="*/ 41477 h 82967"/>
                      <a:gd name="connsiteX1" fmla="*/ 41484 w 82960"/>
                      <a:gd name="connsiteY1" fmla="*/ 82968 h 82967"/>
                      <a:gd name="connsiteX2" fmla="*/ 0 w 82960"/>
                      <a:gd name="connsiteY2" fmla="*/ 41477 h 82967"/>
                      <a:gd name="connsiteX3" fmla="*/ 41484 w 82960"/>
                      <a:gd name="connsiteY3" fmla="*/ 0 h 82967"/>
                      <a:gd name="connsiteX4" fmla="*/ 82960 w 82960"/>
                      <a:gd name="connsiteY4" fmla="*/ 41477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7">
                        <a:moveTo>
                          <a:pt x="82960" y="41477"/>
                        </a:moveTo>
                        <a:cubicBezTo>
                          <a:pt x="82960" y="64387"/>
                          <a:pt x="64379" y="82968"/>
                          <a:pt x="41484" y="82968"/>
                        </a:cubicBezTo>
                        <a:cubicBezTo>
                          <a:pt x="18574" y="82968"/>
                          <a:pt x="0" y="64387"/>
                          <a:pt x="0" y="41477"/>
                        </a:cubicBezTo>
                        <a:cubicBezTo>
                          <a:pt x="0" y="18567"/>
                          <a:pt x="18574" y="0"/>
                          <a:pt x="41484" y="0"/>
                        </a:cubicBezTo>
                        <a:cubicBezTo>
                          <a:pt x="64379" y="0"/>
                          <a:pt x="82960" y="18567"/>
                          <a:pt x="82960" y="41477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E23D669D-A149-EC39-A108-8B2C91010B74}"/>
                      </a:ext>
                    </a:extLst>
                  </p:cNvPr>
                  <p:cNvSpPr/>
                  <p:nvPr/>
                </p:nvSpPr>
                <p:spPr>
                  <a:xfrm>
                    <a:off x="8346181" y="4849141"/>
                    <a:ext cx="82960" cy="82967"/>
                  </a:xfrm>
                  <a:custGeom>
                    <a:avLst/>
                    <a:gdLst>
                      <a:gd name="connsiteX0" fmla="*/ 82960 w 82960"/>
                      <a:gd name="connsiteY0" fmla="*/ 41477 h 82967"/>
                      <a:gd name="connsiteX1" fmla="*/ 41476 w 82960"/>
                      <a:gd name="connsiteY1" fmla="*/ 82968 h 82967"/>
                      <a:gd name="connsiteX2" fmla="*/ 0 w 82960"/>
                      <a:gd name="connsiteY2" fmla="*/ 41477 h 82967"/>
                      <a:gd name="connsiteX3" fmla="*/ 41476 w 82960"/>
                      <a:gd name="connsiteY3" fmla="*/ 0 h 82967"/>
                      <a:gd name="connsiteX4" fmla="*/ 82960 w 82960"/>
                      <a:gd name="connsiteY4" fmla="*/ 41477 h 82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7">
                        <a:moveTo>
                          <a:pt x="82960" y="41477"/>
                        </a:moveTo>
                        <a:cubicBezTo>
                          <a:pt x="82960" y="64387"/>
                          <a:pt x="64379" y="82968"/>
                          <a:pt x="41476" y="82968"/>
                        </a:cubicBezTo>
                        <a:cubicBezTo>
                          <a:pt x="18574" y="82968"/>
                          <a:pt x="0" y="64387"/>
                          <a:pt x="0" y="41477"/>
                        </a:cubicBezTo>
                        <a:cubicBezTo>
                          <a:pt x="0" y="18567"/>
                          <a:pt x="18574" y="0"/>
                          <a:pt x="41476" y="0"/>
                        </a:cubicBezTo>
                        <a:cubicBezTo>
                          <a:pt x="64379" y="0"/>
                          <a:pt x="82960" y="18567"/>
                          <a:pt x="82960" y="41477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2932908C-D49A-BC9B-F7AC-C57BBE780714}"/>
                      </a:ext>
                    </a:extLst>
                  </p:cNvPr>
                  <p:cNvSpPr/>
                  <p:nvPr/>
                </p:nvSpPr>
                <p:spPr>
                  <a:xfrm>
                    <a:off x="7806942" y="4980486"/>
                    <a:ext cx="82953" cy="82960"/>
                  </a:xfrm>
                  <a:custGeom>
                    <a:avLst/>
                    <a:gdLst>
                      <a:gd name="connsiteX0" fmla="*/ 82953 w 82953"/>
                      <a:gd name="connsiteY0" fmla="*/ 41483 h 82960"/>
                      <a:gd name="connsiteX1" fmla="*/ 41476 w 82953"/>
                      <a:gd name="connsiteY1" fmla="*/ 82960 h 82960"/>
                      <a:gd name="connsiteX2" fmla="*/ 0 w 82953"/>
                      <a:gd name="connsiteY2" fmla="*/ 41483 h 82960"/>
                      <a:gd name="connsiteX3" fmla="*/ 41476 w 82953"/>
                      <a:gd name="connsiteY3" fmla="*/ 0 h 82960"/>
                      <a:gd name="connsiteX4" fmla="*/ 82953 w 82953"/>
                      <a:gd name="connsiteY4" fmla="*/ 41483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60">
                        <a:moveTo>
                          <a:pt x="82953" y="41483"/>
                        </a:moveTo>
                        <a:cubicBezTo>
                          <a:pt x="82953" y="64394"/>
                          <a:pt x="64379" y="82960"/>
                          <a:pt x="41476" y="82960"/>
                        </a:cubicBezTo>
                        <a:cubicBezTo>
                          <a:pt x="18567" y="82960"/>
                          <a:pt x="0" y="64394"/>
                          <a:pt x="0" y="41483"/>
                        </a:cubicBezTo>
                        <a:cubicBezTo>
                          <a:pt x="0" y="18574"/>
                          <a:pt x="18567" y="0"/>
                          <a:pt x="41476" y="0"/>
                        </a:cubicBezTo>
                        <a:cubicBezTo>
                          <a:pt x="64379" y="0"/>
                          <a:pt x="82953" y="18574"/>
                          <a:pt x="82953" y="41483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E96E039D-27BA-4E2A-BB66-C634C08220B9}"/>
                      </a:ext>
                    </a:extLst>
                  </p:cNvPr>
                  <p:cNvSpPr/>
                  <p:nvPr/>
                </p:nvSpPr>
                <p:spPr>
                  <a:xfrm>
                    <a:off x="7941752" y="4980486"/>
                    <a:ext cx="82953" cy="82960"/>
                  </a:xfrm>
                  <a:custGeom>
                    <a:avLst/>
                    <a:gdLst>
                      <a:gd name="connsiteX0" fmla="*/ 82953 w 82953"/>
                      <a:gd name="connsiteY0" fmla="*/ 41483 h 82960"/>
                      <a:gd name="connsiteX1" fmla="*/ 41477 w 82953"/>
                      <a:gd name="connsiteY1" fmla="*/ 82960 h 82960"/>
                      <a:gd name="connsiteX2" fmla="*/ 0 w 82953"/>
                      <a:gd name="connsiteY2" fmla="*/ 41483 h 82960"/>
                      <a:gd name="connsiteX3" fmla="*/ 41477 w 82953"/>
                      <a:gd name="connsiteY3" fmla="*/ 0 h 82960"/>
                      <a:gd name="connsiteX4" fmla="*/ 82953 w 82953"/>
                      <a:gd name="connsiteY4" fmla="*/ 41483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3" h="82960">
                        <a:moveTo>
                          <a:pt x="82953" y="41483"/>
                        </a:moveTo>
                        <a:cubicBezTo>
                          <a:pt x="82953" y="64394"/>
                          <a:pt x="64380" y="82960"/>
                          <a:pt x="41477" y="82960"/>
                        </a:cubicBezTo>
                        <a:cubicBezTo>
                          <a:pt x="18567" y="82960"/>
                          <a:pt x="0" y="64394"/>
                          <a:pt x="0" y="41483"/>
                        </a:cubicBezTo>
                        <a:cubicBezTo>
                          <a:pt x="0" y="18574"/>
                          <a:pt x="18567" y="0"/>
                          <a:pt x="41477" y="0"/>
                        </a:cubicBezTo>
                        <a:cubicBezTo>
                          <a:pt x="64380" y="0"/>
                          <a:pt x="82953" y="18574"/>
                          <a:pt x="82953" y="41483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9E981FD7-D84C-F5AB-DC33-65722F9F424D}"/>
                      </a:ext>
                    </a:extLst>
                  </p:cNvPr>
                  <p:cNvSpPr/>
                  <p:nvPr/>
                </p:nvSpPr>
                <p:spPr>
                  <a:xfrm>
                    <a:off x="8076554" y="4980486"/>
                    <a:ext cx="82960" cy="82960"/>
                  </a:xfrm>
                  <a:custGeom>
                    <a:avLst/>
                    <a:gdLst>
                      <a:gd name="connsiteX0" fmla="*/ 82961 w 82960"/>
                      <a:gd name="connsiteY0" fmla="*/ 41483 h 82960"/>
                      <a:gd name="connsiteX1" fmla="*/ 41484 w 82960"/>
                      <a:gd name="connsiteY1" fmla="*/ 82960 h 82960"/>
                      <a:gd name="connsiteX2" fmla="*/ 0 w 82960"/>
                      <a:gd name="connsiteY2" fmla="*/ 41483 h 82960"/>
                      <a:gd name="connsiteX3" fmla="*/ 41484 w 82960"/>
                      <a:gd name="connsiteY3" fmla="*/ 0 h 82960"/>
                      <a:gd name="connsiteX4" fmla="*/ 82961 w 82960"/>
                      <a:gd name="connsiteY4" fmla="*/ 41483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0">
                        <a:moveTo>
                          <a:pt x="82961" y="41483"/>
                        </a:moveTo>
                        <a:cubicBezTo>
                          <a:pt x="82961" y="64394"/>
                          <a:pt x="64380" y="82960"/>
                          <a:pt x="41484" y="82960"/>
                        </a:cubicBezTo>
                        <a:cubicBezTo>
                          <a:pt x="18574" y="82960"/>
                          <a:pt x="0" y="64394"/>
                          <a:pt x="0" y="41483"/>
                        </a:cubicBezTo>
                        <a:cubicBezTo>
                          <a:pt x="0" y="18574"/>
                          <a:pt x="18574" y="0"/>
                          <a:pt x="41484" y="0"/>
                        </a:cubicBezTo>
                        <a:cubicBezTo>
                          <a:pt x="64380" y="0"/>
                          <a:pt x="82961" y="18574"/>
                          <a:pt x="82961" y="41483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F714B311-51B8-283E-CACA-CC8EA22DB170}"/>
                      </a:ext>
                    </a:extLst>
                  </p:cNvPr>
                  <p:cNvSpPr/>
                  <p:nvPr/>
                </p:nvSpPr>
                <p:spPr>
                  <a:xfrm>
                    <a:off x="8211364" y="4980486"/>
                    <a:ext cx="82960" cy="82960"/>
                  </a:xfrm>
                  <a:custGeom>
                    <a:avLst/>
                    <a:gdLst>
                      <a:gd name="connsiteX0" fmla="*/ 82960 w 82960"/>
                      <a:gd name="connsiteY0" fmla="*/ 41483 h 82960"/>
                      <a:gd name="connsiteX1" fmla="*/ 41484 w 82960"/>
                      <a:gd name="connsiteY1" fmla="*/ 82960 h 82960"/>
                      <a:gd name="connsiteX2" fmla="*/ 0 w 82960"/>
                      <a:gd name="connsiteY2" fmla="*/ 41483 h 82960"/>
                      <a:gd name="connsiteX3" fmla="*/ 41484 w 82960"/>
                      <a:gd name="connsiteY3" fmla="*/ 0 h 82960"/>
                      <a:gd name="connsiteX4" fmla="*/ 82960 w 82960"/>
                      <a:gd name="connsiteY4" fmla="*/ 41483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0">
                        <a:moveTo>
                          <a:pt x="82960" y="41483"/>
                        </a:moveTo>
                        <a:cubicBezTo>
                          <a:pt x="82960" y="64394"/>
                          <a:pt x="64379" y="82960"/>
                          <a:pt x="41484" y="82960"/>
                        </a:cubicBezTo>
                        <a:cubicBezTo>
                          <a:pt x="18574" y="82960"/>
                          <a:pt x="0" y="64394"/>
                          <a:pt x="0" y="41483"/>
                        </a:cubicBezTo>
                        <a:cubicBezTo>
                          <a:pt x="0" y="18574"/>
                          <a:pt x="18574" y="0"/>
                          <a:pt x="41484" y="0"/>
                        </a:cubicBezTo>
                        <a:cubicBezTo>
                          <a:pt x="64379" y="0"/>
                          <a:pt x="82960" y="18574"/>
                          <a:pt x="82960" y="41483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16608AED-76FB-E3D8-3C9E-E43AA9832A48}"/>
                      </a:ext>
                    </a:extLst>
                  </p:cNvPr>
                  <p:cNvSpPr/>
                  <p:nvPr/>
                </p:nvSpPr>
                <p:spPr>
                  <a:xfrm>
                    <a:off x="8346181" y="4980486"/>
                    <a:ext cx="82960" cy="82960"/>
                  </a:xfrm>
                  <a:custGeom>
                    <a:avLst/>
                    <a:gdLst>
                      <a:gd name="connsiteX0" fmla="*/ 82960 w 82960"/>
                      <a:gd name="connsiteY0" fmla="*/ 41483 h 82960"/>
                      <a:gd name="connsiteX1" fmla="*/ 41476 w 82960"/>
                      <a:gd name="connsiteY1" fmla="*/ 82960 h 82960"/>
                      <a:gd name="connsiteX2" fmla="*/ 0 w 82960"/>
                      <a:gd name="connsiteY2" fmla="*/ 41483 h 82960"/>
                      <a:gd name="connsiteX3" fmla="*/ 41476 w 82960"/>
                      <a:gd name="connsiteY3" fmla="*/ 0 h 82960"/>
                      <a:gd name="connsiteX4" fmla="*/ 82960 w 82960"/>
                      <a:gd name="connsiteY4" fmla="*/ 41483 h 82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60" h="82960">
                        <a:moveTo>
                          <a:pt x="82960" y="41483"/>
                        </a:moveTo>
                        <a:cubicBezTo>
                          <a:pt x="82960" y="64394"/>
                          <a:pt x="64379" y="82960"/>
                          <a:pt x="41476" y="82960"/>
                        </a:cubicBezTo>
                        <a:cubicBezTo>
                          <a:pt x="18574" y="82960"/>
                          <a:pt x="0" y="64394"/>
                          <a:pt x="0" y="41483"/>
                        </a:cubicBezTo>
                        <a:cubicBezTo>
                          <a:pt x="0" y="18574"/>
                          <a:pt x="18574" y="0"/>
                          <a:pt x="41476" y="0"/>
                        </a:cubicBezTo>
                        <a:cubicBezTo>
                          <a:pt x="64379" y="0"/>
                          <a:pt x="82960" y="18574"/>
                          <a:pt x="82960" y="41483"/>
                        </a:cubicBezTo>
                      </a:path>
                    </a:pathLst>
                  </a:custGeom>
                  <a:grpFill/>
                  <a:ln w="6350" cap="flat">
                    <a:solidFill>
                      <a:schemeClr val="bg1">
                        <a:lumMod val="95000"/>
                        <a:alpha val="7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AF230335-D17E-7C65-6DA3-CB53C2B11522}"/>
                    </a:ext>
                  </a:extLst>
                </p:cNvPr>
                <p:cNvSpPr/>
                <p:nvPr/>
              </p:nvSpPr>
              <p:spPr>
                <a:xfrm>
                  <a:off x="7787325" y="3903280"/>
                  <a:ext cx="663675" cy="238894"/>
                </a:xfrm>
                <a:custGeom>
                  <a:avLst/>
                  <a:gdLst>
                    <a:gd name="connsiteX0" fmla="*/ 0 w 663675"/>
                    <a:gd name="connsiteY0" fmla="*/ 0 h 238894"/>
                    <a:gd name="connsiteX1" fmla="*/ 663676 w 663675"/>
                    <a:gd name="connsiteY1" fmla="*/ 0 h 238894"/>
                    <a:gd name="connsiteX2" fmla="*/ 663676 w 663675"/>
                    <a:gd name="connsiteY2" fmla="*/ 238894 h 238894"/>
                    <a:gd name="connsiteX3" fmla="*/ 0 w 663675"/>
                    <a:gd name="connsiteY3" fmla="*/ 238894 h 23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3675" h="238894">
                      <a:moveTo>
                        <a:pt x="0" y="0"/>
                      </a:moveTo>
                      <a:lnTo>
                        <a:pt x="663676" y="0"/>
                      </a:lnTo>
                      <a:lnTo>
                        <a:pt x="663676" y="238894"/>
                      </a:lnTo>
                      <a:lnTo>
                        <a:pt x="0" y="23889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DD5EB75F-11C8-528B-063F-0FB790209DAF}"/>
                    </a:ext>
                  </a:extLst>
                </p:cNvPr>
                <p:cNvSpPr/>
                <p:nvPr/>
              </p:nvSpPr>
              <p:spPr>
                <a:xfrm>
                  <a:off x="7782625" y="3803061"/>
                  <a:ext cx="168656" cy="34354"/>
                </a:xfrm>
                <a:custGeom>
                  <a:avLst/>
                  <a:gdLst>
                    <a:gd name="connsiteX0" fmla="*/ 0 w 168656"/>
                    <a:gd name="connsiteY0" fmla="*/ 0 h 34354"/>
                    <a:gd name="connsiteX1" fmla="*/ 168657 w 168656"/>
                    <a:gd name="connsiteY1" fmla="*/ 0 h 34354"/>
                    <a:gd name="connsiteX2" fmla="*/ 168657 w 168656"/>
                    <a:gd name="connsiteY2" fmla="*/ 34354 h 34354"/>
                    <a:gd name="connsiteX3" fmla="*/ 0 w 168656"/>
                    <a:gd name="connsiteY3" fmla="*/ 34354 h 3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656" h="34354">
                      <a:moveTo>
                        <a:pt x="0" y="0"/>
                      </a:moveTo>
                      <a:lnTo>
                        <a:pt x="168657" y="0"/>
                      </a:lnTo>
                      <a:lnTo>
                        <a:pt x="168657" y="34354"/>
                      </a:lnTo>
                      <a:lnTo>
                        <a:pt x="0" y="343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06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86A2AEBD-64FA-DB47-C1F8-405D0D3CDC72}"/>
                </a:ext>
              </a:extLst>
            </p:cNvPr>
            <p:cNvGrpSpPr/>
            <p:nvPr/>
          </p:nvGrpSpPr>
          <p:grpSpPr>
            <a:xfrm>
              <a:off x="6278047" y="3571711"/>
              <a:ext cx="1204776" cy="1262092"/>
              <a:chOff x="6278047" y="3571711"/>
              <a:chExt cx="1204776" cy="1262092"/>
            </a:xfrm>
            <a:solidFill>
              <a:schemeClr val="bg1"/>
            </a:solidFill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0B29F8F-2BDB-FF5B-7FB4-76B51C549515}"/>
                  </a:ext>
                </a:extLst>
              </p:cNvPr>
              <p:cNvSpPr/>
              <p:nvPr/>
            </p:nvSpPr>
            <p:spPr>
              <a:xfrm>
                <a:off x="6278101" y="3629025"/>
                <a:ext cx="1204721" cy="1204779"/>
              </a:xfrm>
              <a:custGeom>
                <a:avLst/>
                <a:gdLst>
                  <a:gd name="connsiteX0" fmla="*/ 1102359 w 1204721"/>
                  <a:gd name="connsiteY0" fmla="*/ 1056946 h 1204779"/>
                  <a:gd name="connsiteX1" fmla="*/ 1113725 w 1204721"/>
                  <a:gd name="connsiteY1" fmla="*/ 1045581 h 1204779"/>
                  <a:gd name="connsiteX2" fmla="*/ 1034422 w 1204721"/>
                  <a:gd name="connsiteY2" fmla="*/ 966278 h 1204779"/>
                  <a:gd name="connsiteX3" fmla="*/ 1068519 w 1204721"/>
                  <a:gd name="connsiteY3" fmla="*/ 932174 h 1204779"/>
                  <a:gd name="connsiteX4" fmla="*/ 750122 w 1204721"/>
                  <a:gd name="connsiteY4" fmla="*/ 613777 h 1204779"/>
                  <a:gd name="connsiteX5" fmla="*/ 750122 w 1204721"/>
                  <a:gd name="connsiteY5" fmla="*/ 659232 h 1204779"/>
                  <a:gd name="connsiteX6" fmla="*/ 1023064 w 1204721"/>
                  <a:gd name="connsiteY6" fmla="*/ 932181 h 1204779"/>
                  <a:gd name="connsiteX7" fmla="*/ 1011698 w 1204721"/>
                  <a:gd name="connsiteY7" fmla="*/ 943547 h 1204779"/>
                  <a:gd name="connsiteX8" fmla="*/ 197003 w 1204721"/>
                  <a:gd name="connsiteY8" fmla="*/ 128852 h 1204779"/>
                  <a:gd name="connsiteX9" fmla="*/ 41391 w 1204721"/>
                  <a:gd name="connsiteY9" fmla="*/ 26289 h 1204779"/>
                  <a:gd name="connsiteX10" fmla="*/ 37647 w 1204721"/>
                  <a:gd name="connsiteY10" fmla="*/ 30032 h 1204779"/>
                  <a:gd name="connsiteX11" fmla="*/ 7615 w 1204721"/>
                  <a:gd name="connsiteY11" fmla="*/ 0 h 1204779"/>
                  <a:gd name="connsiteX12" fmla="*/ 0 w 1204721"/>
                  <a:gd name="connsiteY12" fmla="*/ 7615 h 1204779"/>
                  <a:gd name="connsiteX13" fmla="*/ 30040 w 1204721"/>
                  <a:gd name="connsiteY13" fmla="*/ 37648 h 1204779"/>
                  <a:gd name="connsiteX14" fmla="*/ 26246 w 1204721"/>
                  <a:gd name="connsiteY14" fmla="*/ 41441 h 1204779"/>
                  <a:gd name="connsiteX15" fmla="*/ 128802 w 1204721"/>
                  <a:gd name="connsiteY15" fmla="*/ 197039 h 1204779"/>
                  <a:gd name="connsiteX16" fmla="*/ 1045531 w 1204721"/>
                  <a:gd name="connsiteY16" fmla="*/ 1113782 h 1204779"/>
                  <a:gd name="connsiteX17" fmla="*/ 1056896 w 1204721"/>
                  <a:gd name="connsiteY17" fmla="*/ 1102416 h 1204779"/>
                  <a:gd name="connsiteX18" fmla="*/ 1159266 w 1204721"/>
                  <a:gd name="connsiteY18" fmla="*/ 1204779 h 1204779"/>
                  <a:gd name="connsiteX19" fmla="*/ 1204722 w 1204721"/>
                  <a:gd name="connsiteY19" fmla="*/ 1159323 h 1204779"/>
                  <a:gd name="connsiteX20" fmla="*/ 1102359 w 1204721"/>
                  <a:gd name="connsiteY20" fmla="*/ 1056946 h 120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04721" h="1204779">
                    <a:moveTo>
                      <a:pt x="1102359" y="1056946"/>
                    </a:moveTo>
                    <a:lnTo>
                      <a:pt x="1113725" y="1045581"/>
                    </a:lnTo>
                    <a:lnTo>
                      <a:pt x="1034422" y="966278"/>
                    </a:lnTo>
                    <a:lnTo>
                      <a:pt x="1068519" y="932174"/>
                    </a:lnTo>
                    <a:lnTo>
                      <a:pt x="750122" y="613777"/>
                    </a:lnTo>
                    <a:cubicBezTo>
                      <a:pt x="737571" y="626328"/>
                      <a:pt x="737564" y="646674"/>
                      <a:pt x="750122" y="659232"/>
                    </a:cubicBezTo>
                    <a:lnTo>
                      <a:pt x="1023064" y="932181"/>
                    </a:lnTo>
                    <a:lnTo>
                      <a:pt x="1011698" y="943547"/>
                    </a:lnTo>
                    <a:lnTo>
                      <a:pt x="197003" y="128852"/>
                    </a:lnTo>
                    <a:lnTo>
                      <a:pt x="41391" y="26289"/>
                    </a:lnTo>
                    <a:lnTo>
                      <a:pt x="37647" y="30032"/>
                    </a:lnTo>
                    <a:lnTo>
                      <a:pt x="7615" y="0"/>
                    </a:lnTo>
                    <a:lnTo>
                      <a:pt x="0" y="7615"/>
                    </a:lnTo>
                    <a:lnTo>
                      <a:pt x="30040" y="37648"/>
                    </a:lnTo>
                    <a:lnTo>
                      <a:pt x="26246" y="41441"/>
                    </a:lnTo>
                    <a:lnTo>
                      <a:pt x="128802" y="197039"/>
                    </a:lnTo>
                    <a:lnTo>
                      <a:pt x="1045531" y="1113782"/>
                    </a:lnTo>
                    <a:lnTo>
                      <a:pt x="1056896" y="1102416"/>
                    </a:lnTo>
                    <a:lnTo>
                      <a:pt x="1159266" y="1204779"/>
                    </a:lnTo>
                    <a:lnTo>
                      <a:pt x="1204722" y="1159323"/>
                    </a:lnTo>
                    <a:lnTo>
                      <a:pt x="1102359" y="105694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08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AE5AFC89-BD40-06CB-FC2E-D291B4F8748B}"/>
                  </a:ext>
                </a:extLst>
              </p:cNvPr>
              <p:cNvGrpSpPr/>
              <p:nvPr/>
            </p:nvGrpSpPr>
            <p:grpSpPr>
              <a:xfrm>
                <a:off x="6278047" y="3571711"/>
                <a:ext cx="1204714" cy="1204517"/>
                <a:chOff x="6278047" y="3571711"/>
                <a:chExt cx="1204714" cy="1204517"/>
              </a:xfrm>
              <a:grpFill/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CC9F88B7-DE78-A244-487A-48D5B65687B7}"/>
                    </a:ext>
                  </a:extLst>
                </p:cNvPr>
                <p:cNvSpPr/>
                <p:nvPr/>
              </p:nvSpPr>
              <p:spPr>
                <a:xfrm rot="-2700000">
                  <a:off x="7376700" y="4629932"/>
                  <a:ext cx="64293" cy="144766"/>
                </a:xfrm>
                <a:custGeom>
                  <a:avLst/>
                  <a:gdLst>
                    <a:gd name="connsiteX0" fmla="*/ 0 w 64293"/>
                    <a:gd name="connsiteY0" fmla="*/ 0 h 144766"/>
                    <a:gd name="connsiteX1" fmla="*/ 64293 w 64293"/>
                    <a:gd name="connsiteY1" fmla="*/ 0 h 144766"/>
                    <a:gd name="connsiteX2" fmla="*/ 64293 w 64293"/>
                    <a:gd name="connsiteY2" fmla="*/ 144767 h 144766"/>
                    <a:gd name="connsiteX3" fmla="*/ 0 w 64293"/>
                    <a:gd name="connsiteY3" fmla="*/ 144767 h 144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93" h="144766">
                      <a:moveTo>
                        <a:pt x="0" y="0"/>
                      </a:moveTo>
                      <a:lnTo>
                        <a:pt x="64293" y="0"/>
                      </a:lnTo>
                      <a:lnTo>
                        <a:pt x="64293" y="144767"/>
                      </a:lnTo>
                      <a:lnTo>
                        <a:pt x="0" y="14476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401446BF-37E5-9649-DE0F-38F38A86D091}"/>
                    </a:ext>
                  </a:extLst>
                </p:cNvPr>
                <p:cNvSpPr/>
                <p:nvPr/>
              </p:nvSpPr>
              <p:spPr>
                <a:xfrm rot="-2700000">
                  <a:off x="6851089" y="3544553"/>
                  <a:ext cx="96439" cy="1296435"/>
                </a:xfrm>
                <a:custGeom>
                  <a:avLst/>
                  <a:gdLst>
                    <a:gd name="connsiteX0" fmla="*/ 0 w 96439"/>
                    <a:gd name="connsiteY0" fmla="*/ 0 h 1296435"/>
                    <a:gd name="connsiteX1" fmla="*/ 96439 w 96439"/>
                    <a:gd name="connsiteY1" fmla="*/ 0 h 1296435"/>
                    <a:gd name="connsiteX2" fmla="*/ 96439 w 96439"/>
                    <a:gd name="connsiteY2" fmla="*/ 1296435 h 1296435"/>
                    <a:gd name="connsiteX3" fmla="*/ 0 w 96439"/>
                    <a:gd name="connsiteY3" fmla="*/ 1296435 h 1296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439" h="1296435">
                      <a:moveTo>
                        <a:pt x="0" y="0"/>
                      </a:moveTo>
                      <a:lnTo>
                        <a:pt x="96439" y="0"/>
                      </a:lnTo>
                      <a:lnTo>
                        <a:pt x="96439" y="1296435"/>
                      </a:lnTo>
                      <a:lnTo>
                        <a:pt x="0" y="1296435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8BCC2764-8D8C-99B6-3DB4-9EF7B8DCA80F}"/>
                    </a:ext>
                  </a:extLst>
                </p:cNvPr>
                <p:cNvSpPr/>
                <p:nvPr/>
              </p:nvSpPr>
              <p:spPr>
                <a:xfrm>
                  <a:off x="7018800" y="4185230"/>
                  <a:ext cx="327813" cy="420559"/>
                </a:xfrm>
                <a:custGeom>
                  <a:avLst/>
                  <a:gdLst>
                    <a:gd name="connsiteX0" fmla="*/ 327813 w 327813"/>
                    <a:gd name="connsiteY0" fmla="*/ 318397 h 420559"/>
                    <a:gd name="connsiteX1" fmla="*/ 9416 w 327813"/>
                    <a:gd name="connsiteY1" fmla="*/ 0 h 420559"/>
                    <a:gd name="connsiteX2" fmla="*/ 9416 w 327813"/>
                    <a:gd name="connsiteY2" fmla="*/ 45456 h 420559"/>
                    <a:gd name="connsiteX3" fmla="*/ 282357 w 327813"/>
                    <a:gd name="connsiteY3" fmla="*/ 318404 h 420559"/>
                    <a:gd name="connsiteX4" fmla="*/ 270992 w 327813"/>
                    <a:gd name="connsiteY4" fmla="*/ 329770 h 420559"/>
                    <a:gd name="connsiteX5" fmla="*/ 248089 w 327813"/>
                    <a:gd name="connsiteY5" fmla="*/ 306867 h 420559"/>
                    <a:gd name="connsiteX6" fmla="*/ 179852 w 327813"/>
                    <a:gd name="connsiteY6" fmla="*/ 375097 h 420559"/>
                    <a:gd name="connsiteX7" fmla="*/ 225308 w 327813"/>
                    <a:gd name="connsiteY7" fmla="*/ 420560 h 420559"/>
                    <a:gd name="connsiteX8" fmla="*/ 327813 w 327813"/>
                    <a:gd name="connsiteY8" fmla="*/ 318397 h 420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813" h="420559">
                      <a:moveTo>
                        <a:pt x="327813" y="318397"/>
                      </a:moveTo>
                      <a:lnTo>
                        <a:pt x="9416" y="0"/>
                      </a:lnTo>
                      <a:cubicBezTo>
                        <a:pt x="-3135" y="12552"/>
                        <a:pt x="-3142" y="32904"/>
                        <a:pt x="9416" y="45456"/>
                      </a:cubicBezTo>
                      <a:lnTo>
                        <a:pt x="282357" y="318404"/>
                      </a:lnTo>
                      <a:lnTo>
                        <a:pt x="270992" y="329770"/>
                      </a:lnTo>
                      <a:lnTo>
                        <a:pt x="248089" y="306867"/>
                      </a:lnTo>
                      <a:lnTo>
                        <a:pt x="179852" y="375097"/>
                      </a:lnTo>
                      <a:lnTo>
                        <a:pt x="225308" y="420560"/>
                      </a:lnTo>
                      <a:lnTo>
                        <a:pt x="327813" y="31839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20FA9230-96C4-141A-02C3-0FADF38A876C}"/>
                    </a:ext>
                  </a:extLst>
                </p:cNvPr>
                <p:cNvSpPr/>
                <p:nvPr/>
              </p:nvSpPr>
              <p:spPr>
                <a:xfrm>
                  <a:off x="6304347" y="3597742"/>
                  <a:ext cx="170749" cy="170756"/>
                </a:xfrm>
                <a:custGeom>
                  <a:avLst/>
                  <a:gdLst>
                    <a:gd name="connsiteX0" fmla="*/ 0 w 170749"/>
                    <a:gd name="connsiteY0" fmla="*/ 15152 h 170756"/>
                    <a:gd name="connsiteX1" fmla="*/ 102556 w 170749"/>
                    <a:gd name="connsiteY1" fmla="*/ 170757 h 170756"/>
                    <a:gd name="connsiteX2" fmla="*/ 170750 w 170749"/>
                    <a:gd name="connsiteY2" fmla="*/ 102563 h 170756"/>
                    <a:gd name="connsiteX3" fmla="*/ 15145 w 170749"/>
                    <a:gd name="connsiteY3" fmla="*/ 0 h 17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749" h="170756">
                      <a:moveTo>
                        <a:pt x="0" y="15152"/>
                      </a:moveTo>
                      <a:lnTo>
                        <a:pt x="102556" y="170757"/>
                      </a:lnTo>
                      <a:lnTo>
                        <a:pt x="170750" y="102563"/>
                      </a:lnTo>
                      <a:lnTo>
                        <a:pt x="15145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3B2FFB97-8EDE-D21F-CB61-CC59E7707CB5}"/>
                    </a:ext>
                  </a:extLst>
                </p:cNvPr>
                <p:cNvSpPr/>
                <p:nvPr/>
              </p:nvSpPr>
              <p:spPr>
                <a:xfrm rot="-2701459">
                  <a:off x="6291492" y="3569292"/>
                  <a:ext cx="10765" cy="42476"/>
                </a:xfrm>
                <a:custGeom>
                  <a:avLst/>
                  <a:gdLst>
                    <a:gd name="connsiteX0" fmla="*/ 0 w 10765"/>
                    <a:gd name="connsiteY0" fmla="*/ 0 h 42476"/>
                    <a:gd name="connsiteX1" fmla="*/ 10766 w 10765"/>
                    <a:gd name="connsiteY1" fmla="*/ 0 h 42476"/>
                    <a:gd name="connsiteX2" fmla="*/ 10766 w 10765"/>
                    <a:gd name="connsiteY2" fmla="*/ 42477 h 42476"/>
                    <a:gd name="connsiteX3" fmla="*/ 0 w 10765"/>
                    <a:gd name="connsiteY3" fmla="*/ 42477 h 4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65" h="42476">
                      <a:moveTo>
                        <a:pt x="0" y="0"/>
                      </a:moveTo>
                      <a:lnTo>
                        <a:pt x="10766" y="0"/>
                      </a:lnTo>
                      <a:lnTo>
                        <a:pt x="10766" y="42477"/>
                      </a:lnTo>
                      <a:lnTo>
                        <a:pt x="0" y="424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14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DD0DAF47-82DE-0BBC-9FCE-FD5A2D72CC73}"/>
                </a:ext>
              </a:extLst>
            </p:cNvPr>
            <p:cNvGrpSpPr/>
            <p:nvPr/>
          </p:nvGrpSpPr>
          <p:grpSpPr>
            <a:xfrm>
              <a:off x="5817393" y="3787509"/>
              <a:ext cx="192888" cy="1526119"/>
              <a:chOff x="5817393" y="3787509"/>
              <a:chExt cx="192888" cy="1526119"/>
            </a:xfrm>
            <a:solidFill>
              <a:schemeClr val="bg1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D299D6CD-5D23-8842-5AD3-BF3A7113B2B3}"/>
                  </a:ext>
                </a:extLst>
              </p:cNvPr>
              <p:cNvSpPr/>
              <p:nvPr/>
            </p:nvSpPr>
            <p:spPr>
              <a:xfrm>
                <a:off x="5817393" y="3821906"/>
                <a:ext cx="117871" cy="1491722"/>
              </a:xfrm>
              <a:custGeom>
                <a:avLst/>
                <a:gdLst>
                  <a:gd name="connsiteX0" fmla="*/ 117872 w 117871"/>
                  <a:gd name="connsiteY0" fmla="*/ 0 h 1491722"/>
                  <a:gd name="connsiteX1" fmla="*/ 0 w 117871"/>
                  <a:gd name="connsiteY1" fmla="*/ 0 h 1491722"/>
                  <a:gd name="connsiteX2" fmla="*/ 0 w 117871"/>
                  <a:gd name="connsiteY2" fmla="*/ 1451967 h 1491722"/>
                  <a:gd name="connsiteX3" fmla="*/ 10173 w 117871"/>
                  <a:gd name="connsiteY3" fmla="*/ 1451967 h 1491722"/>
                  <a:gd name="connsiteX4" fmla="*/ 10173 w 117871"/>
                  <a:gd name="connsiteY4" fmla="*/ 1491722 h 1491722"/>
                  <a:gd name="connsiteX5" fmla="*/ 107606 w 117871"/>
                  <a:gd name="connsiteY5" fmla="*/ 1491722 h 1491722"/>
                  <a:gd name="connsiteX6" fmla="*/ 107606 w 117871"/>
                  <a:gd name="connsiteY6" fmla="*/ 1451967 h 1491722"/>
                  <a:gd name="connsiteX7" fmla="*/ 117872 w 117871"/>
                  <a:gd name="connsiteY7" fmla="*/ 1451967 h 1491722"/>
                  <a:gd name="connsiteX8" fmla="*/ 117872 w 117871"/>
                  <a:gd name="connsiteY8" fmla="*/ 0 h 149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871" h="1491722">
                    <a:moveTo>
                      <a:pt x="117872" y="0"/>
                    </a:moveTo>
                    <a:lnTo>
                      <a:pt x="0" y="0"/>
                    </a:lnTo>
                    <a:cubicBezTo>
                      <a:pt x="21" y="24374"/>
                      <a:pt x="0" y="1451967"/>
                      <a:pt x="0" y="1451967"/>
                    </a:cubicBezTo>
                    <a:lnTo>
                      <a:pt x="10173" y="1451967"/>
                    </a:lnTo>
                    <a:lnTo>
                      <a:pt x="10173" y="1491722"/>
                    </a:lnTo>
                    <a:lnTo>
                      <a:pt x="107606" y="1491722"/>
                    </a:lnTo>
                    <a:lnTo>
                      <a:pt x="107606" y="1451967"/>
                    </a:lnTo>
                    <a:lnTo>
                      <a:pt x="117872" y="1451967"/>
                    </a:lnTo>
                    <a:lnTo>
                      <a:pt x="11787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16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6DA34D5D-47B7-97A7-56F2-FCC81A8E0B2F}"/>
                  </a:ext>
                </a:extLst>
              </p:cNvPr>
              <p:cNvGrpSpPr/>
              <p:nvPr/>
            </p:nvGrpSpPr>
            <p:grpSpPr>
              <a:xfrm>
                <a:off x="5838689" y="3787509"/>
                <a:ext cx="171592" cy="1491722"/>
                <a:chOff x="5838689" y="3787509"/>
                <a:chExt cx="171592" cy="1491722"/>
              </a:xfrm>
              <a:grpFill/>
            </p:grpSpPr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46B222B4-CC90-57FD-E7A6-27A227116F03}"/>
                    </a:ext>
                  </a:extLst>
                </p:cNvPr>
                <p:cNvSpPr/>
                <p:nvPr/>
              </p:nvSpPr>
              <p:spPr>
                <a:xfrm>
                  <a:off x="5848990" y="5229475"/>
                  <a:ext cx="97440" cy="49756"/>
                </a:xfrm>
                <a:custGeom>
                  <a:avLst/>
                  <a:gdLst>
                    <a:gd name="connsiteX0" fmla="*/ 0 w 97440"/>
                    <a:gd name="connsiteY0" fmla="*/ 0 h 49756"/>
                    <a:gd name="connsiteX1" fmla="*/ 97441 w 97440"/>
                    <a:gd name="connsiteY1" fmla="*/ 0 h 49756"/>
                    <a:gd name="connsiteX2" fmla="*/ 97441 w 97440"/>
                    <a:gd name="connsiteY2" fmla="*/ 49756 h 49756"/>
                    <a:gd name="connsiteX3" fmla="*/ 0 w 97440"/>
                    <a:gd name="connsiteY3" fmla="*/ 49756 h 49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440" h="49756">
                      <a:moveTo>
                        <a:pt x="0" y="0"/>
                      </a:moveTo>
                      <a:lnTo>
                        <a:pt x="97441" y="0"/>
                      </a:lnTo>
                      <a:lnTo>
                        <a:pt x="97441" y="49756"/>
                      </a:lnTo>
                      <a:lnTo>
                        <a:pt x="0" y="4975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EC8D25F7-955E-FB6C-61E0-20BA94E95699}"/>
                    </a:ext>
                  </a:extLst>
                </p:cNvPr>
                <p:cNvSpPr/>
                <p:nvPr/>
              </p:nvSpPr>
              <p:spPr>
                <a:xfrm>
                  <a:off x="5838825" y="3877163"/>
                  <a:ext cx="117871" cy="1362313"/>
                </a:xfrm>
                <a:custGeom>
                  <a:avLst/>
                  <a:gdLst>
                    <a:gd name="connsiteX0" fmla="*/ 0 w 117871"/>
                    <a:gd name="connsiteY0" fmla="*/ 0 h 1362313"/>
                    <a:gd name="connsiteX1" fmla="*/ 117872 w 117871"/>
                    <a:gd name="connsiteY1" fmla="*/ 0 h 1362313"/>
                    <a:gd name="connsiteX2" fmla="*/ 117872 w 117871"/>
                    <a:gd name="connsiteY2" fmla="*/ 1362313 h 1362313"/>
                    <a:gd name="connsiteX3" fmla="*/ 0 w 117871"/>
                    <a:gd name="connsiteY3" fmla="*/ 1362313 h 1362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871" h="1362313">
                      <a:moveTo>
                        <a:pt x="0" y="0"/>
                      </a:moveTo>
                      <a:lnTo>
                        <a:pt x="117872" y="0"/>
                      </a:lnTo>
                      <a:lnTo>
                        <a:pt x="117872" y="1362313"/>
                      </a:lnTo>
                      <a:lnTo>
                        <a:pt x="0" y="1362313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481D8DB8-866D-A7BC-5C0A-586BC6AA9060}"/>
                    </a:ext>
                  </a:extLst>
                </p:cNvPr>
                <p:cNvSpPr/>
                <p:nvPr/>
              </p:nvSpPr>
              <p:spPr>
                <a:xfrm>
                  <a:off x="5838825" y="3787509"/>
                  <a:ext cx="117871" cy="91082"/>
                </a:xfrm>
                <a:custGeom>
                  <a:avLst/>
                  <a:gdLst>
                    <a:gd name="connsiteX0" fmla="*/ 0 w 117871"/>
                    <a:gd name="connsiteY0" fmla="*/ 0 h 91082"/>
                    <a:gd name="connsiteX1" fmla="*/ 117872 w 117871"/>
                    <a:gd name="connsiteY1" fmla="*/ 0 h 91082"/>
                    <a:gd name="connsiteX2" fmla="*/ 117872 w 117871"/>
                    <a:gd name="connsiteY2" fmla="*/ 91083 h 91082"/>
                    <a:gd name="connsiteX3" fmla="*/ 0 w 117871"/>
                    <a:gd name="connsiteY3" fmla="*/ 91083 h 9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871" h="91082">
                      <a:moveTo>
                        <a:pt x="0" y="0"/>
                      </a:moveTo>
                      <a:lnTo>
                        <a:pt x="117872" y="0"/>
                      </a:lnTo>
                      <a:lnTo>
                        <a:pt x="117872" y="91083"/>
                      </a:lnTo>
                      <a:lnTo>
                        <a:pt x="0" y="91083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8C3FD377-430C-42A7-8F5C-04D83F23DC28}"/>
                    </a:ext>
                  </a:extLst>
                </p:cNvPr>
                <p:cNvSpPr/>
                <p:nvPr/>
              </p:nvSpPr>
              <p:spPr>
                <a:xfrm>
                  <a:off x="5838689" y="4294086"/>
                  <a:ext cx="118050" cy="38190"/>
                </a:xfrm>
                <a:custGeom>
                  <a:avLst/>
                  <a:gdLst>
                    <a:gd name="connsiteX0" fmla="*/ 0 w 118050"/>
                    <a:gd name="connsiteY0" fmla="*/ 0 h 38190"/>
                    <a:gd name="connsiteX1" fmla="*/ 118050 w 118050"/>
                    <a:gd name="connsiteY1" fmla="*/ 0 h 38190"/>
                    <a:gd name="connsiteX2" fmla="*/ 118050 w 118050"/>
                    <a:gd name="connsiteY2" fmla="*/ 38190 h 38190"/>
                    <a:gd name="connsiteX3" fmla="*/ 0 w 118050"/>
                    <a:gd name="connsiteY3" fmla="*/ 38190 h 38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050" h="38190">
                      <a:moveTo>
                        <a:pt x="0" y="0"/>
                      </a:moveTo>
                      <a:lnTo>
                        <a:pt x="118050" y="0"/>
                      </a:lnTo>
                      <a:lnTo>
                        <a:pt x="118050" y="38190"/>
                      </a:lnTo>
                      <a:lnTo>
                        <a:pt x="0" y="3819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1ECD28B8-8BA8-14A7-7E7A-1388E001A5E7}"/>
                    </a:ext>
                  </a:extLst>
                </p:cNvPr>
                <p:cNvSpPr/>
                <p:nvPr/>
              </p:nvSpPr>
              <p:spPr>
                <a:xfrm>
                  <a:off x="5838825" y="4351872"/>
                  <a:ext cx="117871" cy="7143"/>
                </a:xfrm>
                <a:custGeom>
                  <a:avLst/>
                  <a:gdLst>
                    <a:gd name="connsiteX0" fmla="*/ 0 w 117871"/>
                    <a:gd name="connsiteY0" fmla="*/ 0 h 7143"/>
                    <a:gd name="connsiteX1" fmla="*/ 117872 w 117871"/>
                    <a:gd name="connsiteY1" fmla="*/ 0 h 7143"/>
                    <a:gd name="connsiteX2" fmla="*/ 117872 w 117871"/>
                    <a:gd name="connsiteY2" fmla="*/ 7144 h 7143"/>
                    <a:gd name="connsiteX3" fmla="*/ 0 w 117871"/>
                    <a:gd name="connsiteY3" fmla="*/ 7144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871" h="7143">
                      <a:moveTo>
                        <a:pt x="0" y="0"/>
                      </a:moveTo>
                      <a:lnTo>
                        <a:pt x="117872" y="0"/>
                      </a:lnTo>
                      <a:lnTo>
                        <a:pt x="117872" y="7144"/>
                      </a:lnTo>
                      <a:lnTo>
                        <a:pt x="0" y="714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B239A048-2125-72ED-7A73-55E5DA5F84B8}"/>
                    </a:ext>
                  </a:extLst>
                </p:cNvPr>
                <p:cNvSpPr/>
                <p:nvPr/>
              </p:nvSpPr>
              <p:spPr>
                <a:xfrm>
                  <a:off x="5838696" y="3878591"/>
                  <a:ext cx="171585" cy="450292"/>
                </a:xfrm>
                <a:custGeom>
                  <a:avLst/>
                  <a:gdLst>
                    <a:gd name="connsiteX0" fmla="*/ 139432 w 171585"/>
                    <a:gd name="connsiteY0" fmla="*/ 7 h 450292"/>
                    <a:gd name="connsiteX1" fmla="*/ 138367 w 171585"/>
                    <a:gd name="connsiteY1" fmla="*/ 7 h 450292"/>
                    <a:gd name="connsiteX2" fmla="*/ 0 w 171585"/>
                    <a:gd name="connsiteY2" fmla="*/ 0 h 450292"/>
                    <a:gd name="connsiteX3" fmla="*/ 0 w 171585"/>
                    <a:gd name="connsiteY3" fmla="*/ 32147 h 450292"/>
                    <a:gd name="connsiteX4" fmla="*/ 139439 w 171585"/>
                    <a:gd name="connsiteY4" fmla="*/ 32147 h 450292"/>
                    <a:gd name="connsiteX5" fmla="*/ 139439 w 171585"/>
                    <a:gd name="connsiteY5" fmla="*/ 418145 h 450292"/>
                    <a:gd name="connsiteX6" fmla="*/ 171586 w 171585"/>
                    <a:gd name="connsiteY6" fmla="*/ 450292 h 450292"/>
                    <a:gd name="connsiteX7" fmla="*/ 171586 w 171585"/>
                    <a:gd name="connsiteY7" fmla="*/ 32147 h 450292"/>
                    <a:gd name="connsiteX8" fmla="*/ 139432 w 171585"/>
                    <a:gd name="connsiteY8" fmla="*/ 7 h 450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585" h="450292">
                      <a:moveTo>
                        <a:pt x="139432" y="7"/>
                      </a:moveTo>
                      <a:cubicBezTo>
                        <a:pt x="139296" y="7"/>
                        <a:pt x="138367" y="7"/>
                        <a:pt x="138367" y="7"/>
                      </a:cubicBezTo>
                      <a:lnTo>
                        <a:pt x="0" y="0"/>
                      </a:lnTo>
                      <a:lnTo>
                        <a:pt x="0" y="32147"/>
                      </a:lnTo>
                      <a:lnTo>
                        <a:pt x="139439" y="32147"/>
                      </a:lnTo>
                      <a:lnTo>
                        <a:pt x="139439" y="418145"/>
                      </a:lnTo>
                      <a:cubicBezTo>
                        <a:pt x="139439" y="435897"/>
                        <a:pt x="153833" y="450292"/>
                        <a:pt x="171586" y="450292"/>
                      </a:cubicBezTo>
                      <a:lnTo>
                        <a:pt x="171586" y="32147"/>
                      </a:lnTo>
                      <a:cubicBezTo>
                        <a:pt x="171579" y="14387"/>
                        <a:pt x="157184" y="7"/>
                        <a:pt x="139432" y="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23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DC859236-9B18-D806-34FF-408CFC7EF15F}"/>
                </a:ext>
              </a:extLst>
            </p:cNvPr>
            <p:cNvGrpSpPr/>
            <p:nvPr/>
          </p:nvGrpSpPr>
          <p:grpSpPr>
            <a:xfrm>
              <a:off x="4643632" y="2319875"/>
              <a:ext cx="1246041" cy="1276466"/>
              <a:chOff x="4643632" y="2319875"/>
              <a:chExt cx="1246041" cy="1276466"/>
            </a:xfrm>
            <a:solidFill>
              <a:schemeClr val="bg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383ABB0-74EA-A055-ED97-A3271CFD8E85}"/>
                  </a:ext>
                </a:extLst>
              </p:cNvPr>
              <p:cNvSpPr/>
              <p:nvPr/>
            </p:nvSpPr>
            <p:spPr>
              <a:xfrm>
                <a:off x="4643632" y="2350293"/>
                <a:ext cx="1246041" cy="1246048"/>
              </a:xfrm>
              <a:custGeom>
                <a:avLst/>
                <a:gdLst>
                  <a:gd name="connsiteX0" fmla="*/ 1090708 w 1246041"/>
                  <a:gd name="connsiteY0" fmla="*/ 87147 h 1246048"/>
                  <a:gd name="connsiteX1" fmla="*/ 63937 w 1246041"/>
                  <a:gd name="connsiteY1" fmla="*/ 1113918 h 1246048"/>
                  <a:gd name="connsiteX2" fmla="*/ 71516 w 1246041"/>
                  <a:gd name="connsiteY2" fmla="*/ 1121497 h 1246048"/>
                  <a:gd name="connsiteX3" fmla="*/ 0 w 1246041"/>
                  <a:gd name="connsiteY3" fmla="*/ 1193014 h 1246048"/>
                  <a:gd name="connsiteX4" fmla="*/ 53035 w 1246041"/>
                  <a:gd name="connsiteY4" fmla="*/ 1246049 h 1246048"/>
                  <a:gd name="connsiteX5" fmla="*/ 124551 w 1246041"/>
                  <a:gd name="connsiteY5" fmla="*/ 1174533 h 1246048"/>
                  <a:gd name="connsiteX6" fmla="*/ 132131 w 1246041"/>
                  <a:gd name="connsiteY6" fmla="*/ 1182112 h 1246048"/>
                  <a:gd name="connsiteX7" fmla="*/ 1158902 w 1246041"/>
                  <a:gd name="connsiteY7" fmla="*/ 155334 h 1246048"/>
                  <a:gd name="connsiteX8" fmla="*/ 1246042 w 1246041"/>
                  <a:gd name="connsiteY8" fmla="*/ 0 h 1246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6041" h="1246048">
                    <a:moveTo>
                      <a:pt x="1090708" y="87147"/>
                    </a:moveTo>
                    <a:lnTo>
                      <a:pt x="63937" y="1113918"/>
                    </a:lnTo>
                    <a:lnTo>
                      <a:pt x="71516" y="1121497"/>
                    </a:lnTo>
                    <a:lnTo>
                      <a:pt x="0" y="1193014"/>
                    </a:lnTo>
                    <a:lnTo>
                      <a:pt x="53035" y="1246049"/>
                    </a:lnTo>
                    <a:lnTo>
                      <a:pt x="124551" y="1174533"/>
                    </a:lnTo>
                    <a:lnTo>
                      <a:pt x="132131" y="1182112"/>
                    </a:lnTo>
                    <a:lnTo>
                      <a:pt x="1158902" y="155334"/>
                    </a:lnTo>
                    <a:lnTo>
                      <a:pt x="124604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25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4580727A-8888-5C8D-C396-D3139ADA139B}"/>
                  </a:ext>
                </a:extLst>
              </p:cNvPr>
              <p:cNvGrpSpPr/>
              <p:nvPr/>
            </p:nvGrpSpPr>
            <p:grpSpPr>
              <a:xfrm>
                <a:off x="4643852" y="2319875"/>
                <a:ext cx="1245821" cy="1246144"/>
                <a:chOff x="4643852" y="2319875"/>
                <a:chExt cx="1245821" cy="1246144"/>
              </a:xfrm>
              <a:grpFill/>
            </p:grpSpPr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68D1E2A4-C9A5-A542-D9DE-07B2A8144251}"/>
                    </a:ext>
                  </a:extLst>
                </p:cNvPr>
                <p:cNvSpPr/>
                <p:nvPr/>
              </p:nvSpPr>
              <p:spPr>
                <a:xfrm rot="-2699757">
                  <a:off x="4654056" y="3462583"/>
                  <a:ext cx="111449" cy="75021"/>
                </a:xfrm>
                <a:custGeom>
                  <a:avLst/>
                  <a:gdLst>
                    <a:gd name="connsiteX0" fmla="*/ 0 w 111449"/>
                    <a:gd name="connsiteY0" fmla="*/ 0 h 75021"/>
                    <a:gd name="connsiteX1" fmla="*/ 111449 w 111449"/>
                    <a:gd name="connsiteY1" fmla="*/ 0 h 75021"/>
                    <a:gd name="connsiteX2" fmla="*/ 111449 w 111449"/>
                    <a:gd name="connsiteY2" fmla="*/ 75021 h 75021"/>
                    <a:gd name="connsiteX3" fmla="*/ 0 w 111449"/>
                    <a:gd name="connsiteY3" fmla="*/ 75021 h 7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49" h="75021">
                      <a:moveTo>
                        <a:pt x="0" y="0"/>
                      </a:moveTo>
                      <a:lnTo>
                        <a:pt x="111449" y="0"/>
                      </a:lnTo>
                      <a:lnTo>
                        <a:pt x="111449" y="75021"/>
                      </a:lnTo>
                      <a:lnTo>
                        <a:pt x="0" y="7502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0028BF1A-0ADF-B6DB-DD11-CC93CFE29C14}"/>
                    </a:ext>
                  </a:extLst>
                </p:cNvPr>
                <p:cNvSpPr/>
                <p:nvPr/>
              </p:nvSpPr>
              <p:spPr>
                <a:xfrm rot="-2700000">
                  <a:off x="4717447" y="3361298"/>
                  <a:ext cx="165090" cy="96439"/>
                </a:xfrm>
                <a:custGeom>
                  <a:avLst/>
                  <a:gdLst>
                    <a:gd name="connsiteX0" fmla="*/ 0 w 165090"/>
                    <a:gd name="connsiteY0" fmla="*/ 0 h 96439"/>
                    <a:gd name="connsiteX1" fmla="*/ 165090 w 165090"/>
                    <a:gd name="connsiteY1" fmla="*/ 0 h 96439"/>
                    <a:gd name="connsiteX2" fmla="*/ 165090 w 165090"/>
                    <a:gd name="connsiteY2" fmla="*/ 96440 h 96439"/>
                    <a:gd name="connsiteX3" fmla="*/ 0 w 165090"/>
                    <a:gd name="connsiteY3" fmla="*/ 96440 h 9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5090" h="96439">
                      <a:moveTo>
                        <a:pt x="0" y="0"/>
                      </a:moveTo>
                      <a:lnTo>
                        <a:pt x="165090" y="0"/>
                      </a:lnTo>
                      <a:lnTo>
                        <a:pt x="165090" y="96440"/>
                      </a:lnTo>
                      <a:lnTo>
                        <a:pt x="0" y="9644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1CA86C71-FBAC-5328-26A2-D25D5D5B6FC0}"/>
                    </a:ext>
                  </a:extLst>
                </p:cNvPr>
                <p:cNvSpPr/>
                <p:nvPr/>
              </p:nvSpPr>
              <p:spPr>
                <a:xfrm rot="-2700000">
                  <a:off x="4661805" y="2851282"/>
                  <a:ext cx="1296463" cy="96425"/>
                </a:xfrm>
                <a:custGeom>
                  <a:avLst/>
                  <a:gdLst>
                    <a:gd name="connsiteX0" fmla="*/ 0 w 1296463"/>
                    <a:gd name="connsiteY0" fmla="*/ 0 h 96425"/>
                    <a:gd name="connsiteX1" fmla="*/ 1296464 w 1296463"/>
                    <a:gd name="connsiteY1" fmla="*/ 0 h 96425"/>
                    <a:gd name="connsiteX2" fmla="*/ 1296464 w 1296463"/>
                    <a:gd name="connsiteY2" fmla="*/ 96425 h 96425"/>
                    <a:gd name="connsiteX3" fmla="*/ 0 w 1296463"/>
                    <a:gd name="connsiteY3" fmla="*/ 96425 h 9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463" h="96425">
                      <a:moveTo>
                        <a:pt x="0" y="0"/>
                      </a:moveTo>
                      <a:lnTo>
                        <a:pt x="1296464" y="0"/>
                      </a:lnTo>
                      <a:lnTo>
                        <a:pt x="1296464" y="96425"/>
                      </a:lnTo>
                      <a:lnTo>
                        <a:pt x="0" y="96425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81F1A074-7A4C-7B2E-0447-2954262664AF}"/>
                    </a:ext>
                  </a:extLst>
                </p:cNvPr>
                <p:cNvSpPr/>
                <p:nvPr/>
              </p:nvSpPr>
              <p:spPr>
                <a:xfrm>
                  <a:off x="5844675" y="2319875"/>
                  <a:ext cx="44998" cy="45327"/>
                </a:xfrm>
                <a:custGeom>
                  <a:avLst/>
                  <a:gdLst>
                    <a:gd name="connsiteX0" fmla="*/ 44999 w 44998"/>
                    <a:gd name="connsiteY0" fmla="*/ 0 h 45327"/>
                    <a:gd name="connsiteX1" fmla="*/ 1314 w 44998"/>
                    <a:gd name="connsiteY1" fmla="*/ 24510 h 45327"/>
                    <a:gd name="connsiteX2" fmla="*/ 0 w 44998"/>
                    <a:gd name="connsiteY2" fmla="*/ 25382 h 45327"/>
                    <a:gd name="connsiteX3" fmla="*/ 19495 w 44998"/>
                    <a:gd name="connsiteY3" fmla="*/ 45327 h 45327"/>
                    <a:gd name="connsiteX4" fmla="*/ 20495 w 44998"/>
                    <a:gd name="connsiteY4" fmla="*/ 43684 h 4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998" h="45327">
                      <a:moveTo>
                        <a:pt x="44999" y="0"/>
                      </a:moveTo>
                      <a:lnTo>
                        <a:pt x="1314" y="24510"/>
                      </a:lnTo>
                      <a:lnTo>
                        <a:pt x="0" y="25382"/>
                      </a:lnTo>
                      <a:lnTo>
                        <a:pt x="19495" y="45327"/>
                      </a:lnTo>
                      <a:lnTo>
                        <a:pt x="20495" y="4368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BE73673A-76EF-E91A-B6BB-714292AEB85C}"/>
                    </a:ext>
                  </a:extLst>
                </p:cNvPr>
                <p:cNvSpPr/>
                <p:nvPr/>
              </p:nvSpPr>
              <p:spPr>
                <a:xfrm>
                  <a:off x="5727286" y="2344385"/>
                  <a:ext cx="137884" cy="137884"/>
                </a:xfrm>
                <a:custGeom>
                  <a:avLst/>
                  <a:gdLst>
                    <a:gd name="connsiteX0" fmla="*/ 40380 w 137884"/>
                    <a:gd name="connsiteY0" fmla="*/ 97469 h 137884"/>
                    <a:gd name="connsiteX1" fmla="*/ 40416 w 137884"/>
                    <a:gd name="connsiteY1" fmla="*/ 97505 h 137884"/>
                    <a:gd name="connsiteX2" fmla="*/ 41159 w 137884"/>
                    <a:gd name="connsiteY2" fmla="*/ 130823 h 137884"/>
                    <a:gd name="connsiteX3" fmla="*/ 75256 w 137884"/>
                    <a:gd name="connsiteY3" fmla="*/ 130823 h 137884"/>
                    <a:gd name="connsiteX4" fmla="*/ 75256 w 137884"/>
                    <a:gd name="connsiteY4" fmla="*/ 130823 h 137884"/>
                    <a:gd name="connsiteX5" fmla="*/ 137885 w 137884"/>
                    <a:gd name="connsiteY5" fmla="*/ 19181 h 137884"/>
                    <a:gd name="connsiteX6" fmla="*/ 118704 w 137884"/>
                    <a:gd name="connsiteY6" fmla="*/ 0 h 137884"/>
                    <a:gd name="connsiteX7" fmla="*/ 7062 w 137884"/>
                    <a:gd name="connsiteY7" fmla="*/ 62629 h 137884"/>
                    <a:gd name="connsiteX8" fmla="*/ 7062 w 137884"/>
                    <a:gd name="connsiteY8" fmla="*/ 96726 h 137884"/>
                    <a:gd name="connsiteX9" fmla="*/ 40380 w 137884"/>
                    <a:gd name="connsiteY9" fmla="*/ 97469 h 137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884" h="137884">
                      <a:moveTo>
                        <a:pt x="40380" y="97469"/>
                      </a:moveTo>
                      <a:cubicBezTo>
                        <a:pt x="40444" y="97412"/>
                        <a:pt x="40473" y="97434"/>
                        <a:pt x="40416" y="97505"/>
                      </a:cubicBezTo>
                      <a:cubicBezTo>
                        <a:pt x="31750" y="106963"/>
                        <a:pt x="31993" y="121665"/>
                        <a:pt x="41159" y="130823"/>
                      </a:cubicBezTo>
                      <a:cubicBezTo>
                        <a:pt x="50574" y="140239"/>
                        <a:pt x="65840" y="140239"/>
                        <a:pt x="75256" y="130823"/>
                      </a:cubicBezTo>
                      <a:lnTo>
                        <a:pt x="75256" y="130823"/>
                      </a:lnTo>
                      <a:lnTo>
                        <a:pt x="137885" y="19181"/>
                      </a:lnTo>
                      <a:lnTo>
                        <a:pt x="118704" y="0"/>
                      </a:lnTo>
                      <a:lnTo>
                        <a:pt x="7062" y="62629"/>
                      </a:lnTo>
                      <a:cubicBezTo>
                        <a:pt x="-2354" y="72045"/>
                        <a:pt x="-2354" y="87311"/>
                        <a:pt x="7062" y="96726"/>
                      </a:cubicBezTo>
                      <a:cubicBezTo>
                        <a:pt x="16213" y="105892"/>
                        <a:pt x="30914" y="106142"/>
                        <a:pt x="40380" y="9746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31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7AD4AC79-EAC7-62B0-7A28-C5A7FA5ABBE1}"/>
                </a:ext>
              </a:extLst>
            </p:cNvPr>
            <p:cNvGrpSpPr/>
            <p:nvPr/>
          </p:nvGrpSpPr>
          <p:grpSpPr>
            <a:xfrm>
              <a:off x="4760647" y="2437326"/>
              <a:ext cx="1246470" cy="1276030"/>
              <a:chOff x="4760647" y="2437326"/>
              <a:chExt cx="1246470" cy="1276030"/>
            </a:xfrm>
            <a:solidFill>
              <a:schemeClr val="bg1"/>
            </a:solidFill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48BE48B-6384-4F8B-DFFD-864D81AE352A}"/>
                  </a:ext>
                </a:extLst>
              </p:cNvPr>
              <p:cNvSpPr/>
              <p:nvPr/>
            </p:nvSpPr>
            <p:spPr>
              <a:xfrm>
                <a:off x="4760647" y="2467308"/>
                <a:ext cx="1246041" cy="1246048"/>
              </a:xfrm>
              <a:custGeom>
                <a:avLst/>
                <a:gdLst>
                  <a:gd name="connsiteX0" fmla="*/ 1090708 w 1246041"/>
                  <a:gd name="connsiteY0" fmla="*/ 87147 h 1246048"/>
                  <a:gd name="connsiteX1" fmla="*/ 63936 w 1246041"/>
                  <a:gd name="connsiteY1" fmla="*/ 1113925 h 1246048"/>
                  <a:gd name="connsiteX2" fmla="*/ 71516 w 1246041"/>
                  <a:gd name="connsiteY2" fmla="*/ 1121504 h 1246048"/>
                  <a:gd name="connsiteX3" fmla="*/ 0 w 1246041"/>
                  <a:gd name="connsiteY3" fmla="*/ 1193013 h 1246048"/>
                  <a:gd name="connsiteX4" fmla="*/ 53035 w 1246041"/>
                  <a:gd name="connsiteY4" fmla="*/ 1246049 h 1246048"/>
                  <a:gd name="connsiteX5" fmla="*/ 124551 w 1246041"/>
                  <a:gd name="connsiteY5" fmla="*/ 1174533 h 1246048"/>
                  <a:gd name="connsiteX6" fmla="*/ 132131 w 1246041"/>
                  <a:gd name="connsiteY6" fmla="*/ 1182119 h 1246048"/>
                  <a:gd name="connsiteX7" fmla="*/ 1158902 w 1246041"/>
                  <a:gd name="connsiteY7" fmla="*/ 155334 h 1246048"/>
                  <a:gd name="connsiteX8" fmla="*/ 1246041 w 1246041"/>
                  <a:gd name="connsiteY8" fmla="*/ 0 h 1246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6041" h="1246048">
                    <a:moveTo>
                      <a:pt x="1090708" y="87147"/>
                    </a:moveTo>
                    <a:lnTo>
                      <a:pt x="63936" y="1113925"/>
                    </a:lnTo>
                    <a:lnTo>
                      <a:pt x="71516" y="1121504"/>
                    </a:lnTo>
                    <a:lnTo>
                      <a:pt x="0" y="1193013"/>
                    </a:lnTo>
                    <a:lnTo>
                      <a:pt x="53035" y="1246049"/>
                    </a:lnTo>
                    <a:lnTo>
                      <a:pt x="124551" y="1174533"/>
                    </a:lnTo>
                    <a:lnTo>
                      <a:pt x="132131" y="1182119"/>
                    </a:lnTo>
                    <a:lnTo>
                      <a:pt x="1158902" y="155334"/>
                    </a:lnTo>
                    <a:lnTo>
                      <a:pt x="1246041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33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00913157-D676-4C8B-D93E-F270FFC6182D}"/>
                  </a:ext>
                </a:extLst>
              </p:cNvPr>
              <p:cNvGrpSpPr/>
              <p:nvPr/>
            </p:nvGrpSpPr>
            <p:grpSpPr>
              <a:xfrm>
                <a:off x="4761028" y="2437326"/>
                <a:ext cx="1246089" cy="1246040"/>
                <a:chOff x="4761028" y="2437326"/>
                <a:chExt cx="1246089" cy="1246040"/>
              </a:xfrm>
              <a:grpFill/>
            </p:grpSpPr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4A3FC85B-A78A-E34F-3095-37ED786CBC3D}"/>
                    </a:ext>
                  </a:extLst>
                </p:cNvPr>
                <p:cNvSpPr/>
                <p:nvPr/>
              </p:nvSpPr>
              <p:spPr>
                <a:xfrm rot="-2700000">
                  <a:off x="4770618" y="2972292"/>
                  <a:ext cx="1306557" cy="96439"/>
                </a:xfrm>
                <a:custGeom>
                  <a:avLst/>
                  <a:gdLst>
                    <a:gd name="connsiteX0" fmla="*/ 0 w 1306557"/>
                    <a:gd name="connsiteY0" fmla="*/ 0 h 96439"/>
                    <a:gd name="connsiteX1" fmla="*/ 1306558 w 1306557"/>
                    <a:gd name="connsiteY1" fmla="*/ 0 h 96439"/>
                    <a:gd name="connsiteX2" fmla="*/ 1306558 w 1306557"/>
                    <a:gd name="connsiteY2" fmla="*/ 96440 h 96439"/>
                    <a:gd name="connsiteX3" fmla="*/ 0 w 1306557"/>
                    <a:gd name="connsiteY3" fmla="*/ 96440 h 9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6557" h="96439">
                      <a:moveTo>
                        <a:pt x="0" y="0"/>
                      </a:moveTo>
                      <a:lnTo>
                        <a:pt x="1306558" y="0"/>
                      </a:lnTo>
                      <a:lnTo>
                        <a:pt x="1306558" y="96440"/>
                      </a:lnTo>
                      <a:lnTo>
                        <a:pt x="0" y="9644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FED8AFE6-890B-7581-1780-82AC70428FC4}"/>
                    </a:ext>
                  </a:extLst>
                </p:cNvPr>
                <p:cNvSpPr/>
                <p:nvPr/>
              </p:nvSpPr>
              <p:spPr>
                <a:xfrm rot="-2700000">
                  <a:off x="4771240" y="3579972"/>
                  <a:ext cx="111355" cy="75008"/>
                </a:xfrm>
                <a:custGeom>
                  <a:avLst/>
                  <a:gdLst>
                    <a:gd name="connsiteX0" fmla="*/ 0 w 111355"/>
                    <a:gd name="connsiteY0" fmla="*/ 0 h 75008"/>
                    <a:gd name="connsiteX1" fmla="*/ 111356 w 111355"/>
                    <a:gd name="connsiteY1" fmla="*/ 0 h 75008"/>
                    <a:gd name="connsiteX2" fmla="*/ 111356 w 111355"/>
                    <a:gd name="connsiteY2" fmla="*/ 75009 h 75008"/>
                    <a:gd name="connsiteX3" fmla="*/ 0 w 111355"/>
                    <a:gd name="connsiteY3" fmla="*/ 75009 h 75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355" h="75008">
                      <a:moveTo>
                        <a:pt x="0" y="0"/>
                      </a:moveTo>
                      <a:lnTo>
                        <a:pt x="111356" y="0"/>
                      </a:lnTo>
                      <a:lnTo>
                        <a:pt x="111356" y="75009"/>
                      </a:lnTo>
                      <a:lnTo>
                        <a:pt x="0" y="75009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06080E45-0438-F4F0-3D6E-6C084E80676B}"/>
                    </a:ext>
                  </a:extLst>
                </p:cNvPr>
                <p:cNvSpPr/>
                <p:nvPr/>
              </p:nvSpPr>
              <p:spPr>
                <a:xfrm rot="-2700000">
                  <a:off x="4836371" y="3482321"/>
                  <a:ext cx="154982" cy="96439"/>
                </a:xfrm>
                <a:custGeom>
                  <a:avLst/>
                  <a:gdLst>
                    <a:gd name="connsiteX0" fmla="*/ 0 w 154982"/>
                    <a:gd name="connsiteY0" fmla="*/ 0 h 96439"/>
                    <a:gd name="connsiteX1" fmla="*/ 154982 w 154982"/>
                    <a:gd name="connsiteY1" fmla="*/ 0 h 96439"/>
                    <a:gd name="connsiteX2" fmla="*/ 154982 w 154982"/>
                    <a:gd name="connsiteY2" fmla="*/ 96440 h 96439"/>
                    <a:gd name="connsiteX3" fmla="*/ 0 w 154982"/>
                    <a:gd name="connsiteY3" fmla="*/ 96440 h 9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982" h="96439">
                      <a:moveTo>
                        <a:pt x="0" y="0"/>
                      </a:moveTo>
                      <a:lnTo>
                        <a:pt x="154982" y="0"/>
                      </a:lnTo>
                      <a:lnTo>
                        <a:pt x="154982" y="96440"/>
                      </a:lnTo>
                      <a:lnTo>
                        <a:pt x="0" y="9644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6E95C41B-91D0-06B4-3831-BFA2F2B2F9BA}"/>
                    </a:ext>
                  </a:extLst>
                </p:cNvPr>
                <p:cNvSpPr/>
                <p:nvPr/>
              </p:nvSpPr>
              <p:spPr>
                <a:xfrm>
                  <a:off x="5961061" y="2437326"/>
                  <a:ext cx="46055" cy="46077"/>
                </a:xfrm>
                <a:custGeom>
                  <a:avLst/>
                  <a:gdLst>
                    <a:gd name="connsiteX0" fmla="*/ 46056 w 46055"/>
                    <a:gd name="connsiteY0" fmla="*/ 0 h 46077"/>
                    <a:gd name="connsiteX1" fmla="*/ 2372 w 46055"/>
                    <a:gd name="connsiteY1" fmla="*/ 24510 h 46077"/>
                    <a:gd name="connsiteX2" fmla="*/ 0 w 46055"/>
                    <a:gd name="connsiteY2" fmla="*/ 26174 h 46077"/>
                    <a:gd name="connsiteX3" fmla="*/ 19831 w 46055"/>
                    <a:gd name="connsiteY3" fmla="*/ 46077 h 46077"/>
                    <a:gd name="connsiteX4" fmla="*/ 21546 w 46055"/>
                    <a:gd name="connsiteY4" fmla="*/ 43684 h 46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055" h="46077">
                      <a:moveTo>
                        <a:pt x="46056" y="0"/>
                      </a:moveTo>
                      <a:lnTo>
                        <a:pt x="2372" y="24510"/>
                      </a:lnTo>
                      <a:lnTo>
                        <a:pt x="0" y="26174"/>
                      </a:lnTo>
                      <a:lnTo>
                        <a:pt x="19831" y="46077"/>
                      </a:lnTo>
                      <a:lnTo>
                        <a:pt x="21546" y="4368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A0DA5887-F528-74A4-4971-10F72A7D5767}"/>
                    </a:ext>
                  </a:extLst>
                </p:cNvPr>
                <p:cNvSpPr/>
                <p:nvPr/>
              </p:nvSpPr>
              <p:spPr>
                <a:xfrm>
                  <a:off x="5844729" y="2461829"/>
                  <a:ext cx="137884" cy="137884"/>
                </a:xfrm>
                <a:custGeom>
                  <a:avLst/>
                  <a:gdLst>
                    <a:gd name="connsiteX0" fmla="*/ 40380 w 137884"/>
                    <a:gd name="connsiteY0" fmla="*/ 97469 h 137884"/>
                    <a:gd name="connsiteX1" fmla="*/ 40416 w 137884"/>
                    <a:gd name="connsiteY1" fmla="*/ 97505 h 137884"/>
                    <a:gd name="connsiteX2" fmla="*/ 41159 w 137884"/>
                    <a:gd name="connsiteY2" fmla="*/ 130823 h 137884"/>
                    <a:gd name="connsiteX3" fmla="*/ 75256 w 137884"/>
                    <a:gd name="connsiteY3" fmla="*/ 130823 h 137884"/>
                    <a:gd name="connsiteX4" fmla="*/ 75256 w 137884"/>
                    <a:gd name="connsiteY4" fmla="*/ 130823 h 137884"/>
                    <a:gd name="connsiteX5" fmla="*/ 137885 w 137884"/>
                    <a:gd name="connsiteY5" fmla="*/ 19181 h 137884"/>
                    <a:gd name="connsiteX6" fmla="*/ 118704 w 137884"/>
                    <a:gd name="connsiteY6" fmla="*/ 0 h 137884"/>
                    <a:gd name="connsiteX7" fmla="*/ 7062 w 137884"/>
                    <a:gd name="connsiteY7" fmla="*/ 62629 h 137884"/>
                    <a:gd name="connsiteX8" fmla="*/ 7062 w 137884"/>
                    <a:gd name="connsiteY8" fmla="*/ 96726 h 137884"/>
                    <a:gd name="connsiteX9" fmla="*/ 40380 w 137884"/>
                    <a:gd name="connsiteY9" fmla="*/ 97469 h 137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884" h="137884">
                      <a:moveTo>
                        <a:pt x="40380" y="97469"/>
                      </a:moveTo>
                      <a:cubicBezTo>
                        <a:pt x="40444" y="97412"/>
                        <a:pt x="40473" y="97434"/>
                        <a:pt x="40416" y="97505"/>
                      </a:cubicBezTo>
                      <a:cubicBezTo>
                        <a:pt x="31750" y="106963"/>
                        <a:pt x="31993" y="121665"/>
                        <a:pt x="41159" y="130823"/>
                      </a:cubicBezTo>
                      <a:cubicBezTo>
                        <a:pt x="50574" y="140239"/>
                        <a:pt x="65840" y="140239"/>
                        <a:pt x="75256" y="130823"/>
                      </a:cubicBezTo>
                      <a:lnTo>
                        <a:pt x="75256" y="130823"/>
                      </a:lnTo>
                      <a:lnTo>
                        <a:pt x="137885" y="19181"/>
                      </a:lnTo>
                      <a:lnTo>
                        <a:pt x="118704" y="0"/>
                      </a:lnTo>
                      <a:lnTo>
                        <a:pt x="7062" y="62629"/>
                      </a:lnTo>
                      <a:cubicBezTo>
                        <a:pt x="-2354" y="72045"/>
                        <a:pt x="-2354" y="87311"/>
                        <a:pt x="7062" y="96726"/>
                      </a:cubicBezTo>
                      <a:cubicBezTo>
                        <a:pt x="16220" y="105892"/>
                        <a:pt x="30922" y="106135"/>
                        <a:pt x="40380" y="9746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39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1B9FC4DA-1135-37A8-C3E0-FF3CE5CF76AB}"/>
                </a:ext>
              </a:extLst>
            </p:cNvPr>
            <p:cNvGrpSpPr/>
            <p:nvPr/>
          </p:nvGrpSpPr>
          <p:grpSpPr>
            <a:xfrm>
              <a:off x="3862556" y="1714500"/>
              <a:ext cx="943996" cy="1101466"/>
              <a:chOff x="3862556" y="1714500"/>
              <a:chExt cx="943996" cy="1101466"/>
            </a:xfrm>
            <a:solidFill>
              <a:schemeClr val="bg1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C4C8AECB-A0B2-E028-C17E-C8C61246B57F}"/>
                  </a:ext>
                </a:extLst>
              </p:cNvPr>
              <p:cNvSpPr/>
              <p:nvPr/>
            </p:nvSpPr>
            <p:spPr>
              <a:xfrm>
                <a:off x="3945731" y="2173028"/>
                <a:ext cx="642930" cy="642937"/>
              </a:xfrm>
              <a:custGeom>
                <a:avLst/>
                <a:gdLst>
                  <a:gd name="connsiteX0" fmla="*/ 0 w 642930"/>
                  <a:gd name="connsiteY0" fmla="*/ 0 h 642937"/>
                  <a:gd name="connsiteX1" fmla="*/ 642930 w 642930"/>
                  <a:gd name="connsiteY1" fmla="*/ 0 h 642937"/>
                  <a:gd name="connsiteX2" fmla="*/ 642930 w 642930"/>
                  <a:gd name="connsiteY2" fmla="*/ 642938 h 642937"/>
                  <a:gd name="connsiteX3" fmla="*/ 0 w 642930"/>
                  <a:gd name="connsiteY3" fmla="*/ 642938 h 64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930" h="642937">
                    <a:moveTo>
                      <a:pt x="0" y="0"/>
                    </a:moveTo>
                    <a:lnTo>
                      <a:pt x="642930" y="0"/>
                    </a:lnTo>
                    <a:lnTo>
                      <a:pt x="642930" y="642938"/>
                    </a:lnTo>
                    <a:lnTo>
                      <a:pt x="0" y="64293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903ED8EF-7952-4D18-21FC-63BC3D595950}"/>
                  </a:ext>
                </a:extLst>
              </p:cNvPr>
              <p:cNvSpPr/>
              <p:nvPr/>
            </p:nvSpPr>
            <p:spPr>
              <a:xfrm rot="-2700000">
                <a:off x="3995712" y="1901560"/>
                <a:ext cx="642931" cy="642931"/>
              </a:xfrm>
              <a:custGeom>
                <a:avLst/>
                <a:gdLst>
                  <a:gd name="connsiteX0" fmla="*/ 0 w 642931"/>
                  <a:gd name="connsiteY0" fmla="*/ 0 h 642931"/>
                  <a:gd name="connsiteX1" fmla="*/ 642931 w 642931"/>
                  <a:gd name="connsiteY1" fmla="*/ 0 h 642931"/>
                  <a:gd name="connsiteX2" fmla="*/ 642931 w 642931"/>
                  <a:gd name="connsiteY2" fmla="*/ 642931 h 642931"/>
                  <a:gd name="connsiteX3" fmla="*/ 0 w 642931"/>
                  <a:gd name="connsiteY3" fmla="*/ 642931 h 64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931" h="642931">
                    <a:moveTo>
                      <a:pt x="0" y="0"/>
                    </a:moveTo>
                    <a:lnTo>
                      <a:pt x="642931" y="0"/>
                    </a:lnTo>
                    <a:lnTo>
                      <a:pt x="642931" y="642931"/>
                    </a:lnTo>
                    <a:lnTo>
                      <a:pt x="0" y="64293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42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2F3EA4CB-2056-41E8-A65C-99997245A661}"/>
                  </a:ext>
                </a:extLst>
              </p:cNvPr>
              <p:cNvGrpSpPr/>
              <p:nvPr/>
            </p:nvGrpSpPr>
            <p:grpSpPr>
              <a:xfrm>
                <a:off x="4160043" y="1714500"/>
                <a:ext cx="646509" cy="642937"/>
                <a:chOff x="4160043" y="1714500"/>
                <a:chExt cx="646509" cy="642937"/>
              </a:xfrm>
              <a:grpFill/>
            </p:grpSpPr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A265D294-476A-1DEB-CBBB-4E466D9D8FC2}"/>
                    </a:ext>
                  </a:extLst>
                </p:cNvPr>
                <p:cNvSpPr/>
                <p:nvPr/>
              </p:nvSpPr>
              <p:spPr>
                <a:xfrm>
                  <a:off x="4160043" y="1714500"/>
                  <a:ext cx="646509" cy="642937"/>
                </a:xfrm>
                <a:custGeom>
                  <a:avLst/>
                  <a:gdLst>
                    <a:gd name="connsiteX0" fmla="*/ 646509 w 646509"/>
                    <a:gd name="connsiteY0" fmla="*/ 642938 h 642937"/>
                    <a:gd name="connsiteX1" fmla="*/ 100091 w 646509"/>
                    <a:gd name="connsiteY1" fmla="*/ 625078 h 642937"/>
                    <a:gd name="connsiteX2" fmla="*/ 100020 w 646509"/>
                    <a:gd name="connsiteY2" fmla="*/ 625000 h 642937"/>
                    <a:gd name="connsiteX3" fmla="*/ 102163 w 646509"/>
                    <a:gd name="connsiteY3" fmla="*/ 623006 h 642937"/>
                    <a:gd name="connsiteX4" fmla="*/ 2729 w 646509"/>
                    <a:gd name="connsiteY4" fmla="*/ 286472 h 642937"/>
                    <a:gd name="connsiteX5" fmla="*/ 0 w 646509"/>
                    <a:gd name="connsiteY5" fmla="*/ 282178 h 642937"/>
                    <a:gd name="connsiteX6" fmla="*/ 3572 w 646509"/>
                    <a:gd name="connsiteY6" fmla="*/ 0 h 642937"/>
                    <a:gd name="connsiteX7" fmla="*/ 646509 w 646509"/>
                    <a:gd name="connsiteY7" fmla="*/ 0 h 642937"/>
                    <a:gd name="connsiteX8" fmla="*/ 646509 w 646509"/>
                    <a:gd name="connsiteY8" fmla="*/ 642938 h 64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6509" h="642937">
                      <a:moveTo>
                        <a:pt x="646509" y="642938"/>
                      </a:moveTo>
                      <a:lnTo>
                        <a:pt x="100091" y="625078"/>
                      </a:lnTo>
                      <a:cubicBezTo>
                        <a:pt x="100048" y="625078"/>
                        <a:pt x="100020" y="625042"/>
                        <a:pt x="100020" y="625000"/>
                      </a:cubicBezTo>
                      <a:lnTo>
                        <a:pt x="102163" y="623006"/>
                      </a:lnTo>
                      <a:lnTo>
                        <a:pt x="2729" y="286472"/>
                      </a:lnTo>
                      <a:lnTo>
                        <a:pt x="0" y="282178"/>
                      </a:lnTo>
                      <a:lnTo>
                        <a:pt x="3572" y="0"/>
                      </a:lnTo>
                      <a:lnTo>
                        <a:pt x="646509" y="0"/>
                      </a:lnTo>
                      <a:lnTo>
                        <a:pt x="646509" y="642938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948B8DCA-945A-0BEE-75C4-C768C3A765C9}"/>
                    </a:ext>
                  </a:extLst>
                </p:cNvPr>
                <p:cNvSpPr/>
                <p:nvPr/>
              </p:nvSpPr>
              <p:spPr>
                <a:xfrm>
                  <a:off x="4160111" y="1996815"/>
                  <a:ext cx="221288" cy="342708"/>
                </a:xfrm>
                <a:custGeom>
                  <a:avLst/>
                  <a:gdLst>
                    <a:gd name="connsiteX0" fmla="*/ 133 w 221288"/>
                    <a:gd name="connsiteY0" fmla="*/ 69 h 342708"/>
                    <a:gd name="connsiteX1" fmla="*/ 221289 w 221288"/>
                    <a:gd name="connsiteY1" fmla="*/ 228455 h 342708"/>
                    <a:gd name="connsiteX2" fmla="*/ 100031 w 221288"/>
                    <a:gd name="connsiteY2" fmla="*/ 342684 h 342708"/>
                    <a:gd name="connsiteX3" fmla="*/ 99917 w 221288"/>
                    <a:gd name="connsiteY3" fmla="*/ 342655 h 342708"/>
                    <a:gd name="connsiteX4" fmla="*/ 18 w 221288"/>
                    <a:gd name="connsiteY4" fmla="*/ 141 h 342708"/>
                    <a:gd name="connsiteX5" fmla="*/ 133 w 221288"/>
                    <a:gd name="connsiteY5" fmla="*/ 69 h 34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1288" h="342708">
                      <a:moveTo>
                        <a:pt x="133" y="69"/>
                      </a:moveTo>
                      <a:lnTo>
                        <a:pt x="221289" y="228455"/>
                      </a:lnTo>
                      <a:lnTo>
                        <a:pt x="100031" y="342684"/>
                      </a:lnTo>
                      <a:cubicBezTo>
                        <a:pt x="99981" y="342727"/>
                        <a:pt x="99931" y="342712"/>
                        <a:pt x="99917" y="342655"/>
                      </a:cubicBezTo>
                      <a:lnTo>
                        <a:pt x="18" y="141"/>
                      </a:lnTo>
                      <a:cubicBezTo>
                        <a:pt x="-32" y="-16"/>
                        <a:pt x="25" y="-45"/>
                        <a:pt x="133" y="6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45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CAADDABC-FCA7-1032-3BE3-F4349E99E42C}"/>
                </a:ext>
              </a:extLst>
            </p:cNvPr>
            <p:cNvGrpSpPr/>
            <p:nvPr/>
          </p:nvGrpSpPr>
          <p:grpSpPr>
            <a:xfrm>
              <a:off x="4532761" y="2851020"/>
              <a:ext cx="428046" cy="422388"/>
              <a:chOff x="4532761" y="2851020"/>
              <a:chExt cx="428046" cy="422388"/>
            </a:xfrm>
            <a:solidFill>
              <a:schemeClr val="bg1"/>
            </a:solidFill>
          </p:grpSpPr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0713EE4B-DB4F-DBB5-F913-D6BE8F4B147B}"/>
                  </a:ext>
                </a:extLst>
              </p:cNvPr>
              <p:cNvSpPr/>
              <p:nvPr/>
            </p:nvSpPr>
            <p:spPr>
              <a:xfrm>
                <a:off x="4532761" y="2851020"/>
                <a:ext cx="428046" cy="422388"/>
              </a:xfrm>
              <a:custGeom>
                <a:avLst/>
                <a:gdLst>
                  <a:gd name="connsiteX0" fmla="*/ 419017 w 428046"/>
                  <a:gd name="connsiteY0" fmla="*/ 182366 h 422388"/>
                  <a:gd name="connsiteX1" fmla="*/ 415495 w 428046"/>
                  <a:gd name="connsiteY1" fmla="*/ 125745 h 422388"/>
                  <a:gd name="connsiteX2" fmla="*/ 302302 w 428046"/>
                  <a:gd name="connsiteY2" fmla="*/ 12552 h 422388"/>
                  <a:gd name="connsiteX3" fmla="*/ 245681 w 428046"/>
                  <a:gd name="connsiteY3" fmla="*/ 9030 h 422388"/>
                  <a:gd name="connsiteX4" fmla="*/ 0 w 428046"/>
                  <a:gd name="connsiteY4" fmla="*/ 195025 h 422388"/>
                  <a:gd name="connsiteX5" fmla="*/ 82425 w 428046"/>
                  <a:gd name="connsiteY5" fmla="*/ 277442 h 422388"/>
                  <a:gd name="connsiteX6" fmla="*/ 82339 w 428046"/>
                  <a:gd name="connsiteY6" fmla="*/ 277521 h 422388"/>
                  <a:gd name="connsiteX7" fmla="*/ 82339 w 428046"/>
                  <a:gd name="connsiteY7" fmla="*/ 345715 h 422388"/>
                  <a:gd name="connsiteX8" fmla="*/ 150533 w 428046"/>
                  <a:gd name="connsiteY8" fmla="*/ 345715 h 422388"/>
                  <a:gd name="connsiteX9" fmla="*/ 150605 w 428046"/>
                  <a:gd name="connsiteY9" fmla="*/ 345629 h 422388"/>
                  <a:gd name="connsiteX10" fmla="*/ 227371 w 428046"/>
                  <a:gd name="connsiteY10" fmla="*/ 422389 h 422388"/>
                  <a:gd name="connsiteX11" fmla="*/ 419017 w 428046"/>
                  <a:gd name="connsiteY11" fmla="*/ 182366 h 42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8046" h="422388">
                    <a:moveTo>
                      <a:pt x="419017" y="182366"/>
                    </a:moveTo>
                    <a:cubicBezTo>
                      <a:pt x="432290" y="165299"/>
                      <a:pt x="430775" y="141025"/>
                      <a:pt x="415495" y="125745"/>
                    </a:cubicBezTo>
                    <a:lnTo>
                      <a:pt x="302302" y="12552"/>
                    </a:lnTo>
                    <a:cubicBezTo>
                      <a:pt x="287021" y="-2729"/>
                      <a:pt x="262747" y="-4243"/>
                      <a:pt x="245681" y="9030"/>
                    </a:cubicBezTo>
                    <a:lnTo>
                      <a:pt x="0" y="195025"/>
                    </a:lnTo>
                    <a:lnTo>
                      <a:pt x="82425" y="277442"/>
                    </a:lnTo>
                    <a:cubicBezTo>
                      <a:pt x="82396" y="277471"/>
                      <a:pt x="82367" y="277492"/>
                      <a:pt x="82339" y="277521"/>
                    </a:cubicBezTo>
                    <a:cubicBezTo>
                      <a:pt x="63508" y="296351"/>
                      <a:pt x="63508" y="326884"/>
                      <a:pt x="82339" y="345715"/>
                    </a:cubicBezTo>
                    <a:cubicBezTo>
                      <a:pt x="101170" y="364546"/>
                      <a:pt x="131702" y="364546"/>
                      <a:pt x="150533" y="345715"/>
                    </a:cubicBezTo>
                    <a:cubicBezTo>
                      <a:pt x="150562" y="345686"/>
                      <a:pt x="150583" y="345658"/>
                      <a:pt x="150605" y="345629"/>
                    </a:cubicBezTo>
                    <a:lnTo>
                      <a:pt x="227371" y="422389"/>
                    </a:lnTo>
                    <a:lnTo>
                      <a:pt x="419017" y="18236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12125604-7E9E-D759-A54D-6FD36F63FE1E}"/>
                  </a:ext>
                </a:extLst>
              </p:cNvPr>
              <p:cNvSpPr/>
              <p:nvPr/>
            </p:nvSpPr>
            <p:spPr>
              <a:xfrm>
                <a:off x="4674229" y="2953233"/>
                <a:ext cx="182385" cy="182387"/>
              </a:xfrm>
              <a:custGeom>
                <a:avLst/>
                <a:gdLst>
                  <a:gd name="connsiteX0" fmla="*/ 7844 w 182385"/>
                  <a:gd name="connsiteY0" fmla="*/ 174543 h 182387"/>
                  <a:gd name="connsiteX1" fmla="*/ 7844 w 182385"/>
                  <a:gd name="connsiteY1" fmla="*/ 174543 h 182387"/>
                  <a:gd name="connsiteX2" fmla="*/ 7844 w 182385"/>
                  <a:gd name="connsiteY2" fmla="*/ 136660 h 182387"/>
                  <a:gd name="connsiteX3" fmla="*/ 136653 w 182385"/>
                  <a:gd name="connsiteY3" fmla="*/ 7844 h 182387"/>
                  <a:gd name="connsiteX4" fmla="*/ 174536 w 182385"/>
                  <a:gd name="connsiteY4" fmla="*/ 7844 h 182387"/>
                  <a:gd name="connsiteX5" fmla="*/ 174536 w 182385"/>
                  <a:gd name="connsiteY5" fmla="*/ 45734 h 182387"/>
                  <a:gd name="connsiteX6" fmla="*/ 45727 w 182385"/>
                  <a:gd name="connsiteY6" fmla="*/ 174543 h 182387"/>
                  <a:gd name="connsiteX7" fmla="*/ 7844 w 182385"/>
                  <a:gd name="connsiteY7" fmla="*/ 174543 h 18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385" h="182387">
                    <a:moveTo>
                      <a:pt x="7844" y="174543"/>
                    </a:moveTo>
                    <a:lnTo>
                      <a:pt x="7844" y="174543"/>
                    </a:lnTo>
                    <a:cubicBezTo>
                      <a:pt x="-2615" y="164078"/>
                      <a:pt x="-2615" y="147118"/>
                      <a:pt x="7844" y="136660"/>
                    </a:cubicBezTo>
                    <a:lnTo>
                      <a:pt x="136653" y="7844"/>
                    </a:lnTo>
                    <a:cubicBezTo>
                      <a:pt x="147119" y="-2615"/>
                      <a:pt x="164078" y="-2615"/>
                      <a:pt x="174536" y="7844"/>
                    </a:cubicBezTo>
                    <a:cubicBezTo>
                      <a:pt x="185002" y="18309"/>
                      <a:pt x="185002" y="35269"/>
                      <a:pt x="174536" y="45734"/>
                    </a:cubicBezTo>
                    <a:lnTo>
                      <a:pt x="45727" y="174543"/>
                    </a:lnTo>
                    <a:cubicBezTo>
                      <a:pt x="35269" y="185002"/>
                      <a:pt x="18310" y="185002"/>
                      <a:pt x="7844" y="174543"/>
                    </a:cubicBezTo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8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CC9FA980-DE72-2F70-B40C-03A15A909CB5}"/>
                </a:ext>
              </a:extLst>
            </p:cNvPr>
            <p:cNvGrpSpPr/>
            <p:nvPr/>
          </p:nvGrpSpPr>
          <p:grpSpPr>
            <a:xfrm>
              <a:off x="3695707" y="2934673"/>
              <a:ext cx="742885" cy="810737"/>
              <a:chOff x="3695707" y="2934673"/>
              <a:chExt cx="742885" cy="810737"/>
            </a:xfrm>
            <a:solidFill>
              <a:schemeClr val="bg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7500CE44-98B4-4869-8808-44301E76DC37}"/>
                  </a:ext>
                </a:extLst>
              </p:cNvPr>
              <p:cNvSpPr/>
              <p:nvPr/>
            </p:nvSpPr>
            <p:spPr>
              <a:xfrm>
                <a:off x="3695707" y="2978943"/>
                <a:ext cx="742885" cy="766467"/>
              </a:xfrm>
              <a:custGeom>
                <a:avLst/>
                <a:gdLst>
                  <a:gd name="connsiteX0" fmla="*/ 742886 w 742885"/>
                  <a:gd name="connsiteY0" fmla="*/ 61465 h 766467"/>
                  <a:gd name="connsiteX1" fmla="*/ 728577 w 742885"/>
                  <a:gd name="connsiteY1" fmla="*/ 0 h 766467"/>
                  <a:gd name="connsiteX2" fmla="*/ 682664 w 742885"/>
                  <a:gd name="connsiteY2" fmla="*/ 45906 h 766467"/>
                  <a:gd name="connsiteX3" fmla="*/ 675092 w 742885"/>
                  <a:gd name="connsiteY3" fmla="*/ 38333 h 766467"/>
                  <a:gd name="connsiteX4" fmla="*/ 648167 w 742885"/>
                  <a:gd name="connsiteY4" fmla="*/ 65251 h 766467"/>
                  <a:gd name="connsiteX5" fmla="*/ 640287 w 742885"/>
                  <a:gd name="connsiteY5" fmla="*/ 69494 h 766467"/>
                  <a:gd name="connsiteX6" fmla="*/ 447377 w 742885"/>
                  <a:gd name="connsiteY6" fmla="*/ 129659 h 766467"/>
                  <a:gd name="connsiteX7" fmla="*/ 424460 w 742885"/>
                  <a:gd name="connsiteY7" fmla="*/ 152569 h 766467"/>
                  <a:gd name="connsiteX8" fmla="*/ 405458 w 742885"/>
                  <a:gd name="connsiteY8" fmla="*/ 133588 h 766467"/>
                  <a:gd name="connsiteX9" fmla="*/ 42855 w 742885"/>
                  <a:gd name="connsiteY9" fmla="*/ 564356 h 766467"/>
                  <a:gd name="connsiteX10" fmla="*/ 17752 w 742885"/>
                  <a:gd name="connsiteY10" fmla="*/ 642638 h 766467"/>
                  <a:gd name="connsiteX11" fmla="*/ 10416 w 742885"/>
                  <a:gd name="connsiteY11" fmla="*/ 649974 h 766467"/>
                  <a:gd name="connsiteX12" fmla="*/ 10416 w 742885"/>
                  <a:gd name="connsiteY12" fmla="*/ 700266 h 766467"/>
                  <a:gd name="connsiteX13" fmla="*/ 66201 w 742885"/>
                  <a:gd name="connsiteY13" fmla="*/ 756052 h 766467"/>
                  <a:gd name="connsiteX14" fmla="*/ 116493 w 742885"/>
                  <a:gd name="connsiteY14" fmla="*/ 756052 h 766467"/>
                  <a:gd name="connsiteX15" fmla="*/ 117158 w 742885"/>
                  <a:gd name="connsiteY15" fmla="*/ 755380 h 766467"/>
                  <a:gd name="connsiteX16" fmla="*/ 123037 w 742885"/>
                  <a:gd name="connsiteY16" fmla="*/ 750901 h 766467"/>
                  <a:gd name="connsiteX17" fmla="*/ 202975 w 742885"/>
                  <a:gd name="connsiteY17" fmla="*/ 737035 h 766467"/>
                  <a:gd name="connsiteX18" fmla="*/ 632929 w 742885"/>
                  <a:gd name="connsiteY18" fmla="*/ 360831 h 766467"/>
                  <a:gd name="connsiteX19" fmla="*/ 613984 w 742885"/>
                  <a:gd name="connsiteY19" fmla="*/ 341900 h 766467"/>
                  <a:gd name="connsiteX20" fmla="*/ 636558 w 742885"/>
                  <a:gd name="connsiteY20" fmla="*/ 319326 h 766467"/>
                  <a:gd name="connsiteX21" fmla="*/ 636658 w 742885"/>
                  <a:gd name="connsiteY21" fmla="*/ 318475 h 766467"/>
                  <a:gd name="connsiteX22" fmla="*/ 696687 w 742885"/>
                  <a:gd name="connsiteY22" fmla="*/ 126680 h 766467"/>
                  <a:gd name="connsiteX23" fmla="*/ 701209 w 742885"/>
                  <a:gd name="connsiteY23" fmla="*/ 118286 h 766467"/>
                  <a:gd name="connsiteX24" fmla="*/ 728134 w 742885"/>
                  <a:gd name="connsiteY24" fmla="*/ 91369 h 766467"/>
                  <a:gd name="connsiteX25" fmla="*/ 720554 w 742885"/>
                  <a:gd name="connsiteY25" fmla="*/ 83789 h 766467"/>
                  <a:gd name="connsiteX26" fmla="*/ 742886 w 742885"/>
                  <a:gd name="connsiteY26" fmla="*/ 61465 h 76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42885" h="766467">
                    <a:moveTo>
                      <a:pt x="742886" y="61465"/>
                    </a:moveTo>
                    <a:lnTo>
                      <a:pt x="728577" y="0"/>
                    </a:lnTo>
                    <a:lnTo>
                      <a:pt x="682664" y="45906"/>
                    </a:lnTo>
                    <a:lnTo>
                      <a:pt x="675092" y="38333"/>
                    </a:lnTo>
                    <a:lnTo>
                      <a:pt x="648167" y="65251"/>
                    </a:lnTo>
                    <a:lnTo>
                      <a:pt x="640287" y="69494"/>
                    </a:lnTo>
                    <a:cubicBezTo>
                      <a:pt x="580430" y="101727"/>
                      <a:pt x="514943" y="122151"/>
                      <a:pt x="447377" y="129659"/>
                    </a:cubicBezTo>
                    <a:lnTo>
                      <a:pt x="424460" y="152569"/>
                    </a:lnTo>
                    <a:lnTo>
                      <a:pt x="405458" y="133588"/>
                    </a:lnTo>
                    <a:lnTo>
                      <a:pt x="42855" y="564356"/>
                    </a:lnTo>
                    <a:cubicBezTo>
                      <a:pt x="23317" y="586695"/>
                      <a:pt x="11773" y="616720"/>
                      <a:pt x="17752" y="642638"/>
                    </a:cubicBezTo>
                    <a:lnTo>
                      <a:pt x="10416" y="649974"/>
                    </a:lnTo>
                    <a:cubicBezTo>
                      <a:pt x="-3472" y="663854"/>
                      <a:pt x="-3472" y="686379"/>
                      <a:pt x="10416" y="700266"/>
                    </a:cubicBezTo>
                    <a:lnTo>
                      <a:pt x="66201" y="756052"/>
                    </a:lnTo>
                    <a:cubicBezTo>
                      <a:pt x="80089" y="769939"/>
                      <a:pt x="102599" y="769939"/>
                      <a:pt x="116493" y="756052"/>
                    </a:cubicBezTo>
                    <a:lnTo>
                      <a:pt x="117158" y="755380"/>
                    </a:lnTo>
                    <a:lnTo>
                      <a:pt x="123037" y="750901"/>
                    </a:lnTo>
                    <a:cubicBezTo>
                      <a:pt x="149419" y="761245"/>
                      <a:pt x="180373" y="756816"/>
                      <a:pt x="202975" y="737035"/>
                    </a:cubicBezTo>
                    <a:lnTo>
                      <a:pt x="632929" y="360831"/>
                    </a:lnTo>
                    <a:lnTo>
                      <a:pt x="613984" y="341900"/>
                    </a:lnTo>
                    <a:lnTo>
                      <a:pt x="636558" y="319326"/>
                    </a:lnTo>
                    <a:lnTo>
                      <a:pt x="636658" y="318475"/>
                    </a:lnTo>
                    <a:cubicBezTo>
                      <a:pt x="644259" y="251303"/>
                      <a:pt x="664640" y="186202"/>
                      <a:pt x="696687" y="126680"/>
                    </a:cubicBezTo>
                    <a:lnTo>
                      <a:pt x="701209" y="118286"/>
                    </a:lnTo>
                    <a:lnTo>
                      <a:pt x="728134" y="91369"/>
                    </a:lnTo>
                    <a:lnTo>
                      <a:pt x="720554" y="83789"/>
                    </a:lnTo>
                    <a:lnTo>
                      <a:pt x="742886" y="6146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50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CA92E09D-F99C-E811-2E37-3BF6D20FB6C4}"/>
                  </a:ext>
                </a:extLst>
              </p:cNvPr>
              <p:cNvGrpSpPr/>
              <p:nvPr/>
            </p:nvGrpSpPr>
            <p:grpSpPr>
              <a:xfrm>
                <a:off x="3700007" y="2934673"/>
                <a:ext cx="734092" cy="766467"/>
                <a:chOff x="3700007" y="2934673"/>
                <a:chExt cx="734092" cy="766467"/>
              </a:xfrm>
              <a:grpFill/>
            </p:grpSpPr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9885AB31-0922-77BB-6714-222747C592EE}"/>
                    </a:ext>
                  </a:extLst>
                </p:cNvPr>
                <p:cNvSpPr/>
                <p:nvPr/>
              </p:nvSpPr>
              <p:spPr>
                <a:xfrm>
                  <a:off x="4354353" y="2934673"/>
                  <a:ext cx="79745" cy="103319"/>
                </a:xfrm>
                <a:custGeom>
                  <a:avLst/>
                  <a:gdLst>
                    <a:gd name="connsiteX0" fmla="*/ 37883 w 79745"/>
                    <a:gd name="connsiteY0" fmla="*/ 103320 h 103319"/>
                    <a:gd name="connsiteX1" fmla="*/ 79746 w 79745"/>
                    <a:gd name="connsiteY1" fmla="*/ 61465 h 103319"/>
                    <a:gd name="connsiteX2" fmla="*/ 65437 w 79745"/>
                    <a:gd name="connsiteY2" fmla="*/ 0 h 103319"/>
                    <a:gd name="connsiteX3" fmla="*/ 0 w 79745"/>
                    <a:gd name="connsiteY3" fmla="*/ 65437 h 10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745" h="103319">
                      <a:moveTo>
                        <a:pt x="37883" y="103320"/>
                      </a:moveTo>
                      <a:lnTo>
                        <a:pt x="79746" y="61465"/>
                      </a:lnTo>
                      <a:lnTo>
                        <a:pt x="65437" y="0"/>
                      </a:lnTo>
                      <a:lnTo>
                        <a:pt x="0" y="6543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56FDEA59-458B-A30C-D0E7-552A0B9FD816}"/>
                    </a:ext>
                  </a:extLst>
                </p:cNvPr>
                <p:cNvSpPr/>
                <p:nvPr/>
              </p:nvSpPr>
              <p:spPr>
                <a:xfrm>
                  <a:off x="4069418" y="2973007"/>
                  <a:ext cx="349922" cy="349822"/>
                </a:xfrm>
                <a:custGeom>
                  <a:avLst/>
                  <a:gdLst>
                    <a:gd name="connsiteX0" fmla="*/ 296880 w 349922"/>
                    <a:gd name="connsiteY0" fmla="*/ 0 h 349822"/>
                    <a:gd name="connsiteX1" fmla="*/ 269962 w 349922"/>
                    <a:gd name="connsiteY1" fmla="*/ 26918 h 349822"/>
                    <a:gd name="connsiteX2" fmla="*/ 262076 w 349922"/>
                    <a:gd name="connsiteY2" fmla="*/ 31161 h 349822"/>
                    <a:gd name="connsiteX3" fmla="*/ 69166 w 349922"/>
                    <a:gd name="connsiteY3" fmla="*/ 91318 h 349822"/>
                    <a:gd name="connsiteX4" fmla="*/ 0 w 349922"/>
                    <a:gd name="connsiteY4" fmla="*/ 160484 h 349822"/>
                    <a:gd name="connsiteX5" fmla="*/ 189524 w 349922"/>
                    <a:gd name="connsiteY5" fmla="*/ 349822 h 349822"/>
                    <a:gd name="connsiteX6" fmla="*/ 258347 w 349922"/>
                    <a:gd name="connsiteY6" fmla="*/ 280999 h 349822"/>
                    <a:gd name="connsiteX7" fmla="*/ 258447 w 349922"/>
                    <a:gd name="connsiteY7" fmla="*/ 280142 h 349822"/>
                    <a:gd name="connsiteX8" fmla="*/ 318476 w 349922"/>
                    <a:gd name="connsiteY8" fmla="*/ 88354 h 349822"/>
                    <a:gd name="connsiteX9" fmla="*/ 322998 w 349922"/>
                    <a:gd name="connsiteY9" fmla="*/ 79953 h 349822"/>
                    <a:gd name="connsiteX10" fmla="*/ 349922 w 349922"/>
                    <a:gd name="connsiteY10" fmla="*/ 53035 h 349822"/>
                    <a:gd name="connsiteX11" fmla="*/ 296880 w 349922"/>
                    <a:gd name="connsiteY11" fmla="*/ 0 h 34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9922" h="349822">
                      <a:moveTo>
                        <a:pt x="296880" y="0"/>
                      </a:moveTo>
                      <a:lnTo>
                        <a:pt x="269962" y="26918"/>
                      </a:lnTo>
                      <a:lnTo>
                        <a:pt x="262076" y="31161"/>
                      </a:lnTo>
                      <a:cubicBezTo>
                        <a:pt x="202218" y="63394"/>
                        <a:pt x="136724" y="83818"/>
                        <a:pt x="69166" y="91318"/>
                      </a:cubicBezTo>
                      <a:lnTo>
                        <a:pt x="0" y="160484"/>
                      </a:lnTo>
                      <a:lnTo>
                        <a:pt x="189524" y="349822"/>
                      </a:lnTo>
                      <a:lnTo>
                        <a:pt x="258347" y="280999"/>
                      </a:lnTo>
                      <a:lnTo>
                        <a:pt x="258447" y="280142"/>
                      </a:lnTo>
                      <a:cubicBezTo>
                        <a:pt x="266048" y="212969"/>
                        <a:pt x="286429" y="147869"/>
                        <a:pt x="318476" y="88354"/>
                      </a:cubicBezTo>
                      <a:lnTo>
                        <a:pt x="322998" y="79953"/>
                      </a:lnTo>
                      <a:lnTo>
                        <a:pt x="349922" y="53035"/>
                      </a:lnTo>
                      <a:lnTo>
                        <a:pt x="29688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47BC048C-774F-F3C4-3160-875AF279B544}"/>
                    </a:ext>
                  </a:extLst>
                </p:cNvPr>
                <p:cNvSpPr/>
                <p:nvPr/>
              </p:nvSpPr>
              <p:spPr>
                <a:xfrm>
                  <a:off x="3700007" y="3585198"/>
                  <a:ext cx="119672" cy="115943"/>
                </a:xfrm>
                <a:custGeom>
                  <a:avLst/>
                  <a:gdLst>
                    <a:gd name="connsiteX0" fmla="*/ 9937 w 119672"/>
                    <a:gd name="connsiteY0" fmla="*/ 0 h 115943"/>
                    <a:gd name="connsiteX1" fmla="*/ 10387 w 119672"/>
                    <a:gd name="connsiteY1" fmla="*/ 49742 h 115943"/>
                    <a:gd name="connsiteX2" fmla="*/ 66173 w 119672"/>
                    <a:gd name="connsiteY2" fmla="*/ 105528 h 115943"/>
                    <a:gd name="connsiteX3" fmla="*/ 116472 w 119672"/>
                    <a:gd name="connsiteY3" fmla="*/ 105528 h 115943"/>
                    <a:gd name="connsiteX4" fmla="*/ 119672 w 119672"/>
                    <a:gd name="connsiteY4" fmla="*/ 102327 h 115943"/>
                    <a:gd name="connsiteX5" fmla="*/ 9937 w 119672"/>
                    <a:gd name="connsiteY5" fmla="*/ 0 h 115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72" h="115943">
                      <a:moveTo>
                        <a:pt x="9937" y="0"/>
                      </a:moveTo>
                      <a:cubicBezTo>
                        <a:pt x="-3443" y="13923"/>
                        <a:pt x="-3329" y="36026"/>
                        <a:pt x="10387" y="49742"/>
                      </a:cubicBezTo>
                      <a:lnTo>
                        <a:pt x="66173" y="105528"/>
                      </a:lnTo>
                      <a:cubicBezTo>
                        <a:pt x="80060" y="119415"/>
                        <a:pt x="102577" y="119415"/>
                        <a:pt x="116472" y="105528"/>
                      </a:cubicBezTo>
                      <a:lnTo>
                        <a:pt x="119672" y="102327"/>
                      </a:lnTo>
                      <a:cubicBezTo>
                        <a:pt x="109814" y="93297"/>
                        <a:pt x="16409" y="6144"/>
                        <a:pt x="993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A666B530-B866-FD61-D25B-5E1CC5535414}"/>
                    </a:ext>
                  </a:extLst>
                </p:cNvPr>
                <p:cNvSpPr/>
                <p:nvPr/>
              </p:nvSpPr>
              <p:spPr>
                <a:xfrm>
                  <a:off x="3701300" y="3068255"/>
                  <a:ext cx="622856" cy="622788"/>
                </a:xfrm>
                <a:custGeom>
                  <a:avLst/>
                  <a:gdLst>
                    <a:gd name="connsiteX0" fmla="*/ 546047 w 622856"/>
                    <a:gd name="connsiteY0" fmla="*/ 150526 h 622788"/>
                    <a:gd name="connsiteX1" fmla="*/ 477974 w 622856"/>
                    <a:gd name="connsiteY1" fmla="*/ 150419 h 622788"/>
                    <a:gd name="connsiteX2" fmla="*/ 477838 w 622856"/>
                    <a:gd name="connsiteY2" fmla="*/ 82382 h 622788"/>
                    <a:gd name="connsiteX3" fmla="*/ 395378 w 622856"/>
                    <a:gd name="connsiteY3" fmla="*/ 0 h 622788"/>
                    <a:gd name="connsiteX4" fmla="*/ 19317 w 622856"/>
                    <a:gd name="connsiteY4" fmla="*/ 429896 h 622788"/>
                    <a:gd name="connsiteX5" fmla="*/ 22867 w 622856"/>
                    <a:gd name="connsiteY5" fmla="*/ 536531 h 622788"/>
                    <a:gd name="connsiteX6" fmla="*/ 86261 w 622856"/>
                    <a:gd name="connsiteY6" fmla="*/ 599925 h 622788"/>
                    <a:gd name="connsiteX7" fmla="*/ 192895 w 622856"/>
                    <a:gd name="connsiteY7" fmla="*/ 603468 h 622788"/>
                    <a:gd name="connsiteX8" fmla="*/ 622856 w 622856"/>
                    <a:gd name="connsiteY8" fmla="*/ 227257 h 622788"/>
                    <a:gd name="connsiteX9" fmla="*/ 546047 w 622856"/>
                    <a:gd name="connsiteY9" fmla="*/ 150526 h 62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2856" h="622788">
                      <a:moveTo>
                        <a:pt x="546047" y="150526"/>
                      </a:moveTo>
                      <a:cubicBezTo>
                        <a:pt x="527209" y="169242"/>
                        <a:pt x="496762" y="169214"/>
                        <a:pt x="477974" y="150419"/>
                      </a:cubicBezTo>
                      <a:cubicBezTo>
                        <a:pt x="459193" y="131638"/>
                        <a:pt x="459150" y="101220"/>
                        <a:pt x="477838" y="82382"/>
                      </a:cubicBezTo>
                      <a:lnTo>
                        <a:pt x="395378" y="0"/>
                      </a:lnTo>
                      <a:lnTo>
                        <a:pt x="19317" y="429896"/>
                      </a:lnTo>
                      <a:cubicBezTo>
                        <a:pt x="-7751" y="460836"/>
                        <a:pt x="-6194" y="507470"/>
                        <a:pt x="22867" y="536531"/>
                      </a:cubicBezTo>
                      <a:lnTo>
                        <a:pt x="86261" y="599925"/>
                      </a:lnTo>
                      <a:cubicBezTo>
                        <a:pt x="115328" y="628986"/>
                        <a:pt x="161956" y="630536"/>
                        <a:pt x="192895" y="603468"/>
                      </a:cubicBezTo>
                      <a:lnTo>
                        <a:pt x="622856" y="227257"/>
                      </a:lnTo>
                      <a:lnTo>
                        <a:pt x="546047" y="15052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55F9C13D-E1F1-B164-18E4-076B4DCCD345}"/>
                    </a:ext>
                  </a:extLst>
                </p:cNvPr>
                <p:cNvSpPr/>
                <p:nvPr/>
              </p:nvSpPr>
              <p:spPr>
                <a:xfrm>
                  <a:off x="3820074" y="3261064"/>
                  <a:ext cx="311201" cy="311201"/>
                </a:xfrm>
                <a:custGeom>
                  <a:avLst/>
                  <a:gdLst>
                    <a:gd name="connsiteX0" fmla="*/ 7849 w 311201"/>
                    <a:gd name="connsiteY0" fmla="*/ 303352 h 311201"/>
                    <a:gd name="connsiteX1" fmla="*/ 7849 w 311201"/>
                    <a:gd name="connsiteY1" fmla="*/ 303352 h 311201"/>
                    <a:gd name="connsiteX2" fmla="*/ 7849 w 311201"/>
                    <a:gd name="connsiteY2" fmla="*/ 265469 h 311201"/>
                    <a:gd name="connsiteX3" fmla="*/ 265474 w 311201"/>
                    <a:gd name="connsiteY3" fmla="*/ 7844 h 311201"/>
                    <a:gd name="connsiteX4" fmla="*/ 303358 w 311201"/>
                    <a:gd name="connsiteY4" fmla="*/ 7844 h 311201"/>
                    <a:gd name="connsiteX5" fmla="*/ 303358 w 311201"/>
                    <a:gd name="connsiteY5" fmla="*/ 45727 h 311201"/>
                    <a:gd name="connsiteX6" fmla="*/ 45732 w 311201"/>
                    <a:gd name="connsiteY6" fmla="*/ 303352 h 311201"/>
                    <a:gd name="connsiteX7" fmla="*/ 7849 w 311201"/>
                    <a:gd name="connsiteY7" fmla="*/ 303352 h 311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1201" h="311201">
                      <a:moveTo>
                        <a:pt x="7849" y="303352"/>
                      </a:moveTo>
                      <a:lnTo>
                        <a:pt x="7849" y="303352"/>
                      </a:lnTo>
                      <a:cubicBezTo>
                        <a:pt x="-2616" y="292887"/>
                        <a:pt x="-2616" y="275927"/>
                        <a:pt x="7849" y="265469"/>
                      </a:cubicBezTo>
                      <a:lnTo>
                        <a:pt x="265474" y="7844"/>
                      </a:lnTo>
                      <a:cubicBezTo>
                        <a:pt x="275933" y="-2615"/>
                        <a:pt x="292892" y="-2615"/>
                        <a:pt x="303358" y="7844"/>
                      </a:cubicBezTo>
                      <a:cubicBezTo>
                        <a:pt x="313816" y="18317"/>
                        <a:pt x="313816" y="35276"/>
                        <a:pt x="303358" y="45727"/>
                      </a:cubicBezTo>
                      <a:lnTo>
                        <a:pt x="45732" y="303352"/>
                      </a:lnTo>
                      <a:cubicBezTo>
                        <a:pt x="35274" y="313818"/>
                        <a:pt x="18308" y="313818"/>
                        <a:pt x="7849" y="303352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56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F8BF6971-0DDD-4A07-6609-1E045E83E3F9}"/>
                </a:ext>
              </a:extLst>
            </p:cNvPr>
            <p:cNvGrpSpPr/>
            <p:nvPr/>
          </p:nvGrpSpPr>
          <p:grpSpPr>
            <a:xfrm>
              <a:off x="5091007" y="1781594"/>
              <a:ext cx="348553" cy="384292"/>
              <a:chOff x="5091007" y="1781594"/>
              <a:chExt cx="348553" cy="384292"/>
            </a:xfrm>
            <a:solidFill>
              <a:schemeClr val="bg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A20CE4D-DD40-504B-009F-A4240C19DC59}"/>
                  </a:ext>
                </a:extLst>
              </p:cNvPr>
              <p:cNvSpPr/>
              <p:nvPr/>
            </p:nvSpPr>
            <p:spPr>
              <a:xfrm rot="-2700000">
                <a:off x="5169268" y="1842707"/>
                <a:ext cx="189843" cy="299991"/>
              </a:xfrm>
              <a:custGeom>
                <a:avLst/>
                <a:gdLst>
                  <a:gd name="connsiteX0" fmla="*/ 0 w 189843"/>
                  <a:gd name="connsiteY0" fmla="*/ 0 h 299991"/>
                  <a:gd name="connsiteX1" fmla="*/ 189843 w 189843"/>
                  <a:gd name="connsiteY1" fmla="*/ 0 h 299991"/>
                  <a:gd name="connsiteX2" fmla="*/ 189843 w 189843"/>
                  <a:gd name="connsiteY2" fmla="*/ 299992 h 299991"/>
                  <a:gd name="connsiteX3" fmla="*/ 0 w 189843"/>
                  <a:gd name="connsiteY3" fmla="*/ 299992 h 299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843" h="299991">
                    <a:moveTo>
                      <a:pt x="0" y="0"/>
                    </a:moveTo>
                    <a:lnTo>
                      <a:pt x="189843" y="0"/>
                    </a:lnTo>
                    <a:lnTo>
                      <a:pt x="189843" y="299992"/>
                    </a:lnTo>
                    <a:lnTo>
                      <a:pt x="0" y="29999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58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E128D53B-02FD-5B21-0767-D9B257CA524C}"/>
                  </a:ext>
                </a:extLst>
              </p:cNvPr>
              <p:cNvGrpSpPr/>
              <p:nvPr/>
            </p:nvGrpSpPr>
            <p:grpSpPr>
              <a:xfrm>
                <a:off x="5091053" y="1781594"/>
                <a:ext cx="348507" cy="348529"/>
                <a:chOff x="5091053" y="1781594"/>
                <a:chExt cx="348507" cy="348529"/>
              </a:xfrm>
              <a:grpFill/>
            </p:grpSpPr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34D81573-5CB2-C2DB-1F04-317B84118478}"/>
                    </a:ext>
                  </a:extLst>
                </p:cNvPr>
                <p:cNvSpPr/>
                <p:nvPr/>
              </p:nvSpPr>
              <p:spPr>
                <a:xfrm>
                  <a:off x="5091053" y="1781594"/>
                  <a:ext cx="348507" cy="348529"/>
                </a:xfrm>
                <a:custGeom>
                  <a:avLst/>
                  <a:gdLst>
                    <a:gd name="connsiteX0" fmla="*/ 348508 w 348507"/>
                    <a:gd name="connsiteY0" fmla="*/ 212141 h 348529"/>
                    <a:gd name="connsiteX1" fmla="*/ 306317 w 348507"/>
                    <a:gd name="connsiteY1" fmla="*/ 169943 h 348529"/>
                    <a:gd name="connsiteX2" fmla="*/ 224764 w 348507"/>
                    <a:gd name="connsiteY2" fmla="*/ 123751 h 348529"/>
                    <a:gd name="connsiteX3" fmla="*/ 178579 w 348507"/>
                    <a:gd name="connsiteY3" fmla="*/ 42198 h 348529"/>
                    <a:gd name="connsiteX4" fmla="*/ 136381 w 348507"/>
                    <a:gd name="connsiteY4" fmla="*/ 0 h 348529"/>
                    <a:gd name="connsiteX5" fmla="*/ 0 w 348507"/>
                    <a:gd name="connsiteY5" fmla="*/ 136389 h 348529"/>
                    <a:gd name="connsiteX6" fmla="*/ 42198 w 348507"/>
                    <a:gd name="connsiteY6" fmla="*/ 178587 h 348529"/>
                    <a:gd name="connsiteX7" fmla="*/ 123744 w 348507"/>
                    <a:gd name="connsiteY7" fmla="*/ 224778 h 348529"/>
                    <a:gd name="connsiteX8" fmla="*/ 169928 w 348507"/>
                    <a:gd name="connsiteY8" fmla="*/ 306331 h 348529"/>
                    <a:gd name="connsiteX9" fmla="*/ 212127 w 348507"/>
                    <a:gd name="connsiteY9" fmla="*/ 348529 h 348529"/>
                    <a:gd name="connsiteX10" fmla="*/ 348508 w 348507"/>
                    <a:gd name="connsiteY10" fmla="*/ 212141 h 34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8507" h="348529">
                      <a:moveTo>
                        <a:pt x="348508" y="212141"/>
                      </a:moveTo>
                      <a:lnTo>
                        <a:pt x="306317" y="169943"/>
                      </a:lnTo>
                      <a:cubicBezTo>
                        <a:pt x="279763" y="165049"/>
                        <a:pt x="250167" y="149154"/>
                        <a:pt x="224764" y="123751"/>
                      </a:cubicBezTo>
                      <a:cubicBezTo>
                        <a:pt x="199375" y="98355"/>
                        <a:pt x="183473" y="68751"/>
                        <a:pt x="178579" y="42198"/>
                      </a:cubicBezTo>
                      <a:lnTo>
                        <a:pt x="136381" y="0"/>
                      </a:lnTo>
                      <a:lnTo>
                        <a:pt x="0" y="136389"/>
                      </a:lnTo>
                      <a:lnTo>
                        <a:pt x="42198" y="178587"/>
                      </a:lnTo>
                      <a:cubicBezTo>
                        <a:pt x="68744" y="183480"/>
                        <a:pt x="98348" y="199382"/>
                        <a:pt x="123744" y="224778"/>
                      </a:cubicBezTo>
                      <a:cubicBezTo>
                        <a:pt x="149147" y="250181"/>
                        <a:pt x="165042" y="279785"/>
                        <a:pt x="169928" y="306331"/>
                      </a:cubicBezTo>
                      <a:lnTo>
                        <a:pt x="212127" y="348529"/>
                      </a:lnTo>
                      <a:lnTo>
                        <a:pt x="348508" y="21214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77C95338-D732-7884-D477-E8C39A9DC574}"/>
                    </a:ext>
                  </a:extLst>
                </p:cNvPr>
                <p:cNvSpPr/>
                <p:nvPr/>
              </p:nvSpPr>
              <p:spPr>
                <a:xfrm rot="-2700000">
                  <a:off x="5252020" y="1786492"/>
                  <a:ext cx="64285" cy="300484"/>
                </a:xfrm>
                <a:custGeom>
                  <a:avLst/>
                  <a:gdLst>
                    <a:gd name="connsiteX0" fmla="*/ 0 w 64285"/>
                    <a:gd name="connsiteY0" fmla="*/ 0 h 300484"/>
                    <a:gd name="connsiteX1" fmla="*/ 64286 w 64285"/>
                    <a:gd name="connsiteY1" fmla="*/ 0 h 300484"/>
                    <a:gd name="connsiteX2" fmla="*/ 64286 w 64285"/>
                    <a:gd name="connsiteY2" fmla="*/ 300485 h 300484"/>
                    <a:gd name="connsiteX3" fmla="*/ 0 w 64285"/>
                    <a:gd name="connsiteY3" fmla="*/ 300485 h 300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85" h="300484">
                      <a:moveTo>
                        <a:pt x="0" y="0"/>
                      </a:moveTo>
                      <a:lnTo>
                        <a:pt x="64286" y="0"/>
                      </a:lnTo>
                      <a:lnTo>
                        <a:pt x="64286" y="300485"/>
                      </a:lnTo>
                      <a:lnTo>
                        <a:pt x="0" y="300485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FE8D2341-9561-4105-55A2-64F0F23222BA}"/>
                    </a:ext>
                  </a:extLst>
                </p:cNvPr>
                <p:cNvSpPr/>
                <p:nvPr/>
              </p:nvSpPr>
              <p:spPr>
                <a:xfrm rot="-2700000">
                  <a:off x="5249247" y="1814300"/>
                  <a:ext cx="14287" cy="300520"/>
                </a:xfrm>
                <a:custGeom>
                  <a:avLst/>
                  <a:gdLst>
                    <a:gd name="connsiteX0" fmla="*/ 0 w 14287"/>
                    <a:gd name="connsiteY0" fmla="*/ 0 h 300520"/>
                    <a:gd name="connsiteX1" fmla="*/ 14287 w 14287"/>
                    <a:gd name="connsiteY1" fmla="*/ 0 h 300520"/>
                    <a:gd name="connsiteX2" fmla="*/ 14287 w 14287"/>
                    <a:gd name="connsiteY2" fmla="*/ 300520 h 300520"/>
                    <a:gd name="connsiteX3" fmla="*/ 0 w 14287"/>
                    <a:gd name="connsiteY3" fmla="*/ 300520 h 300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87" h="300520">
                      <a:moveTo>
                        <a:pt x="0" y="0"/>
                      </a:moveTo>
                      <a:lnTo>
                        <a:pt x="14287" y="0"/>
                      </a:lnTo>
                      <a:lnTo>
                        <a:pt x="14287" y="300520"/>
                      </a:lnTo>
                      <a:lnTo>
                        <a:pt x="0" y="30052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E12F37D0-B3CD-22EF-5595-46B109C65737}"/>
                    </a:ext>
                  </a:extLst>
                </p:cNvPr>
                <p:cNvSpPr/>
                <p:nvPr/>
              </p:nvSpPr>
              <p:spPr>
                <a:xfrm>
                  <a:off x="5261772" y="1914437"/>
                  <a:ext cx="50002" cy="50003"/>
                </a:xfrm>
                <a:custGeom>
                  <a:avLst/>
                  <a:gdLst>
                    <a:gd name="connsiteX0" fmla="*/ 7324 w 50002"/>
                    <a:gd name="connsiteY0" fmla="*/ 7324 h 50003"/>
                    <a:gd name="connsiteX1" fmla="*/ 7324 w 50002"/>
                    <a:gd name="connsiteY1" fmla="*/ 42686 h 50003"/>
                    <a:gd name="connsiteX2" fmla="*/ 42678 w 50002"/>
                    <a:gd name="connsiteY2" fmla="*/ 42679 h 50003"/>
                    <a:gd name="connsiteX3" fmla="*/ 42678 w 50002"/>
                    <a:gd name="connsiteY3" fmla="*/ 7324 h 50003"/>
                    <a:gd name="connsiteX4" fmla="*/ 7324 w 50002"/>
                    <a:gd name="connsiteY4" fmla="*/ 7324 h 5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02" h="50003">
                      <a:moveTo>
                        <a:pt x="7324" y="7324"/>
                      </a:moveTo>
                      <a:cubicBezTo>
                        <a:pt x="-2441" y="17090"/>
                        <a:pt x="-2441" y="32920"/>
                        <a:pt x="7324" y="42686"/>
                      </a:cubicBezTo>
                      <a:cubicBezTo>
                        <a:pt x="17083" y="52444"/>
                        <a:pt x="32913" y="52444"/>
                        <a:pt x="42678" y="42679"/>
                      </a:cubicBezTo>
                      <a:cubicBezTo>
                        <a:pt x="52444" y="32920"/>
                        <a:pt x="52444" y="17082"/>
                        <a:pt x="42678" y="7324"/>
                      </a:cubicBezTo>
                      <a:cubicBezTo>
                        <a:pt x="32920" y="-2441"/>
                        <a:pt x="17090" y="-2441"/>
                        <a:pt x="7324" y="7324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63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C0D12268-C328-EB7B-4E20-CCAF90E5BAC5}"/>
                </a:ext>
              </a:extLst>
            </p:cNvPr>
            <p:cNvGrpSpPr/>
            <p:nvPr/>
          </p:nvGrpSpPr>
          <p:grpSpPr>
            <a:xfrm>
              <a:off x="5667375" y="2144446"/>
              <a:ext cx="166699" cy="183844"/>
              <a:chOff x="5667375" y="2144446"/>
              <a:chExt cx="166699" cy="183844"/>
            </a:xfrm>
            <a:solidFill>
              <a:schemeClr val="bg1"/>
            </a:solidFill>
          </p:grpSpPr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F6F5AE35-9A67-C0D2-3CF0-7B5CE3020339}"/>
                  </a:ext>
                </a:extLst>
              </p:cNvPr>
              <p:cNvSpPr/>
              <p:nvPr/>
            </p:nvSpPr>
            <p:spPr>
              <a:xfrm>
                <a:off x="5673935" y="2150840"/>
                <a:ext cx="160138" cy="177450"/>
              </a:xfrm>
              <a:custGeom>
                <a:avLst/>
                <a:gdLst>
                  <a:gd name="connsiteX0" fmla="*/ 160139 w 160138"/>
                  <a:gd name="connsiteY0" fmla="*/ 113900 h 177450"/>
                  <a:gd name="connsiteX1" fmla="*/ 150602 w 160138"/>
                  <a:gd name="connsiteY1" fmla="*/ 0 h 177450"/>
                  <a:gd name="connsiteX2" fmla="*/ 583 w 160138"/>
                  <a:gd name="connsiteY2" fmla="*/ 177451 h 177450"/>
                  <a:gd name="connsiteX3" fmla="*/ 114483 w 160138"/>
                  <a:gd name="connsiteY3" fmla="*/ 167914 h 177450"/>
                  <a:gd name="connsiteX4" fmla="*/ 160139 w 160138"/>
                  <a:gd name="connsiteY4" fmla="*/ 113900 h 17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38" h="177450">
                    <a:moveTo>
                      <a:pt x="160139" y="113900"/>
                    </a:moveTo>
                    <a:lnTo>
                      <a:pt x="150602" y="0"/>
                    </a:lnTo>
                    <a:cubicBezTo>
                      <a:pt x="60177" y="7580"/>
                      <a:pt x="-6996" y="87025"/>
                      <a:pt x="583" y="177451"/>
                    </a:cubicBezTo>
                    <a:lnTo>
                      <a:pt x="114483" y="167914"/>
                    </a:lnTo>
                    <a:cubicBezTo>
                      <a:pt x="112176" y="140382"/>
                      <a:pt x="132614" y="116207"/>
                      <a:pt x="160139" y="11390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65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943931E6-A73C-92D7-D085-D59685D733E0}"/>
                  </a:ext>
                </a:extLst>
              </p:cNvPr>
              <p:cNvGrpSpPr/>
              <p:nvPr/>
            </p:nvGrpSpPr>
            <p:grpSpPr>
              <a:xfrm>
                <a:off x="5667375" y="2144446"/>
                <a:ext cx="164306" cy="164306"/>
                <a:chOff x="5667375" y="2144446"/>
                <a:chExt cx="164306" cy="164306"/>
              </a:xfrm>
              <a:grpFill/>
            </p:grpSpPr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2D01E118-54D3-D89B-5B90-0B47960CCD52}"/>
                    </a:ext>
                  </a:extLst>
                </p:cNvPr>
                <p:cNvSpPr/>
                <p:nvPr/>
              </p:nvSpPr>
              <p:spPr>
                <a:xfrm>
                  <a:off x="5681662" y="2158734"/>
                  <a:ext cx="150018" cy="150018"/>
                </a:xfrm>
                <a:custGeom>
                  <a:avLst/>
                  <a:gdLst>
                    <a:gd name="connsiteX0" fmla="*/ 0 w 150018"/>
                    <a:gd name="connsiteY0" fmla="*/ 150019 h 150018"/>
                    <a:gd name="connsiteX1" fmla="*/ 100013 w 150018"/>
                    <a:gd name="connsiteY1" fmla="*/ 150019 h 150018"/>
                    <a:gd name="connsiteX2" fmla="*/ 150019 w 150018"/>
                    <a:gd name="connsiteY2" fmla="*/ 100013 h 150018"/>
                    <a:gd name="connsiteX3" fmla="*/ 150019 w 150018"/>
                    <a:gd name="connsiteY3" fmla="*/ 0 h 150018"/>
                    <a:gd name="connsiteX4" fmla="*/ 0 w 150018"/>
                    <a:gd name="connsiteY4" fmla="*/ 150019 h 15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018" h="150018">
                      <a:moveTo>
                        <a:pt x="0" y="150019"/>
                      </a:moveTo>
                      <a:lnTo>
                        <a:pt x="100013" y="150019"/>
                      </a:lnTo>
                      <a:cubicBezTo>
                        <a:pt x="100013" y="122401"/>
                        <a:pt x="122401" y="100013"/>
                        <a:pt x="150019" y="100013"/>
                      </a:cubicBezTo>
                      <a:lnTo>
                        <a:pt x="150019" y="0"/>
                      </a:lnTo>
                      <a:cubicBezTo>
                        <a:pt x="64294" y="0"/>
                        <a:pt x="0" y="68209"/>
                        <a:pt x="0" y="1500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C3018DB8-9D3A-170D-0D61-19B4EEA7ADA4}"/>
                    </a:ext>
                  </a:extLst>
                </p:cNvPr>
                <p:cNvSpPr/>
                <p:nvPr/>
              </p:nvSpPr>
              <p:spPr>
                <a:xfrm>
                  <a:off x="5667375" y="2144446"/>
                  <a:ext cx="164306" cy="164306"/>
                </a:xfrm>
                <a:custGeom>
                  <a:avLst/>
                  <a:gdLst>
                    <a:gd name="connsiteX0" fmla="*/ 164306 w 164306"/>
                    <a:gd name="connsiteY0" fmla="*/ 21431 h 164306"/>
                    <a:gd name="connsiteX1" fmla="*/ 164306 w 164306"/>
                    <a:gd name="connsiteY1" fmla="*/ 0 h 164306"/>
                    <a:gd name="connsiteX2" fmla="*/ 0 w 164306"/>
                    <a:gd name="connsiteY2" fmla="*/ 164306 h 164306"/>
                    <a:gd name="connsiteX3" fmla="*/ 21431 w 164306"/>
                    <a:gd name="connsiteY3" fmla="*/ 164306 h 164306"/>
                    <a:gd name="connsiteX4" fmla="*/ 164306 w 164306"/>
                    <a:gd name="connsiteY4" fmla="*/ 21431 h 164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306" h="164306">
                      <a:moveTo>
                        <a:pt x="164306" y="21431"/>
                      </a:moveTo>
                      <a:lnTo>
                        <a:pt x="164306" y="0"/>
                      </a:lnTo>
                      <a:cubicBezTo>
                        <a:pt x="73566" y="0"/>
                        <a:pt x="0" y="73566"/>
                        <a:pt x="0" y="164306"/>
                      </a:cubicBezTo>
                      <a:lnTo>
                        <a:pt x="21431" y="164306"/>
                      </a:lnTo>
                      <a:cubicBezTo>
                        <a:pt x="21431" y="85396"/>
                        <a:pt x="85403" y="21431"/>
                        <a:pt x="164306" y="21431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68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E6F41EFB-C26B-3149-2E10-B7AC7EC3934A}"/>
                </a:ext>
              </a:extLst>
            </p:cNvPr>
            <p:cNvGrpSpPr/>
            <p:nvPr/>
          </p:nvGrpSpPr>
          <p:grpSpPr>
            <a:xfrm>
              <a:off x="5690499" y="2824438"/>
              <a:ext cx="232364" cy="128939"/>
              <a:chOff x="5690499" y="2824438"/>
              <a:chExt cx="232364" cy="128939"/>
            </a:xfrm>
            <a:solidFill>
              <a:schemeClr val="bg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6637DF12-8B03-F012-7D21-E8323D702C1D}"/>
                  </a:ext>
                </a:extLst>
              </p:cNvPr>
              <p:cNvSpPr/>
              <p:nvPr/>
            </p:nvSpPr>
            <p:spPr>
              <a:xfrm>
                <a:off x="5698507" y="2824438"/>
                <a:ext cx="216341" cy="118072"/>
              </a:xfrm>
              <a:custGeom>
                <a:avLst/>
                <a:gdLst>
                  <a:gd name="connsiteX0" fmla="*/ 143532 w 216341"/>
                  <a:gd name="connsiteY0" fmla="*/ 0 h 118072"/>
                  <a:gd name="connsiteX1" fmla="*/ 72809 w 216341"/>
                  <a:gd name="connsiteY1" fmla="*/ 0 h 118072"/>
                  <a:gd name="connsiteX2" fmla="*/ 0 w 216341"/>
                  <a:gd name="connsiteY2" fmla="*/ 72809 h 118072"/>
                  <a:gd name="connsiteX3" fmla="*/ 216341 w 216341"/>
                  <a:gd name="connsiteY3" fmla="*/ 72809 h 118072"/>
                  <a:gd name="connsiteX4" fmla="*/ 143532 w 216341"/>
                  <a:gd name="connsiteY4" fmla="*/ 0 h 11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341" h="118072">
                    <a:moveTo>
                      <a:pt x="143532" y="0"/>
                    </a:moveTo>
                    <a:cubicBezTo>
                      <a:pt x="124001" y="19524"/>
                      <a:pt x="92340" y="19524"/>
                      <a:pt x="72809" y="0"/>
                    </a:cubicBezTo>
                    <a:lnTo>
                      <a:pt x="0" y="72809"/>
                    </a:lnTo>
                    <a:cubicBezTo>
                      <a:pt x="59815" y="132624"/>
                      <a:pt x="155455" y="133695"/>
                      <a:pt x="216341" y="72809"/>
                    </a:cubicBezTo>
                    <a:lnTo>
                      <a:pt x="14353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A3D42F79-FE73-1300-C189-9B1CB7632C8A}"/>
                  </a:ext>
                </a:extLst>
              </p:cNvPr>
              <p:cNvSpPr/>
              <p:nvPr/>
            </p:nvSpPr>
            <p:spPr>
              <a:xfrm>
                <a:off x="5690499" y="2890096"/>
                <a:ext cx="232364" cy="63281"/>
              </a:xfrm>
              <a:custGeom>
                <a:avLst/>
                <a:gdLst>
                  <a:gd name="connsiteX0" fmla="*/ 15152 w 232364"/>
                  <a:gd name="connsiteY0" fmla="*/ 0 h 63281"/>
                  <a:gd name="connsiteX1" fmla="*/ 0 w 232364"/>
                  <a:gd name="connsiteY1" fmla="*/ 15152 h 63281"/>
                  <a:gd name="connsiteX2" fmla="*/ 232365 w 232364"/>
                  <a:gd name="connsiteY2" fmla="*/ 15152 h 63281"/>
                  <a:gd name="connsiteX3" fmla="*/ 217206 w 232364"/>
                  <a:gd name="connsiteY3" fmla="*/ 0 h 63281"/>
                  <a:gd name="connsiteX4" fmla="*/ 15152 w 232364"/>
                  <a:gd name="connsiteY4" fmla="*/ 0 h 6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64" h="63281">
                    <a:moveTo>
                      <a:pt x="15152" y="0"/>
                    </a:moveTo>
                    <a:lnTo>
                      <a:pt x="0" y="15152"/>
                    </a:lnTo>
                    <a:cubicBezTo>
                      <a:pt x="64158" y="79324"/>
                      <a:pt x="168200" y="79324"/>
                      <a:pt x="232365" y="15152"/>
                    </a:cubicBezTo>
                    <a:lnTo>
                      <a:pt x="217206" y="0"/>
                    </a:lnTo>
                    <a:cubicBezTo>
                      <a:pt x="161413" y="55807"/>
                      <a:pt x="70945" y="55807"/>
                      <a:pt x="15152" y="0"/>
                    </a:cubicBezTo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71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A01E9728-5841-9CA1-2DF5-9E21AAECEA61}"/>
                </a:ext>
              </a:extLst>
            </p:cNvPr>
            <p:cNvGrpSpPr/>
            <p:nvPr/>
          </p:nvGrpSpPr>
          <p:grpSpPr>
            <a:xfrm>
              <a:off x="5887309" y="1507331"/>
              <a:ext cx="232364" cy="148083"/>
              <a:chOff x="5887309" y="1507331"/>
              <a:chExt cx="232364" cy="148083"/>
            </a:xfrm>
            <a:solidFill>
              <a:schemeClr val="bg1"/>
            </a:solidFill>
          </p:grpSpPr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9E5C3D68-C55D-C92B-6112-7CBAB5062A93}"/>
                  </a:ext>
                </a:extLst>
              </p:cNvPr>
              <p:cNvSpPr/>
              <p:nvPr/>
            </p:nvSpPr>
            <p:spPr>
              <a:xfrm>
                <a:off x="5888831" y="1521618"/>
                <a:ext cx="230435" cy="133795"/>
              </a:xfrm>
              <a:custGeom>
                <a:avLst/>
                <a:gdLst>
                  <a:gd name="connsiteX0" fmla="*/ 139868 w 230435"/>
                  <a:gd name="connsiteY0" fmla="*/ 0 h 133795"/>
                  <a:gd name="connsiteX1" fmla="*/ 69737 w 230435"/>
                  <a:gd name="connsiteY1" fmla="*/ 9101 h 133795"/>
                  <a:gd name="connsiteX2" fmla="*/ 0 w 230435"/>
                  <a:gd name="connsiteY2" fmla="*/ 99662 h 133795"/>
                  <a:gd name="connsiteX3" fmla="*/ 230436 w 230435"/>
                  <a:gd name="connsiteY3" fmla="*/ 69737 h 133795"/>
                  <a:gd name="connsiteX4" fmla="*/ 139868 w 230435"/>
                  <a:gd name="connsiteY4" fmla="*/ 0 h 13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435" h="133795">
                    <a:moveTo>
                      <a:pt x="139868" y="0"/>
                    </a:moveTo>
                    <a:cubicBezTo>
                      <a:pt x="123015" y="21874"/>
                      <a:pt x="91611" y="25953"/>
                      <a:pt x="69737" y="9101"/>
                    </a:cubicBezTo>
                    <a:lnTo>
                      <a:pt x="0" y="99662"/>
                    </a:lnTo>
                    <a:cubicBezTo>
                      <a:pt x="71895" y="155027"/>
                      <a:pt x="175065" y="141625"/>
                      <a:pt x="230436" y="69737"/>
                    </a:cubicBezTo>
                    <a:lnTo>
                      <a:pt x="139868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73" name="Graphic 80" descr="Graph paper with calculator, ruler, highlighter, and pencils">
                <a:extLst>
                  <a:ext uri="{FF2B5EF4-FFF2-40B4-BE49-F238E27FC236}">
                    <a16:creationId xmlns:a16="http://schemas.microsoft.com/office/drawing/2014/main" id="{689A09B4-C36C-97B7-1A12-F6A750063021}"/>
                  </a:ext>
                </a:extLst>
              </p:cNvPr>
              <p:cNvGrpSpPr/>
              <p:nvPr/>
            </p:nvGrpSpPr>
            <p:grpSpPr>
              <a:xfrm>
                <a:off x="5887309" y="1507331"/>
                <a:ext cx="232364" cy="128941"/>
                <a:chOff x="5887309" y="1507331"/>
                <a:chExt cx="232364" cy="128941"/>
              </a:xfrm>
              <a:grpFill/>
            </p:grpSpPr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2F59D397-88B5-337F-0EE1-51B839030FB5}"/>
                    </a:ext>
                  </a:extLst>
                </p:cNvPr>
                <p:cNvSpPr/>
                <p:nvPr/>
              </p:nvSpPr>
              <p:spPr>
                <a:xfrm>
                  <a:off x="5895317" y="1507331"/>
                  <a:ext cx="216341" cy="118444"/>
                </a:xfrm>
                <a:custGeom>
                  <a:avLst/>
                  <a:gdLst>
                    <a:gd name="connsiteX0" fmla="*/ 216341 w 216341"/>
                    <a:gd name="connsiteY0" fmla="*/ 72809 h 118444"/>
                    <a:gd name="connsiteX1" fmla="*/ 143532 w 216341"/>
                    <a:gd name="connsiteY1" fmla="*/ 0 h 118444"/>
                    <a:gd name="connsiteX2" fmla="*/ 72809 w 216341"/>
                    <a:gd name="connsiteY2" fmla="*/ 0 h 118444"/>
                    <a:gd name="connsiteX3" fmla="*/ 0 w 216341"/>
                    <a:gd name="connsiteY3" fmla="*/ 72809 h 118444"/>
                    <a:gd name="connsiteX4" fmla="*/ 216341 w 216341"/>
                    <a:gd name="connsiteY4" fmla="*/ 72809 h 118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341" h="118444">
                      <a:moveTo>
                        <a:pt x="216341" y="72809"/>
                      </a:moveTo>
                      <a:lnTo>
                        <a:pt x="143532" y="0"/>
                      </a:lnTo>
                      <a:cubicBezTo>
                        <a:pt x="124001" y="19524"/>
                        <a:pt x="92340" y="19524"/>
                        <a:pt x="72809" y="0"/>
                      </a:cubicBezTo>
                      <a:lnTo>
                        <a:pt x="0" y="72809"/>
                      </a:lnTo>
                      <a:cubicBezTo>
                        <a:pt x="59529" y="132338"/>
                        <a:pt x="154191" y="134960"/>
                        <a:pt x="216341" y="728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2253F91F-B7FA-761F-0D81-8BD7FFD8F0A3}"/>
                    </a:ext>
                  </a:extLst>
                </p:cNvPr>
                <p:cNvSpPr/>
                <p:nvPr/>
              </p:nvSpPr>
              <p:spPr>
                <a:xfrm>
                  <a:off x="5887309" y="1572996"/>
                  <a:ext cx="232364" cy="63275"/>
                </a:xfrm>
                <a:custGeom>
                  <a:avLst/>
                  <a:gdLst>
                    <a:gd name="connsiteX0" fmla="*/ 15152 w 232364"/>
                    <a:gd name="connsiteY0" fmla="*/ 0 h 63275"/>
                    <a:gd name="connsiteX1" fmla="*/ 0 w 232364"/>
                    <a:gd name="connsiteY1" fmla="*/ 15152 h 63275"/>
                    <a:gd name="connsiteX2" fmla="*/ 232365 w 232364"/>
                    <a:gd name="connsiteY2" fmla="*/ 15152 h 63275"/>
                    <a:gd name="connsiteX3" fmla="*/ 217206 w 232364"/>
                    <a:gd name="connsiteY3" fmla="*/ 0 h 63275"/>
                    <a:gd name="connsiteX4" fmla="*/ 15152 w 232364"/>
                    <a:gd name="connsiteY4" fmla="*/ 0 h 6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364" h="63275">
                      <a:moveTo>
                        <a:pt x="15152" y="0"/>
                      </a:moveTo>
                      <a:lnTo>
                        <a:pt x="0" y="15152"/>
                      </a:lnTo>
                      <a:cubicBezTo>
                        <a:pt x="64158" y="79317"/>
                        <a:pt x="168200" y="79317"/>
                        <a:pt x="232365" y="15152"/>
                      </a:cubicBezTo>
                      <a:lnTo>
                        <a:pt x="217206" y="0"/>
                      </a:lnTo>
                      <a:cubicBezTo>
                        <a:pt x="161413" y="55800"/>
                        <a:pt x="70945" y="55800"/>
                        <a:pt x="15152" y="0"/>
                      </a:cubicBezTo>
                    </a:path>
                  </a:pathLst>
                </a:custGeom>
                <a:grpFill/>
                <a:ln w="6350" cap="flat">
                  <a:solidFill>
                    <a:schemeClr val="bg1">
                      <a:lumMod val="95000"/>
                      <a:alpha val="7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276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6FAC95A9-68A8-AE80-25BA-1F53CC74DE21}"/>
                </a:ext>
              </a:extLst>
            </p:cNvPr>
            <p:cNvGrpSpPr/>
            <p:nvPr/>
          </p:nvGrpSpPr>
          <p:grpSpPr>
            <a:xfrm>
              <a:off x="5268360" y="2208083"/>
              <a:ext cx="164306" cy="164306"/>
              <a:chOff x="5268360" y="2208083"/>
              <a:chExt cx="164306" cy="164306"/>
            </a:xfrm>
            <a:solidFill>
              <a:schemeClr val="bg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9FC287F0-21CA-3709-6C4E-38273235220F}"/>
                  </a:ext>
                </a:extLst>
              </p:cNvPr>
              <p:cNvSpPr/>
              <p:nvPr/>
            </p:nvSpPr>
            <p:spPr>
              <a:xfrm>
                <a:off x="5282648" y="2208083"/>
                <a:ext cx="150018" cy="150018"/>
              </a:xfrm>
              <a:custGeom>
                <a:avLst/>
                <a:gdLst>
                  <a:gd name="connsiteX0" fmla="*/ 150019 w 150018"/>
                  <a:gd name="connsiteY0" fmla="*/ 50006 h 150018"/>
                  <a:gd name="connsiteX1" fmla="*/ 100013 w 150018"/>
                  <a:gd name="connsiteY1" fmla="*/ 0 h 150018"/>
                  <a:gd name="connsiteX2" fmla="*/ 0 w 150018"/>
                  <a:gd name="connsiteY2" fmla="*/ 0 h 150018"/>
                  <a:gd name="connsiteX3" fmla="*/ 150019 w 150018"/>
                  <a:gd name="connsiteY3" fmla="*/ 150019 h 150018"/>
                  <a:gd name="connsiteX4" fmla="*/ 150019 w 150018"/>
                  <a:gd name="connsiteY4" fmla="*/ 50006 h 150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18" h="150018">
                    <a:moveTo>
                      <a:pt x="150019" y="50006"/>
                    </a:moveTo>
                    <a:cubicBezTo>
                      <a:pt x="122401" y="50006"/>
                      <a:pt x="100013" y="27618"/>
                      <a:pt x="100013" y="0"/>
                    </a:cubicBezTo>
                    <a:lnTo>
                      <a:pt x="0" y="0"/>
                    </a:lnTo>
                    <a:cubicBezTo>
                      <a:pt x="0" y="83389"/>
                      <a:pt x="63494" y="150019"/>
                      <a:pt x="150019" y="150019"/>
                    </a:cubicBezTo>
                    <a:lnTo>
                      <a:pt x="150019" y="5000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DAC2F33-AFDF-1123-72DA-CD5C01493112}"/>
                  </a:ext>
                </a:extLst>
              </p:cNvPr>
              <p:cNvSpPr/>
              <p:nvPr/>
            </p:nvSpPr>
            <p:spPr>
              <a:xfrm>
                <a:off x="5268360" y="2208083"/>
                <a:ext cx="164306" cy="164306"/>
              </a:xfrm>
              <a:custGeom>
                <a:avLst/>
                <a:gdLst>
                  <a:gd name="connsiteX0" fmla="*/ 21431 w 164306"/>
                  <a:gd name="connsiteY0" fmla="*/ 0 h 164306"/>
                  <a:gd name="connsiteX1" fmla="*/ 0 w 164306"/>
                  <a:gd name="connsiteY1" fmla="*/ 0 h 164306"/>
                  <a:gd name="connsiteX2" fmla="*/ 164306 w 164306"/>
                  <a:gd name="connsiteY2" fmla="*/ 164306 h 164306"/>
                  <a:gd name="connsiteX3" fmla="*/ 164306 w 164306"/>
                  <a:gd name="connsiteY3" fmla="*/ 142875 h 164306"/>
                  <a:gd name="connsiteX4" fmla="*/ 21431 w 164306"/>
                  <a:gd name="connsiteY4" fmla="*/ 0 h 164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306" h="164306">
                    <a:moveTo>
                      <a:pt x="21431" y="0"/>
                    </a:moveTo>
                    <a:lnTo>
                      <a:pt x="0" y="0"/>
                    </a:lnTo>
                    <a:cubicBezTo>
                      <a:pt x="0" y="90740"/>
                      <a:pt x="73566" y="164306"/>
                      <a:pt x="164306" y="164306"/>
                    </a:cubicBezTo>
                    <a:lnTo>
                      <a:pt x="164306" y="142875"/>
                    </a:lnTo>
                    <a:cubicBezTo>
                      <a:pt x="85396" y="142875"/>
                      <a:pt x="21431" y="78910"/>
                      <a:pt x="21431" y="0"/>
                    </a:cubicBezTo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79" name="Graphic 80" descr="Graph paper with calculator, ruler, highlighter, and pencils">
              <a:extLst>
                <a:ext uri="{FF2B5EF4-FFF2-40B4-BE49-F238E27FC236}">
                  <a16:creationId xmlns:a16="http://schemas.microsoft.com/office/drawing/2014/main" id="{338CEE28-D5CF-2812-17D8-A8D46F5FE772}"/>
                </a:ext>
              </a:extLst>
            </p:cNvPr>
            <p:cNvGrpSpPr/>
            <p:nvPr/>
          </p:nvGrpSpPr>
          <p:grpSpPr>
            <a:xfrm>
              <a:off x="4141341" y="3845680"/>
              <a:ext cx="164306" cy="164306"/>
              <a:chOff x="4141341" y="3845680"/>
              <a:chExt cx="164306" cy="164306"/>
            </a:xfrm>
            <a:solidFill>
              <a:schemeClr val="bg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68AA58EE-CA8B-77A2-77CF-5FC9907F92ED}"/>
                  </a:ext>
                </a:extLst>
              </p:cNvPr>
              <p:cNvSpPr/>
              <p:nvPr/>
            </p:nvSpPr>
            <p:spPr>
              <a:xfrm>
                <a:off x="4141341" y="3845680"/>
                <a:ext cx="150018" cy="150018"/>
              </a:xfrm>
              <a:custGeom>
                <a:avLst/>
                <a:gdLst>
                  <a:gd name="connsiteX0" fmla="*/ 50006 w 150018"/>
                  <a:gd name="connsiteY0" fmla="*/ 0 h 150018"/>
                  <a:gd name="connsiteX1" fmla="*/ 0 w 150018"/>
                  <a:gd name="connsiteY1" fmla="*/ 50006 h 150018"/>
                  <a:gd name="connsiteX2" fmla="*/ 0 w 150018"/>
                  <a:gd name="connsiteY2" fmla="*/ 150019 h 150018"/>
                  <a:gd name="connsiteX3" fmla="*/ 150019 w 150018"/>
                  <a:gd name="connsiteY3" fmla="*/ 0 h 150018"/>
                  <a:gd name="connsiteX4" fmla="*/ 50006 w 150018"/>
                  <a:gd name="connsiteY4" fmla="*/ 0 h 150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18" h="150018">
                    <a:moveTo>
                      <a:pt x="50006" y="0"/>
                    </a:moveTo>
                    <a:cubicBezTo>
                      <a:pt x="50006" y="27618"/>
                      <a:pt x="27618" y="50006"/>
                      <a:pt x="0" y="50006"/>
                    </a:cubicBezTo>
                    <a:lnTo>
                      <a:pt x="0" y="150019"/>
                    </a:lnTo>
                    <a:cubicBezTo>
                      <a:pt x="84425" y="150019"/>
                      <a:pt x="150019" y="86004"/>
                      <a:pt x="150019" y="0"/>
                    </a:cubicBezTo>
                    <a:lnTo>
                      <a:pt x="50006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CC0F8D30-DE25-ED74-390E-2B75E2AB5E3A}"/>
                  </a:ext>
                </a:extLst>
              </p:cNvPr>
              <p:cNvSpPr/>
              <p:nvPr/>
            </p:nvSpPr>
            <p:spPr>
              <a:xfrm>
                <a:off x="4141341" y="3845680"/>
                <a:ext cx="164306" cy="164306"/>
              </a:xfrm>
              <a:custGeom>
                <a:avLst/>
                <a:gdLst>
                  <a:gd name="connsiteX0" fmla="*/ 0 w 164306"/>
                  <a:gd name="connsiteY0" fmla="*/ 142875 h 164306"/>
                  <a:gd name="connsiteX1" fmla="*/ 0 w 164306"/>
                  <a:gd name="connsiteY1" fmla="*/ 164306 h 164306"/>
                  <a:gd name="connsiteX2" fmla="*/ 164306 w 164306"/>
                  <a:gd name="connsiteY2" fmla="*/ 0 h 164306"/>
                  <a:gd name="connsiteX3" fmla="*/ 142875 w 164306"/>
                  <a:gd name="connsiteY3" fmla="*/ 0 h 164306"/>
                  <a:gd name="connsiteX4" fmla="*/ 0 w 164306"/>
                  <a:gd name="connsiteY4" fmla="*/ 142875 h 164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306" h="164306">
                    <a:moveTo>
                      <a:pt x="0" y="142875"/>
                    </a:moveTo>
                    <a:lnTo>
                      <a:pt x="0" y="164306"/>
                    </a:lnTo>
                    <a:cubicBezTo>
                      <a:pt x="90740" y="164306"/>
                      <a:pt x="164306" y="90740"/>
                      <a:pt x="164306" y="0"/>
                    </a:cubicBezTo>
                    <a:lnTo>
                      <a:pt x="142875" y="0"/>
                    </a:lnTo>
                    <a:cubicBezTo>
                      <a:pt x="142875" y="78910"/>
                      <a:pt x="78910" y="142875"/>
                      <a:pt x="0" y="142875"/>
                    </a:cubicBezTo>
                  </a:path>
                </a:pathLst>
              </a:custGeom>
              <a:grpFill/>
              <a:ln w="6350" cap="flat">
                <a:solidFill>
                  <a:schemeClr val="bg1">
                    <a:lumMod val="95000"/>
                    <a:alpha val="7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pic>
        <p:nvPicPr>
          <p:cNvPr id="6" name="Picture 5" descr="A picture containing calendar&#10;&#10;Description automatically generated">
            <a:extLst>
              <a:ext uri="{FF2B5EF4-FFF2-40B4-BE49-F238E27FC236}">
                <a16:creationId xmlns:a16="http://schemas.microsoft.com/office/drawing/2014/main" id="{1067E316-4A02-E7FB-6C1B-203690AA7F0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24567" y="0"/>
            <a:ext cx="3295957" cy="5860615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2EB82051-C414-68CB-E164-CBC640BAEB4F}"/>
              </a:ext>
            </a:extLst>
          </p:cNvPr>
          <p:cNvSpPr/>
          <p:nvPr/>
        </p:nvSpPr>
        <p:spPr>
          <a:xfrm>
            <a:off x="8524567" y="-1"/>
            <a:ext cx="3295957" cy="5850271"/>
          </a:xfrm>
          <a:prstGeom prst="rect">
            <a:avLst/>
          </a:prstGeom>
          <a:solidFill>
            <a:srgbClr val="385A45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BA7EFFFD-648E-E82D-1D15-9298C2A851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1681" y="279485"/>
            <a:ext cx="7595571" cy="757238"/>
          </a:xfrm>
        </p:spPr>
        <p:txBody>
          <a:bodyPr/>
          <a:lstStyle/>
          <a:p>
            <a:pPr algn="r" rtl="1"/>
            <a:r>
              <a:rPr lang="fa-IR" b="1" dirty="0">
                <a:solidFill>
                  <a:srgbClr val="385A45"/>
                </a:solidFill>
                <a:cs typeface="B Nazanin" panose="00000700000000000000" pitchFamily="2" charset="-78"/>
              </a:rPr>
              <a:t>عنوان شما در اینجا</a:t>
            </a:r>
            <a:endParaRPr lang="en-US" dirty="0">
              <a:solidFill>
                <a:srgbClr val="385A45"/>
              </a:solidFill>
              <a:cs typeface="B Nazanin" panose="00000700000000000000" pitchFamily="2" charset="-78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4019278-C2F3-A9ED-93BA-38611C2AD5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1"/>
            <a:fld id="{3F402241-42FF-48DF-A66B-4C3124D1D10E}" type="slidenum">
              <a:rPr lang="en-US" smtClean="0">
                <a:cs typeface="B Nazanin" panose="00000700000000000000" pitchFamily="2" charset="-78"/>
              </a:rPr>
              <a:pPr rtl="1"/>
              <a:t>8</a:t>
            </a:fld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7" name="Picture 6" descr="A picture containing mirror&#10;&#10;Description automatically generated">
            <a:extLst>
              <a:ext uri="{FF2B5EF4-FFF2-40B4-BE49-F238E27FC236}">
                <a16:creationId xmlns:a16="http://schemas.microsoft.com/office/drawing/2014/main" id="{860DA259-4C6E-311C-FBBC-682DF1BAE6A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63380" y="921295"/>
            <a:ext cx="3425494" cy="5015411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D8A35CF1-723D-441A-A151-1842BF1B529D}"/>
              </a:ext>
            </a:extLst>
          </p:cNvPr>
          <p:cNvSpPr txBox="1"/>
          <p:nvPr/>
        </p:nvSpPr>
        <p:spPr>
          <a:xfrm>
            <a:off x="4999459" y="4496101"/>
            <a:ext cx="4400184" cy="1169551"/>
          </a:xfrm>
          <a:prstGeom prst="rect">
            <a:avLst/>
          </a:prstGeom>
          <a:solidFill>
            <a:schemeClr val="bg1"/>
          </a:solidFill>
        </p:spPr>
        <p:txBody>
          <a:bodyPr wrap="square" lIns="0" rIns="0" rtlCol="0">
            <a:spAutoFit/>
          </a:bodyPr>
          <a:lstStyle/>
          <a:p>
            <a:pPr algn="r"/>
            <a:r>
              <a:rPr lang="fa-IR" sz="14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7581DED-FBE4-F2C0-7768-4652FB224987}"/>
              </a:ext>
            </a:extLst>
          </p:cNvPr>
          <p:cNvSpPr/>
          <p:nvPr/>
        </p:nvSpPr>
        <p:spPr>
          <a:xfrm>
            <a:off x="8738081" y="3730151"/>
            <a:ext cx="661562" cy="661562"/>
          </a:xfrm>
          <a:prstGeom prst="ellipse">
            <a:avLst/>
          </a:prstGeom>
          <a:solidFill>
            <a:srgbClr val="385A45"/>
          </a:solidFill>
          <a:ln w="63500">
            <a:noFill/>
          </a:ln>
          <a:effectLst>
            <a:outerShdw blurRad="152400" dist="635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400" b="1" dirty="0">
              <a:solidFill>
                <a:srgbClr val="5C8868"/>
              </a:solidFill>
              <a:latin typeface="+mj-lt"/>
              <a:cs typeface="B Nazanin" panose="00000700000000000000" pitchFamily="2" charset="-78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391F1F6-3033-E155-8B3F-F728A590A7F9}"/>
              </a:ext>
            </a:extLst>
          </p:cNvPr>
          <p:cNvCxnSpPr>
            <a:cxnSpLocks/>
          </p:cNvCxnSpPr>
          <p:nvPr/>
        </p:nvCxnSpPr>
        <p:spPr>
          <a:xfrm>
            <a:off x="3637274" y="5375061"/>
            <a:ext cx="5762369" cy="0"/>
          </a:xfrm>
          <a:prstGeom prst="line">
            <a:avLst/>
          </a:prstGeom>
          <a:ln w="12700">
            <a:solidFill>
              <a:srgbClr val="DCE0C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Diamond 19">
            <a:extLst>
              <a:ext uri="{FF2B5EF4-FFF2-40B4-BE49-F238E27FC236}">
                <a16:creationId xmlns:a16="http://schemas.microsoft.com/office/drawing/2014/main" id="{87FB436A-C711-3B61-8DCB-EB5B1F75D33F}"/>
              </a:ext>
            </a:extLst>
          </p:cNvPr>
          <p:cNvSpPr/>
          <p:nvPr/>
        </p:nvSpPr>
        <p:spPr>
          <a:xfrm>
            <a:off x="6340820" y="1596688"/>
            <a:ext cx="957812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5156CD66-7679-DD34-A1C1-92B3BCA14A2B}"/>
              </a:ext>
            </a:extLst>
          </p:cNvPr>
          <p:cNvSpPr/>
          <p:nvPr/>
        </p:nvSpPr>
        <p:spPr>
          <a:xfrm>
            <a:off x="4230706" y="1702055"/>
            <a:ext cx="1343003" cy="684000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600" dirty="0">
                <a:cs typeface="B Nazanin" panose="00000700000000000000" pitchFamily="2" charset="-78"/>
              </a:rPr>
              <a:t>عنوان شما در اینجا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F32106F-5119-BD03-181E-47458AEA764D}"/>
              </a:ext>
            </a:extLst>
          </p:cNvPr>
          <p:cNvSpPr/>
          <p:nvPr/>
        </p:nvSpPr>
        <p:spPr>
          <a:xfrm>
            <a:off x="4230706" y="3143875"/>
            <a:ext cx="1343003" cy="684000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600" dirty="0">
                <a:cs typeface="B Nazanin" panose="00000700000000000000" pitchFamily="2" charset="-78"/>
              </a:rPr>
              <a:t>عنوان شما در اینجا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23" name="Diamond 22">
            <a:extLst>
              <a:ext uri="{FF2B5EF4-FFF2-40B4-BE49-F238E27FC236}">
                <a16:creationId xmlns:a16="http://schemas.microsoft.com/office/drawing/2014/main" id="{193BBCE2-3B57-E1F1-27BE-A22C81813800}"/>
              </a:ext>
            </a:extLst>
          </p:cNvPr>
          <p:cNvSpPr/>
          <p:nvPr/>
        </p:nvSpPr>
        <p:spPr>
          <a:xfrm>
            <a:off x="3333263" y="3812101"/>
            <a:ext cx="968692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B120AEF-E3BA-E1E8-C64B-0BAB6D580A69}"/>
              </a:ext>
            </a:extLst>
          </p:cNvPr>
          <p:cNvSpPr/>
          <p:nvPr/>
        </p:nvSpPr>
        <p:spPr>
          <a:xfrm>
            <a:off x="2076956" y="3143875"/>
            <a:ext cx="1343003" cy="684000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600" dirty="0">
                <a:cs typeface="B Nazanin" panose="00000700000000000000" pitchFamily="2" charset="-78"/>
              </a:rPr>
              <a:t>عنوان شما در اینجا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25D42B7-5B0C-7081-C53C-1BC32897468C}"/>
              </a:ext>
            </a:extLst>
          </p:cNvPr>
          <p:cNvSpPr/>
          <p:nvPr/>
        </p:nvSpPr>
        <p:spPr>
          <a:xfrm>
            <a:off x="2076956" y="4691061"/>
            <a:ext cx="1343003" cy="684000"/>
          </a:xfrm>
          <a:prstGeom prst="rect">
            <a:avLst/>
          </a:prstGeom>
          <a:solidFill>
            <a:srgbClr val="5C8868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600" dirty="0">
                <a:cs typeface="B Nazanin" panose="00000700000000000000" pitchFamily="2" charset="-78"/>
              </a:rPr>
              <a:t>عنوان شما در اینجا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26" name="Diamond 25">
            <a:extLst>
              <a:ext uri="{FF2B5EF4-FFF2-40B4-BE49-F238E27FC236}">
                <a16:creationId xmlns:a16="http://schemas.microsoft.com/office/drawing/2014/main" id="{433FE794-6E2E-4B25-5342-D49D3343257B}"/>
              </a:ext>
            </a:extLst>
          </p:cNvPr>
          <p:cNvSpPr/>
          <p:nvPr/>
        </p:nvSpPr>
        <p:spPr>
          <a:xfrm>
            <a:off x="565893" y="3038508"/>
            <a:ext cx="965537" cy="894734"/>
          </a:xfrm>
          <a:prstGeom prst="diamond">
            <a:avLst/>
          </a:prstGeom>
          <a:solidFill>
            <a:srgbClr val="385A4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ویرایش متن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E4B28BCE-B4F1-1030-78E9-B2D865B38CC1}"/>
              </a:ext>
            </a:extLst>
          </p:cNvPr>
          <p:cNvSpPr/>
          <p:nvPr/>
        </p:nvSpPr>
        <p:spPr>
          <a:xfrm>
            <a:off x="2076956" y="1702055"/>
            <a:ext cx="1343003" cy="684000"/>
          </a:xfrm>
          <a:prstGeom prst="roundRect">
            <a:avLst>
              <a:gd name="adj" fmla="val 50000"/>
            </a:avLst>
          </a:prstGeom>
          <a:solidFill>
            <a:srgbClr val="3B3732"/>
          </a:solidFill>
          <a:ln w="635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sz="1400" dirty="0">
                <a:cs typeface="B Nazanin" panose="00000700000000000000" pitchFamily="2" charset="-78"/>
              </a:rPr>
              <a:t>پایان</a:t>
            </a:r>
            <a:endParaRPr lang="en-US" sz="1400" dirty="0">
              <a:cs typeface="B Nazanin" panose="00000700000000000000" pitchFamily="2" charset="-78"/>
            </a:endParaRPr>
          </a:p>
        </p:txBody>
      </p: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208F739F-A0B6-D395-C683-E715073BBBB3}"/>
              </a:ext>
            </a:extLst>
          </p:cNvPr>
          <p:cNvCxnSpPr>
            <a:cxnSpLocks/>
            <a:stCxn id="4" idx="1"/>
            <a:endCxn id="20" idx="3"/>
          </p:cNvCxnSpPr>
          <p:nvPr/>
        </p:nvCxnSpPr>
        <p:spPr>
          <a:xfrm flipH="1">
            <a:off x="7298632" y="2044055"/>
            <a:ext cx="791306" cy="0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D15B51F3-AEDB-8651-3342-24263D84E37C}"/>
              </a:ext>
            </a:extLst>
          </p:cNvPr>
          <p:cNvCxnSpPr>
            <a:cxnSpLocks/>
            <a:stCxn id="20" idx="2"/>
            <a:endCxn id="22" idx="3"/>
          </p:cNvCxnSpPr>
          <p:nvPr/>
        </p:nvCxnSpPr>
        <p:spPr>
          <a:xfrm rot="5400000">
            <a:off x="5699492" y="2365640"/>
            <a:ext cx="994453" cy="1246017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92649B79-A3A9-4C6C-1CBB-DB03D8320CA6}"/>
              </a:ext>
            </a:extLst>
          </p:cNvPr>
          <p:cNvCxnSpPr>
            <a:cxnSpLocks/>
            <a:stCxn id="20" idx="1"/>
            <a:endCxn id="21" idx="3"/>
          </p:cNvCxnSpPr>
          <p:nvPr/>
        </p:nvCxnSpPr>
        <p:spPr>
          <a:xfrm flipH="1">
            <a:off x="5573709" y="2044055"/>
            <a:ext cx="767111" cy="0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FD5781D9-F1B2-DDED-A98A-F9257AC20BBD}"/>
              </a:ext>
            </a:extLst>
          </p:cNvPr>
          <p:cNvCxnSpPr>
            <a:cxnSpLocks/>
            <a:stCxn id="21" idx="1"/>
            <a:endCxn id="28" idx="3"/>
          </p:cNvCxnSpPr>
          <p:nvPr/>
        </p:nvCxnSpPr>
        <p:spPr>
          <a:xfrm flipH="1">
            <a:off x="3419959" y="2044055"/>
            <a:ext cx="810747" cy="0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386BAFC3-AC3C-37BE-7F55-DAC25478F2B4}"/>
              </a:ext>
            </a:extLst>
          </p:cNvPr>
          <p:cNvCxnSpPr>
            <a:cxnSpLocks/>
            <a:stCxn id="22" idx="2"/>
            <a:endCxn id="23" idx="3"/>
          </p:cNvCxnSpPr>
          <p:nvPr/>
        </p:nvCxnSpPr>
        <p:spPr>
          <a:xfrm rot="5400000">
            <a:off x="4386286" y="3743545"/>
            <a:ext cx="431593" cy="600253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31">
            <a:extLst>
              <a:ext uri="{FF2B5EF4-FFF2-40B4-BE49-F238E27FC236}">
                <a16:creationId xmlns:a16="http://schemas.microsoft.com/office/drawing/2014/main" id="{908D9139-7261-37D5-5953-28C5D058579C}"/>
              </a:ext>
            </a:extLst>
          </p:cNvPr>
          <p:cNvCxnSpPr>
            <a:cxnSpLocks/>
            <a:stCxn id="23" idx="0"/>
            <a:endCxn id="24" idx="3"/>
          </p:cNvCxnSpPr>
          <p:nvPr/>
        </p:nvCxnSpPr>
        <p:spPr>
          <a:xfrm rot="16200000" flipV="1">
            <a:off x="3455671" y="3450163"/>
            <a:ext cx="326226" cy="397650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BAFA4982-8E2C-C279-823F-B3A07231AE16}"/>
              </a:ext>
            </a:extLst>
          </p:cNvPr>
          <p:cNvCxnSpPr>
            <a:cxnSpLocks/>
            <a:stCxn id="23" idx="2"/>
            <a:endCxn id="25" idx="3"/>
          </p:cNvCxnSpPr>
          <p:nvPr/>
        </p:nvCxnSpPr>
        <p:spPr>
          <a:xfrm rot="5400000">
            <a:off x="3455671" y="4671123"/>
            <a:ext cx="326226" cy="397650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D10B2A14-2D87-85F8-4B78-5A421568E5B1}"/>
              </a:ext>
            </a:extLst>
          </p:cNvPr>
          <p:cNvCxnSpPr>
            <a:cxnSpLocks/>
            <a:stCxn id="24" idx="1"/>
            <a:endCxn id="26" idx="3"/>
          </p:cNvCxnSpPr>
          <p:nvPr/>
        </p:nvCxnSpPr>
        <p:spPr>
          <a:xfrm flipH="1">
            <a:off x="1531430" y="3485875"/>
            <a:ext cx="545526" cy="0"/>
          </a:xfrm>
          <a:prstGeom prst="straightConnector1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31">
            <a:extLst>
              <a:ext uri="{FF2B5EF4-FFF2-40B4-BE49-F238E27FC236}">
                <a16:creationId xmlns:a16="http://schemas.microsoft.com/office/drawing/2014/main" id="{6AEFC0C2-75E9-DBB5-7ADA-A0B57CD64ECF}"/>
              </a:ext>
            </a:extLst>
          </p:cNvPr>
          <p:cNvCxnSpPr>
            <a:cxnSpLocks/>
            <a:stCxn id="26" idx="0"/>
            <a:endCxn id="28" idx="1"/>
          </p:cNvCxnSpPr>
          <p:nvPr/>
        </p:nvCxnSpPr>
        <p:spPr>
          <a:xfrm rot="5400000" flipH="1" flipV="1">
            <a:off x="1065583" y="2027135"/>
            <a:ext cx="994453" cy="1028294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31">
            <a:extLst>
              <a:ext uri="{FF2B5EF4-FFF2-40B4-BE49-F238E27FC236}">
                <a16:creationId xmlns:a16="http://schemas.microsoft.com/office/drawing/2014/main" id="{E181808F-09FF-A69B-C8B9-3F9B0B9FB949}"/>
              </a:ext>
            </a:extLst>
          </p:cNvPr>
          <p:cNvCxnSpPr>
            <a:cxnSpLocks/>
            <a:stCxn id="26" idx="2"/>
            <a:endCxn id="25" idx="1"/>
          </p:cNvCxnSpPr>
          <p:nvPr/>
        </p:nvCxnSpPr>
        <p:spPr>
          <a:xfrm rot="16200000" flipH="1">
            <a:off x="1012900" y="3969004"/>
            <a:ext cx="1099819" cy="1028294"/>
          </a:xfrm>
          <a:prstGeom prst="bentConnector2">
            <a:avLst/>
          </a:prstGeom>
          <a:ln w="38100">
            <a:solidFill>
              <a:srgbClr val="DBD6D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687C99F-5219-5378-E80D-400AB7D80F22}"/>
              </a:ext>
            </a:extLst>
          </p:cNvPr>
          <p:cNvSpPr/>
          <p:nvPr/>
        </p:nvSpPr>
        <p:spPr>
          <a:xfrm>
            <a:off x="8089938" y="1665436"/>
            <a:ext cx="1577182" cy="757238"/>
          </a:xfrm>
          <a:prstGeom prst="roundRect">
            <a:avLst>
              <a:gd name="adj" fmla="val 26628"/>
            </a:avLst>
          </a:prstGeom>
          <a:solidFill>
            <a:srgbClr val="3B3732"/>
          </a:solidFill>
          <a:ln w="635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dirty="0">
                <a:cs typeface="B Nazanin" panose="00000700000000000000" pitchFamily="2" charset="-78"/>
              </a:rPr>
              <a:t>سوال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074E428-BCE3-1245-04C8-CB43A1ACB932}"/>
              </a:ext>
            </a:extLst>
          </p:cNvPr>
          <p:cNvGrpSpPr/>
          <p:nvPr/>
        </p:nvGrpSpPr>
        <p:grpSpPr>
          <a:xfrm rot="11816836">
            <a:off x="9451830" y="1406681"/>
            <a:ext cx="496684" cy="1611135"/>
            <a:chOff x="185738" y="6069806"/>
            <a:chExt cx="204213" cy="788194"/>
          </a:xfrm>
        </p:grpSpPr>
        <p:sp>
          <p:nvSpPr>
            <p:cNvPr id="10" name="Rectangle 14">
              <a:extLst>
                <a:ext uri="{FF2B5EF4-FFF2-40B4-BE49-F238E27FC236}">
                  <a16:creationId xmlns:a16="http://schemas.microsoft.com/office/drawing/2014/main" id="{CA664B51-EE0A-B23C-E1FE-E983EE5AD5EF}"/>
                </a:ext>
              </a:extLst>
            </p:cNvPr>
            <p:cNvSpPr/>
            <p:nvPr/>
          </p:nvSpPr>
          <p:spPr>
            <a:xfrm>
              <a:off x="289251" y="6125499"/>
              <a:ext cx="100700" cy="6768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13500000" algn="b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4">
              <a:extLst>
                <a:ext uri="{FF2B5EF4-FFF2-40B4-BE49-F238E27FC236}">
                  <a16:creationId xmlns:a16="http://schemas.microsoft.com/office/drawing/2014/main" id="{806ED30C-B765-B7D1-8392-239217FDE5ED}"/>
                </a:ext>
              </a:extLst>
            </p:cNvPr>
            <p:cNvSpPr/>
            <p:nvPr/>
          </p:nvSpPr>
          <p:spPr>
            <a:xfrm>
              <a:off x="185738" y="6069806"/>
              <a:ext cx="204213" cy="7881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83" name="Oval 282">
            <a:extLst>
              <a:ext uri="{FF2B5EF4-FFF2-40B4-BE49-F238E27FC236}">
                <a16:creationId xmlns:a16="http://schemas.microsoft.com/office/drawing/2014/main" id="{0DBBF215-423D-2997-F46B-4C6CD23A75FA}"/>
              </a:ext>
            </a:extLst>
          </p:cNvPr>
          <p:cNvSpPr/>
          <p:nvPr/>
        </p:nvSpPr>
        <p:spPr>
          <a:xfrm>
            <a:off x="5811434" y="1876407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284" name="Oval 283">
            <a:extLst>
              <a:ext uri="{FF2B5EF4-FFF2-40B4-BE49-F238E27FC236}">
                <a16:creationId xmlns:a16="http://schemas.microsoft.com/office/drawing/2014/main" id="{79EDA38D-1255-851A-EF53-528A1C486DF6}"/>
              </a:ext>
            </a:extLst>
          </p:cNvPr>
          <p:cNvSpPr/>
          <p:nvPr/>
        </p:nvSpPr>
        <p:spPr>
          <a:xfrm>
            <a:off x="5811434" y="3318227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D35C9CBE-77B9-8134-6AC3-1B496D8AFC5D}"/>
              </a:ext>
            </a:extLst>
          </p:cNvPr>
          <p:cNvSpPr/>
          <p:nvPr/>
        </p:nvSpPr>
        <p:spPr>
          <a:xfrm>
            <a:off x="3686940" y="4865413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F1164F33-BBD5-3769-214A-A79CC33D4981}"/>
              </a:ext>
            </a:extLst>
          </p:cNvPr>
          <p:cNvSpPr/>
          <p:nvPr/>
        </p:nvSpPr>
        <p:spPr>
          <a:xfrm>
            <a:off x="3686940" y="3318227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15DBD91C-97E3-F9AE-B3E5-5E4CD43F0466}"/>
              </a:ext>
            </a:extLst>
          </p:cNvPr>
          <p:cNvSpPr/>
          <p:nvPr/>
        </p:nvSpPr>
        <p:spPr>
          <a:xfrm>
            <a:off x="845613" y="4091819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No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851F45FE-B102-660B-A383-A848DFF1F9C8}"/>
              </a:ext>
            </a:extLst>
          </p:cNvPr>
          <p:cNvSpPr/>
          <p:nvPr/>
        </p:nvSpPr>
        <p:spPr>
          <a:xfrm>
            <a:off x="845613" y="2597317"/>
            <a:ext cx="335297" cy="335297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152400" dist="38100" dir="10800000" algn="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200" dirty="0">
                <a:solidFill>
                  <a:srgbClr val="5C8868"/>
                </a:solidFill>
                <a:cs typeface="B Nazanin" panose="00000700000000000000" pitchFamily="2" charset="-78"/>
              </a:rPr>
              <a:t>Yes</a:t>
            </a:r>
          </a:p>
        </p:txBody>
      </p: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1AC1282B-C369-A120-6B48-56C60C4C3172}"/>
              </a:ext>
            </a:extLst>
          </p:cNvPr>
          <p:cNvGrpSpPr/>
          <p:nvPr/>
        </p:nvGrpSpPr>
        <p:grpSpPr>
          <a:xfrm>
            <a:off x="8925856" y="3913990"/>
            <a:ext cx="286013" cy="293885"/>
            <a:chOff x="4141788" y="3251201"/>
            <a:chExt cx="346075" cy="355600"/>
          </a:xfrm>
        </p:grpSpPr>
        <p:sp>
          <p:nvSpPr>
            <p:cNvPr id="290" name="Rectangle 289">
              <a:extLst>
                <a:ext uri="{FF2B5EF4-FFF2-40B4-BE49-F238E27FC236}">
                  <a16:creationId xmlns:a16="http://schemas.microsoft.com/office/drawing/2014/main" id="{660EE596-9B35-9CD4-4B58-A5E2EF97B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788" y="3251201"/>
              <a:ext cx="196850" cy="46038"/>
            </a:xfrm>
            <a:prstGeom prst="rect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91" name="Rectangle 290">
              <a:extLst>
                <a:ext uri="{FF2B5EF4-FFF2-40B4-BE49-F238E27FC236}">
                  <a16:creationId xmlns:a16="http://schemas.microsoft.com/office/drawing/2014/main" id="{0F485940-8049-A7CA-CF8F-986F19EF9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600" y="3436938"/>
              <a:ext cx="195263" cy="46038"/>
            </a:xfrm>
            <a:prstGeom prst="rect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92" name="Rectangle 291">
              <a:extLst>
                <a:ext uri="{FF2B5EF4-FFF2-40B4-BE49-F238E27FC236}">
                  <a16:creationId xmlns:a16="http://schemas.microsoft.com/office/drawing/2014/main" id="{8D0F714D-1DEE-06F5-6D81-21312B6D7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600" y="3560763"/>
              <a:ext cx="195263" cy="46038"/>
            </a:xfrm>
            <a:prstGeom prst="rect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93" name="Line 21">
              <a:extLst>
                <a:ext uri="{FF2B5EF4-FFF2-40B4-BE49-F238E27FC236}">
                  <a16:creationId xmlns:a16="http://schemas.microsoft.com/office/drawing/2014/main" id="{E4E7DC44-7287-69FC-5D90-66F521272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7375" y="3482976"/>
              <a:ext cx="0" cy="7778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94" name="Freeform 22">
              <a:extLst>
                <a:ext uri="{FF2B5EF4-FFF2-40B4-BE49-F238E27FC236}">
                  <a16:creationId xmlns:a16="http://schemas.microsoft.com/office/drawing/2014/main" id="{2BBF473C-C91E-DD9B-F309-FE6A4DD8D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297238"/>
              <a:ext cx="149225" cy="139700"/>
            </a:xfrm>
            <a:custGeom>
              <a:avLst/>
              <a:gdLst>
                <a:gd name="T0" fmla="*/ 0 w 40"/>
                <a:gd name="T1" fmla="*/ 0 h 36"/>
                <a:gd name="T2" fmla="*/ 0 w 40"/>
                <a:gd name="T3" fmla="*/ 18 h 36"/>
                <a:gd name="T4" fmla="*/ 6 w 40"/>
                <a:gd name="T5" fmla="*/ 24 h 36"/>
                <a:gd name="T6" fmla="*/ 34 w 40"/>
                <a:gd name="T7" fmla="*/ 24 h 36"/>
                <a:gd name="T8" fmla="*/ 40 w 40"/>
                <a:gd name="T9" fmla="*/ 30 h 36"/>
                <a:gd name="T10" fmla="*/ 40 w 40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6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3" y="24"/>
                    <a:pt x="6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7" y="24"/>
                    <a:pt x="40" y="27"/>
                    <a:pt x="40" y="30"/>
                  </a:cubicBezTo>
                  <a:cubicBezTo>
                    <a:pt x="40" y="36"/>
                    <a:pt x="40" y="36"/>
                    <a:pt x="40" y="36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86552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id="{ACBECB06-D2EB-6EE8-102C-65FE90A30C8F}"/>
              </a:ext>
            </a:extLst>
          </p:cNvPr>
          <p:cNvSpPr/>
          <p:nvPr/>
        </p:nvSpPr>
        <p:spPr>
          <a:xfrm>
            <a:off x="371475" y="0"/>
            <a:ext cx="7303488" cy="6264302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581BD02-3131-9A18-F034-A8428B3F31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402241-42FF-48DF-A66B-4C3124D1D10E}" type="slidenum">
              <a: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B Nazanin" panose="00000700000000000000" pitchFamily="2" charset="-78"/>
              </a:rPr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pic>
        <p:nvPicPr>
          <p:cNvPr id="18" name="Picture 17" descr="Group working on graphs">
            <a:extLst>
              <a:ext uri="{FF2B5EF4-FFF2-40B4-BE49-F238E27FC236}">
                <a16:creationId xmlns:a16="http://schemas.microsoft.com/office/drawing/2014/main" id="{F72E8F4A-1C43-1FF3-DE79-650932CFFD1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8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692150"/>
            <a:ext cx="12192000" cy="5071229"/>
          </a:xfrm>
          <a:custGeom>
            <a:avLst/>
            <a:gdLst>
              <a:gd name="connsiteX0" fmla="*/ 0 w 8559383"/>
              <a:gd name="connsiteY0" fmla="*/ 0 h 3560252"/>
              <a:gd name="connsiteX1" fmla="*/ 8559383 w 8559383"/>
              <a:gd name="connsiteY1" fmla="*/ 0 h 3560252"/>
              <a:gd name="connsiteX2" fmla="*/ 8559383 w 8559383"/>
              <a:gd name="connsiteY2" fmla="*/ 3560252 h 3560252"/>
              <a:gd name="connsiteX3" fmla="*/ 0 w 8559383"/>
              <a:gd name="connsiteY3" fmla="*/ 3560252 h 3560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59383" h="3560252">
                <a:moveTo>
                  <a:pt x="0" y="0"/>
                </a:moveTo>
                <a:lnTo>
                  <a:pt x="8559383" y="0"/>
                </a:lnTo>
                <a:lnTo>
                  <a:pt x="8559383" y="3560252"/>
                </a:lnTo>
                <a:lnTo>
                  <a:pt x="0" y="3560252"/>
                </a:lnTo>
                <a:close/>
              </a:path>
            </a:pathLst>
          </a:cu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F0B7CA08-B83D-2EE7-EF7D-452C3827E798}"/>
              </a:ext>
            </a:extLst>
          </p:cNvPr>
          <p:cNvSpPr/>
          <p:nvPr/>
        </p:nvSpPr>
        <p:spPr>
          <a:xfrm>
            <a:off x="371475" y="692150"/>
            <a:ext cx="4935043" cy="1528658"/>
          </a:xfrm>
          <a:prstGeom prst="rect">
            <a:avLst/>
          </a:prstGeom>
          <a:solidFill>
            <a:srgbClr val="385A45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BAE5D30-7999-FCE4-DCCE-7723B7E9D2EC}"/>
              </a:ext>
            </a:extLst>
          </p:cNvPr>
          <p:cNvSpPr txBox="1"/>
          <p:nvPr/>
        </p:nvSpPr>
        <p:spPr>
          <a:xfrm>
            <a:off x="531319" y="1102536"/>
            <a:ext cx="4146275" cy="707886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ID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29CB248-4B7B-1DB5-5D36-5184C5F5398E}"/>
              </a:ext>
            </a:extLst>
          </p:cNvPr>
          <p:cNvSpPr/>
          <p:nvPr/>
        </p:nvSpPr>
        <p:spPr>
          <a:xfrm>
            <a:off x="371475" y="2443397"/>
            <a:ext cx="4931335" cy="3102964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18D88B5-A3A3-CE8E-9478-DCC4406D3305}"/>
              </a:ext>
            </a:extLst>
          </p:cNvPr>
          <p:cNvSpPr txBox="1"/>
          <p:nvPr/>
        </p:nvSpPr>
        <p:spPr>
          <a:xfrm>
            <a:off x="556071" y="2865622"/>
            <a:ext cx="4562141" cy="25506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EA22947A-3BCE-20FE-B983-1050786E0E75}"/>
              </a:ext>
            </a:extLst>
          </p:cNvPr>
          <p:cNvCxnSpPr>
            <a:cxnSpLocks/>
          </p:cNvCxnSpPr>
          <p:nvPr/>
        </p:nvCxnSpPr>
        <p:spPr>
          <a:xfrm>
            <a:off x="1325366" y="2762851"/>
            <a:ext cx="10866278" cy="0"/>
          </a:xfrm>
          <a:prstGeom prst="line">
            <a:avLst/>
          </a:prstGeom>
          <a:ln>
            <a:solidFill>
              <a:schemeClr val="bg1"/>
            </a:solidFill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1FECF09F-16E2-8E26-0CD9-2AD507DB247B}"/>
              </a:ext>
            </a:extLst>
          </p:cNvPr>
          <p:cNvSpPr/>
          <p:nvPr/>
        </p:nvSpPr>
        <p:spPr>
          <a:xfrm>
            <a:off x="5531912" y="314037"/>
            <a:ext cx="6288613" cy="5827453"/>
          </a:xfrm>
          <a:prstGeom prst="roundRect">
            <a:avLst>
              <a:gd name="adj" fmla="val 5092"/>
            </a:avLst>
          </a:prstGeom>
          <a:solidFill>
            <a:schemeClr val="bg1"/>
          </a:solidFill>
          <a:ln>
            <a:noFill/>
          </a:ln>
          <a:effectLst>
            <a:outerShdw blurRad="419100" sx="101000" sy="101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8416E16F-9974-D8D5-5169-CB0872D5FE40}"/>
              </a:ext>
            </a:extLst>
          </p:cNvPr>
          <p:cNvSpPr/>
          <p:nvPr/>
        </p:nvSpPr>
        <p:spPr>
          <a:xfrm>
            <a:off x="7704200" y="659268"/>
            <a:ext cx="1866212" cy="790119"/>
          </a:xfrm>
          <a:prstGeom prst="roundRect">
            <a:avLst/>
          </a:prstGeom>
          <a:solidFill>
            <a:srgbClr val="3B37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ID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AB475B9A-84B6-B55C-0A09-59A0A9CF1C94}"/>
              </a:ext>
            </a:extLst>
          </p:cNvPr>
          <p:cNvSpPr/>
          <p:nvPr/>
        </p:nvSpPr>
        <p:spPr>
          <a:xfrm>
            <a:off x="6215437" y="1920077"/>
            <a:ext cx="1692000" cy="601461"/>
          </a:xfrm>
          <a:prstGeom prst="roundRect">
            <a:avLst/>
          </a:prstGeom>
          <a:solidFill>
            <a:srgbClr val="385A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Yes</a:t>
            </a: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E9072C1B-6296-D604-73A6-AA582B99024C}"/>
              </a:ext>
            </a:extLst>
          </p:cNvPr>
          <p:cNvSpPr/>
          <p:nvPr/>
        </p:nvSpPr>
        <p:spPr>
          <a:xfrm>
            <a:off x="9491625" y="1920077"/>
            <a:ext cx="1692000" cy="601461"/>
          </a:xfrm>
          <a:prstGeom prst="roundRect">
            <a:avLst/>
          </a:prstGeom>
          <a:solidFill>
            <a:srgbClr val="5C8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No</a:t>
            </a: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F25705E2-A1ED-F9A3-6163-78FE9FD038B7}"/>
              </a:ext>
            </a:extLst>
          </p:cNvPr>
          <p:cNvSpPr/>
          <p:nvPr/>
        </p:nvSpPr>
        <p:spPr>
          <a:xfrm>
            <a:off x="6215437" y="2929701"/>
            <a:ext cx="1692000" cy="784377"/>
          </a:xfrm>
          <a:prstGeom prst="roundRect">
            <a:avLst/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12692ED6-B710-6AC3-81E5-A58C5D39E917}"/>
              </a:ext>
            </a:extLst>
          </p:cNvPr>
          <p:cNvSpPr/>
          <p:nvPr/>
        </p:nvSpPr>
        <p:spPr>
          <a:xfrm>
            <a:off x="9491625" y="2929701"/>
            <a:ext cx="1692000" cy="784377"/>
          </a:xfrm>
          <a:prstGeom prst="roundRect">
            <a:avLst/>
          </a:prstGeom>
          <a:solidFill>
            <a:srgbClr val="DCE0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C3EA0876-6013-AEAC-5DCF-6F4B24E8C325}"/>
              </a:ext>
            </a:extLst>
          </p:cNvPr>
          <p:cNvSpPr/>
          <p:nvPr/>
        </p:nvSpPr>
        <p:spPr>
          <a:xfrm>
            <a:off x="6215437" y="4122241"/>
            <a:ext cx="1692000" cy="601461"/>
          </a:xfrm>
          <a:prstGeom prst="roundRect">
            <a:avLst/>
          </a:prstGeom>
          <a:solidFill>
            <a:srgbClr val="385A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Yes</a:t>
            </a: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9E42051E-68BA-F1F4-B5CC-C4C1868E19AF}"/>
              </a:ext>
            </a:extLst>
          </p:cNvPr>
          <p:cNvSpPr/>
          <p:nvPr/>
        </p:nvSpPr>
        <p:spPr>
          <a:xfrm>
            <a:off x="9491625" y="4122241"/>
            <a:ext cx="1692000" cy="601461"/>
          </a:xfrm>
          <a:prstGeom prst="roundRect">
            <a:avLst/>
          </a:prstGeom>
          <a:solidFill>
            <a:srgbClr val="5C8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No</a:t>
            </a: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35B0B55-B60E-9B25-C728-D1062C6CF3FE}"/>
              </a:ext>
            </a:extLst>
          </p:cNvPr>
          <p:cNvSpPr/>
          <p:nvPr/>
        </p:nvSpPr>
        <p:spPr>
          <a:xfrm>
            <a:off x="6215437" y="5037740"/>
            <a:ext cx="1692000" cy="787046"/>
          </a:xfrm>
          <a:prstGeom prst="roundRect">
            <a:avLst/>
          </a:prstGeom>
          <a:solidFill>
            <a:srgbClr val="A7C2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EDA8567-CF19-F37A-C2E5-4CAE566F6455}"/>
              </a:ext>
            </a:extLst>
          </p:cNvPr>
          <p:cNvSpPr/>
          <p:nvPr/>
        </p:nvSpPr>
        <p:spPr>
          <a:xfrm>
            <a:off x="9491625" y="5037740"/>
            <a:ext cx="1692000" cy="787046"/>
          </a:xfrm>
          <a:prstGeom prst="roundRect">
            <a:avLst/>
          </a:prstGeom>
          <a:solidFill>
            <a:srgbClr val="DCE0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385A45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عنوان شما در اینجا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385A45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cxnSp>
        <p:nvCxnSpPr>
          <p:cNvPr id="42" name="Connector: Elbow 41">
            <a:extLst>
              <a:ext uri="{FF2B5EF4-FFF2-40B4-BE49-F238E27FC236}">
                <a16:creationId xmlns:a16="http://schemas.microsoft.com/office/drawing/2014/main" id="{02D2944B-3652-B98B-D332-B98F0E0DC753}"/>
              </a:ext>
            </a:extLst>
          </p:cNvPr>
          <p:cNvCxnSpPr>
            <a:cxnSpLocks/>
            <a:stCxn id="26" idx="2"/>
            <a:endCxn id="32" idx="0"/>
          </p:cNvCxnSpPr>
          <p:nvPr/>
        </p:nvCxnSpPr>
        <p:spPr>
          <a:xfrm rot="16200000" flipH="1">
            <a:off x="9252120" y="834572"/>
            <a:ext cx="470690" cy="1700319"/>
          </a:xfrm>
          <a:prstGeom prst="bentConnector3">
            <a:avLst/>
          </a:prstGeom>
          <a:ln w="15875" cap="rnd">
            <a:solidFill>
              <a:srgbClr val="A7C299"/>
            </a:solidFill>
            <a:prstDash val="lg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Connector: Elbow 45">
            <a:extLst>
              <a:ext uri="{FF2B5EF4-FFF2-40B4-BE49-F238E27FC236}">
                <a16:creationId xmlns:a16="http://schemas.microsoft.com/office/drawing/2014/main" id="{BF41A952-0612-ED3E-843A-F6222CB0A585}"/>
              </a:ext>
            </a:extLst>
          </p:cNvPr>
          <p:cNvCxnSpPr>
            <a:cxnSpLocks/>
            <a:stCxn id="26" idx="2"/>
            <a:endCxn id="29" idx="0"/>
          </p:cNvCxnSpPr>
          <p:nvPr/>
        </p:nvCxnSpPr>
        <p:spPr>
          <a:xfrm rot="5400000">
            <a:off x="7614027" y="896798"/>
            <a:ext cx="470690" cy="1575869"/>
          </a:xfrm>
          <a:prstGeom prst="bentConnector3">
            <a:avLst/>
          </a:prstGeom>
          <a:ln w="15875" cap="rnd">
            <a:solidFill>
              <a:srgbClr val="A7C299"/>
            </a:solidFill>
            <a:prstDash val="lg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E96B1B12-F5EA-ECA5-39CA-89412B7AD005}"/>
              </a:ext>
            </a:extLst>
          </p:cNvPr>
          <p:cNvCxnSpPr>
            <a:cxnSpLocks/>
            <a:stCxn id="29" idx="2"/>
            <a:endCxn id="33" idx="0"/>
          </p:cNvCxnSpPr>
          <p:nvPr/>
        </p:nvCxnSpPr>
        <p:spPr>
          <a:xfrm>
            <a:off x="7061437" y="2521538"/>
            <a:ext cx="0" cy="408163"/>
          </a:xfrm>
          <a:prstGeom prst="straightConnector1">
            <a:avLst/>
          </a:prstGeom>
          <a:ln w="15875" cap="rnd">
            <a:solidFill>
              <a:srgbClr val="A7C299"/>
            </a:solidFill>
            <a:prstDash val="lg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BC70A7E6-C1D1-DF98-361E-04E2B26A0FEC}"/>
              </a:ext>
            </a:extLst>
          </p:cNvPr>
          <p:cNvCxnSpPr>
            <a:cxnSpLocks/>
            <a:stCxn id="32" idx="2"/>
            <a:endCxn id="34" idx="0"/>
          </p:cNvCxnSpPr>
          <p:nvPr/>
        </p:nvCxnSpPr>
        <p:spPr>
          <a:xfrm>
            <a:off x="10337625" y="2521538"/>
            <a:ext cx="0" cy="408163"/>
          </a:xfrm>
          <a:prstGeom prst="straightConnector1">
            <a:avLst/>
          </a:prstGeom>
          <a:ln w="15875" cap="rnd">
            <a:solidFill>
              <a:srgbClr val="A7C299"/>
            </a:solidFill>
            <a:prstDash val="lg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ABFD5FFE-17BF-EA11-19BB-53A1635371D4}"/>
              </a:ext>
            </a:extLst>
          </p:cNvPr>
          <p:cNvCxnSpPr>
            <a:cxnSpLocks/>
            <a:stCxn id="33" idx="2"/>
            <a:endCxn id="35" idx="0"/>
          </p:cNvCxnSpPr>
          <p:nvPr/>
        </p:nvCxnSpPr>
        <p:spPr>
          <a:xfrm>
            <a:off x="7061437" y="3714078"/>
            <a:ext cx="0" cy="408163"/>
          </a:xfrm>
          <a:prstGeom prst="straightConnector1">
            <a:avLst/>
          </a:prstGeom>
          <a:ln w="15875" cap="rnd">
            <a:solidFill>
              <a:srgbClr val="A7C299"/>
            </a:solidFill>
            <a:prstDash val="lg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E1062569-AAEF-619C-CFEA-DA3B9EEB86AF}"/>
              </a:ext>
            </a:extLst>
          </p:cNvPr>
          <p:cNvCxnSpPr>
            <a:cxnSpLocks/>
            <a:stCxn id="35" idx="2"/>
            <a:endCxn id="37" idx="0"/>
          </p:cNvCxnSpPr>
          <p:nvPr/>
        </p:nvCxnSpPr>
        <p:spPr>
          <a:xfrm>
            <a:off x="7061437" y="4723702"/>
            <a:ext cx="0" cy="314038"/>
          </a:xfrm>
          <a:prstGeom prst="straightConnector1">
            <a:avLst/>
          </a:prstGeom>
          <a:ln w="15875" cap="rnd">
            <a:solidFill>
              <a:srgbClr val="A7C299"/>
            </a:solidFill>
            <a:prstDash val="lg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6D889D85-B888-D366-E1A4-94D09D402EB1}"/>
              </a:ext>
            </a:extLst>
          </p:cNvPr>
          <p:cNvCxnSpPr>
            <a:stCxn id="35" idx="3"/>
            <a:endCxn id="36" idx="1"/>
          </p:cNvCxnSpPr>
          <p:nvPr/>
        </p:nvCxnSpPr>
        <p:spPr>
          <a:xfrm>
            <a:off x="7907437" y="4422972"/>
            <a:ext cx="1584188" cy="0"/>
          </a:xfrm>
          <a:prstGeom prst="straightConnector1">
            <a:avLst/>
          </a:prstGeom>
          <a:ln w="15875" cap="rnd">
            <a:solidFill>
              <a:srgbClr val="A7C299"/>
            </a:solidFill>
            <a:prstDash val="lg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30F4DAA1-8608-8030-878C-A99C83A49E1D}"/>
              </a:ext>
            </a:extLst>
          </p:cNvPr>
          <p:cNvCxnSpPr>
            <a:cxnSpLocks/>
            <a:stCxn id="36" idx="2"/>
            <a:endCxn id="38" idx="0"/>
          </p:cNvCxnSpPr>
          <p:nvPr/>
        </p:nvCxnSpPr>
        <p:spPr>
          <a:xfrm>
            <a:off x="10337625" y="4723702"/>
            <a:ext cx="0" cy="314038"/>
          </a:xfrm>
          <a:prstGeom prst="straightConnector1">
            <a:avLst/>
          </a:prstGeom>
          <a:ln w="15875" cap="rnd">
            <a:solidFill>
              <a:srgbClr val="A7C299"/>
            </a:solidFill>
            <a:prstDash val="lg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Oval 73">
            <a:extLst>
              <a:ext uri="{FF2B5EF4-FFF2-40B4-BE49-F238E27FC236}">
                <a16:creationId xmlns:a16="http://schemas.microsoft.com/office/drawing/2014/main" id="{EDB5A482-748F-10D8-FEEF-2480EDD533F9}"/>
              </a:ext>
            </a:extLst>
          </p:cNvPr>
          <p:cNvSpPr/>
          <p:nvPr/>
        </p:nvSpPr>
        <p:spPr>
          <a:xfrm>
            <a:off x="6004910" y="1743676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385A4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6AEE5029-BA35-4D2E-C7ED-F51B5E148A61}"/>
              </a:ext>
            </a:extLst>
          </p:cNvPr>
          <p:cNvSpPr/>
          <p:nvPr/>
        </p:nvSpPr>
        <p:spPr>
          <a:xfrm>
            <a:off x="6004910" y="3920410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385A4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982BBB5-2653-7BE9-7F29-5BA3B1F1A903}"/>
              </a:ext>
            </a:extLst>
          </p:cNvPr>
          <p:cNvSpPr/>
          <p:nvPr/>
        </p:nvSpPr>
        <p:spPr>
          <a:xfrm>
            <a:off x="6004910" y="4817179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A7C2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AD25F7B-011A-0191-BAD2-EDF087870ED4}"/>
              </a:ext>
            </a:extLst>
          </p:cNvPr>
          <p:cNvSpPr/>
          <p:nvPr/>
        </p:nvSpPr>
        <p:spPr>
          <a:xfrm>
            <a:off x="6004910" y="2704978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A7C2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734A15FE-6AA0-CAFF-C7BB-C6F1F9E1BB86}"/>
              </a:ext>
            </a:extLst>
          </p:cNvPr>
          <p:cNvSpPr/>
          <p:nvPr/>
        </p:nvSpPr>
        <p:spPr>
          <a:xfrm>
            <a:off x="10940951" y="1743676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5C886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D7C64EC6-6A2C-FEFF-B02F-6DA4DF5A00E0}"/>
              </a:ext>
            </a:extLst>
          </p:cNvPr>
          <p:cNvSpPr/>
          <p:nvPr/>
        </p:nvSpPr>
        <p:spPr>
          <a:xfrm>
            <a:off x="10940951" y="3920410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5C886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28391687-3646-F862-5914-9D67FCA448BB}"/>
              </a:ext>
            </a:extLst>
          </p:cNvPr>
          <p:cNvSpPr/>
          <p:nvPr/>
        </p:nvSpPr>
        <p:spPr>
          <a:xfrm>
            <a:off x="10967204" y="4817179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DCE0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EAEA04E1-0270-147E-6CF3-9ABE4C5AA52F}"/>
              </a:ext>
            </a:extLst>
          </p:cNvPr>
          <p:cNvSpPr/>
          <p:nvPr/>
        </p:nvSpPr>
        <p:spPr>
          <a:xfrm>
            <a:off x="10940951" y="2704978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DCE0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E2691180-849A-300F-BD66-BDA5340A3F9F}"/>
              </a:ext>
            </a:extLst>
          </p:cNvPr>
          <p:cNvSpPr/>
          <p:nvPr/>
        </p:nvSpPr>
        <p:spPr>
          <a:xfrm>
            <a:off x="7429422" y="536456"/>
            <a:ext cx="441122" cy="441122"/>
          </a:xfrm>
          <a:prstGeom prst="ellipse">
            <a:avLst/>
          </a:prstGeom>
          <a:solidFill>
            <a:schemeClr val="bg1"/>
          </a:solidFill>
          <a:ln w="44450">
            <a:solidFill>
              <a:srgbClr val="3B37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B3732"/>
                </a:solidFill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?</a:t>
            </a:r>
            <a:endParaRPr kumimoji="0" lang="en-ID" sz="2800" b="1" i="0" u="none" strike="noStrike" kern="1200" cap="none" spc="0" normalizeH="0" baseline="0" noProof="0" dirty="0">
              <a:ln>
                <a:noFill/>
              </a:ln>
              <a:solidFill>
                <a:srgbClr val="3B3732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3" name="Freeform 30">
            <a:extLst>
              <a:ext uri="{FF2B5EF4-FFF2-40B4-BE49-F238E27FC236}">
                <a16:creationId xmlns:a16="http://schemas.microsoft.com/office/drawing/2014/main" id="{015B9004-C313-9962-23D4-D5609D6F1A17}"/>
              </a:ext>
            </a:extLst>
          </p:cNvPr>
          <p:cNvSpPr>
            <a:spLocks/>
          </p:cNvSpPr>
          <p:nvPr/>
        </p:nvSpPr>
        <p:spPr bwMode="auto">
          <a:xfrm>
            <a:off x="6092757" y="1850395"/>
            <a:ext cx="265429" cy="227685"/>
          </a:xfrm>
          <a:custGeom>
            <a:avLst/>
            <a:gdLst>
              <a:gd name="T0" fmla="*/ 185 w 218"/>
              <a:gd name="T1" fmla="*/ 0 h 187"/>
              <a:gd name="T2" fmla="*/ 66 w 218"/>
              <a:gd name="T3" fmla="*/ 120 h 187"/>
              <a:gd name="T4" fmla="*/ 33 w 218"/>
              <a:gd name="T5" fmla="*/ 86 h 187"/>
              <a:gd name="T6" fmla="*/ 0 w 218"/>
              <a:gd name="T7" fmla="*/ 120 h 187"/>
              <a:gd name="T8" fmla="*/ 66 w 218"/>
              <a:gd name="T9" fmla="*/ 187 h 187"/>
              <a:gd name="T10" fmla="*/ 218 w 218"/>
              <a:gd name="T11" fmla="*/ 34 h 187"/>
              <a:gd name="T12" fmla="*/ 185 w 218"/>
              <a:gd name="T13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" h="187">
                <a:moveTo>
                  <a:pt x="185" y="0"/>
                </a:moveTo>
                <a:lnTo>
                  <a:pt x="66" y="120"/>
                </a:lnTo>
                <a:lnTo>
                  <a:pt x="33" y="86"/>
                </a:lnTo>
                <a:lnTo>
                  <a:pt x="0" y="120"/>
                </a:lnTo>
                <a:lnTo>
                  <a:pt x="66" y="187"/>
                </a:lnTo>
                <a:lnTo>
                  <a:pt x="218" y="34"/>
                </a:lnTo>
                <a:lnTo>
                  <a:pt x="185" y="0"/>
                </a:lnTo>
                <a:close/>
              </a:path>
            </a:pathLst>
          </a:custGeom>
          <a:noFill/>
          <a:ln w="15875" cap="flat">
            <a:solidFill>
              <a:srgbClr val="385A4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4" name="Freeform 30">
            <a:extLst>
              <a:ext uri="{FF2B5EF4-FFF2-40B4-BE49-F238E27FC236}">
                <a16:creationId xmlns:a16="http://schemas.microsoft.com/office/drawing/2014/main" id="{09BF4F63-EE27-844F-43BD-54109D538BE8}"/>
              </a:ext>
            </a:extLst>
          </p:cNvPr>
          <p:cNvSpPr>
            <a:spLocks/>
          </p:cNvSpPr>
          <p:nvPr/>
        </p:nvSpPr>
        <p:spPr bwMode="auto">
          <a:xfrm>
            <a:off x="6092757" y="4027129"/>
            <a:ext cx="265429" cy="227685"/>
          </a:xfrm>
          <a:custGeom>
            <a:avLst/>
            <a:gdLst>
              <a:gd name="T0" fmla="*/ 185 w 218"/>
              <a:gd name="T1" fmla="*/ 0 h 187"/>
              <a:gd name="T2" fmla="*/ 66 w 218"/>
              <a:gd name="T3" fmla="*/ 120 h 187"/>
              <a:gd name="T4" fmla="*/ 33 w 218"/>
              <a:gd name="T5" fmla="*/ 86 h 187"/>
              <a:gd name="T6" fmla="*/ 0 w 218"/>
              <a:gd name="T7" fmla="*/ 120 h 187"/>
              <a:gd name="T8" fmla="*/ 66 w 218"/>
              <a:gd name="T9" fmla="*/ 187 h 187"/>
              <a:gd name="T10" fmla="*/ 218 w 218"/>
              <a:gd name="T11" fmla="*/ 34 h 187"/>
              <a:gd name="T12" fmla="*/ 185 w 218"/>
              <a:gd name="T13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" h="187">
                <a:moveTo>
                  <a:pt x="185" y="0"/>
                </a:moveTo>
                <a:lnTo>
                  <a:pt x="66" y="120"/>
                </a:lnTo>
                <a:lnTo>
                  <a:pt x="33" y="86"/>
                </a:lnTo>
                <a:lnTo>
                  <a:pt x="0" y="120"/>
                </a:lnTo>
                <a:lnTo>
                  <a:pt x="66" y="187"/>
                </a:lnTo>
                <a:lnTo>
                  <a:pt x="218" y="34"/>
                </a:lnTo>
                <a:lnTo>
                  <a:pt x="185" y="0"/>
                </a:lnTo>
                <a:close/>
              </a:path>
            </a:pathLst>
          </a:custGeom>
          <a:noFill/>
          <a:ln w="15875" cap="flat">
            <a:solidFill>
              <a:srgbClr val="385A4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BE750C-B2F2-AE23-F385-DEDFD551D7D5}"/>
              </a:ext>
            </a:extLst>
          </p:cNvPr>
          <p:cNvSpPr txBox="1"/>
          <p:nvPr/>
        </p:nvSpPr>
        <p:spPr>
          <a:xfrm>
            <a:off x="10998318" y="1676490"/>
            <a:ext cx="3706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 w="19050">
                  <a:solidFill>
                    <a:srgbClr val="5C8868"/>
                  </a:solidFill>
                </a:ln>
                <a:noFill/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x</a:t>
            </a:r>
            <a:endParaRPr kumimoji="0" lang="en-ID" sz="2800" b="0" i="0" u="none" strike="noStrike" kern="1200" cap="none" spc="0" normalizeH="0" baseline="0" noProof="0" dirty="0">
              <a:ln w="19050">
                <a:solidFill>
                  <a:srgbClr val="5C8868"/>
                </a:solidFill>
              </a:ln>
              <a:noFill/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3C8CACBE-03DD-4AA0-105A-C61D77689060}"/>
              </a:ext>
            </a:extLst>
          </p:cNvPr>
          <p:cNvSpPr txBox="1"/>
          <p:nvPr/>
        </p:nvSpPr>
        <p:spPr>
          <a:xfrm>
            <a:off x="10976205" y="3838312"/>
            <a:ext cx="3706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 w="19050">
                  <a:solidFill>
                    <a:srgbClr val="5C8868"/>
                  </a:solidFill>
                </a:ln>
                <a:noFill/>
                <a:effectLst/>
                <a:uLnTx/>
                <a:uFillTx/>
                <a:latin typeface="Bahnschrift Light"/>
                <a:cs typeface="B Nazanin" panose="00000700000000000000" pitchFamily="2" charset="-78"/>
              </a:rPr>
              <a:t>x</a:t>
            </a:r>
            <a:endParaRPr kumimoji="0" lang="en-ID" sz="2800" b="0" i="0" u="none" strike="noStrike" kern="1200" cap="none" spc="0" normalizeH="0" baseline="0" noProof="0" dirty="0">
              <a:ln w="19050">
                <a:solidFill>
                  <a:srgbClr val="5C8868"/>
                </a:solidFill>
              </a:ln>
              <a:noFill/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7" name="Freeform 78">
            <a:extLst>
              <a:ext uri="{FF2B5EF4-FFF2-40B4-BE49-F238E27FC236}">
                <a16:creationId xmlns:a16="http://schemas.microsoft.com/office/drawing/2014/main" id="{0A307603-455B-AB5C-4026-581DD693C456}"/>
              </a:ext>
            </a:extLst>
          </p:cNvPr>
          <p:cNvSpPr>
            <a:spLocks/>
          </p:cNvSpPr>
          <p:nvPr/>
        </p:nvSpPr>
        <p:spPr bwMode="auto">
          <a:xfrm>
            <a:off x="6114453" y="2820392"/>
            <a:ext cx="222036" cy="210294"/>
          </a:xfrm>
          <a:custGeom>
            <a:avLst/>
            <a:gdLst>
              <a:gd name="T0" fmla="*/ 74 w 88"/>
              <a:gd name="T1" fmla="*/ 59 h 83"/>
              <a:gd name="T2" fmla="*/ 74 w 88"/>
              <a:gd name="T3" fmla="*/ 59 h 83"/>
              <a:gd name="T4" fmla="*/ 80 w 88"/>
              <a:gd name="T5" fmla="*/ 65 h 83"/>
              <a:gd name="T6" fmla="*/ 74 w 88"/>
              <a:gd name="T7" fmla="*/ 71 h 83"/>
              <a:gd name="T8" fmla="*/ 70 w 88"/>
              <a:gd name="T9" fmla="*/ 71 h 83"/>
              <a:gd name="T10" fmla="*/ 76 w 88"/>
              <a:gd name="T11" fmla="*/ 77 h 83"/>
              <a:gd name="T12" fmla="*/ 70 w 88"/>
              <a:gd name="T13" fmla="*/ 83 h 83"/>
              <a:gd name="T14" fmla="*/ 44 w 88"/>
              <a:gd name="T15" fmla="*/ 83 h 83"/>
              <a:gd name="T16" fmla="*/ 0 w 88"/>
              <a:gd name="T17" fmla="*/ 75 h 83"/>
              <a:gd name="T18" fmla="*/ 0 w 88"/>
              <a:gd name="T19" fmla="*/ 39 h 83"/>
              <a:gd name="T20" fmla="*/ 12 w 88"/>
              <a:gd name="T21" fmla="*/ 39 h 83"/>
              <a:gd name="T22" fmla="*/ 42 w 88"/>
              <a:gd name="T23" fmla="*/ 7 h 83"/>
              <a:gd name="T24" fmla="*/ 54 w 88"/>
              <a:gd name="T25" fmla="*/ 12 h 83"/>
              <a:gd name="T26" fmla="*/ 50 w 88"/>
              <a:gd name="T27" fmla="*/ 35 h 83"/>
              <a:gd name="T28" fmla="*/ 82 w 88"/>
              <a:gd name="T29" fmla="*/ 35 h 83"/>
              <a:gd name="T30" fmla="*/ 88 w 88"/>
              <a:gd name="T31" fmla="*/ 41 h 83"/>
              <a:gd name="T32" fmla="*/ 82 w 88"/>
              <a:gd name="T33" fmla="*/ 47 h 83"/>
              <a:gd name="T34" fmla="*/ 78 w 88"/>
              <a:gd name="T35" fmla="*/ 47 h 83"/>
              <a:gd name="T36" fmla="*/ 84 w 88"/>
              <a:gd name="T37" fmla="*/ 53 h 83"/>
              <a:gd name="T38" fmla="*/ 78 w 88"/>
              <a:gd name="T39" fmla="*/ 59 h 83"/>
              <a:gd name="T40" fmla="*/ 74 w 88"/>
              <a:gd name="T41" fmla="*/ 5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8" h="83">
                <a:moveTo>
                  <a:pt x="74" y="59"/>
                </a:moveTo>
                <a:cubicBezTo>
                  <a:pt x="74" y="59"/>
                  <a:pt x="74" y="59"/>
                  <a:pt x="74" y="59"/>
                </a:cubicBezTo>
                <a:cubicBezTo>
                  <a:pt x="77" y="59"/>
                  <a:pt x="80" y="62"/>
                  <a:pt x="80" y="65"/>
                </a:cubicBezTo>
                <a:cubicBezTo>
                  <a:pt x="80" y="68"/>
                  <a:pt x="77" y="71"/>
                  <a:pt x="74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3" y="71"/>
                  <a:pt x="76" y="74"/>
                  <a:pt x="76" y="77"/>
                </a:cubicBezTo>
                <a:cubicBezTo>
                  <a:pt x="76" y="80"/>
                  <a:pt x="73" y="83"/>
                  <a:pt x="70" y="83"/>
                </a:cubicBezTo>
                <a:cubicBezTo>
                  <a:pt x="70" y="83"/>
                  <a:pt x="54" y="83"/>
                  <a:pt x="44" y="83"/>
                </a:cubicBezTo>
                <a:cubicBezTo>
                  <a:pt x="28" y="83"/>
                  <a:pt x="32" y="75"/>
                  <a:pt x="0" y="75"/>
                </a:cubicBezTo>
                <a:cubicBezTo>
                  <a:pt x="0" y="73"/>
                  <a:pt x="0" y="39"/>
                  <a:pt x="0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26" y="39"/>
                  <a:pt x="42" y="26"/>
                  <a:pt x="42" y="7"/>
                </a:cubicBezTo>
                <a:cubicBezTo>
                  <a:pt x="42" y="1"/>
                  <a:pt x="54" y="0"/>
                  <a:pt x="54" y="12"/>
                </a:cubicBezTo>
                <a:cubicBezTo>
                  <a:pt x="54" y="20"/>
                  <a:pt x="50" y="35"/>
                  <a:pt x="50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5" y="35"/>
                  <a:pt x="88" y="38"/>
                  <a:pt x="88" y="41"/>
                </a:cubicBezTo>
                <a:cubicBezTo>
                  <a:pt x="88" y="44"/>
                  <a:pt x="85" y="47"/>
                  <a:pt x="82" y="47"/>
                </a:cubicBezTo>
                <a:cubicBezTo>
                  <a:pt x="78" y="47"/>
                  <a:pt x="78" y="47"/>
                  <a:pt x="78" y="47"/>
                </a:cubicBezTo>
                <a:cubicBezTo>
                  <a:pt x="81" y="47"/>
                  <a:pt x="84" y="50"/>
                  <a:pt x="84" y="53"/>
                </a:cubicBezTo>
                <a:cubicBezTo>
                  <a:pt x="84" y="56"/>
                  <a:pt x="81" y="59"/>
                  <a:pt x="78" y="59"/>
                </a:cubicBezTo>
                <a:cubicBezTo>
                  <a:pt x="74" y="59"/>
                  <a:pt x="74" y="59"/>
                  <a:pt x="74" y="59"/>
                </a:cubicBezTo>
              </a:path>
            </a:pathLst>
          </a:custGeom>
          <a:noFill/>
          <a:ln w="19050" cap="rnd">
            <a:solidFill>
              <a:srgbClr val="A7C2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8" name="Freeform 78">
            <a:extLst>
              <a:ext uri="{FF2B5EF4-FFF2-40B4-BE49-F238E27FC236}">
                <a16:creationId xmlns:a16="http://schemas.microsoft.com/office/drawing/2014/main" id="{01CE594D-D4CC-26CA-8868-3C30AF6334CC}"/>
              </a:ext>
            </a:extLst>
          </p:cNvPr>
          <p:cNvSpPr>
            <a:spLocks/>
          </p:cNvSpPr>
          <p:nvPr/>
        </p:nvSpPr>
        <p:spPr bwMode="auto">
          <a:xfrm>
            <a:off x="6114453" y="4932593"/>
            <a:ext cx="222036" cy="210294"/>
          </a:xfrm>
          <a:custGeom>
            <a:avLst/>
            <a:gdLst>
              <a:gd name="T0" fmla="*/ 74 w 88"/>
              <a:gd name="T1" fmla="*/ 59 h 83"/>
              <a:gd name="T2" fmla="*/ 74 w 88"/>
              <a:gd name="T3" fmla="*/ 59 h 83"/>
              <a:gd name="T4" fmla="*/ 80 w 88"/>
              <a:gd name="T5" fmla="*/ 65 h 83"/>
              <a:gd name="T6" fmla="*/ 74 w 88"/>
              <a:gd name="T7" fmla="*/ 71 h 83"/>
              <a:gd name="T8" fmla="*/ 70 w 88"/>
              <a:gd name="T9" fmla="*/ 71 h 83"/>
              <a:gd name="T10" fmla="*/ 76 w 88"/>
              <a:gd name="T11" fmla="*/ 77 h 83"/>
              <a:gd name="T12" fmla="*/ 70 w 88"/>
              <a:gd name="T13" fmla="*/ 83 h 83"/>
              <a:gd name="T14" fmla="*/ 44 w 88"/>
              <a:gd name="T15" fmla="*/ 83 h 83"/>
              <a:gd name="T16" fmla="*/ 0 w 88"/>
              <a:gd name="T17" fmla="*/ 75 h 83"/>
              <a:gd name="T18" fmla="*/ 0 w 88"/>
              <a:gd name="T19" fmla="*/ 39 h 83"/>
              <a:gd name="T20" fmla="*/ 12 w 88"/>
              <a:gd name="T21" fmla="*/ 39 h 83"/>
              <a:gd name="T22" fmla="*/ 42 w 88"/>
              <a:gd name="T23" fmla="*/ 7 h 83"/>
              <a:gd name="T24" fmla="*/ 54 w 88"/>
              <a:gd name="T25" fmla="*/ 12 h 83"/>
              <a:gd name="T26" fmla="*/ 50 w 88"/>
              <a:gd name="T27" fmla="*/ 35 h 83"/>
              <a:gd name="T28" fmla="*/ 82 w 88"/>
              <a:gd name="T29" fmla="*/ 35 h 83"/>
              <a:gd name="T30" fmla="*/ 88 w 88"/>
              <a:gd name="T31" fmla="*/ 41 h 83"/>
              <a:gd name="T32" fmla="*/ 82 w 88"/>
              <a:gd name="T33" fmla="*/ 47 h 83"/>
              <a:gd name="T34" fmla="*/ 78 w 88"/>
              <a:gd name="T35" fmla="*/ 47 h 83"/>
              <a:gd name="T36" fmla="*/ 84 w 88"/>
              <a:gd name="T37" fmla="*/ 53 h 83"/>
              <a:gd name="T38" fmla="*/ 78 w 88"/>
              <a:gd name="T39" fmla="*/ 59 h 83"/>
              <a:gd name="T40" fmla="*/ 74 w 88"/>
              <a:gd name="T41" fmla="*/ 5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8" h="83">
                <a:moveTo>
                  <a:pt x="74" y="59"/>
                </a:moveTo>
                <a:cubicBezTo>
                  <a:pt x="74" y="59"/>
                  <a:pt x="74" y="59"/>
                  <a:pt x="74" y="59"/>
                </a:cubicBezTo>
                <a:cubicBezTo>
                  <a:pt x="77" y="59"/>
                  <a:pt x="80" y="62"/>
                  <a:pt x="80" y="65"/>
                </a:cubicBezTo>
                <a:cubicBezTo>
                  <a:pt x="80" y="68"/>
                  <a:pt x="77" y="71"/>
                  <a:pt x="74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3" y="71"/>
                  <a:pt x="76" y="74"/>
                  <a:pt x="76" y="77"/>
                </a:cubicBezTo>
                <a:cubicBezTo>
                  <a:pt x="76" y="80"/>
                  <a:pt x="73" y="83"/>
                  <a:pt x="70" y="83"/>
                </a:cubicBezTo>
                <a:cubicBezTo>
                  <a:pt x="70" y="83"/>
                  <a:pt x="54" y="83"/>
                  <a:pt x="44" y="83"/>
                </a:cubicBezTo>
                <a:cubicBezTo>
                  <a:pt x="28" y="83"/>
                  <a:pt x="32" y="75"/>
                  <a:pt x="0" y="75"/>
                </a:cubicBezTo>
                <a:cubicBezTo>
                  <a:pt x="0" y="73"/>
                  <a:pt x="0" y="39"/>
                  <a:pt x="0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26" y="39"/>
                  <a:pt x="42" y="26"/>
                  <a:pt x="42" y="7"/>
                </a:cubicBezTo>
                <a:cubicBezTo>
                  <a:pt x="42" y="1"/>
                  <a:pt x="54" y="0"/>
                  <a:pt x="54" y="12"/>
                </a:cubicBezTo>
                <a:cubicBezTo>
                  <a:pt x="54" y="20"/>
                  <a:pt x="50" y="35"/>
                  <a:pt x="50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5" y="35"/>
                  <a:pt x="88" y="38"/>
                  <a:pt x="88" y="41"/>
                </a:cubicBezTo>
                <a:cubicBezTo>
                  <a:pt x="88" y="44"/>
                  <a:pt x="85" y="47"/>
                  <a:pt x="82" y="47"/>
                </a:cubicBezTo>
                <a:cubicBezTo>
                  <a:pt x="78" y="47"/>
                  <a:pt x="78" y="47"/>
                  <a:pt x="78" y="47"/>
                </a:cubicBezTo>
                <a:cubicBezTo>
                  <a:pt x="81" y="47"/>
                  <a:pt x="84" y="50"/>
                  <a:pt x="84" y="53"/>
                </a:cubicBezTo>
                <a:cubicBezTo>
                  <a:pt x="84" y="56"/>
                  <a:pt x="81" y="59"/>
                  <a:pt x="78" y="59"/>
                </a:cubicBezTo>
                <a:cubicBezTo>
                  <a:pt x="74" y="59"/>
                  <a:pt x="74" y="59"/>
                  <a:pt x="74" y="59"/>
                </a:cubicBezTo>
              </a:path>
            </a:pathLst>
          </a:custGeom>
          <a:noFill/>
          <a:ln w="19050" cap="rnd">
            <a:solidFill>
              <a:srgbClr val="A7C2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89" name="Freeform 79">
            <a:extLst>
              <a:ext uri="{FF2B5EF4-FFF2-40B4-BE49-F238E27FC236}">
                <a16:creationId xmlns:a16="http://schemas.microsoft.com/office/drawing/2014/main" id="{5532D490-CA46-AEEB-538F-B97D139474EF}"/>
              </a:ext>
            </a:extLst>
          </p:cNvPr>
          <p:cNvSpPr>
            <a:spLocks/>
          </p:cNvSpPr>
          <p:nvPr/>
        </p:nvSpPr>
        <p:spPr bwMode="auto">
          <a:xfrm>
            <a:off x="11040844" y="2811833"/>
            <a:ext cx="241336" cy="227413"/>
          </a:xfrm>
          <a:custGeom>
            <a:avLst/>
            <a:gdLst>
              <a:gd name="T0" fmla="*/ 14 w 88"/>
              <a:gd name="T1" fmla="*/ 24 h 83"/>
              <a:gd name="T2" fmla="*/ 14 w 88"/>
              <a:gd name="T3" fmla="*/ 24 h 83"/>
              <a:gd name="T4" fmla="*/ 8 w 88"/>
              <a:gd name="T5" fmla="*/ 18 h 83"/>
              <a:gd name="T6" fmla="*/ 14 w 88"/>
              <a:gd name="T7" fmla="*/ 12 h 83"/>
              <a:gd name="T8" fmla="*/ 18 w 88"/>
              <a:gd name="T9" fmla="*/ 12 h 83"/>
              <a:gd name="T10" fmla="*/ 12 w 88"/>
              <a:gd name="T11" fmla="*/ 6 h 83"/>
              <a:gd name="T12" fmla="*/ 18 w 88"/>
              <a:gd name="T13" fmla="*/ 0 h 83"/>
              <a:gd name="T14" fmla="*/ 44 w 88"/>
              <a:gd name="T15" fmla="*/ 0 h 83"/>
              <a:gd name="T16" fmla="*/ 88 w 88"/>
              <a:gd name="T17" fmla="*/ 7 h 83"/>
              <a:gd name="T18" fmla="*/ 88 w 88"/>
              <a:gd name="T19" fmla="*/ 44 h 83"/>
              <a:gd name="T20" fmla="*/ 76 w 88"/>
              <a:gd name="T21" fmla="*/ 44 h 83"/>
              <a:gd name="T22" fmla="*/ 46 w 88"/>
              <a:gd name="T23" fmla="*/ 76 h 83"/>
              <a:gd name="T24" fmla="*/ 34 w 88"/>
              <a:gd name="T25" fmla="*/ 71 h 83"/>
              <a:gd name="T26" fmla="*/ 38 w 88"/>
              <a:gd name="T27" fmla="*/ 48 h 83"/>
              <a:gd name="T28" fmla="*/ 6 w 88"/>
              <a:gd name="T29" fmla="*/ 48 h 83"/>
              <a:gd name="T30" fmla="*/ 0 w 88"/>
              <a:gd name="T31" fmla="*/ 42 h 83"/>
              <a:gd name="T32" fmla="*/ 6 w 88"/>
              <a:gd name="T33" fmla="*/ 36 h 83"/>
              <a:gd name="T34" fmla="*/ 10 w 88"/>
              <a:gd name="T35" fmla="*/ 36 h 83"/>
              <a:gd name="T36" fmla="*/ 4 w 88"/>
              <a:gd name="T37" fmla="*/ 30 h 83"/>
              <a:gd name="T38" fmla="*/ 10 w 88"/>
              <a:gd name="T39" fmla="*/ 24 h 83"/>
              <a:gd name="T40" fmla="*/ 14 w 88"/>
              <a:gd name="T41" fmla="*/ 2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8" h="83">
                <a:moveTo>
                  <a:pt x="14" y="24"/>
                </a:moveTo>
                <a:cubicBezTo>
                  <a:pt x="14" y="24"/>
                  <a:pt x="14" y="24"/>
                  <a:pt x="14" y="24"/>
                </a:cubicBezTo>
                <a:cubicBezTo>
                  <a:pt x="11" y="24"/>
                  <a:pt x="8" y="21"/>
                  <a:pt x="8" y="18"/>
                </a:cubicBezTo>
                <a:cubicBezTo>
                  <a:pt x="8" y="15"/>
                  <a:pt x="11" y="12"/>
                  <a:pt x="14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5" y="12"/>
                  <a:pt x="12" y="9"/>
                  <a:pt x="12" y="6"/>
                </a:cubicBezTo>
                <a:cubicBezTo>
                  <a:pt x="12" y="3"/>
                  <a:pt x="15" y="0"/>
                  <a:pt x="18" y="0"/>
                </a:cubicBezTo>
                <a:cubicBezTo>
                  <a:pt x="18" y="0"/>
                  <a:pt x="34" y="0"/>
                  <a:pt x="44" y="0"/>
                </a:cubicBezTo>
                <a:cubicBezTo>
                  <a:pt x="60" y="0"/>
                  <a:pt x="56" y="7"/>
                  <a:pt x="88" y="7"/>
                </a:cubicBezTo>
                <a:cubicBezTo>
                  <a:pt x="88" y="9"/>
                  <a:pt x="88" y="44"/>
                  <a:pt x="88" y="44"/>
                </a:cubicBezTo>
                <a:cubicBezTo>
                  <a:pt x="76" y="44"/>
                  <a:pt x="76" y="44"/>
                  <a:pt x="76" y="44"/>
                </a:cubicBezTo>
                <a:cubicBezTo>
                  <a:pt x="62" y="44"/>
                  <a:pt x="46" y="57"/>
                  <a:pt x="46" y="76"/>
                </a:cubicBezTo>
                <a:cubicBezTo>
                  <a:pt x="46" y="82"/>
                  <a:pt x="34" y="83"/>
                  <a:pt x="34" y="71"/>
                </a:cubicBezTo>
                <a:cubicBezTo>
                  <a:pt x="34" y="63"/>
                  <a:pt x="38" y="48"/>
                  <a:pt x="38" y="48"/>
                </a:cubicBezTo>
                <a:cubicBezTo>
                  <a:pt x="6" y="48"/>
                  <a:pt x="6" y="48"/>
                  <a:pt x="6" y="48"/>
                </a:cubicBezTo>
                <a:cubicBezTo>
                  <a:pt x="3" y="48"/>
                  <a:pt x="0" y="45"/>
                  <a:pt x="0" y="42"/>
                </a:cubicBezTo>
                <a:cubicBezTo>
                  <a:pt x="0" y="39"/>
                  <a:pt x="3" y="36"/>
                  <a:pt x="6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7" y="36"/>
                  <a:pt x="4" y="33"/>
                  <a:pt x="4" y="30"/>
                </a:cubicBezTo>
                <a:cubicBezTo>
                  <a:pt x="4" y="27"/>
                  <a:pt x="7" y="24"/>
                  <a:pt x="10" y="24"/>
                </a:cubicBezTo>
                <a:cubicBezTo>
                  <a:pt x="14" y="24"/>
                  <a:pt x="14" y="24"/>
                  <a:pt x="14" y="24"/>
                </a:cubicBezTo>
              </a:path>
            </a:pathLst>
          </a:custGeom>
          <a:noFill/>
          <a:ln w="22225" cap="rnd">
            <a:solidFill>
              <a:srgbClr val="DBD6D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90" name="Freeform 79">
            <a:extLst>
              <a:ext uri="{FF2B5EF4-FFF2-40B4-BE49-F238E27FC236}">
                <a16:creationId xmlns:a16="http://schemas.microsoft.com/office/drawing/2014/main" id="{0E88825E-9DDF-DF0A-9D05-9B0C2A5A5783}"/>
              </a:ext>
            </a:extLst>
          </p:cNvPr>
          <p:cNvSpPr>
            <a:spLocks/>
          </p:cNvSpPr>
          <p:nvPr/>
        </p:nvSpPr>
        <p:spPr bwMode="auto">
          <a:xfrm>
            <a:off x="11067097" y="4924034"/>
            <a:ext cx="241336" cy="227413"/>
          </a:xfrm>
          <a:custGeom>
            <a:avLst/>
            <a:gdLst>
              <a:gd name="T0" fmla="*/ 14 w 88"/>
              <a:gd name="T1" fmla="*/ 24 h 83"/>
              <a:gd name="T2" fmla="*/ 14 w 88"/>
              <a:gd name="T3" fmla="*/ 24 h 83"/>
              <a:gd name="T4" fmla="*/ 8 w 88"/>
              <a:gd name="T5" fmla="*/ 18 h 83"/>
              <a:gd name="T6" fmla="*/ 14 w 88"/>
              <a:gd name="T7" fmla="*/ 12 h 83"/>
              <a:gd name="T8" fmla="*/ 18 w 88"/>
              <a:gd name="T9" fmla="*/ 12 h 83"/>
              <a:gd name="T10" fmla="*/ 12 w 88"/>
              <a:gd name="T11" fmla="*/ 6 h 83"/>
              <a:gd name="T12" fmla="*/ 18 w 88"/>
              <a:gd name="T13" fmla="*/ 0 h 83"/>
              <a:gd name="T14" fmla="*/ 44 w 88"/>
              <a:gd name="T15" fmla="*/ 0 h 83"/>
              <a:gd name="T16" fmla="*/ 88 w 88"/>
              <a:gd name="T17" fmla="*/ 7 h 83"/>
              <a:gd name="T18" fmla="*/ 88 w 88"/>
              <a:gd name="T19" fmla="*/ 44 h 83"/>
              <a:gd name="T20" fmla="*/ 76 w 88"/>
              <a:gd name="T21" fmla="*/ 44 h 83"/>
              <a:gd name="T22" fmla="*/ 46 w 88"/>
              <a:gd name="T23" fmla="*/ 76 h 83"/>
              <a:gd name="T24" fmla="*/ 34 w 88"/>
              <a:gd name="T25" fmla="*/ 71 h 83"/>
              <a:gd name="T26" fmla="*/ 38 w 88"/>
              <a:gd name="T27" fmla="*/ 48 h 83"/>
              <a:gd name="T28" fmla="*/ 6 w 88"/>
              <a:gd name="T29" fmla="*/ 48 h 83"/>
              <a:gd name="T30" fmla="*/ 0 w 88"/>
              <a:gd name="T31" fmla="*/ 42 h 83"/>
              <a:gd name="T32" fmla="*/ 6 w 88"/>
              <a:gd name="T33" fmla="*/ 36 h 83"/>
              <a:gd name="T34" fmla="*/ 10 w 88"/>
              <a:gd name="T35" fmla="*/ 36 h 83"/>
              <a:gd name="T36" fmla="*/ 4 w 88"/>
              <a:gd name="T37" fmla="*/ 30 h 83"/>
              <a:gd name="T38" fmla="*/ 10 w 88"/>
              <a:gd name="T39" fmla="*/ 24 h 83"/>
              <a:gd name="T40" fmla="*/ 14 w 88"/>
              <a:gd name="T41" fmla="*/ 2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8" h="83">
                <a:moveTo>
                  <a:pt x="14" y="24"/>
                </a:moveTo>
                <a:cubicBezTo>
                  <a:pt x="14" y="24"/>
                  <a:pt x="14" y="24"/>
                  <a:pt x="14" y="24"/>
                </a:cubicBezTo>
                <a:cubicBezTo>
                  <a:pt x="11" y="24"/>
                  <a:pt x="8" y="21"/>
                  <a:pt x="8" y="18"/>
                </a:cubicBezTo>
                <a:cubicBezTo>
                  <a:pt x="8" y="15"/>
                  <a:pt x="11" y="12"/>
                  <a:pt x="14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5" y="12"/>
                  <a:pt x="12" y="9"/>
                  <a:pt x="12" y="6"/>
                </a:cubicBezTo>
                <a:cubicBezTo>
                  <a:pt x="12" y="3"/>
                  <a:pt x="15" y="0"/>
                  <a:pt x="18" y="0"/>
                </a:cubicBezTo>
                <a:cubicBezTo>
                  <a:pt x="18" y="0"/>
                  <a:pt x="34" y="0"/>
                  <a:pt x="44" y="0"/>
                </a:cubicBezTo>
                <a:cubicBezTo>
                  <a:pt x="60" y="0"/>
                  <a:pt x="56" y="7"/>
                  <a:pt x="88" y="7"/>
                </a:cubicBezTo>
                <a:cubicBezTo>
                  <a:pt x="88" y="9"/>
                  <a:pt x="88" y="44"/>
                  <a:pt x="88" y="44"/>
                </a:cubicBezTo>
                <a:cubicBezTo>
                  <a:pt x="76" y="44"/>
                  <a:pt x="76" y="44"/>
                  <a:pt x="76" y="44"/>
                </a:cubicBezTo>
                <a:cubicBezTo>
                  <a:pt x="62" y="44"/>
                  <a:pt x="46" y="57"/>
                  <a:pt x="46" y="76"/>
                </a:cubicBezTo>
                <a:cubicBezTo>
                  <a:pt x="46" y="82"/>
                  <a:pt x="34" y="83"/>
                  <a:pt x="34" y="71"/>
                </a:cubicBezTo>
                <a:cubicBezTo>
                  <a:pt x="34" y="63"/>
                  <a:pt x="38" y="48"/>
                  <a:pt x="38" y="48"/>
                </a:cubicBezTo>
                <a:cubicBezTo>
                  <a:pt x="6" y="48"/>
                  <a:pt x="6" y="48"/>
                  <a:pt x="6" y="48"/>
                </a:cubicBezTo>
                <a:cubicBezTo>
                  <a:pt x="3" y="48"/>
                  <a:pt x="0" y="45"/>
                  <a:pt x="0" y="42"/>
                </a:cubicBezTo>
                <a:cubicBezTo>
                  <a:pt x="0" y="39"/>
                  <a:pt x="3" y="36"/>
                  <a:pt x="6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7" y="36"/>
                  <a:pt x="4" y="33"/>
                  <a:pt x="4" y="30"/>
                </a:cubicBezTo>
                <a:cubicBezTo>
                  <a:pt x="4" y="27"/>
                  <a:pt x="7" y="24"/>
                  <a:pt x="10" y="24"/>
                </a:cubicBezTo>
                <a:cubicBezTo>
                  <a:pt x="14" y="24"/>
                  <a:pt x="14" y="24"/>
                  <a:pt x="14" y="24"/>
                </a:cubicBezTo>
              </a:path>
            </a:pathLst>
          </a:custGeom>
          <a:noFill/>
          <a:ln w="22225" cap="rnd">
            <a:solidFill>
              <a:srgbClr val="DBD6D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94" name="Multiplication Sign 93">
            <a:extLst>
              <a:ext uri="{FF2B5EF4-FFF2-40B4-BE49-F238E27FC236}">
                <a16:creationId xmlns:a16="http://schemas.microsoft.com/office/drawing/2014/main" id="{16BD6AA6-57F5-8358-7368-CE29B5C55099}"/>
              </a:ext>
            </a:extLst>
          </p:cNvPr>
          <p:cNvSpPr/>
          <p:nvPr/>
        </p:nvSpPr>
        <p:spPr>
          <a:xfrm>
            <a:off x="10522383" y="129809"/>
            <a:ext cx="1483701" cy="1483701"/>
          </a:xfrm>
          <a:prstGeom prst="mathMultiply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  <p:sp>
        <p:nvSpPr>
          <p:cNvPr id="96" name="Rectangle: Rounded Corners 95">
            <a:extLst>
              <a:ext uri="{FF2B5EF4-FFF2-40B4-BE49-F238E27FC236}">
                <a16:creationId xmlns:a16="http://schemas.microsoft.com/office/drawing/2014/main" id="{3D9374F1-5941-8151-774D-13E2BB3A8508}"/>
              </a:ext>
            </a:extLst>
          </p:cNvPr>
          <p:cNvSpPr/>
          <p:nvPr/>
        </p:nvSpPr>
        <p:spPr>
          <a:xfrm>
            <a:off x="650463" y="2704978"/>
            <a:ext cx="1064870" cy="115747"/>
          </a:xfrm>
          <a:prstGeom prst="roundRect">
            <a:avLst>
              <a:gd name="adj" fmla="val 50000"/>
            </a:avLst>
          </a:prstGeom>
          <a:solidFill>
            <a:srgbClr val="385A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661653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NfMt_9IUZmR4dAI2vtpIQ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2">
      <a:majorFont>
        <a:latin typeface="Bahnschrift"/>
        <a:ea typeface=""/>
        <a:cs typeface=""/>
      </a:majorFont>
      <a:minorFont>
        <a:latin typeface="Bahnschrif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1487</Words>
  <Application>Microsoft Office PowerPoint</Application>
  <PresentationFormat>Widescreen</PresentationFormat>
  <Paragraphs>263</Paragraphs>
  <Slides>27</Slides>
  <Notes>25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8" baseType="lpstr">
      <vt:lpstr>Amatic SC</vt:lpstr>
      <vt:lpstr>Arial</vt:lpstr>
      <vt:lpstr>Bahnschrift</vt:lpstr>
      <vt:lpstr>Bahnschrift Light</vt:lpstr>
      <vt:lpstr>Calibri</vt:lpstr>
      <vt:lpstr>Calibri Light</vt:lpstr>
      <vt:lpstr>Roboto Medium</vt:lpstr>
      <vt:lpstr>Segoe UI</vt:lpstr>
      <vt:lpstr>Office Theme</vt:lpstr>
      <vt:lpstr>1_Office Theme</vt:lpstr>
      <vt:lpstr>think-cell Slide</vt:lpstr>
      <vt:lpstr>PowerPoint Presentation</vt:lpstr>
      <vt:lpstr>PowerPoint Presentation</vt:lpstr>
      <vt:lpstr>PowerPoint Presentation</vt:lpstr>
      <vt:lpstr>PowerPoint Presentation</vt:lpstr>
      <vt:lpstr>عنوان شما در اینجا</vt:lpstr>
      <vt:lpstr>عنوان شما در اینجا</vt:lpstr>
      <vt:lpstr>PowerPoint Presentation</vt:lpstr>
      <vt:lpstr>عنوان شما در اینجا</vt:lpstr>
      <vt:lpstr>PowerPoint Presentation</vt:lpstr>
      <vt:lpstr>عنوان شما در اینجا</vt:lpstr>
      <vt:lpstr>عنوان شما در اینجا</vt:lpstr>
      <vt:lpstr>PowerPoint Presentation</vt:lpstr>
      <vt:lpstr>عنوان شما در اینجا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2023-05-14T11:03:01Z</dcterms:created>
  <dcterms:modified xsi:type="dcterms:W3CDTF">2023-05-14T11:05:00Z</dcterms:modified>
</cp:coreProperties>
</file>