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61" r:id="rId1"/>
  </p:sldMasterIdLst>
  <p:notesMasterIdLst>
    <p:notesMasterId r:id="rId51"/>
  </p:notesMasterIdLst>
  <p:sldIdLst>
    <p:sldId id="256" r:id="rId2"/>
    <p:sldId id="259" r:id="rId3"/>
    <p:sldId id="260" r:id="rId4"/>
    <p:sldId id="261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2"/>
      <p:bold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Lato" panose="020F0502020204030203" pitchFamily="34" charset="0"/>
      <p:regular r:id="rId58"/>
      <p:bold r:id="rId59"/>
      <p:italic r:id="rId60"/>
      <p:boldItalic r:id="rId61"/>
    </p:embeddedFont>
    <p:embeddedFont>
      <p:font typeface="Lato Light" panose="020F0502020204030203" pitchFamily="34" charset="0"/>
      <p:regular r:id="rId62"/>
      <p:bold r:id="rId63"/>
      <p:italic r:id="rId64"/>
      <p:boldItalic r:id="rId65"/>
    </p:embeddedFont>
    <p:embeddedFont>
      <p:font typeface="Montserrat" panose="00000500000000000000" pitchFamily="2" charset="0"/>
      <p:regular r:id="rId66"/>
      <p:bold r:id="rId67"/>
      <p:italic r:id="rId68"/>
      <p:boldItalic r:id="rId69"/>
    </p:embeddedFont>
    <p:embeddedFont>
      <p:font typeface="Roboto Medium" panose="02000000000000000000" pitchFamily="2" charset="0"/>
      <p:regular r:id="rId70"/>
      <p:italic r:id="rId71"/>
    </p:embeddedFont>
    <p:embeddedFont>
      <p:font typeface="Roboto Slab" pitchFamily="2" charset="0"/>
      <p:regular r:id="rId72"/>
      <p:bold r:id="rId73"/>
    </p:embeddedFont>
    <p:embeddedFont>
      <p:font typeface="Roboto Slab Regular" charset="0"/>
      <p:regular r:id="rId74"/>
      <p:bold r:id="rId7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E225D28-81A1-47F6-B832-14334138A573}">
  <a:tblStyle styleId="{5E225D28-81A1-47F6-B832-14334138A57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029A7E8-3C45-47D5-81E7-23AC33BA362D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74" Type="http://schemas.openxmlformats.org/officeDocument/2006/relationships/font" Target="fonts/font23.fntdata"/><Relationship Id="rId79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font" Target="fonts/font10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72" Type="http://schemas.openxmlformats.org/officeDocument/2006/relationships/font" Target="fonts/font2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7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font" Target="fonts/font20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7" name="Google Shape;387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Google Shape;478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9" name="Google Shape;479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" name="Google Shape;488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" name="Google Shape;49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" name="Google Shape;509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" name="Google Shape;516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Google Shape;526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7" name="Google Shape;527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" name="Google Shape;540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" name="Google Shape;55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6" name="Google Shape;576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" name="Google Shape;588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Google Shape;5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0" name="Google Shape;6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2" name="Google Shape;612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9" name="Google Shape;619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" name="Google Shape;625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" name="Google Shape;626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gca6fcf8b10_0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4" name="Google Shape;634;gca6fcf8b10_0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ca6fcf8b10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ca6fcf8b10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gca6fcf8b1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3" name="Google Shape;683;gca6fcf8b1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gca6fcf8b10_0_1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" name="Google Shape;715;gca6fcf8b10_0_1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gca6fcf8b10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2" name="Google Shape;722;gca6fcf8b10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gca6fcf8b10_0_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" name="Google Shape;740;gca6fcf8b10_0_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Google Shape;788;gca6fcf8b10_0_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" name="Google Shape;789;gca6fcf8b10_0_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gca6fcf8b10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5" name="Google Shape;815;gca6fcf8b10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gca6fcf8b10_0_3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" name="Google Shape;918;gca6fcf8b10_0_3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g35694cd56_0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" name="Google Shape;925;g35694cd56_0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Google Shape;1377;g84f50def0b_4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" name="Google Shape;1378;g84f50def0b_4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Google Shape;1827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8" name="Google Shape;1828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" name="Google Shape;1834;g6593e87ac2_35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5" name="Google Shape;1835;g6593e87ac2_35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Google Shape;42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1" name="Google Shape;42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" name="Google Shape;428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" name="Google Shape;448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6" name="Google Shape;456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" name="Google Shape;465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" name="Google Shape;473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2630450" y="630150"/>
            <a:ext cx="3883200" cy="3883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430350" y="228600"/>
            <a:ext cx="1388100" cy="13881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908250" y="4660825"/>
            <a:ext cx="605400" cy="605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2706650" y="3872629"/>
            <a:ext cx="1097700" cy="10977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2081694" y="771271"/>
            <a:ext cx="774600" cy="774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6513651" y="161669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2420476" y="3612044"/>
            <a:ext cx="336900" cy="336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2362484" y="1670133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6818461" y="1338692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6163989" y="4374525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2300611" y="990190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21;p2"/>
          <p:cNvGrpSpPr/>
          <p:nvPr/>
        </p:nvGrpSpPr>
        <p:grpSpPr>
          <a:xfrm>
            <a:off x="3001075" y="4182123"/>
            <a:ext cx="508851" cy="478711"/>
            <a:chOff x="5972700" y="2330200"/>
            <a:chExt cx="411625" cy="387275"/>
          </a:xfrm>
        </p:grpSpPr>
        <p:sp>
          <p:nvSpPr>
            <p:cNvPr id="22" name="Google Shape;22;p2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5861768" y="506559"/>
            <a:ext cx="524975" cy="832145"/>
            <a:chOff x="6718575" y="2318625"/>
            <a:chExt cx="256950" cy="407375"/>
          </a:xfrm>
        </p:grpSpPr>
        <p:sp>
          <p:nvSpPr>
            <p:cNvPr id="25" name="Google Shape;25;p2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sp>
        <p:nvSpPr>
          <p:cNvPr id="33" name="Google Shape;33;p2"/>
          <p:cNvSpPr txBox="1">
            <a:spLocks noGrp="1"/>
          </p:cNvSpPr>
          <p:nvPr>
            <p:ph type="ctrTitle"/>
          </p:nvPr>
        </p:nvSpPr>
        <p:spPr>
          <a:xfrm>
            <a:off x="2757250" y="961350"/>
            <a:ext cx="3629400" cy="3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2757247" y="861970"/>
            <a:ext cx="300900" cy="300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3509928" y="4757335"/>
            <a:ext cx="213000" cy="2130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>
            <a:off x="5494851" y="4374527"/>
            <a:ext cx="413400" cy="4134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background">
  <p:cSld name="BLANK_2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/>
          <p:nvPr/>
        </p:nvSpPr>
        <p:spPr>
          <a:xfrm>
            <a:off x="0" y="0"/>
            <a:ext cx="9144000" cy="5157300"/>
          </a:xfrm>
          <a:prstGeom prst="frame">
            <a:avLst>
              <a:gd name="adj1" fmla="val 7929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11"/>
          <p:cNvSpPr/>
          <p:nvPr/>
        </p:nvSpPr>
        <p:spPr>
          <a:xfrm>
            <a:off x="-117275" y="847257"/>
            <a:ext cx="605400" cy="605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11"/>
          <p:cNvSpPr/>
          <p:nvPr/>
        </p:nvSpPr>
        <p:spPr>
          <a:xfrm>
            <a:off x="217850" y="17125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1"/>
          <p:cNvSpPr/>
          <p:nvPr/>
        </p:nvSpPr>
        <p:spPr>
          <a:xfrm>
            <a:off x="1156976" y="-137274"/>
            <a:ext cx="398700" cy="398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1"/>
          <p:cNvSpPr/>
          <p:nvPr/>
        </p:nvSpPr>
        <p:spPr>
          <a:xfrm>
            <a:off x="1397225" y="337514"/>
            <a:ext cx="136800" cy="1368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1"/>
          <p:cNvSpPr/>
          <p:nvPr/>
        </p:nvSpPr>
        <p:spPr>
          <a:xfrm>
            <a:off x="488128" y="13344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1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11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11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11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1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11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" name="Google Shape;286;p11"/>
          <p:cNvSpPr/>
          <p:nvPr/>
        </p:nvSpPr>
        <p:spPr>
          <a:xfrm>
            <a:off x="258289" y="157710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11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" name="Google Shape;288;p11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289" name="Google Shape;289;p11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" name="Google Shape;291;p11"/>
          <p:cNvGrpSpPr/>
          <p:nvPr/>
        </p:nvGrpSpPr>
        <p:grpSpPr>
          <a:xfrm>
            <a:off x="545621" y="382390"/>
            <a:ext cx="398658" cy="631920"/>
            <a:chOff x="6718575" y="2318625"/>
            <a:chExt cx="256950" cy="407375"/>
          </a:xfrm>
        </p:grpSpPr>
        <p:sp>
          <p:nvSpPr>
            <p:cNvPr id="292" name="Google Shape;292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" name="Google Shape;300;p1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Aqua">
  <p:cSld name="BLANK_1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12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2"/>
          <p:cNvSpPr/>
          <p:nvPr/>
        </p:nvSpPr>
        <p:spPr>
          <a:xfrm>
            <a:off x="-117275" y="847257"/>
            <a:ext cx="605400" cy="6054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2"/>
          <p:cNvSpPr/>
          <p:nvPr/>
        </p:nvSpPr>
        <p:spPr>
          <a:xfrm>
            <a:off x="217850" y="171250"/>
            <a:ext cx="1054200" cy="10542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2"/>
          <p:cNvSpPr/>
          <p:nvPr/>
        </p:nvSpPr>
        <p:spPr>
          <a:xfrm>
            <a:off x="1156976" y="-137274"/>
            <a:ext cx="398700" cy="398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2"/>
          <p:cNvSpPr/>
          <p:nvPr/>
        </p:nvSpPr>
        <p:spPr>
          <a:xfrm>
            <a:off x="1397225" y="337514"/>
            <a:ext cx="136800" cy="1368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2"/>
          <p:cNvSpPr/>
          <p:nvPr/>
        </p:nvSpPr>
        <p:spPr>
          <a:xfrm>
            <a:off x="488128" y="1334485"/>
            <a:ext cx="213000" cy="213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2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2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2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2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2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2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2"/>
          <p:cNvSpPr/>
          <p:nvPr/>
        </p:nvSpPr>
        <p:spPr>
          <a:xfrm>
            <a:off x="258289" y="157710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2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6" name="Google Shape;316;p12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317" name="Google Shape;317;p12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319;p12"/>
          <p:cNvGrpSpPr/>
          <p:nvPr/>
        </p:nvGrpSpPr>
        <p:grpSpPr>
          <a:xfrm>
            <a:off x="545621" y="382390"/>
            <a:ext cx="398658" cy="631920"/>
            <a:chOff x="6718575" y="2318625"/>
            <a:chExt cx="256950" cy="407375"/>
          </a:xfrm>
        </p:grpSpPr>
        <p:sp>
          <p:nvSpPr>
            <p:cNvPr id="320" name="Google Shape;320;p12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2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2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" name="Google Shape;328;p12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Yellow">
  <p:cSld name="BLANK_1_1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13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13"/>
          <p:cNvSpPr/>
          <p:nvPr/>
        </p:nvSpPr>
        <p:spPr>
          <a:xfrm>
            <a:off x="-117275" y="847257"/>
            <a:ext cx="605400" cy="605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13"/>
          <p:cNvSpPr/>
          <p:nvPr/>
        </p:nvSpPr>
        <p:spPr>
          <a:xfrm>
            <a:off x="217850" y="171250"/>
            <a:ext cx="1054200" cy="10542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13"/>
          <p:cNvSpPr/>
          <p:nvPr/>
        </p:nvSpPr>
        <p:spPr>
          <a:xfrm>
            <a:off x="1156976" y="-137274"/>
            <a:ext cx="398700" cy="398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13"/>
          <p:cNvSpPr/>
          <p:nvPr/>
        </p:nvSpPr>
        <p:spPr>
          <a:xfrm>
            <a:off x="1397225" y="337514"/>
            <a:ext cx="136800" cy="1368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13"/>
          <p:cNvSpPr/>
          <p:nvPr/>
        </p:nvSpPr>
        <p:spPr>
          <a:xfrm>
            <a:off x="488128" y="13344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3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3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13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3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3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3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3"/>
          <p:cNvSpPr/>
          <p:nvPr/>
        </p:nvSpPr>
        <p:spPr>
          <a:xfrm>
            <a:off x="258289" y="157710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3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" name="Google Shape;344;p13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345" name="Google Shape;345;p13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3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" name="Google Shape;347;p13"/>
          <p:cNvGrpSpPr/>
          <p:nvPr/>
        </p:nvGrpSpPr>
        <p:grpSpPr>
          <a:xfrm>
            <a:off x="545621" y="382390"/>
            <a:ext cx="398658" cy="631920"/>
            <a:chOff x="6718575" y="2318625"/>
            <a:chExt cx="256950" cy="407375"/>
          </a:xfrm>
        </p:grpSpPr>
        <p:sp>
          <p:nvSpPr>
            <p:cNvPr id="348" name="Google Shape;348;p13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3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3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3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3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3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" name="Google Shape;356;p13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Magenta">
  <p:cSld name="BLANK_1_1_1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14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4"/>
          <p:cNvSpPr/>
          <p:nvPr/>
        </p:nvSpPr>
        <p:spPr>
          <a:xfrm>
            <a:off x="217850" y="171250"/>
            <a:ext cx="1054200" cy="10542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4"/>
          <p:cNvSpPr/>
          <p:nvPr/>
        </p:nvSpPr>
        <p:spPr>
          <a:xfrm>
            <a:off x="1156976" y="-137274"/>
            <a:ext cx="398700" cy="398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4"/>
          <p:cNvSpPr/>
          <p:nvPr/>
        </p:nvSpPr>
        <p:spPr>
          <a:xfrm>
            <a:off x="1397225" y="337514"/>
            <a:ext cx="136800" cy="1368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4"/>
          <p:cNvSpPr/>
          <p:nvPr/>
        </p:nvSpPr>
        <p:spPr>
          <a:xfrm>
            <a:off x="488128" y="1334485"/>
            <a:ext cx="213000" cy="213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4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4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4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4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4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4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4"/>
          <p:cNvSpPr/>
          <p:nvPr/>
        </p:nvSpPr>
        <p:spPr>
          <a:xfrm>
            <a:off x="258289" y="157710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4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C406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" name="Google Shape;371;p14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372" name="Google Shape;372;p14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" name="Google Shape;374;p14"/>
          <p:cNvGrpSpPr/>
          <p:nvPr/>
        </p:nvGrpSpPr>
        <p:grpSpPr>
          <a:xfrm>
            <a:off x="545621" y="382390"/>
            <a:ext cx="398658" cy="631920"/>
            <a:chOff x="6718575" y="2318625"/>
            <a:chExt cx="256950" cy="407375"/>
          </a:xfrm>
        </p:grpSpPr>
        <p:sp>
          <p:nvSpPr>
            <p:cNvPr id="375" name="Google Shape;375;p14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" name="Google Shape;383;p14"/>
          <p:cNvSpPr/>
          <p:nvPr/>
        </p:nvSpPr>
        <p:spPr>
          <a:xfrm>
            <a:off x="-117275" y="847257"/>
            <a:ext cx="605400" cy="605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3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3"/>
          <p:cNvSpPr/>
          <p:nvPr/>
        </p:nvSpPr>
        <p:spPr>
          <a:xfrm>
            <a:off x="2630450" y="630150"/>
            <a:ext cx="3883200" cy="3883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3"/>
          <p:cNvSpPr/>
          <p:nvPr/>
        </p:nvSpPr>
        <p:spPr>
          <a:xfrm>
            <a:off x="5430350" y="228600"/>
            <a:ext cx="1388100" cy="13881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3"/>
          <p:cNvSpPr/>
          <p:nvPr/>
        </p:nvSpPr>
        <p:spPr>
          <a:xfrm>
            <a:off x="5908250" y="4660825"/>
            <a:ext cx="605400" cy="6054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3"/>
          <p:cNvSpPr/>
          <p:nvPr/>
        </p:nvSpPr>
        <p:spPr>
          <a:xfrm>
            <a:off x="2706650" y="3872629"/>
            <a:ext cx="1097700" cy="10977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3"/>
          <p:cNvSpPr/>
          <p:nvPr/>
        </p:nvSpPr>
        <p:spPr>
          <a:xfrm>
            <a:off x="2081694" y="771271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6513651" y="1616690"/>
            <a:ext cx="413400" cy="4134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3"/>
          <p:cNvSpPr/>
          <p:nvPr/>
        </p:nvSpPr>
        <p:spPr>
          <a:xfrm>
            <a:off x="2420476" y="3612044"/>
            <a:ext cx="336900" cy="336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3"/>
          <p:cNvSpPr/>
          <p:nvPr/>
        </p:nvSpPr>
        <p:spPr>
          <a:xfrm>
            <a:off x="2362484" y="1670133"/>
            <a:ext cx="213000" cy="213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3"/>
          <p:cNvSpPr/>
          <p:nvPr/>
        </p:nvSpPr>
        <p:spPr>
          <a:xfrm>
            <a:off x="6818461" y="1338692"/>
            <a:ext cx="93900" cy="939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3"/>
          <p:cNvSpPr/>
          <p:nvPr/>
        </p:nvSpPr>
        <p:spPr>
          <a:xfrm>
            <a:off x="6163989" y="4374525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3"/>
          <p:cNvSpPr/>
          <p:nvPr/>
        </p:nvSpPr>
        <p:spPr>
          <a:xfrm>
            <a:off x="2300611" y="990190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50;p3"/>
          <p:cNvGrpSpPr/>
          <p:nvPr/>
        </p:nvGrpSpPr>
        <p:grpSpPr>
          <a:xfrm>
            <a:off x="3001075" y="4182123"/>
            <a:ext cx="508851" cy="478711"/>
            <a:chOff x="5972700" y="2330200"/>
            <a:chExt cx="411625" cy="387275"/>
          </a:xfrm>
        </p:grpSpPr>
        <p:sp>
          <p:nvSpPr>
            <p:cNvPr id="51" name="Google Shape;51;p3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3"/>
          <p:cNvGrpSpPr/>
          <p:nvPr/>
        </p:nvGrpSpPr>
        <p:grpSpPr>
          <a:xfrm>
            <a:off x="5861768" y="506559"/>
            <a:ext cx="524975" cy="832145"/>
            <a:chOff x="6718575" y="2318625"/>
            <a:chExt cx="256950" cy="407375"/>
          </a:xfrm>
        </p:grpSpPr>
        <p:sp>
          <p:nvSpPr>
            <p:cNvPr id="54" name="Google Shape;54;p3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sp>
        <p:nvSpPr>
          <p:cNvPr id="62" name="Google Shape;62;p3"/>
          <p:cNvSpPr/>
          <p:nvPr/>
        </p:nvSpPr>
        <p:spPr>
          <a:xfrm>
            <a:off x="2757247" y="861970"/>
            <a:ext cx="300900" cy="3009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3509928" y="4757335"/>
            <a:ext cx="213000" cy="2130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3"/>
          <p:cNvSpPr/>
          <p:nvPr/>
        </p:nvSpPr>
        <p:spPr>
          <a:xfrm>
            <a:off x="5494851" y="4374527"/>
            <a:ext cx="413400" cy="4134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3"/>
          <p:cNvSpPr txBox="1">
            <a:spLocks noGrp="1"/>
          </p:cNvSpPr>
          <p:nvPr>
            <p:ph type="ctrTitle"/>
          </p:nvPr>
        </p:nvSpPr>
        <p:spPr>
          <a:xfrm>
            <a:off x="2886100" y="1888150"/>
            <a:ext cx="3371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3"/>
          <p:cNvSpPr txBox="1">
            <a:spLocks noGrp="1"/>
          </p:cNvSpPr>
          <p:nvPr>
            <p:ph type="subTitle" idx="1"/>
          </p:nvPr>
        </p:nvSpPr>
        <p:spPr>
          <a:xfrm>
            <a:off x="2886100" y="2916252"/>
            <a:ext cx="33717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2pPr>
            <a:lvl3pPr lvl="2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3pPr>
            <a:lvl4pPr lvl="3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4pPr>
            <a:lvl5pPr lvl="4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5pPr>
            <a:lvl6pPr lvl="5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6pPr>
            <a:lvl7pPr lvl="6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7pPr>
            <a:lvl8pPr lvl="7" algn="ctr" rtl="0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8pPr>
            <a:lvl9pPr lvl="8" algn="ctr" rtl="0"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4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4"/>
          <p:cNvSpPr/>
          <p:nvPr/>
        </p:nvSpPr>
        <p:spPr>
          <a:xfrm>
            <a:off x="3811800" y="-194800"/>
            <a:ext cx="1520400" cy="1520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4982150" y="734775"/>
            <a:ext cx="774600" cy="774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4"/>
          <p:cNvSpPr/>
          <p:nvPr/>
        </p:nvSpPr>
        <p:spPr>
          <a:xfrm>
            <a:off x="3469949" y="810973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4"/>
          <p:cNvSpPr/>
          <p:nvPr/>
        </p:nvSpPr>
        <p:spPr>
          <a:xfrm>
            <a:off x="3109875" y="154418"/>
            <a:ext cx="508800" cy="5088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4"/>
          <p:cNvSpPr/>
          <p:nvPr/>
        </p:nvSpPr>
        <p:spPr>
          <a:xfrm>
            <a:off x="5395528" y="-85690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4"/>
          <p:cNvSpPr/>
          <p:nvPr/>
        </p:nvSpPr>
        <p:spPr>
          <a:xfrm>
            <a:off x="-140400" y="3784204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4"/>
          <p:cNvSpPr/>
          <p:nvPr/>
        </p:nvSpPr>
        <p:spPr>
          <a:xfrm>
            <a:off x="8079301" y="4416226"/>
            <a:ext cx="879300" cy="8793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4"/>
          <p:cNvSpPr/>
          <p:nvPr/>
        </p:nvSpPr>
        <p:spPr>
          <a:xfrm>
            <a:off x="407150" y="4701449"/>
            <a:ext cx="336900" cy="3369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>
            <a:off x="8896576" y="4123321"/>
            <a:ext cx="292800" cy="2928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4"/>
          <p:cNvSpPr/>
          <p:nvPr/>
        </p:nvSpPr>
        <p:spPr>
          <a:xfrm>
            <a:off x="7800547" y="4653308"/>
            <a:ext cx="213000" cy="2130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4"/>
          <p:cNvSpPr/>
          <p:nvPr/>
        </p:nvSpPr>
        <p:spPr>
          <a:xfrm>
            <a:off x="8471997" y="4203227"/>
            <a:ext cx="93900" cy="939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4"/>
          <p:cNvSpPr/>
          <p:nvPr/>
        </p:nvSpPr>
        <p:spPr>
          <a:xfrm>
            <a:off x="528659" y="3509275"/>
            <a:ext cx="213000" cy="213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4"/>
          <p:cNvSpPr/>
          <p:nvPr/>
        </p:nvSpPr>
        <p:spPr>
          <a:xfrm>
            <a:off x="8327788" y="4664713"/>
            <a:ext cx="382244" cy="382244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82;p4"/>
          <p:cNvGrpSpPr/>
          <p:nvPr/>
        </p:nvGrpSpPr>
        <p:grpSpPr>
          <a:xfrm>
            <a:off x="154025" y="4093698"/>
            <a:ext cx="508851" cy="478711"/>
            <a:chOff x="5972700" y="2330200"/>
            <a:chExt cx="411625" cy="387275"/>
          </a:xfrm>
        </p:grpSpPr>
        <p:sp>
          <p:nvSpPr>
            <p:cNvPr id="83" name="Google Shape;83;p4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;p4"/>
          <p:cNvGrpSpPr/>
          <p:nvPr/>
        </p:nvGrpSpPr>
        <p:grpSpPr>
          <a:xfrm>
            <a:off x="5222963" y="889722"/>
            <a:ext cx="292923" cy="464285"/>
            <a:chOff x="6718575" y="2318625"/>
            <a:chExt cx="256950" cy="407375"/>
          </a:xfrm>
        </p:grpSpPr>
        <p:sp>
          <p:nvSpPr>
            <p:cNvPr id="86" name="Google Shape;86;p4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4"/>
          <p:cNvSpPr txBox="1">
            <a:spLocks noGrp="1"/>
          </p:cNvSpPr>
          <p:nvPr>
            <p:ph type="body" idx="1"/>
          </p:nvPr>
        </p:nvSpPr>
        <p:spPr>
          <a:xfrm>
            <a:off x="1242275" y="1704600"/>
            <a:ext cx="66597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419100" algn="ctr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3000"/>
              <a:buChar char="○"/>
              <a:defRPr sz="3000" i="1"/>
            </a:lvl1pPr>
            <a:lvl2pPr marL="914400" lvl="1" indent="-41910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000"/>
              <a:buChar char="◦"/>
              <a:defRPr sz="3000" i="1"/>
            </a:lvl2pPr>
            <a:lvl3pPr marL="1371600" lvl="2" indent="-41910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000"/>
              <a:buChar char="◦"/>
              <a:defRPr sz="3000" i="1"/>
            </a:lvl3pPr>
            <a:lvl4pPr marL="1828800" lvl="3" indent="-419100" algn="ctr" rtl="0">
              <a:spcBef>
                <a:spcPts val="1000"/>
              </a:spcBef>
              <a:spcAft>
                <a:spcPts val="0"/>
              </a:spcAft>
              <a:buSzPts val="3000"/>
              <a:buChar char="◦"/>
              <a:defRPr sz="3000" i="1"/>
            </a:lvl4pPr>
            <a:lvl5pPr marL="2286000" lvl="4" indent="-419100" algn="ctr" rtl="0">
              <a:spcBef>
                <a:spcPts val="1000"/>
              </a:spcBef>
              <a:spcAft>
                <a:spcPts val="0"/>
              </a:spcAft>
              <a:buSzPts val="3000"/>
              <a:buChar char="◦"/>
              <a:defRPr sz="3000" i="1"/>
            </a:lvl5pPr>
            <a:lvl6pPr marL="2743200" lvl="5" indent="-419100" algn="ctr" rtl="0">
              <a:spcBef>
                <a:spcPts val="1000"/>
              </a:spcBef>
              <a:spcAft>
                <a:spcPts val="0"/>
              </a:spcAft>
              <a:buSzPts val="3000"/>
              <a:buChar char="◦"/>
              <a:defRPr sz="3000" i="1"/>
            </a:lvl6pPr>
            <a:lvl7pPr marL="3200400" lvl="6" indent="-419100" algn="ctr" rtl="0">
              <a:spcBef>
                <a:spcPts val="1000"/>
              </a:spcBef>
              <a:spcAft>
                <a:spcPts val="0"/>
              </a:spcAft>
              <a:buSzPts val="3000"/>
              <a:buChar char="◦"/>
              <a:defRPr sz="3000" i="1"/>
            </a:lvl7pPr>
            <a:lvl8pPr marL="3657600" lvl="7" indent="-419100" algn="ctr" rtl="0">
              <a:spcBef>
                <a:spcPts val="1000"/>
              </a:spcBef>
              <a:spcAft>
                <a:spcPts val="0"/>
              </a:spcAft>
              <a:buSzPts val="3000"/>
              <a:buChar char="◦"/>
              <a:defRPr sz="3000" i="1"/>
            </a:lvl8pPr>
            <a:lvl9pPr marL="4114800" lvl="8" indent="-419100" algn="ctr">
              <a:spcBef>
                <a:spcPts val="1000"/>
              </a:spcBef>
              <a:spcAft>
                <a:spcPts val="1000"/>
              </a:spcAft>
              <a:buSzPts val="3000"/>
              <a:buChar char="◦"/>
              <a:defRPr sz="3000" i="1"/>
            </a:lvl9pPr>
          </a:lstStyle>
          <a:p>
            <a:endParaRPr/>
          </a:p>
        </p:txBody>
      </p:sp>
      <p:sp>
        <p:nvSpPr>
          <p:cNvPr id="95" name="Google Shape;95;p4"/>
          <p:cNvSpPr txBox="1"/>
          <p:nvPr/>
        </p:nvSpPr>
        <p:spPr>
          <a:xfrm>
            <a:off x="3593400" y="8930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</a:rPr>
              <a:t>“</a:t>
            </a:r>
            <a:endParaRPr sz="9600" b="1">
              <a:solidFill>
                <a:srgbClr val="FFFFFF"/>
              </a:solidFill>
            </a:endParaRPr>
          </a:p>
        </p:txBody>
      </p:sp>
      <p:sp>
        <p:nvSpPr>
          <p:cNvPr id="96" name="Google Shape;96;p4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5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5"/>
          <p:cNvSpPr/>
          <p:nvPr/>
        </p:nvSpPr>
        <p:spPr>
          <a:xfrm>
            <a:off x="-167025" y="559475"/>
            <a:ext cx="2630400" cy="2630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5"/>
          <p:cNvSpPr/>
          <p:nvPr/>
        </p:nvSpPr>
        <p:spPr>
          <a:xfrm>
            <a:off x="1812100" y="27140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5"/>
          <p:cNvSpPr/>
          <p:nvPr/>
        </p:nvSpPr>
        <p:spPr>
          <a:xfrm>
            <a:off x="1704597" y="-129655"/>
            <a:ext cx="300900" cy="300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5"/>
          <p:cNvSpPr/>
          <p:nvPr/>
        </p:nvSpPr>
        <p:spPr>
          <a:xfrm>
            <a:off x="228600" y="2887250"/>
            <a:ext cx="605400" cy="605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5"/>
          <p:cNvSpPr/>
          <p:nvPr/>
        </p:nvSpPr>
        <p:spPr>
          <a:xfrm>
            <a:off x="1522903" y="3162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5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5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5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5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5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5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5"/>
          <p:cNvSpPr/>
          <p:nvPr/>
        </p:nvSpPr>
        <p:spPr>
          <a:xfrm>
            <a:off x="91939" y="288725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5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" name="Google Shape;112;p5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113" name="Google Shape;113;p5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5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" name="Google Shape;115;p5"/>
          <p:cNvGrpSpPr/>
          <p:nvPr/>
        </p:nvGrpSpPr>
        <p:grpSpPr>
          <a:xfrm>
            <a:off x="2139871" y="482540"/>
            <a:ext cx="398658" cy="631920"/>
            <a:chOff x="6718575" y="2318625"/>
            <a:chExt cx="256950" cy="407375"/>
          </a:xfrm>
        </p:grpSpPr>
        <p:sp>
          <p:nvSpPr>
            <p:cNvPr id="116" name="Google Shape;116;p5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5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5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5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5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" name="Google Shape;124;p5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5"/>
          <p:cNvSpPr txBox="1">
            <a:spLocks noGrp="1"/>
          </p:cNvSpPr>
          <p:nvPr>
            <p:ph type="body" idx="1"/>
          </p:nvPr>
        </p:nvSpPr>
        <p:spPr>
          <a:xfrm>
            <a:off x="2901875" y="1033400"/>
            <a:ext cx="5292300" cy="32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○"/>
              <a:defRPr/>
            </a:lvl1pPr>
            <a:lvl2pPr marL="914400" lvl="1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2pPr>
            <a:lvl3pPr marL="1371600" lvl="2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3pPr>
            <a:lvl4pPr marL="1828800" lvl="3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4pPr>
            <a:lvl5pPr marL="2286000" lvl="4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5pPr>
            <a:lvl6pPr marL="2743200" lvl="5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6pPr>
            <a:lvl7pPr marL="3200400" lvl="6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7pPr>
            <a:lvl8pPr marL="3657600" lvl="7" indent="-355600">
              <a:spcBef>
                <a:spcPts val="1000"/>
              </a:spcBef>
              <a:spcAft>
                <a:spcPts val="0"/>
              </a:spcAft>
              <a:buSzPts val="2000"/>
              <a:buChar char="◦"/>
              <a:defRPr/>
            </a:lvl8pPr>
            <a:lvl9pPr marL="4114800" lvl="8" indent="-355600">
              <a:spcBef>
                <a:spcPts val="1000"/>
              </a:spcBef>
              <a:spcAft>
                <a:spcPts val="1000"/>
              </a:spcAft>
              <a:buSzPts val="2000"/>
              <a:buChar char="◦"/>
              <a:defRPr/>
            </a:lvl9pPr>
          </a:lstStyle>
          <a:p>
            <a:endParaRPr/>
          </a:p>
        </p:txBody>
      </p:sp>
      <p:sp>
        <p:nvSpPr>
          <p:cNvPr id="126" name="Google Shape;126;p5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-167025" y="559475"/>
            <a:ext cx="2630400" cy="2630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6"/>
          <p:cNvSpPr/>
          <p:nvPr/>
        </p:nvSpPr>
        <p:spPr>
          <a:xfrm>
            <a:off x="1812100" y="27140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6"/>
          <p:cNvSpPr/>
          <p:nvPr/>
        </p:nvSpPr>
        <p:spPr>
          <a:xfrm>
            <a:off x="1704597" y="-129655"/>
            <a:ext cx="300900" cy="300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6"/>
          <p:cNvSpPr/>
          <p:nvPr/>
        </p:nvSpPr>
        <p:spPr>
          <a:xfrm>
            <a:off x="228600" y="2887250"/>
            <a:ext cx="605400" cy="605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6"/>
          <p:cNvSpPr/>
          <p:nvPr/>
        </p:nvSpPr>
        <p:spPr>
          <a:xfrm>
            <a:off x="1522903" y="3162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6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6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6"/>
          <p:cNvSpPr/>
          <p:nvPr/>
        </p:nvSpPr>
        <p:spPr>
          <a:xfrm>
            <a:off x="91939" y="288725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6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" name="Google Shape;142;p6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143" name="Google Shape;143;p6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6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" name="Google Shape;145;p6"/>
          <p:cNvGrpSpPr/>
          <p:nvPr/>
        </p:nvGrpSpPr>
        <p:grpSpPr>
          <a:xfrm>
            <a:off x="2139871" y="482540"/>
            <a:ext cx="398658" cy="631920"/>
            <a:chOff x="6718575" y="2318625"/>
            <a:chExt cx="256950" cy="407375"/>
          </a:xfrm>
        </p:grpSpPr>
        <p:sp>
          <p:nvSpPr>
            <p:cNvPr id="146" name="Google Shape;14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" name="Google Shape;154;p6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6"/>
          <p:cNvSpPr txBox="1">
            <a:spLocks noGrp="1"/>
          </p:cNvSpPr>
          <p:nvPr>
            <p:ph type="body" idx="1"/>
          </p:nvPr>
        </p:nvSpPr>
        <p:spPr>
          <a:xfrm>
            <a:off x="2830925" y="1200150"/>
            <a:ext cx="2516400" cy="31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1pPr>
            <a:lvl2pPr marL="914400" lvl="1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2pPr>
            <a:lvl3pPr marL="1371600" lvl="2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3pPr>
            <a:lvl4pPr marL="1828800" lvl="3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4pPr>
            <a:lvl5pPr marL="2286000" lvl="4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5pPr>
            <a:lvl6pPr marL="2743200" lvl="5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6pPr>
            <a:lvl7pPr marL="3200400" lvl="6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7pPr>
            <a:lvl8pPr marL="3657600" lvl="7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8pPr>
            <a:lvl9pPr marL="4114800" lvl="8" indent="-342900">
              <a:spcBef>
                <a:spcPts val="1000"/>
              </a:spcBef>
              <a:spcAft>
                <a:spcPts val="1000"/>
              </a:spcAft>
              <a:buSzPts val="1800"/>
              <a:buChar char="◦"/>
              <a:defRPr sz="1800"/>
            </a:lvl9pPr>
          </a:lstStyle>
          <a:p>
            <a:endParaRPr/>
          </a:p>
        </p:txBody>
      </p:sp>
      <p:sp>
        <p:nvSpPr>
          <p:cNvPr id="156" name="Google Shape;156;p6"/>
          <p:cNvSpPr txBox="1">
            <a:spLocks noGrp="1"/>
          </p:cNvSpPr>
          <p:nvPr>
            <p:ph type="body" idx="2"/>
          </p:nvPr>
        </p:nvSpPr>
        <p:spPr>
          <a:xfrm>
            <a:off x="5651044" y="1200150"/>
            <a:ext cx="2671500" cy="31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SzPts val="1800"/>
              <a:buChar char="○"/>
              <a:defRPr sz="1800"/>
            </a:lvl1pPr>
            <a:lvl2pPr marL="914400" lvl="1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2pPr>
            <a:lvl3pPr marL="1371600" lvl="2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3pPr>
            <a:lvl4pPr marL="1828800" lvl="3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4pPr>
            <a:lvl5pPr marL="2286000" lvl="4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5pPr>
            <a:lvl6pPr marL="2743200" lvl="5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6pPr>
            <a:lvl7pPr marL="3200400" lvl="6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7pPr>
            <a:lvl8pPr marL="3657600" lvl="7" indent="-342900">
              <a:spcBef>
                <a:spcPts val="1000"/>
              </a:spcBef>
              <a:spcAft>
                <a:spcPts val="0"/>
              </a:spcAft>
              <a:buSzPts val="1800"/>
              <a:buChar char="◦"/>
              <a:defRPr sz="1800"/>
            </a:lvl8pPr>
            <a:lvl9pPr marL="4114800" lvl="8" indent="-342900">
              <a:spcBef>
                <a:spcPts val="1000"/>
              </a:spcBef>
              <a:spcAft>
                <a:spcPts val="1000"/>
              </a:spcAft>
              <a:buSzPts val="1800"/>
              <a:buChar char="◦"/>
              <a:defRPr sz="1800"/>
            </a:lvl9pPr>
          </a:lstStyle>
          <a:p>
            <a:endParaRPr/>
          </a:p>
        </p:txBody>
      </p:sp>
      <p:sp>
        <p:nvSpPr>
          <p:cNvPr id="157" name="Google Shape;157;p6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7"/>
          <p:cNvSpPr/>
          <p:nvPr/>
        </p:nvSpPr>
        <p:spPr>
          <a:xfrm>
            <a:off x="-167025" y="559475"/>
            <a:ext cx="2630400" cy="2630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7"/>
          <p:cNvSpPr/>
          <p:nvPr/>
        </p:nvSpPr>
        <p:spPr>
          <a:xfrm>
            <a:off x="1812100" y="27140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7"/>
          <p:cNvSpPr/>
          <p:nvPr/>
        </p:nvSpPr>
        <p:spPr>
          <a:xfrm>
            <a:off x="1704597" y="-129655"/>
            <a:ext cx="300900" cy="300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7"/>
          <p:cNvSpPr/>
          <p:nvPr/>
        </p:nvSpPr>
        <p:spPr>
          <a:xfrm>
            <a:off x="228600" y="2887250"/>
            <a:ext cx="605400" cy="605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7"/>
          <p:cNvSpPr/>
          <p:nvPr/>
        </p:nvSpPr>
        <p:spPr>
          <a:xfrm>
            <a:off x="1522903" y="3162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7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7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7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7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7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7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7"/>
          <p:cNvSpPr/>
          <p:nvPr/>
        </p:nvSpPr>
        <p:spPr>
          <a:xfrm>
            <a:off x="91939" y="288725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7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" name="Google Shape;173;p7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174" name="Google Shape;174;p7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7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" name="Google Shape;176;p7"/>
          <p:cNvGrpSpPr/>
          <p:nvPr/>
        </p:nvGrpSpPr>
        <p:grpSpPr>
          <a:xfrm>
            <a:off x="2139871" y="482540"/>
            <a:ext cx="398658" cy="631920"/>
            <a:chOff x="6718575" y="2318625"/>
            <a:chExt cx="256950" cy="407375"/>
          </a:xfrm>
        </p:grpSpPr>
        <p:sp>
          <p:nvSpPr>
            <p:cNvPr id="177" name="Google Shape;177;p7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7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7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7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7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7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7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7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7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7"/>
          <p:cNvSpPr txBox="1">
            <a:spLocks noGrp="1"/>
          </p:cNvSpPr>
          <p:nvPr>
            <p:ph type="body" idx="1"/>
          </p:nvPr>
        </p:nvSpPr>
        <p:spPr>
          <a:xfrm>
            <a:off x="2683000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600"/>
              </a:spcBef>
              <a:spcAft>
                <a:spcPts val="0"/>
              </a:spcAft>
              <a:buSzPts val="1300"/>
              <a:buChar char="○"/>
              <a:defRPr sz="1300"/>
            </a:lvl1pPr>
            <a:lvl2pPr marL="914400" lvl="1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2pPr>
            <a:lvl3pPr marL="1371600" lvl="2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3pPr>
            <a:lvl4pPr marL="1828800" lvl="3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4pPr>
            <a:lvl5pPr marL="2286000" lvl="4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5pPr>
            <a:lvl6pPr marL="2743200" lvl="5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6pPr>
            <a:lvl7pPr marL="3200400" lvl="6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7pPr>
            <a:lvl8pPr marL="3657600" lvl="7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8pPr>
            <a:lvl9pPr marL="4114800" lvl="8" indent="-311150" rtl="0">
              <a:spcBef>
                <a:spcPts val="1000"/>
              </a:spcBef>
              <a:spcAft>
                <a:spcPts val="1000"/>
              </a:spcAft>
              <a:buSzPts val="1300"/>
              <a:buChar char="◦"/>
              <a:defRPr sz="1300"/>
            </a:lvl9pPr>
          </a:lstStyle>
          <a:p>
            <a:endParaRPr/>
          </a:p>
        </p:txBody>
      </p:sp>
      <p:sp>
        <p:nvSpPr>
          <p:cNvPr id="187" name="Google Shape;187;p7"/>
          <p:cNvSpPr txBox="1">
            <a:spLocks noGrp="1"/>
          </p:cNvSpPr>
          <p:nvPr>
            <p:ph type="body" idx="2"/>
          </p:nvPr>
        </p:nvSpPr>
        <p:spPr>
          <a:xfrm>
            <a:off x="4637114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600"/>
              </a:spcBef>
              <a:spcAft>
                <a:spcPts val="0"/>
              </a:spcAft>
              <a:buSzPts val="1300"/>
              <a:buChar char="○"/>
              <a:defRPr sz="1300"/>
            </a:lvl1pPr>
            <a:lvl2pPr marL="914400" lvl="1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2pPr>
            <a:lvl3pPr marL="1371600" lvl="2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3pPr>
            <a:lvl4pPr marL="1828800" lvl="3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4pPr>
            <a:lvl5pPr marL="2286000" lvl="4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5pPr>
            <a:lvl6pPr marL="2743200" lvl="5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6pPr>
            <a:lvl7pPr marL="3200400" lvl="6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7pPr>
            <a:lvl8pPr marL="3657600" lvl="7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8pPr>
            <a:lvl9pPr marL="4114800" lvl="8" indent="-311150" rtl="0">
              <a:spcBef>
                <a:spcPts val="1000"/>
              </a:spcBef>
              <a:spcAft>
                <a:spcPts val="1000"/>
              </a:spcAft>
              <a:buSzPts val="1300"/>
              <a:buChar char="◦"/>
              <a:defRPr sz="1300"/>
            </a:lvl9pPr>
          </a:lstStyle>
          <a:p>
            <a:endParaRPr/>
          </a:p>
        </p:txBody>
      </p:sp>
      <p:sp>
        <p:nvSpPr>
          <p:cNvPr id="188" name="Google Shape;188;p7"/>
          <p:cNvSpPr txBox="1">
            <a:spLocks noGrp="1"/>
          </p:cNvSpPr>
          <p:nvPr>
            <p:ph type="body" idx="3"/>
          </p:nvPr>
        </p:nvSpPr>
        <p:spPr>
          <a:xfrm>
            <a:off x="6591228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600"/>
              </a:spcBef>
              <a:spcAft>
                <a:spcPts val="0"/>
              </a:spcAft>
              <a:buSzPts val="1300"/>
              <a:buChar char="○"/>
              <a:defRPr sz="1300"/>
            </a:lvl1pPr>
            <a:lvl2pPr marL="914400" lvl="1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2pPr>
            <a:lvl3pPr marL="1371600" lvl="2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3pPr>
            <a:lvl4pPr marL="1828800" lvl="3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4pPr>
            <a:lvl5pPr marL="2286000" lvl="4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5pPr>
            <a:lvl6pPr marL="2743200" lvl="5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6pPr>
            <a:lvl7pPr marL="3200400" lvl="6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7pPr>
            <a:lvl8pPr marL="3657600" lvl="7" indent="-311150" rtl="0">
              <a:spcBef>
                <a:spcPts val="1000"/>
              </a:spcBef>
              <a:spcAft>
                <a:spcPts val="0"/>
              </a:spcAft>
              <a:buSzPts val="1300"/>
              <a:buChar char="◦"/>
              <a:defRPr sz="1300"/>
            </a:lvl8pPr>
            <a:lvl9pPr marL="4114800" lvl="8" indent="-311150" rtl="0">
              <a:spcBef>
                <a:spcPts val="1000"/>
              </a:spcBef>
              <a:spcAft>
                <a:spcPts val="1000"/>
              </a:spcAft>
              <a:buSzPts val="1300"/>
              <a:buChar char="◦"/>
              <a:defRPr sz="1300"/>
            </a:lvl9pPr>
          </a:lstStyle>
          <a:p>
            <a:endParaRPr/>
          </a:p>
        </p:txBody>
      </p:sp>
      <p:sp>
        <p:nvSpPr>
          <p:cNvPr id="189" name="Google Shape;189;p7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8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8"/>
          <p:cNvSpPr/>
          <p:nvPr/>
        </p:nvSpPr>
        <p:spPr>
          <a:xfrm>
            <a:off x="-167025" y="559475"/>
            <a:ext cx="2630400" cy="2630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1812100" y="27140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8"/>
          <p:cNvSpPr/>
          <p:nvPr/>
        </p:nvSpPr>
        <p:spPr>
          <a:xfrm>
            <a:off x="1704597" y="-129655"/>
            <a:ext cx="300900" cy="3009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8"/>
          <p:cNvSpPr/>
          <p:nvPr/>
        </p:nvSpPr>
        <p:spPr>
          <a:xfrm>
            <a:off x="228600" y="2887250"/>
            <a:ext cx="605400" cy="605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8"/>
          <p:cNvSpPr/>
          <p:nvPr/>
        </p:nvSpPr>
        <p:spPr>
          <a:xfrm>
            <a:off x="1522903" y="3162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8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8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8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8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8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8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8"/>
          <p:cNvSpPr/>
          <p:nvPr/>
        </p:nvSpPr>
        <p:spPr>
          <a:xfrm>
            <a:off x="91939" y="288725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8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8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206" name="Google Shape;206;p8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8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208;p8"/>
          <p:cNvGrpSpPr/>
          <p:nvPr/>
        </p:nvGrpSpPr>
        <p:grpSpPr>
          <a:xfrm>
            <a:off x="2139871" y="482540"/>
            <a:ext cx="398658" cy="631920"/>
            <a:chOff x="6718575" y="2318625"/>
            <a:chExt cx="256950" cy="407375"/>
          </a:xfrm>
        </p:grpSpPr>
        <p:sp>
          <p:nvSpPr>
            <p:cNvPr id="209" name="Google Shape;209;p8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7" name="Google Shape;217;p8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8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9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9"/>
          <p:cNvSpPr/>
          <p:nvPr/>
        </p:nvSpPr>
        <p:spPr>
          <a:xfrm>
            <a:off x="794200" y="78224"/>
            <a:ext cx="141600" cy="1416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9"/>
          <p:cNvSpPr/>
          <p:nvPr/>
        </p:nvSpPr>
        <p:spPr>
          <a:xfrm>
            <a:off x="-140400" y="150205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9"/>
          <p:cNvSpPr/>
          <p:nvPr/>
        </p:nvSpPr>
        <p:spPr>
          <a:xfrm>
            <a:off x="8079301" y="377626"/>
            <a:ext cx="879300" cy="8793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9"/>
          <p:cNvSpPr/>
          <p:nvPr/>
        </p:nvSpPr>
        <p:spPr>
          <a:xfrm>
            <a:off x="696550" y="917625"/>
            <a:ext cx="336900" cy="3369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9"/>
          <p:cNvSpPr/>
          <p:nvPr/>
        </p:nvSpPr>
        <p:spPr>
          <a:xfrm>
            <a:off x="8924303" y="119381"/>
            <a:ext cx="292800" cy="2928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9"/>
          <p:cNvSpPr/>
          <p:nvPr/>
        </p:nvSpPr>
        <p:spPr>
          <a:xfrm>
            <a:off x="7724347" y="767108"/>
            <a:ext cx="213000" cy="2130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9"/>
          <p:cNvSpPr/>
          <p:nvPr/>
        </p:nvSpPr>
        <p:spPr>
          <a:xfrm>
            <a:off x="8923937" y="451941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9"/>
          <p:cNvSpPr/>
          <p:nvPr/>
        </p:nvSpPr>
        <p:spPr>
          <a:xfrm>
            <a:off x="528659" y="-124724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9"/>
          <p:cNvSpPr/>
          <p:nvPr/>
        </p:nvSpPr>
        <p:spPr>
          <a:xfrm>
            <a:off x="8327788" y="626113"/>
            <a:ext cx="382244" cy="382244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0" name="Google Shape;230;p9"/>
          <p:cNvGrpSpPr/>
          <p:nvPr/>
        </p:nvGrpSpPr>
        <p:grpSpPr>
          <a:xfrm>
            <a:off x="154025" y="438904"/>
            <a:ext cx="508851" cy="478711"/>
            <a:chOff x="5972700" y="2330200"/>
            <a:chExt cx="411625" cy="387275"/>
          </a:xfrm>
        </p:grpSpPr>
        <p:sp>
          <p:nvSpPr>
            <p:cNvPr id="231" name="Google Shape;231;p9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Google Shape;233;p9"/>
          <p:cNvSpPr txBox="1">
            <a:spLocks noGrp="1"/>
          </p:cNvSpPr>
          <p:nvPr>
            <p:ph type="body" idx="1"/>
          </p:nvPr>
        </p:nvSpPr>
        <p:spPr>
          <a:xfrm>
            <a:off x="457200" y="41777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100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sp>
        <p:nvSpPr>
          <p:cNvPr id="234" name="Google Shape;234;p9"/>
          <p:cNvSpPr/>
          <p:nvPr/>
        </p:nvSpPr>
        <p:spPr>
          <a:xfrm>
            <a:off x="7720375" y="103875"/>
            <a:ext cx="626400" cy="6264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" name="Google Shape;235;p9"/>
          <p:cNvGrpSpPr/>
          <p:nvPr/>
        </p:nvGrpSpPr>
        <p:grpSpPr>
          <a:xfrm>
            <a:off x="7915421" y="229147"/>
            <a:ext cx="236882" cy="375437"/>
            <a:chOff x="6718575" y="2318625"/>
            <a:chExt cx="256950" cy="407375"/>
          </a:xfrm>
        </p:grpSpPr>
        <p:sp>
          <p:nvSpPr>
            <p:cNvPr id="236" name="Google Shape;236;p9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" name="Google Shape;244;p9"/>
          <p:cNvSpPr txBox="1">
            <a:spLocks noGrp="1"/>
          </p:cNvSpPr>
          <p:nvPr>
            <p:ph type="sldNum" idx="12"/>
          </p:nvPr>
        </p:nvSpPr>
        <p:spPr>
          <a:xfrm>
            <a:off x="8117984" y="430368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10"/>
          <p:cNvSpPr/>
          <p:nvPr/>
        </p:nvSpPr>
        <p:spPr>
          <a:xfrm>
            <a:off x="407150" y="407075"/>
            <a:ext cx="8329800" cy="4329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10"/>
          <p:cNvSpPr/>
          <p:nvPr/>
        </p:nvSpPr>
        <p:spPr>
          <a:xfrm>
            <a:off x="-117275" y="847257"/>
            <a:ext cx="605400" cy="6054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10"/>
          <p:cNvSpPr/>
          <p:nvPr/>
        </p:nvSpPr>
        <p:spPr>
          <a:xfrm>
            <a:off x="217850" y="171250"/>
            <a:ext cx="1054200" cy="1054200"/>
          </a:xfrm>
          <a:prstGeom prst="ellipse">
            <a:avLst/>
          </a:prstGeom>
          <a:solidFill>
            <a:srgbClr val="FFB600">
              <a:alpha val="7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10"/>
          <p:cNvSpPr/>
          <p:nvPr/>
        </p:nvSpPr>
        <p:spPr>
          <a:xfrm>
            <a:off x="1156976" y="-137274"/>
            <a:ext cx="398700" cy="3987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10"/>
          <p:cNvSpPr/>
          <p:nvPr/>
        </p:nvSpPr>
        <p:spPr>
          <a:xfrm>
            <a:off x="1397225" y="337514"/>
            <a:ext cx="136800" cy="1368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10"/>
          <p:cNvSpPr/>
          <p:nvPr/>
        </p:nvSpPr>
        <p:spPr>
          <a:xfrm>
            <a:off x="488128" y="1334485"/>
            <a:ext cx="213000" cy="2130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10"/>
          <p:cNvSpPr/>
          <p:nvPr/>
        </p:nvSpPr>
        <p:spPr>
          <a:xfrm>
            <a:off x="7847950" y="4168079"/>
            <a:ext cx="1097700" cy="10977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10"/>
          <p:cNvSpPr/>
          <p:nvPr/>
        </p:nvSpPr>
        <p:spPr>
          <a:xfrm>
            <a:off x="8507494" y="2981146"/>
            <a:ext cx="774600" cy="774600"/>
          </a:xfrm>
          <a:prstGeom prst="ellipse">
            <a:avLst/>
          </a:prstGeom>
          <a:solidFill>
            <a:srgbClr val="FC40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10"/>
          <p:cNvSpPr/>
          <p:nvPr/>
        </p:nvSpPr>
        <p:spPr>
          <a:xfrm>
            <a:off x="8094101" y="3973940"/>
            <a:ext cx="413400" cy="413400"/>
          </a:xfrm>
          <a:prstGeom prst="ellipse">
            <a:avLst/>
          </a:prstGeom>
          <a:solidFill>
            <a:srgbClr val="FC4540">
              <a:alpha val="78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0"/>
          <p:cNvSpPr/>
          <p:nvPr/>
        </p:nvSpPr>
        <p:spPr>
          <a:xfrm>
            <a:off x="8622049" y="3872635"/>
            <a:ext cx="213000" cy="213000"/>
          </a:xfrm>
          <a:prstGeom prst="ellipse">
            <a:avLst/>
          </a:prstGeom>
          <a:solidFill>
            <a:srgbClr val="FF97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10"/>
          <p:cNvSpPr/>
          <p:nvPr/>
        </p:nvSpPr>
        <p:spPr>
          <a:xfrm>
            <a:off x="7550022" y="4801658"/>
            <a:ext cx="213000" cy="2130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10"/>
          <p:cNvSpPr/>
          <p:nvPr/>
        </p:nvSpPr>
        <p:spPr>
          <a:xfrm>
            <a:off x="7325661" y="4674667"/>
            <a:ext cx="93900" cy="93900"/>
          </a:xfrm>
          <a:prstGeom prst="ellipse">
            <a:avLst/>
          </a:prstGeom>
          <a:solidFill>
            <a:srgbClr val="02BD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10"/>
          <p:cNvSpPr/>
          <p:nvPr/>
        </p:nvSpPr>
        <p:spPr>
          <a:xfrm>
            <a:off x="258289" y="1577100"/>
            <a:ext cx="93900" cy="93900"/>
          </a:xfrm>
          <a:prstGeom prst="ellipse">
            <a:avLst/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10"/>
          <p:cNvSpPr/>
          <p:nvPr/>
        </p:nvSpPr>
        <p:spPr>
          <a:xfrm>
            <a:off x="8726411" y="320006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" name="Google Shape;260;p10"/>
          <p:cNvGrpSpPr/>
          <p:nvPr/>
        </p:nvGrpSpPr>
        <p:grpSpPr>
          <a:xfrm>
            <a:off x="8142375" y="4477573"/>
            <a:ext cx="508851" cy="478711"/>
            <a:chOff x="5972700" y="2330200"/>
            <a:chExt cx="411625" cy="387275"/>
          </a:xfrm>
        </p:grpSpPr>
        <p:sp>
          <p:nvSpPr>
            <p:cNvPr id="261" name="Google Shape;261;p10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10"/>
          <p:cNvGrpSpPr/>
          <p:nvPr/>
        </p:nvGrpSpPr>
        <p:grpSpPr>
          <a:xfrm>
            <a:off x="545621" y="382390"/>
            <a:ext cx="398658" cy="631920"/>
            <a:chOff x="6718575" y="2318625"/>
            <a:chExt cx="256950" cy="407375"/>
          </a:xfrm>
        </p:grpSpPr>
        <p:sp>
          <p:nvSpPr>
            <p:cNvPr id="264" name="Google Shape;264;p10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2BDC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" name="Google Shape;272;p10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body" idx="1"/>
          </p:nvPr>
        </p:nvSpPr>
        <p:spPr>
          <a:xfrm>
            <a:off x="2901875" y="1033400"/>
            <a:ext cx="5292300" cy="3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Lato Light"/>
              <a:buChar char="○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lvl="1" indent="-355600"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L="1371600" lvl="2" indent="-355600"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L="1828800" lvl="3" indent="-35560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L="2286000" lvl="4" indent="-35560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L="2743200" lvl="5" indent="-35560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L="3200400" lvl="6" indent="-35560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L="3657600" lvl="7" indent="-35560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L="4114800" lvl="8" indent="-355600"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2000"/>
              <a:buFont typeface="Lato Light"/>
              <a:buChar char="◦"/>
              <a:defRPr sz="2000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Roboto Slab Regular"/>
              <a:buNone/>
              <a:defRPr sz="20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algn="r">
              <a:buNone/>
              <a:defRPr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latofonts.com/lato-free-fonts/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roboto-slab" TargetMode="Externa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twitter.com/googledocs/status/730087240156643328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15"/>
          <p:cNvSpPr txBox="1">
            <a:spLocks noGrp="1"/>
          </p:cNvSpPr>
          <p:nvPr>
            <p:ph type="ctrTitle"/>
          </p:nvPr>
        </p:nvSpPr>
        <p:spPr>
          <a:xfrm>
            <a:off x="2757250" y="961350"/>
            <a:ext cx="3629400" cy="3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ارائه شما است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26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2" name="Google Shape;482;p26"/>
          <p:cNvSpPr/>
          <p:nvPr/>
        </p:nvSpPr>
        <p:spPr>
          <a:xfrm>
            <a:off x="3642279" y="1045150"/>
            <a:ext cx="1948800" cy="1948800"/>
          </a:xfrm>
          <a:prstGeom prst="ellipse">
            <a:avLst/>
          </a:prstGeom>
          <a:noFill/>
          <a:ln w="9525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رنگ زرد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483" name="Google Shape;483;p26"/>
          <p:cNvSpPr/>
          <p:nvPr/>
        </p:nvSpPr>
        <p:spPr>
          <a:xfrm>
            <a:off x="4479533" y="2450691"/>
            <a:ext cx="1948800" cy="1948800"/>
          </a:xfrm>
          <a:prstGeom prst="ellipse">
            <a:avLst/>
          </a:prstGeom>
          <a:noFill/>
          <a:ln w="9525" cap="flat" cmpd="sng">
            <a:solidFill>
              <a:srgbClr val="FC406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قرمز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484" name="Google Shape;484;p26"/>
          <p:cNvSpPr/>
          <p:nvPr/>
        </p:nvSpPr>
        <p:spPr>
          <a:xfrm>
            <a:off x="5307100" y="1045150"/>
            <a:ext cx="1948800" cy="1948800"/>
          </a:xfrm>
          <a:prstGeom prst="ellipse">
            <a:avLst/>
          </a:prstGeom>
          <a:noFill/>
          <a:ln w="9525" cap="flat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آبی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485" name="Google Shape;485;p26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rgbClr val="FF0000"/>
                </a:solidFill>
                <a:highlight>
                  <a:srgbClr val="FFFF00"/>
                </a:highlight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 dirty="0">
              <a:solidFill>
                <a:srgbClr val="FF0000"/>
              </a:solidFill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27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491" name="Google Shape;491;p27"/>
          <p:cNvGraphicFramePr/>
          <p:nvPr>
            <p:extLst>
              <p:ext uri="{D42A27DB-BD31-4B8C-83A1-F6EECF244321}">
                <p14:modId xmlns:p14="http://schemas.microsoft.com/office/powerpoint/2010/main" val="3706771087"/>
              </p:ext>
            </p:extLst>
          </p:nvPr>
        </p:nvGraphicFramePr>
        <p:xfrm>
          <a:off x="3264900" y="1564456"/>
          <a:ext cx="4166300" cy="2392800"/>
        </p:xfrm>
        <a:graphic>
          <a:graphicData uri="http://schemas.openxmlformats.org/drawingml/2006/table">
            <a:tbl>
              <a:tblPr>
                <a:noFill/>
                <a:tableStyleId>{5E225D28-81A1-47F6-B832-14334138A573}</a:tableStyleId>
              </a:tblPr>
              <a:tblGrid>
                <a:gridCol w="1041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1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1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1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82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02BDC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C406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A</a:t>
                      </a:r>
                      <a:endParaRPr sz="1100">
                        <a:solidFill>
                          <a:srgbClr val="FC406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C406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B</a:t>
                      </a:r>
                      <a:endParaRPr sz="1100">
                        <a:solidFill>
                          <a:srgbClr val="FC406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C406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C</a:t>
                      </a:r>
                      <a:endParaRPr sz="1100">
                        <a:solidFill>
                          <a:srgbClr val="FC406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b="1" dirty="0">
                          <a:solidFill>
                            <a:srgbClr val="02BDC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عنوان</a:t>
                      </a:r>
                      <a:endParaRPr sz="1400" b="1" dirty="0">
                        <a:solidFill>
                          <a:srgbClr val="02BDC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10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20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7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8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b="1" dirty="0">
                          <a:solidFill>
                            <a:srgbClr val="02BDC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عنوان</a:t>
                      </a:r>
                      <a:endParaRPr sz="1400" b="1" dirty="0">
                        <a:solidFill>
                          <a:srgbClr val="02BDC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30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15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10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8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b="1" dirty="0">
                          <a:solidFill>
                            <a:srgbClr val="02BDC7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عنوان</a:t>
                      </a:r>
                      <a:endParaRPr sz="1400" b="1" dirty="0">
                        <a:solidFill>
                          <a:srgbClr val="02BDC7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5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24</a:t>
                      </a:r>
                      <a:endParaRPr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rgbClr val="4A5C65"/>
                          </a:solidFill>
                          <a:latin typeface="Lato Light"/>
                          <a:ea typeface="Lato Light"/>
                          <a:cs typeface="B Nazanin" panose="00000700000000000000" pitchFamily="2" charset="-78"/>
                          <a:sym typeface="Lato Light"/>
                        </a:rPr>
                        <a:t>16</a:t>
                      </a:r>
                      <a:endParaRPr dirty="0">
                        <a:solidFill>
                          <a:srgbClr val="4A5C65"/>
                        </a:solidFill>
                        <a:latin typeface="Lato Light"/>
                        <a:ea typeface="Lato Light"/>
                        <a:cs typeface="B Nazanin" panose="00000700000000000000" pitchFamily="2" charset="-78"/>
                        <a:sym typeface="Lato Ligh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EE9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92" name="Google Shape;492;p27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p28"/>
          <p:cNvSpPr/>
          <p:nvPr/>
        </p:nvSpPr>
        <p:spPr>
          <a:xfrm>
            <a:off x="1255601" y="954425"/>
            <a:ext cx="6842284" cy="3259513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8" name="Google Shape;498;p28"/>
          <p:cNvSpPr txBox="1">
            <a:spLocks noGrp="1"/>
          </p:cNvSpPr>
          <p:nvPr>
            <p:ph type="title" idx="4294967295"/>
          </p:nvPr>
        </p:nvSpPr>
        <p:spPr>
          <a:xfrm>
            <a:off x="411175" y="635675"/>
            <a:ext cx="8328300" cy="27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9" name="Google Shape;499;p28"/>
          <p:cNvSpPr/>
          <p:nvPr/>
        </p:nvSpPr>
        <p:spPr>
          <a:xfrm>
            <a:off x="2432950" y="1668896"/>
            <a:ext cx="6186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rgbClr val="FFB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دفتر ما</a:t>
            </a:r>
            <a:endParaRPr sz="8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500" name="Google Shape;500;p28"/>
          <p:cNvSpPr/>
          <p:nvPr/>
        </p:nvSpPr>
        <p:spPr>
          <a:xfrm>
            <a:off x="1786775" y="2070874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1" name="Google Shape;501;p28"/>
          <p:cNvSpPr/>
          <p:nvPr/>
        </p:nvSpPr>
        <p:spPr>
          <a:xfrm>
            <a:off x="3299800" y="3150299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2" name="Google Shape;502;p28"/>
          <p:cNvSpPr/>
          <p:nvPr/>
        </p:nvSpPr>
        <p:spPr>
          <a:xfrm>
            <a:off x="4072700" y="1814974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3" name="Google Shape;503;p28"/>
          <p:cNvSpPr/>
          <p:nvPr/>
        </p:nvSpPr>
        <p:spPr>
          <a:xfrm>
            <a:off x="4681175" y="3612099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4" name="Google Shape;504;p28"/>
          <p:cNvSpPr/>
          <p:nvPr/>
        </p:nvSpPr>
        <p:spPr>
          <a:xfrm>
            <a:off x="6508175" y="2254349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5" name="Google Shape;505;p28"/>
          <p:cNvSpPr/>
          <p:nvPr/>
        </p:nvSpPr>
        <p:spPr>
          <a:xfrm>
            <a:off x="7034400" y="3670174"/>
            <a:ext cx="134700" cy="134700"/>
          </a:xfrm>
          <a:prstGeom prst="ellipse">
            <a:avLst/>
          </a:prstGeom>
          <a:solidFill>
            <a:srgbClr val="02BDC7"/>
          </a:solidFill>
          <a:ln w="38100" cap="flat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6" name="Google Shape;506;p28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29"/>
          <p:cNvSpPr txBox="1">
            <a:spLocks noGrp="1"/>
          </p:cNvSpPr>
          <p:nvPr>
            <p:ph type="ctrTitle" idx="4294967295"/>
          </p:nvPr>
        </p:nvSpPr>
        <p:spPr>
          <a:xfrm>
            <a:off x="1466125" y="1583350"/>
            <a:ext cx="62118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cs typeface="B Nazanin" panose="00000700000000000000" pitchFamily="2" charset="-78"/>
              </a:rPr>
              <a:t>89,526,124</a:t>
            </a:r>
            <a:endParaRPr sz="9600">
              <a:cs typeface="B Nazanin" panose="00000700000000000000" pitchFamily="2" charset="-78"/>
            </a:endParaRPr>
          </a:p>
        </p:txBody>
      </p:sp>
      <p:sp>
        <p:nvSpPr>
          <p:cNvPr id="512" name="Google Shape;512;p29"/>
          <p:cNvSpPr txBox="1">
            <a:spLocks noGrp="1"/>
          </p:cNvSpPr>
          <p:nvPr>
            <p:ph type="subTitle" idx="4294967295"/>
          </p:nvPr>
        </p:nvSpPr>
        <p:spPr>
          <a:xfrm>
            <a:off x="1466125" y="2840054"/>
            <a:ext cx="6211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13" name="Google Shape;513;p29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30"/>
          <p:cNvSpPr txBox="1">
            <a:spLocks noGrp="1"/>
          </p:cNvSpPr>
          <p:nvPr>
            <p:ph type="ctrTitle" idx="4294967295"/>
          </p:nvPr>
        </p:nvSpPr>
        <p:spPr>
          <a:xfrm>
            <a:off x="685800" y="7242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cs typeface="B Nazanin" panose="00000700000000000000" pitchFamily="2" charset="-78"/>
              </a:rPr>
              <a:t>89,526,124$</a:t>
            </a:r>
            <a:endParaRPr sz="3000">
              <a:cs typeface="B Nazanin" panose="00000700000000000000" pitchFamily="2" charset="-78"/>
            </a:endParaRPr>
          </a:p>
        </p:txBody>
      </p:sp>
      <p:sp>
        <p:nvSpPr>
          <p:cNvPr id="519" name="Google Shape;519;p30"/>
          <p:cNvSpPr txBox="1">
            <a:spLocks noGrp="1"/>
          </p:cNvSpPr>
          <p:nvPr>
            <p:ph type="subTitle" idx="4294967295"/>
          </p:nvPr>
        </p:nvSpPr>
        <p:spPr>
          <a:xfrm>
            <a:off x="685800" y="11827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اون پول زیادیه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520" name="Google Shape;520;p30"/>
          <p:cNvSpPr txBox="1">
            <a:spLocks noGrp="1"/>
          </p:cNvSpPr>
          <p:nvPr>
            <p:ph type="ctrTitle" idx="4294967295"/>
          </p:nvPr>
        </p:nvSpPr>
        <p:spPr>
          <a:xfrm>
            <a:off x="685800" y="33531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cs typeface="B Nazanin" panose="00000700000000000000" pitchFamily="2" charset="-78"/>
              </a:rPr>
              <a:t>100%</a:t>
            </a:r>
            <a:endParaRPr sz="3000">
              <a:cs typeface="B Nazanin" panose="00000700000000000000" pitchFamily="2" charset="-78"/>
            </a:endParaRPr>
          </a:p>
        </p:txBody>
      </p:sp>
      <p:sp>
        <p:nvSpPr>
          <p:cNvPr id="521" name="Google Shape;521;p30"/>
          <p:cNvSpPr txBox="1">
            <a:spLocks noGrp="1"/>
          </p:cNvSpPr>
          <p:nvPr>
            <p:ph type="subTitle" idx="4294967295"/>
          </p:nvPr>
        </p:nvSpPr>
        <p:spPr>
          <a:xfrm>
            <a:off x="685800" y="38116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موفقیت کامل!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522" name="Google Shape;522;p30"/>
          <p:cNvSpPr txBox="1">
            <a:spLocks noGrp="1"/>
          </p:cNvSpPr>
          <p:nvPr>
            <p:ph type="ctrTitle" idx="4294967295"/>
          </p:nvPr>
        </p:nvSpPr>
        <p:spPr>
          <a:xfrm>
            <a:off x="685800" y="203865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cs typeface="B Nazanin" panose="00000700000000000000" pitchFamily="2" charset="-78"/>
              </a:rPr>
              <a:t>185,244 users</a:t>
            </a:r>
            <a:endParaRPr sz="3000">
              <a:cs typeface="B Nazanin" panose="00000700000000000000" pitchFamily="2" charset="-78"/>
            </a:endParaRPr>
          </a:p>
        </p:txBody>
      </p:sp>
      <p:sp>
        <p:nvSpPr>
          <p:cNvPr id="523" name="Google Shape;523;p30"/>
          <p:cNvSpPr txBox="1">
            <a:spLocks noGrp="1"/>
          </p:cNvSpPr>
          <p:nvPr>
            <p:ph type="subTitle" idx="4294967295"/>
          </p:nvPr>
        </p:nvSpPr>
        <p:spPr>
          <a:xfrm>
            <a:off x="685800" y="249715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 تعداد زیادی از کاربران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524" name="Google Shape;524;p30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p31"/>
          <p:cNvSpPr/>
          <p:nvPr/>
        </p:nvSpPr>
        <p:spPr>
          <a:xfrm>
            <a:off x="4716375" y="2037913"/>
            <a:ext cx="1069200" cy="1069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دومین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530" name="Google Shape;530;p31"/>
          <p:cNvSpPr/>
          <p:nvPr/>
        </p:nvSpPr>
        <p:spPr>
          <a:xfrm>
            <a:off x="4712775" y="3304375"/>
            <a:ext cx="1069200" cy="1069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آخر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531" name="Google Shape;531;p31"/>
          <p:cNvSpPr/>
          <p:nvPr/>
        </p:nvSpPr>
        <p:spPr>
          <a:xfrm>
            <a:off x="4712775" y="771450"/>
            <a:ext cx="1069200" cy="1069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اولین</a:t>
            </a: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532" name="Google Shape;532;p31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533" name="Google Shape;533;p31"/>
          <p:cNvCxnSpPr>
            <a:endCxn id="531" idx="0"/>
          </p:cNvCxnSpPr>
          <p:nvPr/>
        </p:nvCxnSpPr>
        <p:spPr>
          <a:xfrm flipH="1">
            <a:off x="5247375" y="12150"/>
            <a:ext cx="7200" cy="759300"/>
          </a:xfrm>
          <a:prstGeom prst="straightConnector1">
            <a:avLst/>
          </a:prstGeom>
          <a:noFill/>
          <a:ln w="9525" cap="flat" cmpd="sng">
            <a:solidFill>
              <a:srgbClr val="02BDC7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534" name="Google Shape;534;p31"/>
          <p:cNvCxnSpPr>
            <a:stCxn id="531" idx="4"/>
            <a:endCxn id="529" idx="0"/>
          </p:cNvCxnSpPr>
          <p:nvPr/>
        </p:nvCxnSpPr>
        <p:spPr>
          <a:xfrm>
            <a:off x="5247375" y="1840650"/>
            <a:ext cx="3600" cy="197400"/>
          </a:xfrm>
          <a:prstGeom prst="straightConnector1">
            <a:avLst/>
          </a:prstGeom>
          <a:noFill/>
          <a:ln w="9525" cap="flat" cmpd="sng">
            <a:solidFill>
              <a:srgbClr val="02BDC7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535" name="Google Shape;535;p31"/>
          <p:cNvCxnSpPr>
            <a:stCxn id="530" idx="4"/>
          </p:cNvCxnSpPr>
          <p:nvPr/>
        </p:nvCxnSpPr>
        <p:spPr>
          <a:xfrm>
            <a:off x="5247375" y="4373575"/>
            <a:ext cx="7200" cy="769800"/>
          </a:xfrm>
          <a:prstGeom prst="straightConnector1">
            <a:avLst/>
          </a:prstGeom>
          <a:noFill/>
          <a:ln w="9525" cap="flat" cmpd="sng">
            <a:solidFill>
              <a:srgbClr val="02BDC7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536" name="Google Shape;536;p31"/>
          <p:cNvCxnSpPr>
            <a:stCxn id="529" idx="4"/>
            <a:endCxn id="530" idx="0"/>
          </p:cNvCxnSpPr>
          <p:nvPr/>
        </p:nvCxnSpPr>
        <p:spPr>
          <a:xfrm flipH="1">
            <a:off x="5247375" y="3107113"/>
            <a:ext cx="3600" cy="197400"/>
          </a:xfrm>
          <a:prstGeom prst="straightConnector1">
            <a:avLst/>
          </a:prstGeom>
          <a:noFill/>
          <a:ln w="9525" cap="flat" cmpd="sng">
            <a:solidFill>
              <a:srgbClr val="02BDC7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37" name="Google Shape;537;p3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32"/>
          <p:cNvSpPr txBox="1">
            <a:spLocks noGrp="1"/>
          </p:cNvSpPr>
          <p:nvPr>
            <p:ph type="body" idx="1"/>
          </p:nvPr>
        </p:nvSpPr>
        <p:spPr>
          <a:xfrm>
            <a:off x="2683000" y="11239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3" name="Google Shape;543;p32"/>
          <p:cNvSpPr txBox="1">
            <a:spLocks noGrp="1"/>
          </p:cNvSpPr>
          <p:nvPr>
            <p:ph type="body" idx="2"/>
          </p:nvPr>
        </p:nvSpPr>
        <p:spPr>
          <a:xfrm>
            <a:off x="4637113" y="11239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4" name="Google Shape;544;p32"/>
          <p:cNvSpPr txBox="1">
            <a:spLocks noGrp="1"/>
          </p:cNvSpPr>
          <p:nvPr>
            <p:ph type="body" idx="3"/>
          </p:nvPr>
        </p:nvSpPr>
        <p:spPr>
          <a:xfrm>
            <a:off x="6591226" y="11239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5" name="Google Shape;545;p32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6" name="Google Shape;546;p32"/>
          <p:cNvSpPr txBox="1">
            <a:spLocks noGrp="1"/>
          </p:cNvSpPr>
          <p:nvPr>
            <p:ph type="body" idx="1"/>
          </p:nvPr>
        </p:nvSpPr>
        <p:spPr>
          <a:xfrm>
            <a:off x="2683000" y="27241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7" name="Google Shape;547;p32"/>
          <p:cNvSpPr txBox="1">
            <a:spLocks noGrp="1"/>
          </p:cNvSpPr>
          <p:nvPr>
            <p:ph type="body" idx="2"/>
          </p:nvPr>
        </p:nvSpPr>
        <p:spPr>
          <a:xfrm>
            <a:off x="4637113" y="27241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8" name="Google Shape;548;p32"/>
          <p:cNvSpPr txBox="1">
            <a:spLocks noGrp="1"/>
          </p:cNvSpPr>
          <p:nvPr>
            <p:ph type="body" idx="3"/>
          </p:nvPr>
        </p:nvSpPr>
        <p:spPr>
          <a:xfrm>
            <a:off x="6591226" y="2724150"/>
            <a:ext cx="1858800" cy="16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49" name="Google Shape;549;p32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33"/>
          <p:cNvSpPr txBox="1">
            <a:spLocks noGrp="1"/>
          </p:cNvSpPr>
          <p:nvPr>
            <p:ph type="body" idx="1"/>
          </p:nvPr>
        </p:nvSpPr>
        <p:spPr>
          <a:xfrm>
            <a:off x="457200" y="41777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1000"/>
              </a:spcAft>
              <a:buNone/>
            </a:pPr>
            <a:r>
              <a:rPr lang="fa-IR" dirty="0">
                <a:solidFill>
                  <a:srgbClr val="4A5C65"/>
                </a:solidFill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solidFill>
                  <a:srgbClr val="4A5C65"/>
                </a:solidFill>
                <a:cs typeface="B Nazanin" panose="00000700000000000000" pitchFamily="2" charset="-78"/>
              </a:rPr>
              <a:t>Excel </a:t>
            </a:r>
            <a:r>
              <a:rPr lang="fa-IR" dirty="0">
                <a:solidFill>
                  <a:srgbClr val="4A5C65"/>
                </a:solidFill>
                <a:cs typeface="B Nazanin" panose="00000700000000000000" pitchFamily="2" charset="-78"/>
              </a:rPr>
              <a:t>یا </a:t>
            </a:r>
            <a:r>
              <a:rPr lang="en-US" dirty="0">
                <a:solidFill>
                  <a:srgbClr val="4A5C65"/>
                </a:solidFill>
                <a:cs typeface="B Nazanin" panose="00000700000000000000" pitchFamily="2" charset="-78"/>
              </a:rPr>
              <a:t>Google Sheets </a:t>
            </a:r>
            <a:r>
              <a:rPr lang="fa-IR" dirty="0">
                <a:solidFill>
                  <a:srgbClr val="4A5C65"/>
                </a:solidFill>
                <a:cs typeface="B Nazanin" panose="00000700000000000000" pitchFamily="2" charset="-78"/>
              </a:rPr>
              <a:t>وارد کنید</a:t>
            </a:r>
            <a:endParaRPr dirty="0">
              <a:solidFill>
                <a:srgbClr val="4A5C65"/>
              </a:solidFill>
              <a:cs typeface="B Nazanin" panose="00000700000000000000" pitchFamily="2" charset="-78"/>
            </a:endParaRPr>
          </a:p>
        </p:txBody>
      </p:sp>
      <p:sp>
        <p:nvSpPr>
          <p:cNvPr id="555" name="Google Shape;555;p33"/>
          <p:cNvSpPr txBox="1">
            <a:spLocks noGrp="1"/>
          </p:cNvSpPr>
          <p:nvPr>
            <p:ph type="sldNum" idx="12"/>
          </p:nvPr>
        </p:nvSpPr>
        <p:spPr>
          <a:xfrm>
            <a:off x="8117984" y="430368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556" name="Google Shape;556;p33"/>
          <p:cNvCxnSpPr/>
          <p:nvPr/>
        </p:nvCxnSpPr>
        <p:spPr>
          <a:xfrm>
            <a:off x="1260875" y="1074699"/>
            <a:ext cx="6622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7" name="Google Shape;557;p33"/>
          <p:cNvCxnSpPr/>
          <p:nvPr/>
        </p:nvCxnSpPr>
        <p:spPr>
          <a:xfrm>
            <a:off x="1260875" y="1784181"/>
            <a:ext cx="6622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8" name="Google Shape;558;p33"/>
          <p:cNvCxnSpPr/>
          <p:nvPr/>
        </p:nvCxnSpPr>
        <p:spPr>
          <a:xfrm>
            <a:off x="1260875" y="2493663"/>
            <a:ext cx="6622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9" name="Google Shape;559;p33"/>
          <p:cNvCxnSpPr/>
          <p:nvPr/>
        </p:nvCxnSpPr>
        <p:spPr>
          <a:xfrm>
            <a:off x="1260875" y="3203146"/>
            <a:ext cx="6622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0" name="Google Shape;560;p33"/>
          <p:cNvCxnSpPr/>
          <p:nvPr/>
        </p:nvCxnSpPr>
        <p:spPr>
          <a:xfrm>
            <a:off x="1260875" y="3934526"/>
            <a:ext cx="66222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1" name="Google Shape;561;p33"/>
          <p:cNvSpPr txBox="1"/>
          <p:nvPr/>
        </p:nvSpPr>
        <p:spPr>
          <a:xfrm>
            <a:off x="1187815" y="915950"/>
            <a:ext cx="3579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4000</a:t>
            </a:r>
            <a:endParaRPr sz="10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3000</a:t>
            </a:r>
            <a:endParaRPr sz="10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2000</a:t>
            </a:r>
            <a:endParaRPr sz="10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1000</a:t>
            </a:r>
            <a:endParaRPr sz="10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0</a:t>
            </a:r>
            <a:endParaRPr sz="10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562" name="Google Shape;562;p33"/>
          <p:cNvSpPr/>
          <p:nvPr/>
        </p:nvSpPr>
        <p:spPr>
          <a:xfrm>
            <a:off x="1828310" y="2380936"/>
            <a:ext cx="2139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3" name="Google Shape;563;p33"/>
          <p:cNvSpPr/>
          <p:nvPr/>
        </p:nvSpPr>
        <p:spPr>
          <a:xfrm>
            <a:off x="2115781" y="1986873"/>
            <a:ext cx="2139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4" name="Google Shape;564;p33"/>
          <p:cNvSpPr/>
          <p:nvPr/>
        </p:nvSpPr>
        <p:spPr>
          <a:xfrm>
            <a:off x="2403252" y="2493663"/>
            <a:ext cx="2139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5" name="Google Shape;565;p33"/>
          <p:cNvSpPr/>
          <p:nvPr/>
        </p:nvSpPr>
        <p:spPr>
          <a:xfrm>
            <a:off x="3431962" y="2694726"/>
            <a:ext cx="2139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6" name="Google Shape;566;p33"/>
          <p:cNvSpPr/>
          <p:nvPr/>
        </p:nvSpPr>
        <p:spPr>
          <a:xfrm>
            <a:off x="3719433" y="2096343"/>
            <a:ext cx="2139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7" name="Google Shape;567;p33"/>
          <p:cNvSpPr/>
          <p:nvPr/>
        </p:nvSpPr>
        <p:spPr>
          <a:xfrm>
            <a:off x="4006904" y="1229023"/>
            <a:ext cx="2139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8" name="Google Shape;568;p33"/>
          <p:cNvSpPr/>
          <p:nvPr/>
        </p:nvSpPr>
        <p:spPr>
          <a:xfrm>
            <a:off x="5035613" y="2140118"/>
            <a:ext cx="2139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9" name="Google Shape;569;p33"/>
          <p:cNvSpPr/>
          <p:nvPr/>
        </p:nvSpPr>
        <p:spPr>
          <a:xfrm>
            <a:off x="5323085" y="1074575"/>
            <a:ext cx="2139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0" name="Google Shape;570;p33"/>
          <p:cNvSpPr/>
          <p:nvPr/>
        </p:nvSpPr>
        <p:spPr>
          <a:xfrm>
            <a:off x="5610556" y="2322561"/>
            <a:ext cx="2139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1" name="Google Shape;571;p33"/>
          <p:cNvSpPr/>
          <p:nvPr/>
        </p:nvSpPr>
        <p:spPr>
          <a:xfrm>
            <a:off x="6639265" y="2753100"/>
            <a:ext cx="2139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2" name="Google Shape;572;p33"/>
          <p:cNvSpPr/>
          <p:nvPr/>
        </p:nvSpPr>
        <p:spPr>
          <a:xfrm>
            <a:off x="6926736" y="1293618"/>
            <a:ext cx="2139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3" name="Google Shape;573;p33"/>
          <p:cNvSpPr/>
          <p:nvPr/>
        </p:nvSpPr>
        <p:spPr>
          <a:xfrm>
            <a:off x="7214207" y="1607408"/>
            <a:ext cx="2139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34"/>
          <p:cNvSpPr txBox="1">
            <a:spLocks noGrp="1"/>
          </p:cNvSpPr>
          <p:nvPr>
            <p:ph type="body" idx="4294967295"/>
          </p:nvPr>
        </p:nvSpPr>
        <p:spPr>
          <a:xfrm>
            <a:off x="765544" y="411175"/>
            <a:ext cx="3298606" cy="43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02BDC7"/>
                </a:solidFill>
                <a:latin typeface="Roboto Slab Regular"/>
                <a:ea typeface="Roboto Slab Regular"/>
                <a:cs typeface="B Nazanin" panose="00000700000000000000" pitchFamily="2" charset="-78"/>
                <a:sym typeface="Roboto Slab Regular"/>
              </a:rPr>
              <a:t>پروژه موبایل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endParaRPr lang="fa-IR" sz="1800" dirty="0">
              <a:solidFill>
                <a:srgbClr val="02BDC7"/>
              </a:solidFill>
              <a:latin typeface="Roboto Slab Regular"/>
              <a:ea typeface="Roboto Slab Regular"/>
              <a:cs typeface="B Nazanin" panose="00000700000000000000" pitchFamily="2" charset="-78"/>
              <a:sym typeface="Roboto Slab Regular"/>
            </a:endParaRP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lang="en-US" sz="1800" dirty="0">
              <a:cs typeface="B Nazanin" panose="00000700000000000000" pitchFamily="2" charset="-78"/>
            </a:endParaRPr>
          </a:p>
        </p:txBody>
      </p:sp>
      <p:sp>
        <p:nvSpPr>
          <p:cNvPr id="579" name="Google Shape;579;p34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80" name="Google Shape;580;p34"/>
          <p:cNvGrpSpPr/>
          <p:nvPr/>
        </p:nvGrpSpPr>
        <p:grpSpPr>
          <a:xfrm>
            <a:off x="4874213" y="644621"/>
            <a:ext cx="1858139" cy="3854148"/>
            <a:chOff x="2547150" y="238125"/>
            <a:chExt cx="2525675" cy="5238750"/>
          </a:xfrm>
        </p:grpSpPr>
        <p:sp>
          <p:nvSpPr>
            <p:cNvPr id="581" name="Google Shape;581;p34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34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34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34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585" name="Google Shape;585;p34"/>
          <p:cNvPicPr preferRelativeResize="0"/>
          <p:nvPr/>
        </p:nvPicPr>
        <p:blipFill rotWithShape="1">
          <a:blip r:embed="rId3">
            <a:alphaModFix/>
          </a:blip>
          <a:srcRect b="23786"/>
          <a:stretch/>
        </p:blipFill>
        <p:spPr>
          <a:xfrm>
            <a:off x="4914888" y="979973"/>
            <a:ext cx="1775772" cy="31839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35"/>
          <p:cNvSpPr txBox="1">
            <a:spLocks noGrp="1"/>
          </p:cNvSpPr>
          <p:nvPr>
            <p:ph type="body" idx="4294967295"/>
          </p:nvPr>
        </p:nvSpPr>
        <p:spPr>
          <a:xfrm>
            <a:off x="701749" y="411175"/>
            <a:ext cx="3362401" cy="43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02BDC7"/>
                </a:solidFill>
                <a:latin typeface="Roboto Slab Regular"/>
                <a:ea typeface="Roboto Slab Regular"/>
                <a:cs typeface="B Nazanin" panose="00000700000000000000" pitchFamily="2" charset="-78"/>
                <a:sym typeface="Roboto Slab Regular"/>
              </a:rPr>
              <a:t>پروژه تبلت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fa-IR" sz="1800" dirty="0">
              <a:solidFill>
                <a:srgbClr val="02BDC7"/>
              </a:solidFill>
              <a:latin typeface="Roboto Slab Regular"/>
              <a:ea typeface="Roboto Slab Regular"/>
              <a:cs typeface="B Nazanin" panose="00000700000000000000" pitchFamily="2" charset="-78"/>
              <a:sym typeface="Roboto Slab Regular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591" name="Google Shape;591;p35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92" name="Google Shape;592;p35"/>
          <p:cNvGrpSpPr/>
          <p:nvPr/>
        </p:nvGrpSpPr>
        <p:grpSpPr>
          <a:xfrm>
            <a:off x="4553921" y="671466"/>
            <a:ext cx="2469899" cy="3811191"/>
            <a:chOff x="2112475" y="238125"/>
            <a:chExt cx="3395050" cy="5238750"/>
          </a:xfrm>
        </p:grpSpPr>
        <p:sp>
          <p:nvSpPr>
            <p:cNvPr id="593" name="Google Shape;593;p35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597" name="Google Shape;597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15006" y="1008823"/>
            <a:ext cx="2344909" cy="31265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18"/>
          <p:cNvSpPr txBox="1">
            <a:spLocks noGrp="1"/>
          </p:cNvSpPr>
          <p:nvPr>
            <p:ph type="ctrTitle"/>
          </p:nvPr>
        </p:nvSpPr>
        <p:spPr>
          <a:xfrm>
            <a:off x="2886100" y="1647348"/>
            <a:ext cx="3371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4A5C65"/>
                </a:solidFill>
                <a:cs typeface="B Nazanin" panose="00000700000000000000" pitchFamily="2" charset="-78"/>
              </a:rPr>
              <a:t>1.</a:t>
            </a:r>
            <a:endParaRPr dirty="0">
              <a:solidFill>
                <a:srgbClr val="4A5C65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2" name="Google Shape;412;p18"/>
          <p:cNvSpPr txBox="1">
            <a:spLocks noGrp="1"/>
          </p:cNvSpPr>
          <p:nvPr>
            <p:ph type="subTitle" idx="1"/>
          </p:nvPr>
        </p:nvSpPr>
        <p:spPr>
          <a:xfrm>
            <a:off x="2886100" y="2916252"/>
            <a:ext cx="33717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36"/>
          <p:cNvSpPr txBox="1">
            <a:spLocks noGrp="1"/>
          </p:cNvSpPr>
          <p:nvPr>
            <p:ph type="body" idx="4294967295"/>
          </p:nvPr>
        </p:nvSpPr>
        <p:spPr>
          <a:xfrm>
            <a:off x="477316" y="411175"/>
            <a:ext cx="3129634" cy="43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02BDC7"/>
                </a:solidFill>
                <a:latin typeface="Roboto Slab Regular"/>
                <a:ea typeface="Roboto Slab Regular"/>
                <a:cs typeface="B Nazanin" panose="00000700000000000000" pitchFamily="2" charset="-78"/>
                <a:sym typeface="Roboto Slab Regular"/>
              </a:rPr>
              <a:t>پروژه دسکتاپ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fa-IR" sz="1800" dirty="0">
              <a:solidFill>
                <a:srgbClr val="02BDC7"/>
              </a:solidFill>
              <a:latin typeface="Roboto Slab Regular"/>
              <a:ea typeface="Roboto Slab Regular"/>
              <a:cs typeface="B Nazanin" panose="00000700000000000000" pitchFamily="2" charset="-78"/>
              <a:sym typeface="Roboto Slab Regular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603" name="Google Shape;603;p36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04" name="Google Shape;604;p36"/>
          <p:cNvGrpSpPr/>
          <p:nvPr/>
        </p:nvGrpSpPr>
        <p:grpSpPr>
          <a:xfrm>
            <a:off x="3703349" y="1241129"/>
            <a:ext cx="4542205" cy="2661224"/>
            <a:chOff x="1177450" y="241631"/>
            <a:chExt cx="6173152" cy="3616776"/>
          </a:xfrm>
        </p:grpSpPr>
        <p:sp>
          <p:nvSpPr>
            <p:cNvPr id="605" name="Google Shape;605;p36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6" name="Google Shape;606;p36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7" name="Google Shape;607;p36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8" name="Google Shape;608;p36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609" name="Google Shape;609;p36"/>
          <p:cNvPicPr preferRelativeResize="0"/>
          <p:nvPr/>
        </p:nvPicPr>
        <p:blipFill rotWithShape="1">
          <a:blip r:embed="rId3">
            <a:alphaModFix/>
          </a:blip>
          <a:srcRect b="6620"/>
          <a:stretch/>
        </p:blipFill>
        <p:spPr>
          <a:xfrm>
            <a:off x="4210525" y="1387850"/>
            <a:ext cx="3530550" cy="2242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37"/>
          <p:cNvSpPr txBox="1">
            <a:spLocks noGrp="1"/>
          </p:cNvSpPr>
          <p:nvPr>
            <p:ph type="ctrTitle" idx="4294967295"/>
          </p:nvPr>
        </p:nvSpPr>
        <p:spPr>
          <a:xfrm>
            <a:off x="505047" y="2155736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با تشکر از شما دوستان عزیز ...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616" name="Google Shape;616;p37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38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2" name="Google Shape;622;p38"/>
          <p:cNvSpPr txBox="1">
            <a:spLocks noGrp="1"/>
          </p:cNvSpPr>
          <p:nvPr>
            <p:ph type="body" idx="1"/>
          </p:nvPr>
        </p:nvSpPr>
        <p:spPr>
          <a:xfrm>
            <a:off x="2901875" y="1033400"/>
            <a:ext cx="5292300" cy="32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fa-IR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الگوی ارائه توسط </a:t>
            </a:r>
            <a:r>
              <a:rPr lang="en-US" sz="2400" dirty="0" err="1">
                <a:solidFill>
                  <a:schemeClr val="accent1"/>
                </a:solidFill>
                <a:cs typeface="B Nazanin" panose="00000700000000000000" pitchFamily="2" charset="-78"/>
              </a:rPr>
              <a:t>SlidesCarnival</a:t>
            </a:r>
            <a:endParaRPr lang="fa-IR"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solidFill>
                  <a:schemeClr val="accent1"/>
                </a:solidFill>
                <a:cs typeface="B Nazanin" panose="00000700000000000000" pitchFamily="2" charset="-78"/>
              </a:rPr>
              <a:t>Unsplash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23" name="Google Shape;623;p38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" name="Google Shape;628;p39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9" name="Google Shape;629;p39"/>
          <p:cNvSpPr txBox="1">
            <a:spLocks noGrp="1"/>
          </p:cNvSpPr>
          <p:nvPr>
            <p:ph type="body" idx="1"/>
          </p:nvPr>
        </p:nvSpPr>
        <p:spPr>
          <a:xfrm>
            <a:off x="2901875" y="1033400"/>
            <a:ext cx="5292300" cy="32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این ارائه از تایپوگرافی ها و رنگ های زیر استفاده می کند: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1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عنوان: </a:t>
            </a:r>
            <a:r>
              <a:rPr lang="en-US" sz="1400" dirty="0">
                <a:cs typeface="B Nazanin" panose="00000700000000000000" pitchFamily="2" charset="-78"/>
              </a:rPr>
              <a:t>Roboto Slab Light</a:t>
            </a:r>
            <a:endParaRPr lang="fa-IR" sz="1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کپی بدنه: لاتو لایت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فونت ها را در این صفحات دانلود کنید: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400" u="sng" dirty="0">
              <a:solidFill>
                <a:srgbClr val="02BDC7"/>
              </a:solidFill>
              <a:cs typeface="B Nazanin" panose="00000700000000000000" pitchFamily="2" charset="-78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 dirty="0">
                <a:solidFill>
                  <a:srgbClr val="02BDC7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http://www.latofonts.com/lato-free-fonts/</a:t>
            </a:r>
            <a:endParaRPr sz="1400" dirty="0">
              <a:solidFill>
                <a:srgbClr val="02BDC7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 dirty="0">
                <a:solidFill>
                  <a:srgbClr val="02BDC7"/>
                </a:solid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https://www.fontsquirrel.com/fonts/roboto-slab</a:t>
            </a:r>
            <a:endParaRPr sz="1400" dirty="0">
              <a:solidFill>
                <a:srgbClr val="02BDC7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>
                <a:cs typeface="B Nazanin" panose="00000700000000000000" pitchFamily="2" charset="-78"/>
              </a:rPr>
              <a:t>Aqua </a:t>
            </a:r>
            <a:r>
              <a:rPr lang="en" sz="1400" b="1" dirty="0">
                <a:solidFill>
                  <a:srgbClr val="02BDC7"/>
                </a:solidFill>
                <a:cs typeface="B Nazanin" panose="00000700000000000000" pitchFamily="2" charset="-78"/>
              </a:rPr>
              <a:t>#02bdc7</a:t>
            </a:r>
            <a:r>
              <a:rPr lang="en" sz="1400" dirty="0">
                <a:cs typeface="B Nazanin" panose="00000700000000000000" pitchFamily="2" charset="-78"/>
              </a:rPr>
              <a:t> · Yellow </a:t>
            </a:r>
            <a:r>
              <a:rPr lang="en" sz="1400" b="1" dirty="0">
                <a:solidFill>
                  <a:srgbClr val="FFB600"/>
                </a:solidFill>
                <a:cs typeface="B Nazanin" panose="00000700000000000000" pitchFamily="2" charset="-78"/>
              </a:rPr>
              <a:t>#ffb600</a:t>
            </a:r>
            <a:r>
              <a:rPr lang="en" sz="1400" dirty="0">
                <a:cs typeface="B Nazanin" panose="00000700000000000000" pitchFamily="2" charset="-78"/>
              </a:rPr>
              <a:t> · Magenta </a:t>
            </a:r>
            <a:r>
              <a:rPr lang="en" sz="1400" b="1" dirty="0">
                <a:solidFill>
                  <a:srgbClr val="FC4067"/>
                </a:solidFill>
                <a:cs typeface="B Nazanin" panose="00000700000000000000" pitchFamily="2" charset="-78"/>
              </a:rPr>
              <a:t>#fc4067</a:t>
            </a:r>
            <a:endParaRPr sz="1400" b="1" dirty="0">
              <a:solidFill>
                <a:srgbClr val="FC4067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1" dirty="0">
              <a:solidFill>
                <a:srgbClr val="02BDC7"/>
              </a:solidFill>
              <a:cs typeface="B Nazanin" panose="00000700000000000000" pitchFamily="2" charset="-78"/>
            </a:endParaRPr>
          </a:p>
        </p:txBody>
      </p:sp>
      <p:sp>
        <p:nvSpPr>
          <p:cNvPr id="630" name="Google Shape;630;p39"/>
          <p:cNvSpPr txBox="1"/>
          <p:nvPr/>
        </p:nvSpPr>
        <p:spPr>
          <a:xfrm>
            <a:off x="2901975" y="3757025"/>
            <a:ext cx="44919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2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PowerPoint® </a:t>
            </a:r>
            <a:r>
              <a:rPr lang="fa-IR" sz="12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دارید، فقط به عنوان راهنمای طراحی به شما خدمت می کند.</a:t>
            </a:r>
            <a:endParaRPr sz="12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i="1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631" name="Google Shape;631;p39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p40"/>
          <p:cNvSpPr txBox="1">
            <a:spLocks noGrp="1"/>
          </p:cNvSpPr>
          <p:nvPr>
            <p:ph type="ctrTitle"/>
          </p:nvPr>
        </p:nvSpPr>
        <p:spPr>
          <a:xfrm>
            <a:off x="2886100" y="1888150"/>
            <a:ext cx="3371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2. منابع اضافی</a:t>
            </a:r>
            <a:b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endParaRPr dirty="0">
              <a:cs typeface="B Nazanin" panose="00000700000000000000" pitchFamily="2" charset="-78"/>
            </a:endParaRPr>
          </a:p>
        </p:txBody>
      </p:sp>
      <p:sp>
        <p:nvSpPr>
          <p:cNvPr id="637" name="Google Shape;637;p40"/>
          <p:cNvSpPr txBox="1">
            <a:spLocks noGrp="1"/>
          </p:cNvSpPr>
          <p:nvPr>
            <p:ph type="subTitle" idx="1"/>
          </p:nvPr>
        </p:nvSpPr>
        <p:spPr>
          <a:xfrm>
            <a:off x="2886100" y="2916252"/>
            <a:ext cx="33717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41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3" name="Google Shape;643;p4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644" name="Google Shape;644;p41"/>
          <p:cNvSpPr/>
          <p:nvPr/>
        </p:nvSpPr>
        <p:spPr>
          <a:xfrm>
            <a:off x="7576536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DEC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45" name="Google Shape;645;p41"/>
          <p:cNvSpPr/>
          <p:nvPr/>
        </p:nvSpPr>
        <p:spPr>
          <a:xfrm>
            <a:off x="7079807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NOV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46" name="Google Shape;646;p41"/>
          <p:cNvSpPr/>
          <p:nvPr/>
        </p:nvSpPr>
        <p:spPr>
          <a:xfrm>
            <a:off x="6583077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OCT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47" name="Google Shape;647;p41"/>
          <p:cNvSpPr/>
          <p:nvPr/>
        </p:nvSpPr>
        <p:spPr>
          <a:xfrm>
            <a:off x="6086347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SEP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48" name="Google Shape;648;p41"/>
          <p:cNvSpPr/>
          <p:nvPr/>
        </p:nvSpPr>
        <p:spPr>
          <a:xfrm>
            <a:off x="5589618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AUG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49" name="Google Shape;649;p41"/>
          <p:cNvSpPr/>
          <p:nvPr/>
        </p:nvSpPr>
        <p:spPr>
          <a:xfrm>
            <a:off x="5092888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JUL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0" name="Google Shape;650;p41"/>
          <p:cNvSpPr/>
          <p:nvPr/>
        </p:nvSpPr>
        <p:spPr>
          <a:xfrm>
            <a:off x="4596158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JUN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1" name="Google Shape;651;p41"/>
          <p:cNvSpPr/>
          <p:nvPr/>
        </p:nvSpPr>
        <p:spPr>
          <a:xfrm>
            <a:off x="4099429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MAY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2" name="Google Shape;652;p41"/>
          <p:cNvSpPr/>
          <p:nvPr/>
        </p:nvSpPr>
        <p:spPr>
          <a:xfrm>
            <a:off x="3602699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APR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3" name="Google Shape;653;p41"/>
          <p:cNvSpPr/>
          <p:nvPr/>
        </p:nvSpPr>
        <p:spPr>
          <a:xfrm>
            <a:off x="3105969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MAR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4" name="Google Shape;654;p41"/>
          <p:cNvSpPr/>
          <p:nvPr/>
        </p:nvSpPr>
        <p:spPr>
          <a:xfrm>
            <a:off x="2609240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FEB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5" name="Google Shape;655;p41"/>
          <p:cNvSpPr/>
          <p:nvPr/>
        </p:nvSpPr>
        <p:spPr>
          <a:xfrm>
            <a:off x="2112510" y="2527350"/>
            <a:ext cx="6192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JAN</a:t>
            </a:r>
            <a:endParaRPr sz="100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656" name="Google Shape;656;p41"/>
          <p:cNvSpPr/>
          <p:nvPr/>
        </p:nvSpPr>
        <p:spPr>
          <a:xfrm>
            <a:off x="0" y="2527350"/>
            <a:ext cx="2235300" cy="393600"/>
          </a:xfrm>
          <a:prstGeom prst="homePlate">
            <a:avLst>
              <a:gd name="adj" fmla="val 32030"/>
            </a:avLst>
          </a:prstGeom>
          <a:solidFill>
            <a:schemeClr val="l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657" name="Google Shape;657;p41"/>
          <p:cNvCxnSpPr/>
          <p:nvPr/>
        </p:nvCxnSpPr>
        <p:spPr>
          <a:xfrm rot="10800000">
            <a:off x="2334233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58" name="Google Shape;658;p41"/>
          <p:cNvSpPr txBox="1"/>
          <p:nvPr/>
        </p:nvSpPr>
        <p:spPr>
          <a:xfrm>
            <a:off x="2303363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59" name="Google Shape;659;p41"/>
          <p:cNvCxnSpPr/>
          <p:nvPr/>
        </p:nvCxnSpPr>
        <p:spPr>
          <a:xfrm rot="10800000">
            <a:off x="3328496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60" name="Google Shape;660;p41"/>
          <p:cNvSpPr txBox="1"/>
          <p:nvPr/>
        </p:nvSpPr>
        <p:spPr>
          <a:xfrm>
            <a:off x="3298759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61" name="Google Shape;661;p41"/>
          <p:cNvCxnSpPr/>
          <p:nvPr/>
        </p:nvCxnSpPr>
        <p:spPr>
          <a:xfrm rot="10800000">
            <a:off x="4322758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62" name="Google Shape;662;p41"/>
          <p:cNvSpPr txBox="1"/>
          <p:nvPr/>
        </p:nvSpPr>
        <p:spPr>
          <a:xfrm>
            <a:off x="4294155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63" name="Google Shape;663;p41"/>
          <p:cNvCxnSpPr/>
          <p:nvPr/>
        </p:nvCxnSpPr>
        <p:spPr>
          <a:xfrm rot="10800000">
            <a:off x="5317020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64" name="Google Shape;664;p41"/>
          <p:cNvSpPr txBox="1"/>
          <p:nvPr/>
        </p:nvSpPr>
        <p:spPr>
          <a:xfrm>
            <a:off x="5289551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65" name="Google Shape;665;p41"/>
          <p:cNvCxnSpPr/>
          <p:nvPr/>
        </p:nvCxnSpPr>
        <p:spPr>
          <a:xfrm rot="10800000">
            <a:off x="6311282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66" name="Google Shape;666;p41"/>
          <p:cNvSpPr txBox="1"/>
          <p:nvPr/>
        </p:nvSpPr>
        <p:spPr>
          <a:xfrm>
            <a:off x="6284947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67" name="Google Shape;667;p41"/>
          <p:cNvCxnSpPr/>
          <p:nvPr/>
        </p:nvCxnSpPr>
        <p:spPr>
          <a:xfrm rot="10800000">
            <a:off x="7305544" y="2053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68" name="Google Shape;668;p41"/>
          <p:cNvSpPr txBox="1"/>
          <p:nvPr/>
        </p:nvSpPr>
        <p:spPr>
          <a:xfrm>
            <a:off x="7280344" y="149860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69" name="Google Shape;669;p41"/>
          <p:cNvCxnSpPr/>
          <p:nvPr/>
        </p:nvCxnSpPr>
        <p:spPr>
          <a:xfrm rot="10800000">
            <a:off x="2839000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70" name="Google Shape;670;p41"/>
          <p:cNvSpPr txBox="1"/>
          <p:nvPr/>
        </p:nvSpPr>
        <p:spPr>
          <a:xfrm>
            <a:off x="2786219" y="341955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71" name="Google Shape;671;p41"/>
          <p:cNvCxnSpPr/>
          <p:nvPr/>
        </p:nvCxnSpPr>
        <p:spPr>
          <a:xfrm rot="10800000">
            <a:off x="3833262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72" name="Google Shape;672;p41"/>
          <p:cNvSpPr txBox="1"/>
          <p:nvPr/>
        </p:nvSpPr>
        <p:spPr>
          <a:xfrm>
            <a:off x="3787375" y="341955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73" name="Google Shape;673;p41"/>
          <p:cNvCxnSpPr/>
          <p:nvPr/>
        </p:nvCxnSpPr>
        <p:spPr>
          <a:xfrm rot="10800000">
            <a:off x="4827524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74" name="Google Shape;674;p41"/>
          <p:cNvSpPr txBox="1"/>
          <p:nvPr/>
        </p:nvSpPr>
        <p:spPr>
          <a:xfrm>
            <a:off x="4788531" y="341955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75" name="Google Shape;675;p41"/>
          <p:cNvCxnSpPr/>
          <p:nvPr/>
        </p:nvCxnSpPr>
        <p:spPr>
          <a:xfrm rot="10800000">
            <a:off x="5821787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76" name="Google Shape;676;p41"/>
          <p:cNvSpPr txBox="1"/>
          <p:nvPr/>
        </p:nvSpPr>
        <p:spPr>
          <a:xfrm>
            <a:off x="5789687" y="341955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77" name="Google Shape;677;p41"/>
          <p:cNvCxnSpPr/>
          <p:nvPr/>
        </p:nvCxnSpPr>
        <p:spPr>
          <a:xfrm rot="10800000">
            <a:off x="6816049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78" name="Google Shape;678;p41"/>
          <p:cNvSpPr txBox="1"/>
          <p:nvPr/>
        </p:nvSpPr>
        <p:spPr>
          <a:xfrm>
            <a:off x="6790843" y="3419550"/>
            <a:ext cx="9402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679" name="Google Shape;679;p41"/>
          <p:cNvCxnSpPr/>
          <p:nvPr/>
        </p:nvCxnSpPr>
        <p:spPr>
          <a:xfrm rot="10800000">
            <a:off x="7810311" y="2896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80" name="Google Shape;680;p41"/>
          <p:cNvSpPr txBox="1"/>
          <p:nvPr/>
        </p:nvSpPr>
        <p:spPr>
          <a:xfrm>
            <a:off x="7781874" y="3419550"/>
            <a:ext cx="778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42"/>
          <p:cNvSpPr txBox="1">
            <a:spLocks noGrp="1"/>
          </p:cNvSpPr>
          <p:nvPr>
            <p:ph type="title" idx="4294967295"/>
          </p:nvPr>
        </p:nvSpPr>
        <p:spPr>
          <a:xfrm>
            <a:off x="1379850" y="418075"/>
            <a:ext cx="7354800" cy="6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86" name="Google Shape;686;p42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rgbClr val="FFFFFF"/>
                </a:solidFill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687" name="Google Shape;687;p42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688" name="Google Shape;688;p42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689" name="Google Shape;689;p42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690" name="Google Shape;690;p42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691" name="Google Shape;691;p42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1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grpSp>
        <p:nvGrpSpPr>
          <p:cNvPr id="692" name="Google Shape;692;p42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693" name="Google Shape;693;p42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694" name="Google Shape;694;p42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3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grpSp>
        <p:nvGrpSpPr>
          <p:cNvPr id="695" name="Google Shape;695;p42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696" name="Google Shape;696;p42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697" name="Google Shape;697;p42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5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grpSp>
        <p:nvGrpSpPr>
          <p:cNvPr id="698" name="Google Shape;698;p42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699" name="Google Shape;699;p42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00" name="Google Shape;700;p42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6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grpSp>
        <p:nvGrpSpPr>
          <p:cNvPr id="701" name="Google Shape;701;p42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702" name="Google Shape;702;p42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03" name="Google Shape;703;p42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4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grpSp>
        <p:nvGrpSpPr>
          <p:cNvPr id="704" name="Google Shape;704;p42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705" name="Google Shape;705;p42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06" name="Google Shape;706;p42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2</a:t>
              </a:r>
              <a:endParaRPr sz="6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sp>
        <p:nvSpPr>
          <p:cNvPr id="707" name="Google Shape;707;p42"/>
          <p:cNvSpPr txBox="1"/>
          <p:nvPr/>
        </p:nvSpPr>
        <p:spPr>
          <a:xfrm>
            <a:off x="1379850" y="1156100"/>
            <a:ext cx="1444814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08" name="Google Shape;708;p42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09" name="Google Shape;709;p42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10" name="Google Shape;710;p42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11" name="Google Shape;711;p42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12" name="Google Shape;712;p42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43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8" name="Google Shape;718;p43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27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719" name="Google Shape;719;p43"/>
          <p:cNvGraphicFramePr/>
          <p:nvPr>
            <p:extLst>
              <p:ext uri="{D42A27DB-BD31-4B8C-83A1-F6EECF244321}">
                <p14:modId xmlns:p14="http://schemas.microsoft.com/office/powerpoint/2010/main" val="874906232"/>
              </p:ext>
            </p:extLst>
          </p:nvPr>
        </p:nvGraphicFramePr>
        <p:xfrm>
          <a:off x="2362125" y="984056"/>
          <a:ext cx="6329025" cy="3197750"/>
        </p:xfrm>
        <a:graphic>
          <a:graphicData uri="http://schemas.openxmlformats.org/drawingml/2006/table">
            <a:tbl>
              <a:tblPr>
                <a:noFill/>
                <a:tableStyleId>{5E225D28-81A1-47F6-B832-14334138A573}</a:tableStyleId>
              </a:tblPr>
              <a:tblGrid>
                <a:gridCol w="969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97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1</a:t>
                      </a:r>
                      <a:endParaRPr sz="800" b="1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2</a:t>
                      </a:r>
                      <a:endParaRPr sz="800" b="1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4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1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2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3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4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 5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 6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 7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 8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Google Shape;724;p44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725" name="Google Shape;725;p44"/>
          <p:cNvSpPr/>
          <p:nvPr/>
        </p:nvSpPr>
        <p:spPr>
          <a:xfrm>
            <a:off x="926250" y="1612375"/>
            <a:ext cx="3579900" cy="1348500"/>
          </a:xfrm>
          <a:prstGeom prst="rect">
            <a:avLst/>
          </a:prstGeom>
          <a:solidFill>
            <a:srgbClr val="EDF3F7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نقاط قوت</a:t>
            </a: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lang="en-US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26" name="Google Shape;726;p44"/>
          <p:cNvSpPr/>
          <p:nvPr/>
        </p:nvSpPr>
        <p:spPr>
          <a:xfrm>
            <a:off x="4654115" y="1612375"/>
            <a:ext cx="3579900" cy="1348500"/>
          </a:xfrm>
          <a:prstGeom prst="rect">
            <a:avLst/>
          </a:prstGeom>
          <a:solidFill>
            <a:srgbClr val="EDF3F7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نقاط ضعف</a:t>
            </a:r>
            <a:endParaRPr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  <a:endParaRPr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27" name="Google Shape;727;p44"/>
          <p:cNvSpPr/>
          <p:nvPr/>
        </p:nvSpPr>
        <p:spPr>
          <a:xfrm>
            <a:off x="926250" y="3108943"/>
            <a:ext cx="3579900" cy="1348500"/>
          </a:xfrm>
          <a:prstGeom prst="rect">
            <a:avLst/>
          </a:prstGeom>
          <a:solidFill>
            <a:srgbClr val="EDF3F7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فرصت ها</a:t>
            </a:r>
            <a:endParaRPr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28" name="Google Shape;728;p44"/>
          <p:cNvSpPr/>
          <p:nvPr/>
        </p:nvSpPr>
        <p:spPr>
          <a:xfrm>
            <a:off x="4654115" y="3108943"/>
            <a:ext cx="3579900" cy="1348500"/>
          </a:xfrm>
          <a:prstGeom prst="rect">
            <a:avLst/>
          </a:prstGeom>
          <a:solidFill>
            <a:srgbClr val="EDF3F7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پاورپوینت معماری قابل ویرایش می باشد</a:t>
            </a: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تهدیدها</a:t>
            </a:r>
            <a:endParaRPr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29" name="Google Shape;729;p44"/>
          <p:cNvSpPr/>
          <p:nvPr/>
        </p:nvSpPr>
        <p:spPr>
          <a:xfrm>
            <a:off x="3478429" y="1931509"/>
            <a:ext cx="2057100" cy="205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0" name="Google Shape;730;p44"/>
          <p:cNvSpPr/>
          <p:nvPr/>
        </p:nvSpPr>
        <p:spPr>
          <a:xfrm rot="5400000">
            <a:off x="3626707" y="1932325"/>
            <a:ext cx="2057100" cy="205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1" name="Google Shape;731;p44"/>
          <p:cNvSpPr/>
          <p:nvPr/>
        </p:nvSpPr>
        <p:spPr>
          <a:xfrm rot="10800000">
            <a:off x="3626707" y="2080934"/>
            <a:ext cx="2057100" cy="205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2" name="Google Shape;732;p44"/>
          <p:cNvSpPr/>
          <p:nvPr/>
        </p:nvSpPr>
        <p:spPr>
          <a:xfrm rot="-5400000">
            <a:off x="3478429" y="2080934"/>
            <a:ext cx="2057100" cy="205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3" name="Google Shape;733;p44"/>
          <p:cNvSpPr/>
          <p:nvPr/>
        </p:nvSpPr>
        <p:spPr>
          <a:xfrm>
            <a:off x="3952018" y="2360597"/>
            <a:ext cx="280157" cy="38421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Roboto Slab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734" name="Google Shape;734;p44"/>
          <p:cNvSpPr/>
          <p:nvPr/>
        </p:nvSpPr>
        <p:spPr>
          <a:xfrm>
            <a:off x="4816365" y="2367167"/>
            <a:ext cx="547699" cy="3737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Roboto Slab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735" name="Google Shape;735;p44"/>
          <p:cNvSpPr/>
          <p:nvPr/>
        </p:nvSpPr>
        <p:spPr>
          <a:xfrm>
            <a:off x="3922583" y="3302175"/>
            <a:ext cx="339027" cy="38421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Roboto Slab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736" name="Google Shape;736;p44"/>
          <p:cNvSpPr/>
          <p:nvPr/>
        </p:nvSpPr>
        <p:spPr>
          <a:xfrm>
            <a:off x="4913604" y="3308744"/>
            <a:ext cx="333245" cy="3737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Roboto Slab"/>
                <a:cs typeface="B Nazanin" panose="00000700000000000000" pitchFamily="2" charset="-78"/>
              </a:rPr>
              <a:t>T</a:t>
            </a:r>
          </a:p>
        </p:txBody>
      </p:sp>
      <p:sp>
        <p:nvSpPr>
          <p:cNvPr id="737" name="Google Shape;737;p44"/>
          <p:cNvSpPr txBox="1">
            <a:spLocks noGrp="1"/>
          </p:cNvSpPr>
          <p:nvPr>
            <p:ph type="title" idx="4294967295"/>
          </p:nvPr>
        </p:nvSpPr>
        <p:spPr>
          <a:xfrm>
            <a:off x="1379850" y="418075"/>
            <a:ext cx="7354800" cy="6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solidFill>
                  <a:schemeClr val="dk1"/>
                </a:solidFill>
                <a:cs typeface="B Nazanin" panose="00000700000000000000" pitchFamily="2" charset="-78"/>
              </a:rPr>
              <a:t>SWOT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45"/>
          <p:cNvSpPr txBox="1">
            <a:spLocks noGrp="1"/>
          </p:cNvSpPr>
          <p:nvPr>
            <p:ph type="title" idx="4294967295"/>
          </p:nvPr>
        </p:nvSpPr>
        <p:spPr>
          <a:xfrm>
            <a:off x="262200" y="0"/>
            <a:ext cx="8619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cs typeface="B Nazanin" panose="00000700000000000000" pitchFamily="2" charset="-78"/>
              </a:rPr>
              <a:t>Business Model Canvas</a:t>
            </a:r>
            <a:endParaRPr sz="12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743" name="Google Shape;743;p45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744" name="Google Shape;744;p45"/>
          <p:cNvSpPr txBox="1"/>
          <p:nvPr/>
        </p:nvSpPr>
        <p:spPr>
          <a:xfrm>
            <a:off x="1986120" y="398080"/>
            <a:ext cx="17238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فعالیت های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45" name="Google Shape;745;p45"/>
          <p:cNvSpPr txBox="1"/>
          <p:nvPr/>
        </p:nvSpPr>
        <p:spPr>
          <a:xfrm>
            <a:off x="1986120" y="1992749"/>
            <a:ext cx="17238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منابع مهم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46" name="Google Shape;746;p45"/>
          <p:cNvSpPr txBox="1"/>
          <p:nvPr/>
        </p:nvSpPr>
        <p:spPr>
          <a:xfrm>
            <a:off x="3710040" y="398080"/>
            <a:ext cx="17238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ارزش پیشنهادی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47" name="Google Shape;747;p45"/>
          <p:cNvSpPr txBox="1"/>
          <p:nvPr/>
        </p:nvSpPr>
        <p:spPr>
          <a:xfrm>
            <a:off x="5433959" y="398080"/>
            <a:ext cx="17238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ارتباط با مشتری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48" name="Google Shape;748;p45"/>
          <p:cNvSpPr txBox="1"/>
          <p:nvPr/>
        </p:nvSpPr>
        <p:spPr>
          <a:xfrm>
            <a:off x="5433959" y="1992749"/>
            <a:ext cx="1723800" cy="1594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کانال ها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l" rtl="0">
              <a:spcBef>
                <a:spcPts val="400"/>
              </a:spcBef>
              <a:spcAft>
                <a:spcPts val="40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49" name="Google Shape;749;p45"/>
          <p:cNvSpPr txBox="1"/>
          <p:nvPr/>
        </p:nvSpPr>
        <p:spPr>
          <a:xfrm>
            <a:off x="7157879" y="398080"/>
            <a:ext cx="17238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قسمت مشتریان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50" name="Google Shape;750;p45"/>
          <p:cNvSpPr txBox="1"/>
          <p:nvPr/>
        </p:nvSpPr>
        <p:spPr>
          <a:xfrm>
            <a:off x="262200" y="398080"/>
            <a:ext cx="1723800" cy="318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شرکای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51" name="Google Shape;751;p45"/>
          <p:cNvSpPr txBox="1"/>
          <p:nvPr/>
        </p:nvSpPr>
        <p:spPr>
          <a:xfrm>
            <a:off x="262200" y="3587418"/>
            <a:ext cx="4309800" cy="1235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ساختار هزینه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52" name="Google Shape;752;p45"/>
          <p:cNvSpPr txBox="1"/>
          <p:nvPr/>
        </p:nvSpPr>
        <p:spPr>
          <a:xfrm>
            <a:off x="4571999" y="3587418"/>
            <a:ext cx="4309800" cy="1235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جریان های درآمد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lang="en-US" sz="900" b="1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sp>
        <p:nvSpPr>
          <p:cNvPr id="753" name="Google Shape;753;p45"/>
          <p:cNvSpPr/>
          <p:nvPr/>
        </p:nvSpPr>
        <p:spPr>
          <a:xfrm>
            <a:off x="4279392" y="3663456"/>
            <a:ext cx="216410" cy="215154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4" name="Google Shape;754;p45"/>
          <p:cNvSpPr/>
          <p:nvPr/>
        </p:nvSpPr>
        <p:spPr>
          <a:xfrm>
            <a:off x="6865890" y="474356"/>
            <a:ext cx="215789" cy="193705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5" name="Google Shape;755;p45"/>
          <p:cNvSpPr/>
          <p:nvPr/>
        </p:nvSpPr>
        <p:spPr>
          <a:xfrm>
            <a:off x="1702233" y="474351"/>
            <a:ext cx="207590" cy="207590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6" name="Google Shape;756;p45"/>
          <p:cNvSpPr/>
          <p:nvPr/>
        </p:nvSpPr>
        <p:spPr>
          <a:xfrm>
            <a:off x="8608121" y="474278"/>
            <a:ext cx="197487" cy="208211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57" name="Google Shape;757;p45"/>
          <p:cNvGrpSpPr/>
          <p:nvPr/>
        </p:nvGrpSpPr>
        <p:grpSpPr>
          <a:xfrm>
            <a:off x="8577842" y="3663461"/>
            <a:ext cx="227770" cy="165313"/>
            <a:chOff x="4604550" y="3714775"/>
            <a:chExt cx="439625" cy="319075"/>
          </a:xfrm>
        </p:grpSpPr>
        <p:sp>
          <p:nvSpPr>
            <p:cNvPr id="758" name="Google Shape;758;p45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45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0" name="Google Shape;760;p45"/>
          <p:cNvGrpSpPr/>
          <p:nvPr/>
        </p:nvGrpSpPr>
        <p:grpSpPr>
          <a:xfrm>
            <a:off x="5169094" y="474272"/>
            <a:ext cx="188666" cy="240398"/>
            <a:chOff x="1959600" y="4980625"/>
            <a:chExt cx="364150" cy="464000"/>
          </a:xfrm>
        </p:grpSpPr>
        <p:sp>
          <p:nvSpPr>
            <p:cNvPr id="761" name="Google Shape;761;p45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45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5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45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5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5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45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" name="Google Shape;768;p45"/>
          <p:cNvGrpSpPr/>
          <p:nvPr/>
        </p:nvGrpSpPr>
        <p:grpSpPr>
          <a:xfrm>
            <a:off x="6802664" y="2068786"/>
            <a:ext cx="278880" cy="267521"/>
            <a:chOff x="5233525" y="4954450"/>
            <a:chExt cx="538275" cy="516350"/>
          </a:xfrm>
        </p:grpSpPr>
        <p:sp>
          <p:nvSpPr>
            <p:cNvPr id="769" name="Google Shape;769;p45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5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5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5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5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5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45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45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5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5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5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0" name="Google Shape;780;p45"/>
          <p:cNvGrpSpPr/>
          <p:nvPr/>
        </p:nvGrpSpPr>
        <p:grpSpPr>
          <a:xfrm>
            <a:off x="3358097" y="2068789"/>
            <a:ext cx="283932" cy="258066"/>
            <a:chOff x="4556450" y="4963575"/>
            <a:chExt cx="548025" cy="498100"/>
          </a:xfrm>
        </p:grpSpPr>
        <p:sp>
          <p:nvSpPr>
            <p:cNvPr id="781" name="Google Shape;781;p45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5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5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5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5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86" name="Google Shape;786;p45"/>
          <p:cNvSpPr/>
          <p:nvPr/>
        </p:nvSpPr>
        <p:spPr>
          <a:xfrm>
            <a:off x="3406103" y="474355"/>
            <a:ext cx="227743" cy="227797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19"/>
          <p:cNvSpPr txBox="1">
            <a:spLocks noGrp="1"/>
          </p:cNvSpPr>
          <p:nvPr>
            <p:ph type="body" idx="1"/>
          </p:nvPr>
        </p:nvSpPr>
        <p:spPr>
          <a:xfrm>
            <a:off x="1242150" y="1751850"/>
            <a:ext cx="66597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418" name="Google Shape;418;p19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46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2" name="Google Shape;792;p46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793" name="Google Shape;793;p46"/>
          <p:cNvGrpSpPr/>
          <p:nvPr/>
        </p:nvGrpSpPr>
        <p:grpSpPr>
          <a:xfrm>
            <a:off x="2523724" y="1354045"/>
            <a:ext cx="3141411" cy="2824253"/>
            <a:chOff x="3778727" y="4460423"/>
            <a:chExt cx="720160" cy="647438"/>
          </a:xfrm>
        </p:grpSpPr>
        <p:sp>
          <p:nvSpPr>
            <p:cNvPr id="794" name="Google Shape;794;p46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95" name="Google Shape;795;p46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96" name="Google Shape;796;p46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97" name="Google Shape;797;p46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98" name="Google Shape;798;p46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799" name="Google Shape;799;p46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  <p:sp>
          <p:nvSpPr>
            <p:cNvPr id="800" name="Google Shape;800;p46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endParaRPr>
            </a:p>
          </p:txBody>
        </p:sp>
      </p:grpSp>
      <p:cxnSp>
        <p:nvCxnSpPr>
          <p:cNvPr id="801" name="Google Shape;801;p46"/>
          <p:cNvCxnSpPr/>
          <p:nvPr/>
        </p:nvCxnSpPr>
        <p:spPr>
          <a:xfrm>
            <a:off x="5595697" y="1821411"/>
            <a:ext cx="9201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02" name="Google Shape;802;p46"/>
          <p:cNvSpPr txBox="1"/>
          <p:nvPr/>
        </p:nvSpPr>
        <p:spPr>
          <a:xfrm>
            <a:off x="6569501" y="1671625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803" name="Google Shape;803;p46"/>
          <p:cNvCxnSpPr/>
          <p:nvPr/>
        </p:nvCxnSpPr>
        <p:spPr>
          <a:xfrm>
            <a:off x="5460161" y="2240731"/>
            <a:ext cx="1055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04" name="Google Shape;804;p46"/>
          <p:cNvSpPr txBox="1"/>
          <p:nvPr/>
        </p:nvSpPr>
        <p:spPr>
          <a:xfrm>
            <a:off x="6569501" y="2090935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805" name="Google Shape;805;p46"/>
          <p:cNvCxnSpPr/>
          <p:nvPr/>
        </p:nvCxnSpPr>
        <p:spPr>
          <a:xfrm>
            <a:off x="5267555" y="2660052"/>
            <a:ext cx="12483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06" name="Google Shape;806;p46"/>
          <p:cNvSpPr txBox="1"/>
          <p:nvPr/>
        </p:nvSpPr>
        <p:spPr>
          <a:xfrm>
            <a:off x="6569501" y="2510246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807" name="Google Shape;807;p46"/>
          <p:cNvCxnSpPr/>
          <p:nvPr/>
        </p:nvCxnSpPr>
        <p:spPr>
          <a:xfrm>
            <a:off x="5103484" y="3079351"/>
            <a:ext cx="14124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08" name="Google Shape;808;p46"/>
          <p:cNvSpPr txBox="1"/>
          <p:nvPr/>
        </p:nvSpPr>
        <p:spPr>
          <a:xfrm>
            <a:off x="6569501" y="2929556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809" name="Google Shape;809;p46"/>
          <p:cNvCxnSpPr/>
          <p:nvPr/>
        </p:nvCxnSpPr>
        <p:spPr>
          <a:xfrm>
            <a:off x="4925135" y="3498672"/>
            <a:ext cx="15906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10" name="Google Shape;810;p46"/>
          <p:cNvSpPr txBox="1"/>
          <p:nvPr/>
        </p:nvSpPr>
        <p:spPr>
          <a:xfrm>
            <a:off x="6569501" y="3348866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cxnSp>
        <p:nvCxnSpPr>
          <p:cNvPr id="811" name="Google Shape;811;p46"/>
          <p:cNvCxnSpPr/>
          <p:nvPr/>
        </p:nvCxnSpPr>
        <p:spPr>
          <a:xfrm>
            <a:off x="4739668" y="3917972"/>
            <a:ext cx="17688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12" name="Google Shape;812;p46"/>
          <p:cNvSpPr txBox="1"/>
          <p:nvPr/>
        </p:nvSpPr>
        <p:spPr>
          <a:xfrm>
            <a:off x="6569501" y="3768176"/>
            <a:ext cx="1590600" cy="2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مطالب خود را درج کنید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47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8" name="Google Shape;818;p47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819" name="Google Shape;819;p47"/>
          <p:cNvPicPr preferRelativeResize="0"/>
          <p:nvPr/>
        </p:nvPicPr>
        <p:blipFill rotWithShape="1">
          <a:blip r:embed="rId3">
            <a:alphaModFix/>
          </a:blip>
          <a:srcRect l="19633" t="9820" b="9812"/>
          <a:stretch/>
        </p:blipFill>
        <p:spPr>
          <a:xfrm>
            <a:off x="1639525" y="1779625"/>
            <a:ext cx="1332000" cy="1332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820" name="Google Shape;820;p47"/>
          <p:cNvSpPr txBox="1"/>
          <p:nvPr/>
        </p:nvSpPr>
        <p:spPr>
          <a:xfrm>
            <a:off x="1644020" y="3227846"/>
            <a:ext cx="1332000" cy="6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Imani Jackson</a:t>
            </a:r>
            <a:br>
              <a:rPr lang="en">
                <a:latin typeface="Lato"/>
                <a:ea typeface="Lato"/>
                <a:cs typeface="B Nazanin" panose="00000700000000000000" pitchFamily="2" charset="-78"/>
                <a:sym typeface="Lato"/>
              </a:rPr>
            </a:br>
            <a:r>
              <a:rPr lang="en" sz="8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JOB TITLE</a:t>
            </a:r>
            <a:endParaRPr sz="8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Blue is the colour of the clear sky and the deep sea</a:t>
            </a: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pic>
        <p:nvPicPr>
          <p:cNvPr id="821" name="Google Shape;821;p4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10389" y="1779625"/>
            <a:ext cx="1332000" cy="1332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822" name="Google Shape;822;p47"/>
          <p:cNvSpPr txBox="1"/>
          <p:nvPr/>
        </p:nvSpPr>
        <p:spPr>
          <a:xfrm>
            <a:off x="3414884" y="3227846"/>
            <a:ext cx="1332000" cy="6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Marcos Galán</a:t>
            </a:r>
            <a:br>
              <a:rPr lang="en">
                <a:latin typeface="Lato"/>
                <a:ea typeface="Lato"/>
                <a:cs typeface="B Nazanin" panose="00000700000000000000" pitchFamily="2" charset="-78"/>
                <a:sym typeface="Lato"/>
              </a:rPr>
            </a:br>
            <a:r>
              <a:rPr lang="en" sz="8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JOB TITLE</a:t>
            </a:r>
            <a:endParaRPr sz="8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Blue is the colour of the clear sky and the deep sea</a:t>
            </a: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pic>
        <p:nvPicPr>
          <p:cNvPr id="823" name="Google Shape;823;p47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5181252" y="1779625"/>
            <a:ext cx="1332000" cy="1332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824" name="Google Shape;824;p47"/>
          <p:cNvSpPr txBox="1"/>
          <p:nvPr/>
        </p:nvSpPr>
        <p:spPr>
          <a:xfrm>
            <a:off x="5185747" y="3227846"/>
            <a:ext cx="1332000" cy="6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Ixchel Valdía</a:t>
            </a:r>
            <a:br>
              <a:rPr lang="en">
                <a:latin typeface="Lato"/>
                <a:ea typeface="Lato"/>
                <a:cs typeface="B Nazanin" panose="00000700000000000000" pitchFamily="2" charset="-78"/>
                <a:sym typeface="Lato"/>
              </a:rPr>
            </a:br>
            <a:r>
              <a:rPr lang="en" sz="8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JOB TITLE</a:t>
            </a:r>
            <a:endParaRPr sz="8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Blue is the colour of the clear sky and the deep sea</a:t>
            </a: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pic>
        <p:nvPicPr>
          <p:cNvPr id="825" name="Google Shape;825;p47"/>
          <p:cNvPicPr preferRelativeResize="0"/>
          <p:nvPr/>
        </p:nvPicPr>
        <p:blipFill rotWithShape="1">
          <a:blip r:embed="rId6">
            <a:alphaModFix/>
          </a:blip>
          <a:srcRect t="3926" b="29406"/>
          <a:stretch/>
        </p:blipFill>
        <p:spPr>
          <a:xfrm>
            <a:off x="6952116" y="1779625"/>
            <a:ext cx="1332000" cy="1332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826" name="Google Shape;826;p47"/>
          <p:cNvSpPr txBox="1"/>
          <p:nvPr/>
        </p:nvSpPr>
        <p:spPr>
          <a:xfrm>
            <a:off x="6956611" y="3227846"/>
            <a:ext cx="1332000" cy="6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Nils Årud</a:t>
            </a:r>
            <a:br>
              <a:rPr lang="en">
                <a:latin typeface="Lato"/>
                <a:ea typeface="Lato"/>
                <a:cs typeface="B Nazanin" panose="00000700000000000000" pitchFamily="2" charset="-78"/>
                <a:sym typeface="Lato"/>
              </a:rPr>
            </a:br>
            <a:r>
              <a:rPr lang="en" sz="8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JOB TITLE</a:t>
            </a:r>
            <a:endParaRPr sz="800">
              <a:solidFill>
                <a:schemeClr val="dk2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Blue is the colour of the clear sky and the deep sea</a:t>
            </a: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49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21" name="Google Shape;921;p49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32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922" name="Google Shape;922;p49"/>
          <p:cNvGraphicFramePr/>
          <p:nvPr>
            <p:extLst>
              <p:ext uri="{D42A27DB-BD31-4B8C-83A1-F6EECF244321}">
                <p14:modId xmlns:p14="http://schemas.microsoft.com/office/powerpoint/2010/main" val="1575928300"/>
              </p:ext>
            </p:extLst>
          </p:nvPr>
        </p:nvGraphicFramePr>
        <p:xfrm>
          <a:off x="2353425" y="1271600"/>
          <a:ext cx="6032475" cy="3295680"/>
        </p:xfrm>
        <a:graphic>
          <a:graphicData uri="http://schemas.openxmlformats.org/drawingml/2006/table">
            <a:tbl>
              <a:tblPr>
                <a:noFill/>
                <a:tableStyleId>{C029A7E8-3C45-47D5-81E7-23AC33BA362D}</a:tableStyleId>
              </a:tblPr>
              <a:tblGrid>
                <a:gridCol w="668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62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88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یکشنبه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دوشنبه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سهشنبه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چهار 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پنج 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جمعه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شنبه</a:t>
                      </a:r>
                      <a:endParaRPr sz="7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09:00 - 09:45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 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 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 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 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 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✔ </a:t>
                      </a:r>
                      <a:r>
                        <a:rPr lang="fa-IR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وقت آزاد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82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Task</a:t>
                      </a:r>
                      <a:endParaRPr sz="800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50"/>
          <p:cNvSpPr txBox="1"/>
          <p:nvPr/>
        </p:nvSpPr>
        <p:spPr>
          <a:xfrm>
            <a:off x="6248575" y="616875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این بدان معنی است که شما می توانید:</a:t>
            </a:r>
          </a:p>
          <a:p>
            <a:pPr marL="457200" indent="-285750" algn="r" rtl="1">
              <a:buClr>
                <a:srgbClr val="4A5C65"/>
              </a:buClr>
              <a:buSzPts val="900"/>
              <a:buFont typeface="Lato Light"/>
              <a:buChar char="●"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تغییر اندازه آنها را بدون از دست دادن کیفیت.</a:t>
            </a:r>
          </a:p>
          <a:p>
            <a:pPr marL="457200" indent="-285750" algn="r" rtl="1">
              <a:buClr>
                <a:srgbClr val="4A5C65"/>
              </a:buClr>
              <a:buSzPts val="900"/>
              <a:buFont typeface="Lato Light"/>
              <a:buChar char="●"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رنگ خط، عرض و سبک.</a:t>
            </a: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این خوب نیست؟ :)</a:t>
            </a: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مثال ها </a:t>
            </a:r>
            <a:r>
              <a:rPr lang="en" sz="9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:</a:t>
            </a: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grpSp>
        <p:nvGrpSpPr>
          <p:cNvPr id="928" name="Google Shape;928;p50"/>
          <p:cNvGrpSpPr/>
          <p:nvPr/>
        </p:nvGrpSpPr>
        <p:grpSpPr>
          <a:xfrm>
            <a:off x="1413872" y="702745"/>
            <a:ext cx="285175" cy="371990"/>
            <a:chOff x="590250" y="244200"/>
            <a:chExt cx="407975" cy="532175"/>
          </a:xfrm>
        </p:grpSpPr>
        <p:sp>
          <p:nvSpPr>
            <p:cNvPr id="929" name="Google Shape;929;p50"/>
            <p:cNvSpPr/>
            <p:nvPr/>
          </p:nvSpPr>
          <p:spPr>
            <a:xfrm>
              <a:off x="623125" y="313625"/>
              <a:ext cx="375100" cy="462750"/>
            </a:xfrm>
            <a:custGeom>
              <a:avLst/>
              <a:gdLst/>
              <a:ahLst/>
              <a:cxnLst/>
              <a:rect l="l" t="t" r="r" b="b"/>
              <a:pathLst>
                <a:path w="15004" h="18510" fill="none" extrusionOk="0">
                  <a:moveTo>
                    <a:pt x="1" y="17536"/>
                  </a:moveTo>
                  <a:lnTo>
                    <a:pt x="1" y="17536"/>
                  </a:lnTo>
                  <a:lnTo>
                    <a:pt x="1" y="17536"/>
                  </a:lnTo>
                  <a:lnTo>
                    <a:pt x="25" y="17682"/>
                  </a:lnTo>
                  <a:lnTo>
                    <a:pt x="49" y="17852"/>
                  </a:lnTo>
                  <a:lnTo>
                    <a:pt x="123" y="18023"/>
                  </a:lnTo>
                  <a:lnTo>
                    <a:pt x="220" y="18193"/>
                  </a:lnTo>
                  <a:lnTo>
                    <a:pt x="293" y="18291"/>
                  </a:lnTo>
                  <a:lnTo>
                    <a:pt x="390" y="18364"/>
                  </a:lnTo>
                  <a:lnTo>
                    <a:pt x="488" y="18412"/>
                  </a:lnTo>
                  <a:lnTo>
                    <a:pt x="610" y="18461"/>
                  </a:lnTo>
                  <a:lnTo>
                    <a:pt x="756" y="18510"/>
                  </a:lnTo>
                  <a:lnTo>
                    <a:pt x="926" y="18510"/>
                  </a:lnTo>
                  <a:lnTo>
                    <a:pt x="14468" y="18510"/>
                  </a:lnTo>
                  <a:lnTo>
                    <a:pt x="14468" y="18510"/>
                  </a:lnTo>
                  <a:lnTo>
                    <a:pt x="14541" y="18510"/>
                  </a:lnTo>
                  <a:lnTo>
                    <a:pt x="14614" y="18485"/>
                  </a:lnTo>
                  <a:lnTo>
                    <a:pt x="14736" y="18412"/>
                  </a:lnTo>
                  <a:lnTo>
                    <a:pt x="14833" y="18291"/>
                  </a:lnTo>
                  <a:lnTo>
                    <a:pt x="14906" y="18144"/>
                  </a:lnTo>
                  <a:lnTo>
                    <a:pt x="14955" y="17974"/>
                  </a:lnTo>
                  <a:lnTo>
                    <a:pt x="14979" y="17779"/>
                  </a:lnTo>
                  <a:lnTo>
                    <a:pt x="15003" y="17438"/>
                  </a:lnTo>
                  <a:lnTo>
                    <a:pt x="15003" y="487"/>
                  </a:lnTo>
                  <a:lnTo>
                    <a:pt x="15003" y="487"/>
                  </a:lnTo>
                  <a:lnTo>
                    <a:pt x="15003" y="341"/>
                  </a:lnTo>
                  <a:lnTo>
                    <a:pt x="14979" y="219"/>
                  </a:lnTo>
                  <a:lnTo>
                    <a:pt x="14955" y="146"/>
                  </a:lnTo>
                  <a:lnTo>
                    <a:pt x="14906" y="73"/>
                  </a:lnTo>
                  <a:lnTo>
                    <a:pt x="14833" y="49"/>
                  </a:lnTo>
                  <a:lnTo>
                    <a:pt x="14736" y="24"/>
                  </a:lnTo>
                  <a:lnTo>
                    <a:pt x="1446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50"/>
            <p:cNvSpPr/>
            <p:nvPr/>
          </p:nvSpPr>
          <p:spPr>
            <a:xfrm>
              <a:off x="590250" y="2697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4321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4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1"/>
                  </a:lnTo>
                  <a:lnTo>
                    <a:pt x="74" y="488"/>
                  </a:lnTo>
                  <a:lnTo>
                    <a:pt x="25" y="634"/>
                  </a:lnTo>
                  <a:lnTo>
                    <a:pt x="1" y="780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25" y="17877"/>
                  </a:lnTo>
                  <a:lnTo>
                    <a:pt x="74" y="18023"/>
                  </a:lnTo>
                  <a:lnTo>
                    <a:pt x="122" y="18169"/>
                  </a:lnTo>
                  <a:lnTo>
                    <a:pt x="220" y="18291"/>
                  </a:lnTo>
                  <a:lnTo>
                    <a:pt x="342" y="18388"/>
                  </a:lnTo>
                  <a:lnTo>
                    <a:pt x="488" y="18437"/>
                  </a:lnTo>
                  <a:lnTo>
                    <a:pt x="634" y="18486"/>
                  </a:lnTo>
                  <a:lnTo>
                    <a:pt x="780" y="18510"/>
                  </a:lnTo>
                  <a:lnTo>
                    <a:pt x="14321" y="18510"/>
                  </a:lnTo>
                  <a:lnTo>
                    <a:pt x="14321" y="18510"/>
                  </a:lnTo>
                  <a:lnTo>
                    <a:pt x="14467" y="18486"/>
                  </a:lnTo>
                  <a:lnTo>
                    <a:pt x="14614" y="18437"/>
                  </a:lnTo>
                  <a:lnTo>
                    <a:pt x="14760" y="18388"/>
                  </a:lnTo>
                  <a:lnTo>
                    <a:pt x="14881" y="18291"/>
                  </a:lnTo>
                  <a:lnTo>
                    <a:pt x="14979" y="18169"/>
                  </a:lnTo>
                  <a:lnTo>
                    <a:pt x="15028" y="18023"/>
                  </a:lnTo>
                  <a:lnTo>
                    <a:pt x="15076" y="17877"/>
                  </a:lnTo>
                  <a:lnTo>
                    <a:pt x="15101" y="17731"/>
                  </a:lnTo>
                  <a:lnTo>
                    <a:pt x="15101" y="780"/>
                  </a:lnTo>
                  <a:lnTo>
                    <a:pt x="15101" y="780"/>
                  </a:lnTo>
                  <a:lnTo>
                    <a:pt x="15076" y="634"/>
                  </a:lnTo>
                  <a:lnTo>
                    <a:pt x="15028" y="488"/>
                  </a:lnTo>
                  <a:lnTo>
                    <a:pt x="14979" y="341"/>
                  </a:lnTo>
                  <a:lnTo>
                    <a:pt x="14881" y="220"/>
                  </a:lnTo>
                  <a:lnTo>
                    <a:pt x="14760" y="122"/>
                  </a:lnTo>
                  <a:lnTo>
                    <a:pt x="14614" y="74"/>
                  </a:lnTo>
                  <a:lnTo>
                    <a:pt x="14467" y="25"/>
                  </a:lnTo>
                  <a:lnTo>
                    <a:pt x="14321" y="0"/>
                  </a:lnTo>
                  <a:lnTo>
                    <a:pt x="1432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50"/>
            <p:cNvSpPr/>
            <p:nvPr/>
          </p:nvSpPr>
          <p:spPr>
            <a:xfrm>
              <a:off x="796650" y="274025"/>
              <a:ext cx="45100" cy="45100"/>
            </a:xfrm>
            <a:custGeom>
              <a:avLst/>
              <a:gdLst/>
              <a:ahLst/>
              <a:cxnLst/>
              <a:rect l="l" t="t" r="r" b="b"/>
              <a:pathLst>
                <a:path w="1804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3" y="25"/>
                  </a:lnTo>
                  <a:lnTo>
                    <a:pt x="1243" y="74"/>
                  </a:lnTo>
                  <a:lnTo>
                    <a:pt x="1414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4" y="1657"/>
                  </a:lnTo>
                  <a:lnTo>
                    <a:pt x="1243" y="1730"/>
                  </a:lnTo>
                  <a:lnTo>
                    <a:pt x="1073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2" y="1779"/>
                  </a:lnTo>
                  <a:lnTo>
                    <a:pt x="561" y="1730"/>
                  </a:lnTo>
                  <a:lnTo>
                    <a:pt x="391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1" y="147"/>
                  </a:lnTo>
                  <a:lnTo>
                    <a:pt x="561" y="74"/>
                  </a:lnTo>
                  <a:lnTo>
                    <a:pt x="732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50"/>
            <p:cNvSpPr/>
            <p:nvPr/>
          </p:nvSpPr>
          <p:spPr>
            <a:xfrm>
              <a:off x="7138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50"/>
            <p:cNvSpPr/>
            <p:nvPr/>
          </p:nvSpPr>
          <p:spPr>
            <a:xfrm>
              <a:off x="6310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0" y="902"/>
                  </a:move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7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8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8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7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50"/>
            <p:cNvSpPr/>
            <p:nvPr/>
          </p:nvSpPr>
          <p:spPr>
            <a:xfrm>
              <a:off x="649925" y="5900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50"/>
            <p:cNvSpPr/>
            <p:nvPr/>
          </p:nvSpPr>
          <p:spPr>
            <a:xfrm>
              <a:off x="649925" y="5346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50"/>
            <p:cNvSpPr/>
            <p:nvPr/>
          </p:nvSpPr>
          <p:spPr>
            <a:xfrm>
              <a:off x="649925" y="4798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50"/>
            <p:cNvSpPr/>
            <p:nvPr/>
          </p:nvSpPr>
          <p:spPr>
            <a:xfrm>
              <a:off x="649925" y="4244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50"/>
            <p:cNvSpPr/>
            <p:nvPr/>
          </p:nvSpPr>
          <p:spPr>
            <a:xfrm>
              <a:off x="879475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1" y="1803"/>
                  </a:moveTo>
                  <a:lnTo>
                    <a:pt x="901" y="1803"/>
                  </a:lnTo>
                  <a:lnTo>
                    <a:pt x="731" y="1779"/>
                  </a:lnTo>
                  <a:lnTo>
                    <a:pt x="560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6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6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0" y="74"/>
                  </a:lnTo>
                  <a:lnTo>
                    <a:pt x="731" y="25"/>
                  </a:lnTo>
                  <a:lnTo>
                    <a:pt x="901" y="1"/>
                  </a:lnTo>
                  <a:lnTo>
                    <a:pt x="901" y="1"/>
                  </a:lnTo>
                  <a:lnTo>
                    <a:pt x="1072" y="25"/>
                  </a:lnTo>
                  <a:lnTo>
                    <a:pt x="1242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6" y="391"/>
                  </a:lnTo>
                  <a:lnTo>
                    <a:pt x="1729" y="561"/>
                  </a:lnTo>
                  <a:lnTo>
                    <a:pt x="1778" y="732"/>
                  </a:lnTo>
                  <a:lnTo>
                    <a:pt x="1802" y="902"/>
                  </a:lnTo>
                  <a:lnTo>
                    <a:pt x="1802" y="902"/>
                  </a:lnTo>
                  <a:lnTo>
                    <a:pt x="1778" y="1073"/>
                  </a:lnTo>
                  <a:lnTo>
                    <a:pt x="1729" y="1243"/>
                  </a:lnTo>
                  <a:lnTo>
                    <a:pt x="1656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2" y="1730"/>
                  </a:lnTo>
                  <a:lnTo>
                    <a:pt x="1072" y="1779"/>
                  </a:lnTo>
                  <a:lnTo>
                    <a:pt x="901" y="1803"/>
                  </a:lnTo>
                  <a:lnTo>
                    <a:pt x="901" y="180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50"/>
            <p:cNvSpPr/>
            <p:nvPr/>
          </p:nvSpPr>
          <p:spPr>
            <a:xfrm>
              <a:off x="6548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50"/>
            <p:cNvSpPr/>
            <p:nvPr/>
          </p:nvSpPr>
          <p:spPr>
            <a:xfrm>
              <a:off x="7376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50"/>
            <p:cNvSpPr/>
            <p:nvPr/>
          </p:nvSpPr>
          <p:spPr>
            <a:xfrm>
              <a:off x="8204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50"/>
            <p:cNvSpPr/>
            <p:nvPr/>
          </p:nvSpPr>
          <p:spPr>
            <a:xfrm>
              <a:off x="903225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" name="Google Shape;943;p50"/>
          <p:cNvGrpSpPr/>
          <p:nvPr/>
        </p:nvGrpSpPr>
        <p:grpSpPr>
          <a:xfrm>
            <a:off x="1873517" y="757651"/>
            <a:ext cx="309867" cy="257931"/>
            <a:chOff x="1247825" y="322750"/>
            <a:chExt cx="443300" cy="369000"/>
          </a:xfrm>
        </p:grpSpPr>
        <p:sp>
          <p:nvSpPr>
            <p:cNvPr id="944" name="Google Shape;944;p50"/>
            <p:cNvSpPr/>
            <p:nvPr/>
          </p:nvSpPr>
          <p:spPr>
            <a:xfrm>
              <a:off x="1247825" y="322750"/>
              <a:ext cx="443300" cy="369000"/>
            </a:xfrm>
            <a:custGeom>
              <a:avLst/>
              <a:gdLst/>
              <a:ahLst/>
              <a:cxnLst/>
              <a:rect l="l" t="t" r="r" b="b"/>
              <a:pathLst>
                <a:path w="17732" h="14760" fill="none" extrusionOk="0">
                  <a:moveTo>
                    <a:pt x="16952" y="2558"/>
                  </a:moveTo>
                  <a:lnTo>
                    <a:pt x="13664" y="2558"/>
                  </a:lnTo>
                  <a:lnTo>
                    <a:pt x="13226" y="755"/>
                  </a:lnTo>
                  <a:lnTo>
                    <a:pt x="13226" y="755"/>
                  </a:lnTo>
                  <a:lnTo>
                    <a:pt x="13177" y="609"/>
                  </a:lnTo>
                  <a:lnTo>
                    <a:pt x="13104" y="463"/>
                  </a:lnTo>
                  <a:lnTo>
                    <a:pt x="13006" y="317"/>
                  </a:lnTo>
                  <a:lnTo>
                    <a:pt x="12885" y="220"/>
                  </a:lnTo>
                  <a:lnTo>
                    <a:pt x="12739" y="122"/>
                  </a:lnTo>
                  <a:lnTo>
                    <a:pt x="12592" y="49"/>
                  </a:lnTo>
                  <a:lnTo>
                    <a:pt x="12446" y="0"/>
                  </a:lnTo>
                  <a:lnTo>
                    <a:pt x="12276" y="0"/>
                  </a:lnTo>
                  <a:lnTo>
                    <a:pt x="5456" y="0"/>
                  </a:lnTo>
                  <a:lnTo>
                    <a:pt x="5456" y="0"/>
                  </a:lnTo>
                  <a:lnTo>
                    <a:pt x="5286" y="0"/>
                  </a:lnTo>
                  <a:lnTo>
                    <a:pt x="5140" y="49"/>
                  </a:lnTo>
                  <a:lnTo>
                    <a:pt x="4994" y="122"/>
                  </a:lnTo>
                  <a:lnTo>
                    <a:pt x="4848" y="220"/>
                  </a:lnTo>
                  <a:lnTo>
                    <a:pt x="4726" y="317"/>
                  </a:lnTo>
                  <a:lnTo>
                    <a:pt x="4628" y="463"/>
                  </a:lnTo>
                  <a:lnTo>
                    <a:pt x="4555" y="609"/>
                  </a:lnTo>
                  <a:lnTo>
                    <a:pt x="4507" y="755"/>
                  </a:lnTo>
                  <a:lnTo>
                    <a:pt x="4068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460"/>
                  </a:lnTo>
                  <a:lnTo>
                    <a:pt x="3216" y="2363"/>
                  </a:lnTo>
                  <a:lnTo>
                    <a:pt x="3167" y="2290"/>
                  </a:lnTo>
                  <a:lnTo>
                    <a:pt x="3094" y="2217"/>
                  </a:lnTo>
                  <a:lnTo>
                    <a:pt x="3045" y="2144"/>
                  </a:lnTo>
                  <a:lnTo>
                    <a:pt x="2948" y="2119"/>
                  </a:lnTo>
                  <a:lnTo>
                    <a:pt x="2850" y="2071"/>
                  </a:lnTo>
                  <a:lnTo>
                    <a:pt x="2753" y="2071"/>
                  </a:lnTo>
                  <a:lnTo>
                    <a:pt x="2047" y="2071"/>
                  </a:lnTo>
                  <a:lnTo>
                    <a:pt x="2047" y="2071"/>
                  </a:lnTo>
                  <a:lnTo>
                    <a:pt x="1949" y="2071"/>
                  </a:lnTo>
                  <a:lnTo>
                    <a:pt x="1852" y="2119"/>
                  </a:lnTo>
                  <a:lnTo>
                    <a:pt x="1779" y="2144"/>
                  </a:lnTo>
                  <a:lnTo>
                    <a:pt x="1706" y="2217"/>
                  </a:lnTo>
                  <a:lnTo>
                    <a:pt x="1633" y="2290"/>
                  </a:lnTo>
                  <a:lnTo>
                    <a:pt x="1608" y="2363"/>
                  </a:lnTo>
                  <a:lnTo>
                    <a:pt x="1560" y="2460"/>
                  </a:lnTo>
                  <a:lnTo>
                    <a:pt x="1560" y="2558"/>
                  </a:lnTo>
                  <a:lnTo>
                    <a:pt x="1560" y="2558"/>
                  </a:lnTo>
                  <a:lnTo>
                    <a:pt x="780" y="2558"/>
                  </a:lnTo>
                  <a:lnTo>
                    <a:pt x="780" y="2558"/>
                  </a:lnTo>
                  <a:lnTo>
                    <a:pt x="634" y="2582"/>
                  </a:lnTo>
                  <a:lnTo>
                    <a:pt x="488" y="2631"/>
                  </a:lnTo>
                  <a:lnTo>
                    <a:pt x="342" y="2679"/>
                  </a:lnTo>
                  <a:lnTo>
                    <a:pt x="220" y="2777"/>
                  </a:lnTo>
                  <a:lnTo>
                    <a:pt x="123" y="2899"/>
                  </a:lnTo>
                  <a:lnTo>
                    <a:pt x="74" y="3045"/>
                  </a:lnTo>
                  <a:lnTo>
                    <a:pt x="25" y="3191"/>
                  </a:lnTo>
                  <a:lnTo>
                    <a:pt x="1" y="3337"/>
                  </a:lnTo>
                  <a:lnTo>
                    <a:pt x="1" y="13980"/>
                  </a:lnTo>
                  <a:lnTo>
                    <a:pt x="1" y="13980"/>
                  </a:lnTo>
                  <a:lnTo>
                    <a:pt x="25" y="14151"/>
                  </a:lnTo>
                  <a:lnTo>
                    <a:pt x="74" y="14297"/>
                  </a:lnTo>
                  <a:lnTo>
                    <a:pt x="123" y="14418"/>
                  </a:lnTo>
                  <a:lnTo>
                    <a:pt x="220" y="14540"/>
                  </a:lnTo>
                  <a:lnTo>
                    <a:pt x="342" y="14638"/>
                  </a:lnTo>
                  <a:lnTo>
                    <a:pt x="488" y="14711"/>
                  </a:lnTo>
                  <a:lnTo>
                    <a:pt x="634" y="14759"/>
                  </a:lnTo>
                  <a:lnTo>
                    <a:pt x="780" y="14759"/>
                  </a:lnTo>
                  <a:lnTo>
                    <a:pt x="16952" y="14759"/>
                  </a:lnTo>
                  <a:lnTo>
                    <a:pt x="16952" y="14759"/>
                  </a:lnTo>
                  <a:lnTo>
                    <a:pt x="17098" y="14759"/>
                  </a:lnTo>
                  <a:lnTo>
                    <a:pt x="17244" y="14711"/>
                  </a:lnTo>
                  <a:lnTo>
                    <a:pt x="17390" y="14638"/>
                  </a:lnTo>
                  <a:lnTo>
                    <a:pt x="17512" y="14540"/>
                  </a:lnTo>
                  <a:lnTo>
                    <a:pt x="17610" y="14418"/>
                  </a:lnTo>
                  <a:lnTo>
                    <a:pt x="17658" y="14297"/>
                  </a:lnTo>
                  <a:lnTo>
                    <a:pt x="17707" y="14151"/>
                  </a:lnTo>
                  <a:lnTo>
                    <a:pt x="17731" y="13980"/>
                  </a:lnTo>
                  <a:lnTo>
                    <a:pt x="17731" y="3337"/>
                  </a:lnTo>
                  <a:lnTo>
                    <a:pt x="17731" y="3337"/>
                  </a:lnTo>
                  <a:lnTo>
                    <a:pt x="17707" y="3191"/>
                  </a:lnTo>
                  <a:lnTo>
                    <a:pt x="17658" y="3045"/>
                  </a:lnTo>
                  <a:lnTo>
                    <a:pt x="17610" y="2899"/>
                  </a:lnTo>
                  <a:lnTo>
                    <a:pt x="17512" y="2777"/>
                  </a:lnTo>
                  <a:lnTo>
                    <a:pt x="17390" y="2679"/>
                  </a:lnTo>
                  <a:lnTo>
                    <a:pt x="17244" y="2631"/>
                  </a:lnTo>
                  <a:lnTo>
                    <a:pt x="17098" y="2582"/>
                  </a:lnTo>
                  <a:lnTo>
                    <a:pt x="16952" y="2558"/>
                  </a:lnTo>
                  <a:lnTo>
                    <a:pt x="16952" y="255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50"/>
            <p:cNvSpPr/>
            <p:nvPr/>
          </p:nvSpPr>
          <p:spPr>
            <a:xfrm>
              <a:off x="1398225" y="386675"/>
              <a:ext cx="142500" cy="25"/>
            </a:xfrm>
            <a:custGeom>
              <a:avLst/>
              <a:gdLst/>
              <a:ahLst/>
              <a:cxnLst/>
              <a:rect l="l" t="t" r="r" b="b"/>
              <a:pathLst>
                <a:path w="5700" h="1" fill="none" extrusionOk="0">
                  <a:moveTo>
                    <a:pt x="5700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50"/>
            <p:cNvSpPr/>
            <p:nvPr/>
          </p:nvSpPr>
          <p:spPr>
            <a:xfrm>
              <a:off x="1370225" y="450000"/>
              <a:ext cx="198500" cy="197900"/>
            </a:xfrm>
            <a:custGeom>
              <a:avLst/>
              <a:gdLst/>
              <a:ahLst/>
              <a:cxnLst/>
              <a:rect l="l" t="t" r="r" b="b"/>
              <a:pathLst>
                <a:path w="7940" h="7916" fill="none" extrusionOk="0">
                  <a:moveTo>
                    <a:pt x="3970" y="7916"/>
                  </a:moveTo>
                  <a:lnTo>
                    <a:pt x="3970" y="7916"/>
                  </a:lnTo>
                  <a:lnTo>
                    <a:pt x="3556" y="7892"/>
                  </a:lnTo>
                  <a:lnTo>
                    <a:pt x="3166" y="7843"/>
                  </a:lnTo>
                  <a:lnTo>
                    <a:pt x="2801" y="7745"/>
                  </a:lnTo>
                  <a:lnTo>
                    <a:pt x="2436" y="7624"/>
                  </a:lnTo>
                  <a:lnTo>
                    <a:pt x="2070" y="7453"/>
                  </a:lnTo>
                  <a:lnTo>
                    <a:pt x="1754" y="7258"/>
                  </a:lnTo>
                  <a:lnTo>
                    <a:pt x="1462" y="7015"/>
                  </a:lnTo>
                  <a:lnTo>
                    <a:pt x="1169" y="6771"/>
                  </a:lnTo>
                  <a:lnTo>
                    <a:pt x="901" y="6479"/>
                  </a:lnTo>
                  <a:lnTo>
                    <a:pt x="682" y="6187"/>
                  </a:lnTo>
                  <a:lnTo>
                    <a:pt x="487" y="5846"/>
                  </a:lnTo>
                  <a:lnTo>
                    <a:pt x="317" y="5505"/>
                  </a:lnTo>
                  <a:lnTo>
                    <a:pt x="195" y="5139"/>
                  </a:lnTo>
                  <a:lnTo>
                    <a:pt x="98" y="4750"/>
                  </a:lnTo>
                  <a:lnTo>
                    <a:pt x="25" y="4360"/>
                  </a:lnTo>
                  <a:lnTo>
                    <a:pt x="0" y="3970"/>
                  </a:lnTo>
                  <a:lnTo>
                    <a:pt x="0" y="3970"/>
                  </a:lnTo>
                  <a:lnTo>
                    <a:pt x="25" y="3556"/>
                  </a:lnTo>
                  <a:lnTo>
                    <a:pt x="98" y="3167"/>
                  </a:lnTo>
                  <a:lnTo>
                    <a:pt x="195" y="2777"/>
                  </a:lnTo>
                  <a:lnTo>
                    <a:pt x="317" y="2412"/>
                  </a:lnTo>
                  <a:lnTo>
                    <a:pt x="487" y="2071"/>
                  </a:lnTo>
                  <a:lnTo>
                    <a:pt x="682" y="1754"/>
                  </a:lnTo>
                  <a:lnTo>
                    <a:pt x="901" y="1437"/>
                  </a:lnTo>
                  <a:lnTo>
                    <a:pt x="1169" y="1170"/>
                  </a:lnTo>
                  <a:lnTo>
                    <a:pt x="1462" y="902"/>
                  </a:lnTo>
                  <a:lnTo>
                    <a:pt x="1754" y="682"/>
                  </a:lnTo>
                  <a:lnTo>
                    <a:pt x="2070" y="488"/>
                  </a:lnTo>
                  <a:lnTo>
                    <a:pt x="2436" y="317"/>
                  </a:lnTo>
                  <a:lnTo>
                    <a:pt x="2801" y="171"/>
                  </a:lnTo>
                  <a:lnTo>
                    <a:pt x="3166" y="74"/>
                  </a:lnTo>
                  <a:lnTo>
                    <a:pt x="3556" y="25"/>
                  </a:lnTo>
                  <a:lnTo>
                    <a:pt x="3970" y="1"/>
                  </a:lnTo>
                  <a:lnTo>
                    <a:pt x="3970" y="1"/>
                  </a:lnTo>
                  <a:lnTo>
                    <a:pt x="4384" y="25"/>
                  </a:lnTo>
                  <a:lnTo>
                    <a:pt x="4774" y="74"/>
                  </a:lnTo>
                  <a:lnTo>
                    <a:pt x="5139" y="171"/>
                  </a:lnTo>
                  <a:lnTo>
                    <a:pt x="5505" y="317"/>
                  </a:lnTo>
                  <a:lnTo>
                    <a:pt x="5870" y="488"/>
                  </a:lnTo>
                  <a:lnTo>
                    <a:pt x="6186" y="682"/>
                  </a:lnTo>
                  <a:lnTo>
                    <a:pt x="6479" y="902"/>
                  </a:lnTo>
                  <a:lnTo>
                    <a:pt x="6771" y="1170"/>
                  </a:lnTo>
                  <a:lnTo>
                    <a:pt x="7039" y="1437"/>
                  </a:lnTo>
                  <a:lnTo>
                    <a:pt x="7258" y="1754"/>
                  </a:lnTo>
                  <a:lnTo>
                    <a:pt x="7453" y="2071"/>
                  </a:lnTo>
                  <a:lnTo>
                    <a:pt x="7623" y="2412"/>
                  </a:lnTo>
                  <a:lnTo>
                    <a:pt x="7745" y="2777"/>
                  </a:lnTo>
                  <a:lnTo>
                    <a:pt x="7843" y="3167"/>
                  </a:lnTo>
                  <a:lnTo>
                    <a:pt x="7916" y="3556"/>
                  </a:lnTo>
                  <a:lnTo>
                    <a:pt x="7940" y="3970"/>
                  </a:lnTo>
                  <a:lnTo>
                    <a:pt x="7940" y="3970"/>
                  </a:lnTo>
                  <a:lnTo>
                    <a:pt x="7916" y="4360"/>
                  </a:lnTo>
                  <a:lnTo>
                    <a:pt x="7843" y="4750"/>
                  </a:lnTo>
                  <a:lnTo>
                    <a:pt x="7745" y="5139"/>
                  </a:lnTo>
                  <a:lnTo>
                    <a:pt x="7623" y="5505"/>
                  </a:lnTo>
                  <a:lnTo>
                    <a:pt x="7453" y="5846"/>
                  </a:lnTo>
                  <a:lnTo>
                    <a:pt x="7258" y="6187"/>
                  </a:lnTo>
                  <a:lnTo>
                    <a:pt x="7039" y="6479"/>
                  </a:lnTo>
                  <a:lnTo>
                    <a:pt x="6771" y="6771"/>
                  </a:lnTo>
                  <a:lnTo>
                    <a:pt x="6479" y="7015"/>
                  </a:lnTo>
                  <a:lnTo>
                    <a:pt x="6186" y="7258"/>
                  </a:lnTo>
                  <a:lnTo>
                    <a:pt x="5870" y="7453"/>
                  </a:lnTo>
                  <a:lnTo>
                    <a:pt x="5505" y="7624"/>
                  </a:lnTo>
                  <a:lnTo>
                    <a:pt x="5139" y="7745"/>
                  </a:lnTo>
                  <a:lnTo>
                    <a:pt x="4774" y="7843"/>
                  </a:lnTo>
                  <a:lnTo>
                    <a:pt x="4384" y="7892"/>
                  </a:lnTo>
                  <a:lnTo>
                    <a:pt x="3970" y="7916"/>
                  </a:lnTo>
                  <a:lnTo>
                    <a:pt x="3970" y="791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50"/>
            <p:cNvSpPr/>
            <p:nvPr/>
          </p:nvSpPr>
          <p:spPr>
            <a:xfrm>
              <a:off x="1403100" y="482875"/>
              <a:ext cx="132750" cy="132150"/>
            </a:xfrm>
            <a:custGeom>
              <a:avLst/>
              <a:gdLst/>
              <a:ahLst/>
              <a:cxnLst/>
              <a:rect l="l" t="t" r="r" b="b"/>
              <a:pathLst>
                <a:path w="5310" h="5286" fill="none" extrusionOk="0">
                  <a:moveTo>
                    <a:pt x="2655" y="5286"/>
                  </a:moveTo>
                  <a:lnTo>
                    <a:pt x="2655" y="5286"/>
                  </a:lnTo>
                  <a:lnTo>
                    <a:pt x="2387" y="5286"/>
                  </a:lnTo>
                  <a:lnTo>
                    <a:pt x="2119" y="5237"/>
                  </a:lnTo>
                  <a:lnTo>
                    <a:pt x="1876" y="5164"/>
                  </a:lnTo>
                  <a:lnTo>
                    <a:pt x="1632" y="5091"/>
                  </a:lnTo>
                  <a:lnTo>
                    <a:pt x="1389" y="4969"/>
                  </a:lnTo>
                  <a:lnTo>
                    <a:pt x="1169" y="4847"/>
                  </a:lnTo>
                  <a:lnTo>
                    <a:pt x="975" y="4677"/>
                  </a:lnTo>
                  <a:lnTo>
                    <a:pt x="780" y="4506"/>
                  </a:lnTo>
                  <a:lnTo>
                    <a:pt x="609" y="4336"/>
                  </a:lnTo>
                  <a:lnTo>
                    <a:pt x="463" y="4117"/>
                  </a:lnTo>
                  <a:lnTo>
                    <a:pt x="317" y="3897"/>
                  </a:lnTo>
                  <a:lnTo>
                    <a:pt x="220" y="3678"/>
                  </a:lnTo>
                  <a:lnTo>
                    <a:pt x="122" y="3435"/>
                  </a:lnTo>
                  <a:lnTo>
                    <a:pt x="74" y="3191"/>
                  </a:lnTo>
                  <a:lnTo>
                    <a:pt x="25" y="2923"/>
                  </a:lnTo>
                  <a:lnTo>
                    <a:pt x="0" y="2655"/>
                  </a:lnTo>
                  <a:lnTo>
                    <a:pt x="0" y="2655"/>
                  </a:lnTo>
                  <a:lnTo>
                    <a:pt x="25" y="2387"/>
                  </a:lnTo>
                  <a:lnTo>
                    <a:pt x="74" y="2120"/>
                  </a:lnTo>
                  <a:lnTo>
                    <a:pt x="122" y="1852"/>
                  </a:lnTo>
                  <a:lnTo>
                    <a:pt x="220" y="1608"/>
                  </a:lnTo>
                  <a:lnTo>
                    <a:pt x="317" y="1389"/>
                  </a:lnTo>
                  <a:lnTo>
                    <a:pt x="463" y="1170"/>
                  </a:lnTo>
                  <a:lnTo>
                    <a:pt x="609" y="975"/>
                  </a:lnTo>
                  <a:lnTo>
                    <a:pt x="780" y="780"/>
                  </a:lnTo>
                  <a:lnTo>
                    <a:pt x="975" y="610"/>
                  </a:lnTo>
                  <a:lnTo>
                    <a:pt x="1169" y="463"/>
                  </a:lnTo>
                  <a:lnTo>
                    <a:pt x="1389" y="317"/>
                  </a:lnTo>
                  <a:lnTo>
                    <a:pt x="1632" y="220"/>
                  </a:lnTo>
                  <a:lnTo>
                    <a:pt x="1876" y="122"/>
                  </a:lnTo>
                  <a:lnTo>
                    <a:pt x="2119" y="49"/>
                  </a:lnTo>
                  <a:lnTo>
                    <a:pt x="2387" y="25"/>
                  </a:lnTo>
                  <a:lnTo>
                    <a:pt x="2655" y="1"/>
                  </a:lnTo>
                  <a:lnTo>
                    <a:pt x="2655" y="1"/>
                  </a:lnTo>
                  <a:lnTo>
                    <a:pt x="2923" y="25"/>
                  </a:lnTo>
                  <a:lnTo>
                    <a:pt x="3191" y="49"/>
                  </a:lnTo>
                  <a:lnTo>
                    <a:pt x="3435" y="122"/>
                  </a:lnTo>
                  <a:lnTo>
                    <a:pt x="3678" y="220"/>
                  </a:lnTo>
                  <a:lnTo>
                    <a:pt x="3922" y="317"/>
                  </a:lnTo>
                  <a:lnTo>
                    <a:pt x="4141" y="463"/>
                  </a:lnTo>
                  <a:lnTo>
                    <a:pt x="4336" y="610"/>
                  </a:lnTo>
                  <a:lnTo>
                    <a:pt x="4530" y="780"/>
                  </a:lnTo>
                  <a:lnTo>
                    <a:pt x="4701" y="975"/>
                  </a:lnTo>
                  <a:lnTo>
                    <a:pt x="4847" y="1170"/>
                  </a:lnTo>
                  <a:lnTo>
                    <a:pt x="4993" y="1389"/>
                  </a:lnTo>
                  <a:lnTo>
                    <a:pt x="5091" y="1608"/>
                  </a:lnTo>
                  <a:lnTo>
                    <a:pt x="5188" y="1852"/>
                  </a:lnTo>
                  <a:lnTo>
                    <a:pt x="5237" y="2120"/>
                  </a:lnTo>
                  <a:lnTo>
                    <a:pt x="5285" y="2387"/>
                  </a:lnTo>
                  <a:lnTo>
                    <a:pt x="5310" y="2655"/>
                  </a:lnTo>
                  <a:lnTo>
                    <a:pt x="5310" y="2655"/>
                  </a:lnTo>
                  <a:lnTo>
                    <a:pt x="5285" y="2923"/>
                  </a:lnTo>
                  <a:lnTo>
                    <a:pt x="5237" y="3191"/>
                  </a:lnTo>
                  <a:lnTo>
                    <a:pt x="5188" y="3435"/>
                  </a:lnTo>
                  <a:lnTo>
                    <a:pt x="5091" y="3678"/>
                  </a:lnTo>
                  <a:lnTo>
                    <a:pt x="4993" y="3897"/>
                  </a:lnTo>
                  <a:lnTo>
                    <a:pt x="4847" y="4117"/>
                  </a:lnTo>
                  <a:lnTo>
                    <a:pt x="4701" y="4336"/>
                  </a:lnTo>
                  <a:lnTo>
                    <a:pt x="4530" y="4506"/>
                  </a:lnTo>
                  <a:lnTo>
                    <a:pt x="4336" y="4677"/>
                  </a:lnTo>
                  <a:lnTo>
                    <a:pt x="4141" y="4847"/>
                  </a:lnTo>
                  <a:lnTo>
                    <a:pt x="3922" y="4969"/>
                  </a:lnTo>
                  <a:lnTo>
                    <a:pt x="3678" y="5091"/>
                  </a:lnTo>
                  <a:lnTo>
                    <a:pt x="3435" y="5164"/>
                  </a:lnTo>
                  <a:lnTo>
                    <a:pt x="3191" y="5237"/>
                  </a:lnTo>
                  <a:lnTo>
                    <a:pt x="2923" y="5286"/>
                  </a:lnTo>
                  <a:lnTo>
                    <a:pt x="2655" y="5286"/>
                  </a:lnTo>
                  <a:lnTo>
                    <a:pt x="2655" y="528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50"/>
            <p:cNvSpPr/>
            <p:nvPr/>
          </p:nvSpPr>
          <p:spPr>
            <a:xfrm>
              <a:off x="1588800" y="435400"/>
              <a:ext cx="66400" cy="43850"/>
            </a:xfrm>
            <a:custGeom>
              <a:avLst/>
              <a:gdLst/>
              <a:ahLst/>
              <a:cxnLst/>
              <a:rect l="l" t="t" r="r" b="b"/>
              <a:pathLst>
                <a:path w="2656" h="1754" fill="none" extrusionOk="0">
                  <a:moveTo>
                    <a:pt x="2655" y="1266"/>
                  </a:moveTo>
                  <a:lnTo>
                    <a:pt x="2655" y="1266"/>
                  </a:lnTo>
                  <a:lnTo>
                    <a:pt x="2655" y="1364"/>
                  </a:lnTo>
                  <a:lnTo>
                    <a:pt x="2631" y="1461"/>
                  </a:lnTo>
                  <a:lnTo>
                    <a:pt x="2582" y="1534"/>
                  </a:lnTo>
                  <a:lnTo>
                    <a:pt x="2509" y="1607"/>
                  </a:lnTo>
                  <a:lnTo>
                    <a:pt x="2461" y="1680"/>
                  </a:lnTo>
                  <a:lnTo>
                    <a:pt x="2363" y="1705"/>
                  </a:lnTo>
                  <a:lnTo>
                    <a:pt x="2266" y="1754"/>
                  </a:lnTo>
                  <a:lnTo>
                    <a:pt x="2168" y="1754"/>
                  </a:lnTo>
                  <a:lnTo>
                    <a:pt x="488" y="1754"/>
                  </a:lnTo>
                  <a:lnTo>
                    <a:pt x="488" y="1754"/>
                  </a:lnTo>
                  <a:lnTo>
                    <a:pt x="390" y="1754"/>
                  </a:lnTo>
                  <a:lnTo>
                    <a:pt x="293" y="1705"/>
                  </a:lnTo>
                  <a:lnTo>
                    <a:pt x="220" y="1680"/>
                  </a:lnTo>
                  <a:lnTo>
                    <a:pt x="147" y="1607"/>
                  </a:lnTo>
                  <a:lnTo>
                    <a:pt x="74" y="1534"/>
                  </a:lnTo>
                  <a:lnTo>
                    <a:pt x="49" y="1461"/>
                  </a:lnTo>
                  <a:lnTo>
                    <a:pt x="1" y="1364"/>
                  </a:lnTo>
                  <a:lnTo>
                    <a:pt x="1" y="1266"/>
                  </a:lnTo>
                  <a:lnTo>
                    <a:pt x="1" y="487"/>
                  </a:lnTo>
                  <a:lnTo>
                    <a:pt x="1" y="487"/>
                  </a:lnTo>
                  <a:lnTo>
                    <a:pt x="1" y="390"/>
                  </a:lnTo>
                  <a:lnTo>
                    <a:pt x="49" y="292"/>
                  </a:lnTo>
                  <a:lnTo>
                    <a:pt x="74" y="219"/>
                  </a:lnTo>
                  <a:lnTo>
                    <a:pt x="147" y="146"/>
                  </a:lnTo>
                  <a:lnTo>
                    <a:pt x="220" y="73"/>
                  </a:lnTo>
                  <a:lnTo>
                    <a:pt x="293" y="49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2168" y="0"/>
                  </a:lnTo>
                  <a:lnTo>
                    <a:pt x="2168" y="0"/>
                  </a:lnTo>
                  <a:lnTo>
                    <a:pt x="2266" y="0"/>
                  </a:lnTo>
                  <a:lnTo>
                    <a:pt x="2363" y="49"/>
                  </a:lnTo>
                  <a:lnTo>
                    <a:pt x="2461" y="73"/>
                  </a:lnTo>
                  <a:lnTo>
                    <a:pt x="2509" y="146"/>
                  </a:lnTo>
                  <a:lnTo>
                    <a:pt x="2582" y="219"/>
                  </a:lnTo>
                  <a:lnTo>
                    <a:pt x="2631" y="292"/>
                  </a:lnTo>
                  <a:lnTo>
                    <a:pt x="2655" y="390"/>
                  </a:lnTo>
                  <a:lnTo>
                    <a:pt x="2655" y="487"/>
                  </a:lnTo>
                  <a:lnTo>
                    <a:pt x="2655" y="126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9" name="Google Shape;949;p50"/>
          <p:cNvGrpSpPr/>
          <p:nvPr/>
        </p:nvGrpSpPr>
        <p:grpSpPr>
          <a:xfrm>
            <a:off x="2350200" y="756375"/>
            <a:ext cx="296236" cy="260482"/>
            <a:chOff x="1929775" y="320925"/>
            <a:chExt cx="423800" cy="372650"/>
          </a:xfrm>
        </p:grpSpPr>
        <p:sp>
          <p:nvSpPr>
            <p:cNvPr id="950" name="Google Shape;950;p50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50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50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50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50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5" name="Google Shape;955;p50"/>
          <p:cNvSpPr/>
          <p:nvPr/>
        </p:nvSpPr>
        <p:spPr>
          <a:xfrm>
            <a:off x="2846992" y="747023"/>
            <a:ext cx="242605" cy="279216"/>
          </a:xfrm>
          <a:custGeom>
            <a:avLst/>
            <a:gdLst/>
            <a:ahLst/>
            <a:cxnLst/>
            <a:rect l="l" t="t" r="r" b="b"/>
            <a:pathLst>
              <a:path w="13883" h="15978" fill="none" extrusionOk="0">
                <a:moveTo>
                  <a:pt x="3240" y="3240"/>
                </a:moveTo>
                <a:lnTo>
                  <a:pt x="3240" y="12616"/>
                </a:lnTo>
                <a:lnTo>
                  <a:pt x="3240" y="12616"/>
                </a:lnTo>
                <a:lnTo>
                  <a:pt x="2899" y="12592"/>
                </a:lnTo>
                <a:lnTo>
                  <a:pt x="2558" y="12592"/>
                </a:lnTo>
                <a:lnTo>
                  <a:pt x="2193" y="12641"/>
                </a:lnTo>
                <a:lnTo>
                  <a:pt x="1827" y="12738"/>
                </a:lnTo>
                <a:lnTo>
                  <a:pt x="1827" y="12738"/>
                </a:lnTo>
                <a:lnTo>
                  <a:pt x="1608" y="12811"/>
                </a:lnTo>
                <a:lnTo>
                  <a:pt x="1389" y="12909"/>
                </a:lnTo>
                <a:lnTo>
                  <a:pt x="1194" y="13030"/>
                </a:lnTo>
                <a:lnTo>
                  <a:pt x="999" y="13128"/>
                </a:lnTo>
                <a:lnTo>
                  <a:pt x="804" y="13274"/>
                </a:lnTo>
                <a:lnTo>
                  <a:pt x="658" y="13396"/>
                </a:lnTo>
                <a:lnTo>
                  <a:pt x="512" y="13542"/>
                </a:lnTo>
                <a:lnTo>
                  <a:pt x="390" y="13688"/>
                </a:lnTo>
                <a:lnTo>
                  <a:pt x="269" y="13858"/>
                </a:lnTo>
                <a:lnTo>
                  <a:pt x="171" y="14005"/>
                </a:lnTo>
                <a:lnTo>
                  <a:pt x="98" y="14175"/>
                </a:lnTo>
                <a:lnTo>
                  <a:pt x="49" y="14346"/>
                </a:lnTo>
                <a:lnTo>
                  <a:pt x="25" y="14492"/>
                </a:lnTo>
                <a:lnTo>
                  <a:pt x="1" y="14662"/>
                </a:lnTo>
                <a:lnTo>
                  <a:pt x="25" y="14833"/>
                </a:lnTo>
                <a:lnTo>
                  <a:pt x="49" y="14979"/>
                </a:lnTo>
                <a:lnTo>
                  <a:pt x="49" y="14979"/>
                </a:lnTo>
                <a:lnTo>
                  <a:pt x="122" y="15149"/>
                </a:lnTo>
                <a:lnTo>
                  <a:pt x="196" y="15295"/>
                </a:lnTo>
                <a:lnTo>
                  <a:pt x="293" y="15417"/>
                </a:lnTo>
                <a:lnTo>
                  <a:pt x="415" y="15539"/>
                </a:lnTo>
                <a:lnTo>
                  <a:pt x="561" y="15636"/>
                </a:lnTo>
                <a:lnTo>
                  <a:pt x="707" y="15734"/>
                </a:lnTo>
                <a:lnTo>
                  <a:pt x="877" y="15807"/>
                </a:lnTo>
                <a:lnTo>
                  <a:pt x="1072" y="15880"/>
                </a:lnTo>
                <a:lnTo>
                  <a:pt x="1243" y="15929"/>
                </a:lnTo>
                <a:lnTo>
                  <a:pt x="1462" y="15953"/>
                </a:lnTo>
                <a:lnTo>
                  <a:pt x="1657" y="15977"/>
                </a:lnTo>
                <a:lnTo>
                  <a:pt x="1876" y="15977"/>
                </a:lnTo>
                <a:lnTo>
                  <a:pt x="2095" y="15953"/>
                </a:lnTo>
                <a:lnTo>
                  <a:pt x="2339" y="15929"/>
                </a:lnTo>
                <a:lnTo>
                  <a:pt x="2558" y="15880"/>
                </a:lnTo>
                <a:lnTo>
                  <a:pt x="2801" y="15831"/>
                </a:lnTo>
                <a:lnTo>
                  <a:pt x="2801" y="15831"/>
                </a:lnTo>
                <a:lnTo>
                  <a:pt x="3216" y="15661"/>
                </a:lnTo>
                <a:lnTo>
                  <a:pt x="3581" y="15466"/>
                </a:lnTo>
                <a:lnTo>
                  <a:pt x="3897" y="15247"/>
                </a:lnTo>
                <a:lnTo>
                  <a:pt x="4165" y="14979"/>
                </a:lnTo>
                <a:lnTo>
                  <a:pt x="4360" y="14711"/>
                </a:lnTo>
                <a:lnTo>
                  <a:pt x="4458" y="14565"/>
                </a:lnTo>
                <a:lnTo>
                  <a:pt x="4531" y="14419"/>
                </a:lnTo>
                <a:lnTo>
                  <a:pt x="4579" y="14272"/>
                </a:lnTo>
                <a:lnTo>
                  <a:pt x="4604" y="14126"/>
                </a:lnTo>
                <a:lnTo>
                  <a:pt x="4628" y="13980"/>
                </a:lnTo>
                <a:lnTo>
                  <a:pt x="4628" y="13834"/>
                </a:lnTo>
                <a:lnTo>
                  <a:pt x="4628" y="6187"/>
                </a:lnTo>
                <a:lnTo>
                  <a:pt x="12470" y="3727"/>
                </a:lnTo>
                <a:lnTo>
                  <a:pt x="12470" y="10108"/>
                </a:lnTo>
                <a:lnTo>
                  <a:pt x="12470" y="10108"/>
                </a:lnTo>
                <a:lnTo>
                  <a:pt x="12154" y="10083"/>
                </a:lnTo>
                <a:lnTo>
                  <a:pt x="11813" y="10083"/>
                </a:lnTo>
                <a:lnTo>
                  <a:pt x="11447" y="10132"/>
                </a:lnTo>
                <a:lnTo>
                  <a:pt x="11082" y="10230"/>
                </a:lnTo>
                <a:lnTo>
                  <a:pt x="11082" y="10230"/>
                </a:lnTo>
                <a:lnTo>
                  <a:pt x="10863" y="10303"/>
                </a:lnTo>
                <a:lnTo>
                  <a:pt x="10644" y="10400"/>
                </a:lnTo>
                <a:lnTo>
                  <a:pt x="10425" y="10522"/>
                </a:lnTo>
                <a:lnTo>
                  <a:pt x="10254" y="10619"/>
                </a:lnTo>
                <a:lnTo>
                  <a:pt x="10059" y="10765"/>
                </a:lnTo>
                <a:lnTo>
                  <a:pt x="9913" y="10887"/>
                </a:lnTo>
                <a:lnTo>
                  <a:pt x="9767" y="11033"/>
                </a:lnTo>
                <a:lnTo>
                  <a:pt x="9621" y="11179"/>
                </a:lnTo>
                <a:lnTo>
                  <a:pt x="9523" y="11350"/>
                </a:lnTo>
                <a:lnTo>
                  <a:pt x="9426" y="11496"/>
                </a:lnTo>
                <a:lnTo>
                  <a:pt x="9353" y="11666"/>
                </a:lnTo>
                <a:lnTo>
                  <a:pt x="9304" y="11837"/>
                </a:lnTo>
                <a:lnTo>
                  <a:pt x="9280" y="11983"/>
                </a:lnTo>
                <a:lnTo>
                  <a:pt x="9256" y="12154"/>
                </a:lnTo>
                <a:lnTo>
                  <a:pt x="9280" y="12324"/>
                </a:lnTo>
                <a:lnTo>
                  <a:pt x="9304" y="12470"/>
                </a:lnTo>
                <a:lnTo>
                  <a:pt x="9304" y="12470"/>
                </a:lnTo>
                <a:lnTo>
                  <a:pt x="9377" y="12641"/>
                </a:lnTo>
                <a:lnTo>
                  <a:pt x="9450" y="12787"/>
                </a:lnTo>
                <a:lnTo>
                  <a:pt x="9548" y="12909"/>
                </a:lnTo>
                <a:lnTo>
                  <a:pt x="9670" y="13030"/>
                </a:lnTo>
                <a:lnTo>
                  <a:pt x="9816" y="13128"/>
                </a:lnTo>
                <a:lnTo>
                  <a:pt x="9962" y="13225"/>
                </a:lnTo>
                <a:lnTo>
                  <a:pt x="10132" y="13298"/>
                </a:lnTo>
                <a:lnTo>
                  <a:pt x="10303" y="13371"/>
                </a:lnTo>
                <a:lnTo>
                  <a:pt x="10498" y="13420"/>
                </a:lnTo>
                <a:lnTo>
                  <a:pt x="10717" y="13444"/>
                </a:lnTo>
                <a:lnTo>
                  <a:pt x="10912" y="13469"/>
                </a:lnTo>
                <a:lnTo>
                  <a:pt x="11131" y="13469"/>
                </a:lnTo>
                <a:lnTo>
                  <a:pt x="11350" y="13444"/>
                </a:lnTo>
                <a:lnTo>
                  <a:pt x="11594" y="13420"/>
                </a:lnTo>
                <a:lnTo>
                  <a:pt x="11813" y="13371"/>
                </a:lnTo>
                <a:lnTo>
                  <a:pt x="12056" y="13323"/>
                </a:lnTo>
                <a:lnTo>
                  <a:pt x="12056" y="13323"/>
                </a:lnTo>
                <a:lnTo>
                  <a:pt x="12422" y="13176"/>
                </a:lnTo>
                <a:lnTo>
                  <a:pt x="12763" y="13006"/>
                </a:lnTo>
                <a:lnTo>
                  <a:pt x="13055" y="12787"/>
                </a:lnTo>
                <a:lnTo>
                  <a:pt x="13323" y="12568"/>
                </a:lnTo>
                <a:lnTo>
                  <a:pt x="13542" y="12324"/>
                </a:lnTo>
                <a:lnTo>
                  <a:pt x="13713" y="12056"/>
                </a:lnTo>
                <a:lnTo>
                  <a:pt x="13810" y="11788"/>
                </a:lnTo>
                <a:lnTo>
                  <a:pt x="13859" y="11642"/>
                </a:lnTo>
                <a:lnTo>
                  <a:pt x="13883" y="11520"/>
                </a:lnTo>
                <a:lnTo>
                  <a:pt x="13883" y="0"/>
                </a:lnTo>
                <a:lnTo>
                  <a:pt x="3240" y="3240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6" name="Google Shape;956;p50"/>
          <p:cNvSpPr/>
          <p:nvPr/>
        </p:nvSpPr>
        <p:spPr>
          <a:xfrm>
            <a:off x="3333493" y="747880"/>
            <a:ext cx="209403" cy="277503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7" name="Google Shape;957;p50"/>
          <p:cNvGrpSpPr/>
          <p:nvPr/>
        </p:nvGrpSpPr>
        <p:grpSpPr>
          <a:xfrm>
            <a:off x="4237744" y="727000"/>
            <a:ext cx="280072" cy="319216"/>
            <a:chOff x="4630125" y="278900"/>
            <a:chExt cx="400675" cy="456675"/>
          </a:xfrm>
        </p:grpSpPr>
        <p:sp>
          <p:nvSpPr>
            <p:cNvPr id="958" name="Google Shape;958;p50"/>
            <p:cNvSpPr/>
            <p:nvPr/>
          </p:nvSpPr>
          <p:spPr>
            <a:xfrm>
              <a:off x="4659350" y="3288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12763" y="1"/>
                  </a:moveTo>
                  <a:lnTo>
                    <a:pt x="926" y="1"/>
                  </a:lnTo>
                  <a:lnTo>
                    <a:pt x="926" y="1"/>
                  </a:lnTo>
                  <a:lnTo>
                    <a:pt x="731" y="25"/>
                  </a:lnTo>
                  <a:lnTo>
                    <a:pt x="561" y="74"/>
                  </a:lnTo>
                  <a:lnTo>
                    <a:pt x="390" y="171"/>
                  </a:lnTo>
                  <a:lnTo>
                    <a:pt x="269" y="269"/>
                  </a:lnTo>
                  <a:lnTo>
                    <a:pt x="147" y="415"/>
                  </a:lnTo>
                  <a:lnTo>
                    <a:pt x="74" y="561"/>
                  </a:lnTo>
                  <a:lnTo>
                    <a:pt x="1" y="732"/>
                  </a:lnTo>
                  <a:lnTo>
                    <a:pt x="1" y="926"/>
                  </a:lnTo>
                  <a:lnTo>
                    <a:pt x="1" y="2948"/>
                  </a:lnTo>
                  <a:lnTo>
                    <a:pt x="1" y="2948"/>
                  </a:lnTo>
                  <a:lnTo>
                    <a:pt x="1" y="3143"/>
                  </a:lnTo>
                  <a:lnTo>
                    <a:pt x="74" y="3313"/>
                  </a:lnTo>
                  <a:lnTo>
                    <a:pt x="147" y="3459"/>
                  </a:lnTo>
                  <a:lnTo>
                    <a:pt x="269" y="3605"/>
                  </a:lnTo>
                  <a:lnTo>
                    <a:pt x="390" y="3727"/>
                  </a:lnTo>
                  <a:lnTo>
                    <a:pt x="561" y="3800"/>
                  </a:lnTo>
                  <a:lnTo>
                    <a:pt x="731" y="3849"/>
                  </a:lnTo>
                  <a:lnTo>
                    <a:pt x="926" y="3873"/>
                  </a:lnTo>
                  <a:lnTo>
                    <a:pt x="12763" y="3873"/>
                  </a:lnTo>
                  <a:lnTo>
                    <a:pt x="14857" y="1949"/>
                  </a:lnTo>
                  <a:lnTo>
                    <a:pt x="12763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50"/>
            <p:cNvSpPr/>
            <p:nvPr/>
          </p:nvSpPr>
          <p:spPr>
            <a:xfrm>
              <a:off x="4630125" y="4524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2095" y="1"/>
                  </a:moveTo>
                  <a:lnTo>
                    <a:pt x="13932" y="1"/>
                  </a:lnTo>
                  <a:lnTo>
                    <a:pt x="13932" y="1"/>
                  </a:lnTo>
                  <a:lnTo>
                    <a:pt x="14126" y="25"/>
                  </a:lnTo>
                  <a:lnTo>
                    <a:pt x="14297" y="74"/>
                  </a:lnTo>
                  <a:lnTo>
                    <a:pt x="14467" y="147"/>
                  </a:lnTo>
                  <a:lnTo>
                    <a:pt x="14589" y="269"/>
                  </a:lnTo>
                  <a:lnTo>
                    <a:pt x="14711" y="415"/>
                  </a:lnTo>
                  <a:lnTo>
                    <a:pt x="14784" y="561"/>
                  </a:lnTo>
                  <a:lnTo>
                    <a:pt x="14857" y="732"/>
                  </a:lnTo>
                  <a:lnTo>
                    <a:pt x="14857" y="926"/>
                  </a:lnTo>
                  <a:lnTo>
                    <a:pt x="14857" y="2948"/>
                  </a:lnTo>
                  <a:lnTo>
                    <a:pt x="14857" y="2948"/>
                  </a:lnTo>
                  <a:lnTo>
                    <a:pt x="14857" y="3143"/>
                  </a:lnTo>
                  <a:lnTo>
                    <a:pt x="14784" y="3313"/>
                  </a:lnTo>
                  <a:lnTo>
                    <a:pt x="14711" y="3459"/>
                  </a:lnTo>
                  <a:lnTo>
                    <a:pt x="14589" y="3605"/>
                  </a:lnTo>
                  <a:lnTo>
                    <a:pt x="14467" y="3703"/>
                  </a:lnTo>
                  <a:lnTo>
                    <a:pt x="14297" y="3800"/>
                  </a:lnTo>
                  <a:lnTo>
                    <a:pt x="14126" y="3849"/>
                  </a:lnTo>
                  <a:lnTo>
                    <a:pt x="13932" y="3873"/>
                  </a:lnTo>
                  <a:lnTo>
                    <a:pt x="2095" y="3873"/>
                  </a:lnTo>
                  <a:lnTo>
                    <a:pt x="1" y="1925"/>
                  </a:lnTo>
                  <a:lnTo>
                    <a:pt x="2095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50"/>
            <p:cNvSpPr/>
            <p:nvPr/>
          </p:nvSpPr>
          <p:spPr>
            <a:xfrm>
              <a:off x="4808525" y="278900"/>
              <a:ext cx="43875" cy="49950"/>
            </a:xfrm>
            <a:custGeom>
              <a:avLst/>
              <a:gdLst/>
              <a:ahLst/>
              <a:cxnLst/>
              <a:rect l="l" t="t" r="r" b="b"/>
              <a:pathLst>
                <a:path w="1755" h="1998" fill="none" extrusionOk="0">
                  <a:moveTo>
                    <a:pt x="1754" y="1998"/>
                  </a:moveTo>
                  <a:lnTo>
                    <a:pt x="1754" y="585"/>
                  </a:lnTo>
                  <a:lnTo>
                    <a:pt x="1754" y="585"/>
                  </a:lnTo>
                  <a:lnTo>
                    <a:pt x="1754" y="464"/>
                  </a:lnTo>
                  <a:lnTo>
                    <a:pt x="1730" y="366"/>
                  </a:lnTo>
                  <a:lnTo>
                    <a:pt x="1657" y="269"/>
                  </a:lnTo>
                  <a:lnTo>
                    <a:pt x="1584" y="171"/>
                  </a:lnTo>
                  <a:lnTo>
                    <a:pt x="1511" y="98"/>
                  </a:lnTo>
                  <a:lnTo>
                    <a:pt x="1413" y="49"/>
                  </a:lnTo>
                  <a:lnTo>
                    <a:pt x="1291" y="25"/>
                  </a:lnTo>
                  <a:lnTo>
                    <a:pt x="1194" y="1"/>
                  </a:lnTo>
                  <a:lnTo>
                    <a:pt x="561" y="1"/>
                  </a:lnTo>
                  <a:lnTo>
                    <a:pt x="561" y="1"/>
                  </a:lnTo>
                  <a:lnTo>
                    <a:pt x="463" y="25"/>
                  </a:lnTo>
                  <a:lnTo>
                    <a:pt x="342" y="49"/>
                  </a:lnTo>
                  <a:lnTo>
                    <a:pt x="244" y="98"/>
                  </a:lnTo>
                  <a:lnTo>
                    <a:pt x="171" y="171"/>
                  </a:lnTo>
                  <a:lnTo>
                    <a:pt x="98" y="269"/>
                  </a:lnTo>
                  <a:lnTo>
                    <a:pt x="25" y="366"/>
                  </a:lnTo>
                  <a:lnTo>
                    <a:pt x="1" y="464"/>
                  </a:lnTo>
                  <a:lnTo>
                    <a:pt x="1" y="585"/>
                  </a:lnTo>
                  <a:lnTo>
                    <a:pt x="1" y="1998"/>
                  </a:lnTo>
                  <a:lnTo>
                    <a:pt x="1754" y="199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50"/>
            <p:cNvSpPr/>
            <p:nvPr/>
          </p:nvSpPr>
          <p:spPr>
            <a:xfrm>
              <a:off x="4808525" y="549250"/>
              <a:ext cx="43875" cy="186325"/>
            </a:xfrm>
            <a:custGeom>
              <a:avLst/>
              <a:gdLst/>
              <a:ahLst/>
              <a:cxnLst/>
              <a:rect l="l" t="t" r="r" b="b"/>
              <a:pathLst>
                <a:path w="1755" h="7453" fill="none" extrusionOk="0">
                  <a:moveTo>
                    <a:pt x="1" y="0"/>
                  </a:moveTo>
                  <a:lnTo>
                    <a:pt x="1" y="7453"/>
                  </a:lnTo>
                  <a:lnTo>
                    <a:pt x="1754" y="7453"/>
                  </a:lnTo>
                  <a:lnTo>
                    <a:pt x="175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2" name="Google Shape;962;p50"/>
          <p:cNvSpPr/>
          <p:nvPr/>
        </p:nvSpPr>
        <p:spPr>
          <a:xfrm>
            <a:off x="4687420" y="746604"/>
            <a:ext cx="320928" cy="280054"/>
          </a:xfrm>
          <a:custGeom>
            <a:avLst/>
            <a:gdLst/>
            <a:ahLst/>
            <a:cxnLst/>
            <a:rect l="l" t="t" r="r" b="b"/>
            <a:pathLst>
              <a:path w="18365" h="16026" fill="none" extrusionOk="0">
                <a:moveTo>
                  <a:pt x="9182" y="0"/>
                </a:moveTo>
                <a:lnTo>
                  <a:pt x="0" y="8841"/>
                </a:lnTo>
                <a:lnTo>
                  <a:pt x="2874" y="8841"/>
                </a:lnTo>
                <a:lnTo>
                  <a:pt x="2874" y="15246"/>
                </a:lnTo>
                <a:lnTo>
                  <a:pt x="2874" y="15246"/>
                </a:lnTo>
                <a:lnTo>
                  <a:pt x="2899" y="15417"/>
                </a:lnTo>
                <a:lnTo>
                  <a:pt x="2947" y="15563"/>
                </a:lnTo>
                <a:lnTo>
                  <a:pt x="3020" y="15685"/>
                </a:lnTo>
                <a:lnTo>
                  <a:pt x="3093" y="15806"/>
                </a:lnTo>
                <a:lnTo>
                  <a:pt x="3215" y="15904"/>
                </a:lnTo>
                <a:lnTo>
                  <a:pt x="3361" y="15977"/>
                </a:lnTo>
                <a:lnTo>
                  <a:pt x="3508" y="16026"/>
                </a:lnTo>
                <a:lnTo>
                  <a:pt x="3654" y="16026"/>
                </a:lnTo>
                <a:lnTo>
                  <a:pt x="7404" y="16026"/>
                </a:lnTo>
                <a:lnTo>
                  <a:pt x="7404" y="13420"/>
                </a:lnTo>
                <a:lnTo>
                  <a:pt x="7404" y="13420"/>
                </a:lnTo>
                <a:lnTo>
                  <a:pt x="7429" y="13127"/>
                </a:lnTo>
                <a:lnTo>
                  <a:pt x="7526" y="12860"/>
                </a:lnTo>
                <a:lnTo>
                  <a:pt x="7648" y="12616"/>
                </a:lnTo>
                <a:lnTo>
                  <a:pt x="7818" y="12421"/>
                </a:lnTo>
                <a:lnTo>
                  <a:pt x="8038" y="12251"/>
                </a:lnTo>
                <a:lnTo>
                  <a:pt x="8257" y="12129"/>
                </a:lnTo>
                <a:lnTo>
                  <a:pt x="8525" y="12031"/>
                </a:lnTo>
                <a:lnTo>
                  <a:pt x="8817" y="12007"/>
                </a:lnTo>
                <a:lnTo>
                  <a:pt x="9548" y="12007"/>
                </a:lnTo>
                <a:lnTo>
                  <a:pt x="9548" y="12007"/>
                </a:lnTo>
                <a:lnTo>
                  <a:pt x="9840" y="12031"/>
                </a:lnTo>
                <a:lnTo>
                  <a:pt x="10108" y="12129"/>
                </a:lnTo>
                <a:lnTo>
                  <a:pt x="10327" y="12251"/>
                </a:lnTo>
                <a:lnTo>
                  <a:pt x="10546" y="12421"/>
                </a:lnTo>
                <a:lnTo>
                  <a:pt x="10717" y="12616"/>
                </a:lnTo>
                <a:lnTo>
                  <a:pt x="10838" y="12860"/>
                </a:lnTo>
                <a:lnTo>
                  <a:pt x="10936" y="13127"/>
                </a:lnTo>
                <a:lnTo>
                  <a:pt x="10960" y="13420"/>
                </a:lnTo>
                <a:lnTo>
                  <a:pt x="10960" y="16026"/>
                </a:lnTo>
                <a:lnTo>
                  <a:pt x="14711" y="16026"/>
                </a:lnTo>
                <a:lnTo>
                  <a:pt x="14711" y="16026"/>
                </a:lnTo>
                <a:lnTo>
                  <a:pt x="14857" y="16026"/>
                </a:lnTo>
                <a:lnTo>
                  <a:pt x="15003" y="15977"/>
                </a:lnTo>
                <a:lnTo>
                  <a:pt x="15149" y="15904"/>
                </a:lnTo>
                <a:lnTo>
                  <a:pt x="15271" y="15806"/>
                </a:lnTo>
                <a:lnTo>
                  <a:pt x="15344" y="15685"/>
                </a:lnTo>
                <a:lnTo>
                  <a:pt x="15417" y="15563"/>
                </a:lnTo>
                <a:lnTo>
                  <a:pt x="15466" y="15417"/>
                </a:lnTo>
                <a:lnTo>
                  <a:pt x="15490" y="15246"/>
                </a:lnTo>
                <a:lnTo>
                  <a:pt x="15490" y="8841"/>
                </a:lnTo>
                <a:lnTo>
                  <a:pt x="18364" y="8841"/>
                </a:lnTo>
                <a:lnTo>
                  <a:pt x="9182" y="0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3" name="Google Shape;963;p50"/>
          <p:cNvGrpSpPr/>
          <p:nvPr/>
        </p:nvGrpSpPr>
        <p:grpSpPr>
          <a:xfrm>
            <a:off x="1418136" y="1181542"/>
            <a:ext cx="285157" cy="347735"/>
            <a:chOff x="596350" y="929175"/>
            <a:chExt cx="407950" cy="497475"/>
          </a:xfrm>
        </p:grpSpPr>
        <p:sp>
          <p:nvSpPr>
            <p:cNvPr id="964" name="Google Shape;964;p50"/>
            <p:cNvSpPr/>
            <p:nvPr/>
          </p:nvSpPr>
          <p:spPr>
            <a:xfrm>
              <a:off x="5963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6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8" y="18534"/>
                  </a:lnTo>
                  <a:lnTo>
                    <a:pt x="15052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3" y="18900"/>
                  </a:lnTo>
                  <a:lnTo>
                    <a:pt x="682" y="18802"/>
                  </a:lnTo>
                  <a:lnTo>
                    <a:pt x="512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8" y="18169"/>
                  </a:lnTo>
                  <a:lnTo>
                    <a:pt x="25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5" y="706"/>
                  </a:lnTo>
                  <a:lnTo>
                    <a:pt x="98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50"/>
            <p:cNvSpPr/>
            <p:nvPr/>
          </p:nvSpPr>
          <p:spPr>
            <a:xfrm>
              <a:off x="6267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7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2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50"/>
            <p:cNvSpPr/>
            <p:nvPr/>
          </p:nvSpPr>
          <p:spPr>
            <a:xfrm>
              <a:off x="688900" y="12561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50"/>
            <p:cNvSpPr/>
            <p:nvPr/>
          </p:nvSpPr>
          <p:spPr>
            <a:xfrm>
              <a:off x="688900" y="12013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50"/>
            <p:cNvSpPr/>
            <p:nvPr/>
          </p:nvSpPr>
          <p:spPr>
            <a:xfrm>
              <a:off x="688900" y="11459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50"/>
            <p:cNvSpPr/>
            <p:nvPr/>
          </p:nvSpPr>
          <p:spPr>
            <a:xfrm>
              <a:off x="688900" y="10905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50"/>
            <p:cNvSpPr/>
            <p:nvPr/>
          </p:nvSpPr>
          <p:spPr>
            <a:xfrm>
              <a:off x="9202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1" name="Google Shape;971;p50"/>
          <p:cNvGrpSpPr/>
          <p:nvPr/>
        </p:nvGrpSpPr>
        <p:grpSpPr>
          <a:xfrm>
            <a:off x="2353170" y="1232202"/>
            <a:ext cx="290295" cy="248564"/>
            <a:chOff x="1934025" y="1001650"/>
            <a:chExt cx="415300" cy="355600"/>
          </a:xfrm>
        </p:grpSpPr>
        <p:sp>
          <p:nvSpPr>
            <p:cNvPr id="972" name="Google Shape;972;p50"/>
            <p:cNvSpPr/>
            <p:nvPr/>
          </p:nvSpPr>
          <p:spPr>
            <a:xfrm>
              <a:off x="1934025" y="1303650"/>
              <a:ext cx="207650" cy="53600"/>
            </a:xfrm>
            <a:custGeom>
              <a:avLst/>
              <a:gdLst/>
              <a:ahLst/>
              <a:cxnLst/>
              <a:rect l="l" t="t" r="r" b="b"/>
              <a:pathLst>
                <a:path w="8306" h="2144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33"/>
                  </a:lnTo>
                  <a:lnTo>
                    <a:pt x="74" y="755"/>
                  </a:lnTo>
                  <a:lnTo>
                    <a:pt x="147" y="853"/>
                  </a:lnTo>
                  <a:lnTo>
                    <a:pt x="245" y="950"/>
                  </a:lnTo>
                  <a:lnTo>
                    <a:pt x="245" y="950"/>
                  </a:lnTo>
                  <a:lnTo>
                    <a:pt x="391" y="1023"/>
                  </a:lnTo>
                  <a:lnTo>
                    <a:pt x="561" y="1047"/>
                  </a:lnTo>
                  <a:lnTo>
                    <a:pt x="561" y="1047"/>
                  </a:lnTo>
                  <a:lnTo>
                    <a:pt x="732" y="1023"/>
                  </a:lnTo>
                  <a:lnTo>
                    <a:pt x="732" y="1023"/>
                  </a:lnTo>
                  <a:lnTo>
                    <a:pt x="1292" y="853"/>
                  </a:lnTo>
                  <a:lnTo>
                    <a:pt x="1657" y="780"/>
                  </a:lnTo>
                  <a:lnTo>
                    <a:pt x="2071" y="682"/>
                  </a:lnTo>
                  <a:lnTo>
                    <a:pt x="2534" y="609"/>
                  </a:lnTo>
                  <a:lnTo>
                    <a:pt x="3021" y="560"/>
                  </a:lnTo>
                  <a:lnTo>
                    <a:pt x="3581" y="512"/>
                  </a:lnTo>
                  <a:lnTo>
                    <a:pt x="4166" y="487"/>
                  </a:lnTo>
                  <a:lnTo>
                    <a:pt x="4166" y="487"/>
                  </a:lnTo>
                  <a:lnTo>
                    <a:pt x="4604" y="512"/>
                  </a:lnTo>
                  <a:lnTo>
                    <a:pt x="5018" y="536"/>
                  </a:lnTo>
                  <a:lnTo>
                    <a:pt x="5408" y="609"/>
                  </a:lnTo>
                  <a:lnTo>
                    <a:pt x="5773" y="682"/>
                  </a:lnTo>
                  <a:lnTo>
                    <a:pt x="6114" y="780"/>
                  </a:lnTo>
                  <a:lnTo>
                    <a:pt x="6431" y="877"/>
                  </a:lnTo>
                  <a:lnTo>
                    <a:pt x="6699" y="999"/>
                  </a:lnTo>
                  <a:lnTo>
                    <a:pt x="6966" y="1120"/>
                  </a:lnTo>
                  <a:lnTo>
                    <a:pt x="7186" y="1242"/>
                  </a:lnTo>
                  <a:lnTo>
                    <a:pt x="7405" y="1388"/>
                  </a:lnTo>
                  <a:lnTo>
                    <a:pt x="7770" y="1656"/>
                  </a:lnTo>
                  <a:lnTo>
                    <a:pt x="8062" y="1924"/>
                  </a:lnTo>
                  <a:lnTo>
                    <a:pt x="8306" y="214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50"/>
            <p:cNvSpPr/>
            <p:nvPr/>
          </p:nvSpPr>
          <p:spPr>
            <a:xfrm>
              <a:off x="2141650" y="1303650"/>
              <a:ext cx="207675" cy="53600"/>
            </a:xfrm>
            <a:custGeom>
              <a:avLst/>
              <a:gdLst/>
              <a:ahLst/>
              <a:cxnLst/>
              <a:rect l="l" t="t" r="r" b="b"/>
              <a:pathLst>
                <a:path w="8307" h="2144" fill="none" extrusionOk="0">
                  <a:moveTo>
                    <a:pt x="1" y="2143"/>
                  </a:moveTo>
                  <a:lnTo>
                    <a:pt x="1" y="2143"/>
                  </a:lnTo>
                  <a:lnTo>
                    <a:pt x="245" y="1924"/>
                  </a:lnTo>
                  <a:lnTo>
                    <a:pt x="537" y="1656"/>
                  </a:lnTo>
                  <a:lnTo>
                    <a:pt x="902" y="1388"/>
                  </a:lnTo>
                  <a:lnTo>
                    <a:pt x="1121" y="1242"/>
                  </a:lnTo>
                  <a:lnTo>
                    <a:pt x="1341" y="1120"/>
                  </a:lnTo>
                  <a:lnTo>
                    <a:pt x="1608" y="999"/>
                  </a:lnTo>
                  <a:lnTo>
                    <a:pt x="1876" y="877"/>
                  </a:lnTo>
                  <a:lnTo>
                    <a:pt x="2193" y="780"/>
                  </a:lnTo>
                  <a:lnTo>
                    <a:pt x="2534" y="682"/>
                  </a:lnTo>
                  <a:lnTo>
                    <a:pt x="2899" y="609"/>
                  </a:lnTo>
                  <a:lnTo>
                    <a:pt x="3289" y="536"/>
                  </a:lnTo>
                  <a:lnTo>
                    <a:pt x="3703" y="512"/>
                  </a:lnTo>
                  <a:lnTo>
                    <a:pt x="4141" y="487"/>
                  </a:lnTo>
                  <a:lnTo>
                    <a:pt x="4141" y="487"/>
                  </a:lnTo>
                  <a:lnTo>
                    <a:pt x="4726" y="512"/>
                  </a:lnTo>
                  <a:lnTo>
                    <a:pt x="5286" y="560"/>
                  </a:lnTo>
                  <a:lnTo>
                    <a:pt x="5773" y="609"/>
                  </a:lnTo>
                  <a:lnTo>
                    <a:pt x="6236" y="682"/>
                  </a:lnTo>
                  <a:lnTo>
                    <a:pt x="6650" y="780"/>
                  </a:lnTo>
                  <a:lnTo>
                    <a:pt x="7015" y="853"/>
                  </a:lnTo>
                  <a:lnTo>
                    <a:pt x="7575" y="1023"/>
                  </a:lnTo>
                  <a:lnTo>
                    <a:pt x="7575" y="1023"/>
                  </a:lnTo>
                  <a:lnTo>
                    <a:pt x="7746" y="1047"/>
                  </a:lnTo>
                  <a:lnTo>
                    <a:pt x="7746" y="1047"/>
                  </a:lnTo>
                  <a:lnTo>
                    <a:pt x="7916" y="1023"/>
                  </a:lnTo>
                  <a:lnTo>
                    <a:pt x="8062" y="950"/>
                  </a:lnTo>
                  <a:lnTo>
                    <a:pt x="8062" y="950"/>
                  </a:lnTo>
                  <a:lnTo>
                    <a:pt x="8160" y="853"/>
                  </a:lnTo>
                  <a:lnTo>
                    <a:pt x="8233" y="755"/>
                  </a:lnTo>
                  <a:lnTo>
                    <a:pt x="8282" y="633"/>
                  </a:lnTo>
                  <a:lnTo>
                    <a:pt x="8306" y="487"/>
                  </a:lnTo>
                  <a:lnTo>
                    <a:pt x="8306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50"/>
            <p:cNvSpPr/>
            <p:nvPr/>
          </p:nvSpPr>
          <p:spPr>
            <a:xfrm>
              <a:off x="1934025" y="1001650"/>
              <a:ext cx="207650" cy="331250"/>
            </a:xfrm>
            <a:custGeom>
              <a:avLst/>
              <a:gdLst/>
              <a:ahLst/>
              <a:cxnLst/>
              <a:rect l="l" t="t" r="r" b="b"/>
              <a:pathLst>
                <a:path w="8306" h="13250" fill="none" extrusionOk="0">
                  <a:moveTo>
                    <a:pt x="8306" y="2192"/>
                  </a:moveTo>
                  <a:lnTo>
                    <a:pt x="8306" y="13249"/>
                  </a:lnTo>
                  <a:lnTo>
                    <a:pt x="8306" y="13249"/>
                  </a:lnTo>
                  <a:lnTo>
                    <a:pt x="8062" y="13030"/>
                  </a:lnTo>
                  <a:lnTo>
                    <a:pt x="7770" y="12762"/>
                  </a:lnTo>
                  <a:lnTo>
                    <a:pt x="7405" y="12494"/>
                  </a:lnTo>
                  <a:lnTo>
                    <a:pt x="7186" y="12348"/>
                  </a:lnTo>
                  <a:lnTo>
                    <a:pt x="6966" y="12226"/>
                  </a:lnTo>
                  <a:lnTo>
                    <a:pt x="6699" y="12105"/>
                  </a:lnTo>
                  <a:lnTo>
                    <a:pt x="6431" y="11983"/>
                  </a:lnTo>
                  <a:lnTo>
                    <a:pt x="6114" y="11885"/>
                  </a:lnTo>
                  <a:lnTo>
                    <a:pt x="5773" y="11788"/>
                  </a:lnTo>
                  <a:lnTo>
                    <a:pt x="5408" y="11715"/>
                  </a:lnTo>
                  <a:lnTo>
                    <a:pt x="5018" y="11642"/>
                  </a:lnTo>
                  <a:lnTo>
                    <a:pt x="4604" y="11617"/>
                  </a:lnTo>
                  <a:lnTo>
                    <a:pt x="4166" y="11593"/>
                  </a:lnTo>
                  <a:lnTo>
                    <a:pt x="4166" y="11593"/>
                  </a:lnTo>
                  <a:lnTo>
                    <a:pt x="3581" y="11617"/>
                  </a:lnTo>
                  <a:lnTo>
                    <a:pt x="3021" y="11666"/>
                  </a:lnTo>
                  <a:lnTo>
                    <a:pt x="2534" y="11715"/>
                  </a:lnTo>
                  <a:lnTo>
                    <a:pt x="2071" y="11788"/>
                  </a:lnTo>
                  <a:lnTo>
                    <a:pt x="1657" y="11885"/>
                  </a:lnTo>
                  <a:lnTo>
                    <a:pt x="1292" y="11958"/>
                  </a:lnTo>
                  <a:lnTo>
                    <a:pt x="732" y="12129"/>
                  </a:lnTo>
                  <a:lnTo>
                    <a:pt x="732" y="12129"/>
                  </a:lnTo>
                  <a:lnTo>
                    <a:pt x="561" y="12153"/>
                  </a:lnTo>
                  <a:lnTo>
                    <a:pt x="561" y="12153"/>
                  </a:lnTo>
                  <a:lnTo>
                    <a:pt x="391" y="12129"/>
                  </a:lnTo>
                  <a:lnTo>
                    <a:pt x="245" y="12056"/>
                  </a:lnTo>
                  <a:lnTo>
                    <a:pt x="245" y="12056"/>
                  </a:lnTo>
                  <a:lnTo>
                    <a:pt x="147" y="11958"/>
                  </a:lnTo>
                  <a:lnTo>
                    <a:pt x="74" y="11861"/>
                  </a:lnTo>
                  <a:lnTo>
                    <a:pt x="25" y="11739"/>
                  </a:lnTo>
                  <a:lnTo>
                    <a:pt x="1" y="11593"/>
                  </a:lnTo>
                  <a:lnTo>
                    <a:pt x="1" y="1656"/>
                  </a:lnTo>
                  <a:lnTo>
                    <a:pt x="1" y="1656"/>
                  </a:lnTo>
                  <a:lnTo>
                    <a:pt x="25" y="1534"/>
                  </a:lnTo>
                  <a:lnTo>
                    <a:pt x="50" y="1437"/>
                  </a:lnTo>
                  <a:lnTo>
                    <a:pt x="123" y="1315"/>
                  </a:lnTo>
                  <a:lnTo>
                    <a:pt x="196" y="1242"/>
                  </a:lnTo>
                  <a:lnTo>
                    <a:pt x="196" y="1242"/>
                  </a:lnTo>
                  <a:lnTo>
                    <a:pt x="342" y="1120"/>
                  </a:lnTo>
                  <a:lnTo>
                    <a:pt x="512" y="974"/>
                  </a:lnTo>
                  <a:lnTo>
                    <a:pt x="926" y="755"/>
                  </a:lnTo>
                  <a:lnTo>
                    <a:pt x="1389" y="536"/>
                  </a:lnTo>
                  <a:lnTo>
                    <a:pt x="1901" y="341"/>
                  </a:lnTo>
                  <a:lnTo>
                    <a:pt x="2461" y="195"/>
                  </a:lnTo>
                  <a:lnTo>
                    <a:pt x="3021" y="73"/>
                  </a:lnTo>
                  <a:lnTo>
                    <a:pt x="3581" y="24"/>
                  </a:lnTo>
                  <a:lnTo>
                    <a:pt x="4166" y="0"/>
                  </a:lnTo>
                  <a:lnTo>
                    <a:pt x="4166" y="0"/>
                  </a:lnTo>
                  <a:lnTo>
                    <a:pt x="4531" y="0"/>
                  </a:lnTo>
                  <a:lnTo>
                    <a:pt x="4872" y="49"/>
                  </a:lnTo>
                  <a:lnTo>
                    <a:pt x="5213" y="98"/>
                  </a:lnTo>
                  <a:lnTo>
                    <a:pt x="5530" y="171"/>
                  </a:lnTo>
                  <a:lnTo>
                    <a:pt x="5822" y="268"/>
                  </a:lnTo>
                  <a:lnTo>
                    <a:pt x="6114" y="365"/>
                  </a:lnTo>
                  <a:lnTo>
                    <a:pt x="6358" y="487"/>
                  </a:lnTo>
                  <a:lnTo>
                    <a:pt x="6626" y="609"/>
                  </a:lnTo>
                  <a:lnTo>
                    <a:pt x="7064" y="901"/>
                  </a:lnTo>
                  <a:lnTo>
                    <a:pt x="7429" y="1169"/>
                  </a:lnTo>
                  <a:lnTo>
                    <a:pt x="7746" y="1437"/>
                  </a:lnTo>
                  <a:lnTo>
                    <a:pt x="8014" y="1681"/>
                  </a:lnTo>
                  <a:lnTo>
                    <a:pt x="8014" y="1681"/>
                  </a:lnTo>
                  <a:lnTo>
                    <a:pt x="8136" y="1802"/>
                  </a:lnTo>
                  <a:lnTo>
                    <a:pt x="8136" y="1802"/>
                  </a:lnTo>
                  <a:lnTo>
                    <a:pt x="8209" y="1875"/>
                  </a:lnTo>
                  <a:lnTo>
                    <a:pt x="8257" y="1973"/>
                  </a:lnTo>
                  <a:lnTo>
                    <a:pt x="8306" y="2095"/>
                  </a:lnTo>
                  <a:lnTo>
                    <a:pt x="8306" y="2192"/>
                  </a:lnTo>
                  <a:lnTo>
                    <a:pt x="8306" y="219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50"/>
            <p:cNvSpPr/>
            <p:nvPr/>
          </p:nvSpPr>
          <p:spPr>
            <a:xfrm>
              <a:off x="2141650" y="1001650"/>
              <a:ext cx="207675" cy="331250"/>
            </a:xfrm>
            <a:custGeom>
              <a:avLst/>
              <a:gdLst/>
              <a:ahLst/>
              <a:cxnLst/>
              <a:rect l="l" t="t" r="r" b="b"/>
              <a:pathLst>
                <a:path w="8307" h="13250" fill="none" extrusionOk="0">
                  <a:moveTo>
                    <a:pt x="1" y="2192"/>
                  </a:moveTo>
                  <a:lnTo>
                    <a:pt x="1" y="13249"/>
                  </a:lnTo>
                  <a:lnTo>
                    <a:pt x="1" y="13249"/>
                  </a:lnTo>
                  <a:lnTo>
                    <a:pt x="245" y="13030"/>
                  </a:lnTo>
                  <a:lnTo>
                    <a:pt x="537" y="12762"/>
                  </a:lnTo>
                  <a:lnTo>
                    <a:pt x="902" y="12494"/>
                  </a:lnTo>
                  <a:lnTo>
                    <a:pt x="1121" y="12348"/>
                  </a:lnTo>
                  <a:lnTo>
                    <a:pt x="1341" y="12226"/>
                  </a:lnTo>
                  <a:lnTo>
                    <a:pt x="1608" y="12105"/>
                  </a:lnTo>
                  <a:lnTo>
                    <a:pt x="1876" y="11983"/>
                  </a:lnTo>
                  <a:lnTo>
                    <a:pt x="2193" y="11885"/>
                  </a:lnTo>
                  <a:lnTo>
                    <a:pt x="2534" y="11788"/>
                  </a:lnTo>
                  <a:lnTo>
                    <a:pt x="2899" y="11715"/>
                  </a:lnTo>
                  <a:lnTo>
                    <a:pt x="3289" y="11642"/>
                  </a:lnTo>
                  <a:lnTo>
                    <a:pt x="3703" y="11617"/>
                  </a:lnTo>
                  <a:lnTo>
                    <a:pt x="4141" y="11593"/>
                  </a:lnTo>
                  <a:lnTo>
                    <a:pt x="4141" y="11593"/>
                  </a:lnTo>
                  <a:lnTo>
                    <a:pt x="4726" y="11617"/>
                  </a:lnTo>
                  <a:lnTo>
                    <a:pt x="5286" y="11666"/>
                  </a:lnTo>
                  <a:lnTo>
                    <a:pt x="5773" y="11715"/>
                  </a:lnTo>
                  <a:lnTo>
                    <a:pt x="6236" y="11788"/>
                  </a:lnTo>
                  <a:lnTo>
                    <a:pt x="6650" y="11885"/>
                  </a:lnTo>
                  <a:lnTo>
                    <a:pt x="7015" y="11958"/>
                  </a:lnTo>
                  <a:lnTo>
                    <a:pt x="7575" y="12129"/>
                  </a:lnTo>
                  <a:lnTo>
                    <a:pt x="7575" y="12129"/>
                  </a:lnTo>
                  <a:lnTo>
                    <a:pt x="7746" y="12153"/>
                  </a:lnTo>
                  <a:lnTo>
                    <a:pt x="7746" y="12153"/>
                  </a:lnTo>
                  <a:lnTo>
                    <a:pt x="7916" y="12129"/>
                  </a:lnTo>
                  <a:lnTo>
                    <a:pt x="8062" y="12056"/>
                  </a:lnTo>
                  <a:lnTo>
                    <a:pt x="8062" y="12056"/>
                  </a:lnTo>
                  <a:lnTo>
                    <a:pt x="8160" y="11958"/>
                  </a:lnTo>
                  <a:lnTo>
                    <a:pt x="8233" y="11861"/>
                  </a:lnTo>
                  <a:lnTo>
                    <a:pt x="8282" y="11739"/>
                  </a:lnTo>
                  <a:lnTo>
                    <a:pt x="8306" y="11593"/>
                  </a:lnTo>
                  <a:lnTo>
                    <a:pt x="8306" y="1656"/>
                  </a:lnTo>
                  <a:lnTo>
                    <a:pt x="8306" y="1656"/>
                  </a:lnTo>
                  <a:lnTo>
                    <a:pt x="8282" y="1534"/>
                  </a:lnTo>
                  <a:lnTo>
                    <a:pt x="8257" y="1437"/>
                  </a:lnTo>
                  <a:lnTo>
                    <a:pt x="8184" y="1315"/>
                  </a:lnTo>
                  <a:lnTo>
                    <a:pt x="8111" y="1242"/>
                  </a:lnTo>
                  <a:lnTo>
                    <a:pt x="8111" y="1242"/>
                  </a:lnTo>
                  <a:lnTo>
                    <a:pt x="7965" y="1120"/>
                  </a:lnTo>
                  <a:lnTo>
                    <a:pt x="7795" y="974"/>
                  </a:lnTo>
                  <a:lnTo>
                    <a:pt x="7381" y="755"/>
                  </a:lnTo>
                  <a:lnTo>
                    <a:pt x="6918" y="536"/>
                  </a:lnTo>
                  <a:lnTo>
                    <a:pt x="6406" y="341"/>
                  </a:lnTo>
                  <a:lnTo>
                    <a:pt x="5846" y="195"/>
                  </a:lnTo>
                  <a:lnTo>
                    <a:pt x="5286" y="73"/>
                  </a:lnTo>
                  <a:lnTo>
                    <a:pt x="4726" y="24"/>
                  </a:lnTo>
                  <a:lnTo>
                    <a:pt x="4141" y="0"/>
                  </a:lnTo>
                  <a:lnTo>
                    <a:pt x="4141" y="0"/>
                  </a:lnTo>
                  <a:lnTo>
                    <a:pt x="3776" y="0"/>
                  </a:lnTo>
                  <a:lnTo>
                    <a:pt x="3435" y="49"/>
                  </a:lnTo>
                  <a:lnTo>
                    <a:pt x="3094" y="98"/>
                  </a:lnTo>
                  <a:lnTo>
                    <a:pt x="2777" y="171"/>
                  </a:lnTo>
                  <a:lnTo>
                    <a:pt x="2485" y="268"/>
                  </a:lnTo>
                  <a:lnTo>
                    <a:pt x="2193" y="365"/>
                  </a:lnTo>
                  <a:lnTo>
                    <a:pt x="1949" y="487"/>
                  </a:lnTo>
                  <a:lnTo>
                    <a:pt x="1681" y="609"/>
                  </a:lnTo>
                  <a:lnTo>
                    <a:pt x="1243" y="901"/>
                  </a:lnTo>
                  <a:lnTo>
                    <a:pt x="878" y="1169"/>
                  </a:lnTo>
                  <a:lnTo>
                    <a:pt x="561" y="1437"/>
                  </a:lnTo>
                  <a:lnTo>
                    <a:pt x="293" y="1681"/>
                  </a:lnTo>
                  <a:lnTo>
                    <a:pt x="293" y="1681"/>
                  </a:lnTo>
                  <a:lnTo>
                    <a:pt x="171" y="1802"/>
                  </a:lnTo>
                  <a:lnTo>
                    <a:pt x="171" y="1802"/>
                  </a:lnTo>
                  <a:lnTo>
                    <a:pt x="98" y="1875"/>
                  </a:lnTo>
                  <a:lnTo>
                    <a:pt x="50" y="1973"/>
                  </a:lnTo>
                  <a:lnTo>
                    <a:pt x="1" y="2095"/>
                  </a:lnTo>
                  <a:lnTo>
                    <a:pt x="1" y="2192"/>
                  </a:lnTo>
                  <a:lnTo>
                    <a:pt x="1" y="219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" name="Google Shape;976;p50"/>
          <p:cNvSpPr/>
          <p:nvPr/>
        </p:nvSpPr>
        <p:spPr>
          <a:xfrm>
            <a:off x="2822316" y="1211383"/>
            <a:ext cx="291972" cy="290277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7" name="Google Shape;977;p50"/>
          <p:cNvSpPr/>
          <p:nvPr/>
        </p:nvSpPr>
        <p:spPr>
          <a:xfrm>
            <a:off x="3292634" y="1225853"/>
            <a:ext cx="291133" cy="261339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8" name="Google Shape;978;p50"/>
          <p:cNvSpPr/>
          <p:nvPr/>
        </p:nvSpPr>
        <p:spPr>
          <a:xfrm>
            <a:off x="3766778" y="1227985"/>
            <a:ext cx="282623" cy="257075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9" name="Google Shape;979;p50"/>
          <p:cNvSpPr/>
          <p:nvPr/>
        </p:nvSpPr>
        <p:spPr>
          <a:xfrm>
            <a:off x="4246043" y="1230537"/>
            <a:ext cx="263890" cy="25197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0" name="Google Shape;980;p50"/>
          <p:cNvGrpSpPr/>
          <p:nvPr/>
        </p:nvGrpSpPr>
        <p:grpSpPr>
          <a:xfrm>
            <a:off x="4702073" y="1213469"/>
            <a:ext cx="291133" cy="291553"/>
            <a:chOff x="5294400" y="974850"/>
            <a:chExt cx="416500" cy="417100"/>
          </a:xfrm>
        </p:grpSpPr>
        <p:sp>
          <p:nvSpPr>
            <p:cNvPr id="981" name="Google Shape;981;p50"/>
            <p:cNvSpPr/>
            <p:nvPr/>
          </p:nvSpPr>
          <p:spPr>
            <a:xfrm>
              <a:off x="5325450" y="997975"/>
              <a:ext cx="151650" cy="154700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5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" name="Google Shape;983;p50"/>
          <p:cNvGrpSpPr/>
          <p:nvPr/>
        </p:nvGrpSpPr>
        <p:grpSpPr>
          <a:xfrm>
            <a:off x="5137043" y="1180703"/>
            <a:ext cx="360929" cy="351562"/>
            <a:chOff x="5916675" y="927975"/>
            <a:chExt cx="516350" cy="502950"/>
          </a:xfrm>
        </p:grpSpPr>
        <p:sp>
          <p:nvSpPr>
            <p:cNvPr id="984" name="Google Shape;984;p50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50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" name="Google Shape;986;p50"/>
          <p:cNvGrpSpPr/>
          <p:nvPr/>
        </p:nvGrpSpPr>
        <p:grpSpPr>
          <a:xfrm>
            <a:off x="1395995" y="1720786"/>
            <a:ext cx="325175" cy="219626"/>
            <a:chOff x="564675" y="1700625"/>
            <a:chExt cx="465200" cy="314200"/>
          </a:xfrm>
        </p:grpSpPr>
        <p:sp>
          <p:nvSpPr>
            <p:cNvPr id="987" name="Google Shape;987;p50"/>
            <p:cNvSpPr/>
            <p:nvPr/>
          </p:nvSpPr>
          <p:spPr>
            <a:xfrm>
              <a:off x="564675" y="1700625"/>
              <a:ext cx="465200" cy="29250"/>
            </a:xfrm>
            <a:custGeom>
              <a:avLst/>
              <a:gdLst/>
              <a:ahLst/>
              <a:cxnLst/>
              <a:rect l="l" t="t" r="r" b="b"/>
              <a:pathLst>
                <a:path w="18608" h="1170" fill="none" extrusionOk="0">
                  <a:moveTo>
                    <a:pt x="18608" y="1170"/>
                  </a:moveTo>
                  <a:lnTo>
                    <a:pt x="18608" y="488"/>
                  </a:lnTo>
                  <a:lnTo>
                    <a:pt x="18608" y="488"/>
                  </a:lnTo>
                  <a:lnTo>
                    <a:pt x="18608" y="390"/>
                  </a:lnTo>
                  <a:lnTo>
                    <a:pt x="18559" y="293"/>
                  </a:lnTo>
                  <a:lnTo>
                    <a:pt x="18535" y="220"/>
                  </a:lnTo>
                  <a:lnTo>
                    <a:pt x="18462" y="147"/>
                  </a:lnTo>
                  <a:lnTo>
                    <a:pt x="18389" y="74"/>
                  </a:lnTo>
                  <a:lnTo>
                    <a:pt x="18316" y="49"/>
                  </a:lnTo>
                  <a:lnTo>
                    <a:pt x="18218" y="1"/>
                  </a:lnTo>
                  <a:lnTo>
                    <a:pt x="18121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49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0"/>
                  </a:lnTo>
                  <a:lnTo>
                    <a:pt x="1" y="488"/>
                  </a:lnTo>
                  <a:lnTo>
                    <a:pt x="1" y="117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50"/>
            <p:cNvSpPr/>
            <p:nvPr/>
          </p:nvSpPr>
          <p:spPr>
            <a:xfrm>
              <a:off x="564675" y="1732300"/>
              <a:ext cx="465200" cy="272175"/>
            </a:xfrm>
            <a:custGeom>
              <a:avLst/>
              <a:gdLst/>
              <a:ahLst/>
              <a:cxnLst/>
              <a:rect l="l" t="t" r="r" b="b"/>
              <a:pathLst>
                <a:path w="18608" h="10887" fill="none" extrusionOk="0">
                  <a:moveTo>
                    <a:pt x="13493" y="7209"/>
                  </a:moveTo>
                  <a:lnTo>
                    <a:pt x="18608" y="10887"/>
                  </a:lnTo>
                  <a:lnTo>
                    <a:pt x="18608" y="10887"/>
                  </a:lnTo>
                  <a:lnTo>
                    <a:pt x="18608" y="10814"/>
                  </a:lnTo>
                  <a:lnTo>
                    <a:pt x="18608" y="0"/>
                  </a:lnTo>
                  <a:lnTo>
                    <a:pt x="9450" y="6625"/>
                  </a:lnTo>
                  <a:lnTo>
                    <a:pt x="9450" y="6625"/>
                  </a:lnTo>
                  <a:lnTo>
                    <a:pt x="9377" y="6673"/>
                  </a:lnTo>
                  <a:lnTo>
                    <a:pt x="9304" y="6673"/>
                  </a:lnTo>
                  <a:lnTo>
                    <a:pt x="9304" y="6673"/>
                  </a:lnTo>
                  <a:lnTo>
                    <a:pt x="9231" y="6673"/>
                  </a:lnTo>
                  <a:lnTo>
                    <a:pt x="9158" y="6625"/>
                  </a:lnTo>
                  <a:lnTo>
                    <a:pt x="1" y="0"/>
                  </a:lnTo>
                  <a:lnTo>
                    <a:pt x="1" y="10814"/>
                  </a:lnTo>
                  <a:lnTo>
                    <a:pt x="1" y="10814"/>
                  </a:lnTo>
                  <a:lnTo>
                    <a:pt x="1" y="10887"/>
                  </a:lnTo>
                  <a:lnTo>
                    <a:pt x="5115" y="720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50"/>
            <p:cNvSpPr/>
            <p:nvPr/>
          </p:nvSpPr>
          <p:spPr>
            <a:xfrm>
              <a:off x="572600" y="201420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25"/>
                  </a:lnTo>
                  <a:lnTo>
                    <a:pt x="171" y="25"/>
                  </a:lnTo>
                  <a:lnTo>
                    <a:pt x="17804" y="25"/>
                  </a:lnTo>
                  <a:lnTo>
                    <a:pt x="17804" y="25"/>
                  </a:lnTo>
                  <a:lnTo>
                    <a:pt x="17877" y="25"/>
                  </a:ln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" name="Google Shape;990;p50"/>
          <p:cNvGrpSpPr/>
          <p:nvPr/>
        </p:nvGrpSpPr>
        <p:grpSpPr>
          <a:xfrm>
            <a:off x="1865863" y="1667155"/>
            <a:ext cx="325175" cy="318377"/>
            <a:chOff x="1236875" y="1623900"/>
            <a:chExt cx="465200" cy="455475"/>
          </a:xfrm>
        </p:grpSpPr>
        <p:sp>
          <p:nvSpPr>
            <p:cNvPr id="991" name="Google Shape;991;p50"/>
            <p:cNvSpPr/>
            <p:nvPr/>
          </p:nvSpPr>
          <p:spPr>
            <a:xfrm>
              <a:off x="1236875" y="1623900"/>
              <a:ext cx="465200" cy="445125"/>
            </a:xfrm>
            <a:custGeom>
              <a:avLst/>
              <a:gdLst/>
              <a:ahLst/>
              <a:cxnLst/>
              <a:rect l="l" t="t" r="r" b="b"/>
              <a:pathLst>
                <a:path w="18608" h="17805" fill="none" extrusionOk="0">
                  <a:moveTo>
                    <a:pt x="13493" y="14127"/>
                  </a:moveTo>
                  <a:lnTo>
                    <a:pt x="18608" y="17804"/>
                  </a:lnTo>
                  <a:lnTo>
                    <a:pt x="18608" y="17804"/>
                  </a:lnTo>
                  <a:lnTo>
                    <a:pt x="18608" y="17731"/>
                  </a:lnTo>
                  <a:lnTo>
                    <a:pt x="18608" y="6723"/>
                  </a:lnTo>
                  <a:lnTo>
                    <a:pt x="9304" y="1"/>
                  </a:lnTo>
                  <a:lnTo>
                    <a:pt x="1" y="6723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1" y="17804"/>
                  </a:lnTo>
                  <a:lnTo>
                    <a:pt x="5115" y="1412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50"/>
            <p:cNvSpPr/>
            <p:nvPr/>
          </p:nvSpPr>
          <p:spPr>
            <a:xfrm>
              <a:off x="1244800" y="207875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71" y="24"/>
                  </a:lnTo>
                  <a:lnTo>
                    <a:pt x="17804" y="24"/>
                  </a:lnTo>
                  <a:lnTo>
                    <a:pt x="17804" y="24"/>
                  </a:lnTo>
                  <a:lnTo>
                    <a:pt x="17877" y="0"/>
                  </a:ln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50"/>
            <p:cNvSpPr/>
            <p:nvPr/>
          </p:nvSpPr>
          <p:spPr>
            <a:xfrm>
              <a:off x="1236875" y="1791950"/>
              <a:ext cx="465200" cy="171725"/>
            </a:xfrm>
            <a:custGeom>
              <a:avLst/>
              <a:gdLst/>
              <a:ahLst/>
              <a:cxnLst/>
              <a:rect l="l" t="t" r="r" b="b"/>
              <a:pathLst>
                <a:path w="18608" h="6869" fill="none" extrusionOk="0">
                  <a:moveTo>
                    <a:pt x="18608" y="1"/>
                  </a:moveTo>
                  <a:lnTo>
                    <a:pt x="9450" y="6820"/>
                  </a:lnTo>
                  <a:lnTo>
                    <a:pt x="9450" y="6820"/>
                  </a:lnTo>
                  <a:lnTo>
                    <a:pt x="9377" y="6845"/>
                  </a:lnTo>
                  <a:lnTo>
                    <a:pt x="9304" y="6869"/>
                  </a:lnTo>
                  <a:lnTo>
                    <a:pt x="9304" y="6869"/>
                  </a:lnTo>
                  <a:lnTo>
                    <a:pt x="9231" y="6845"/>
                  </a:lnTo>
                  <a:lnTo>
                    <a:pt x="9158" y="682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50"/>
            <p:cNvSpPr/>
            <p:nvPr/>
          </p:nvSpPr>
          <p:spPr>
            <a:xfrm>
              <a:off x="1330025" y="1750550"/>
              <a:ext cx="278900" cy="110850"/>
            </a:xfrm>
            <a:custGeom>
              <a:avLst/>
              <a:gdLst/>
              <a:ahLst/>
              <a:cxnLst/>
              <a:rect l="l" t="t" r="r" b="b"/>
              <a:pathLst>
                <a:path w="11156" h="4434" fill="none" extrusionOk="0">
                  <a:moveTo>
                    <a:pt x="1" y="4433"/>
                  </a:moveTo>
                  <a:lnTo>
                    <a:pt x="1" y="1"/>
                  </a:lnTo>
                  <a:lnTo>
                    <a:pt x="11155" y="1"/>
                  </a:lnTo>
                  <a:lnTo>
                    <a:pt x="11155" y="443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50"/>
            <p:cNvSpPr/>
            <p:nvPr/>
          </p:nvSpPr>
          <p:spPr>
            <a:xfrm>
              <a:off x="1402500" y="18102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50"/>
            <p:cNvSpPr/>
            <p:nvPr/>
          </p:nvSpPr>
          <p:spPr>
            <a:xfrm>
              <a:off x="1402500" y="18443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50"/>
            <p:cNvSpPr/>
            <p:nvPr/>
          </p:nvSpPr>
          <p:spPr>
            <a:xfrm>
              <a:off x="1402500" y="1878425"/>
              <a:ext cx="85250" cy="25"/>
            </a:xfrm>
            <a:custGeom>
              <a:avLst/>
              <a:gdLst/>
              <a:ahLst/>
              <a:cxnLst/>
              <a:rect l="l" t="t" r="r" b="b"/>
              <a:pathLst>
                <a:path w="3410" h="1" fill="none" extrusionOk="0">
                  <a:moveTo>
                    <a:pt x="0" y="0"/>
                  </a:moveTo>
                  <a:lnTo>
                    <a:pt x="341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" name="Google Shape;998;p50"/>
          <p:cNvGrpSpPr/>
          <p:nvPr/>
        </p:nvGrpSpPr>
        <p:grpSpPr>
          <a:xfrm>
            <a:off x="2345936" y="1673970"/>
            <a:ext cx="304764" cy="304747"/>
            <a:chOff x="1923675" y="1633650"/>
            <a:chExt cx="436000" cy="435975"/>
          </a:xfrm>
        </p:grpSpPr>
        <p:sp>
          <p:nvSpPr>
            <p:cNvPr id="999" name="Google Shape;999;p5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5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5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5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5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5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" name="Google Shape;1005;p50"/>
          <p:cNvGrpSpPr/>
          <p:nvPr/>
        </p:nvGrpSpPr>
        <p:grpSpPr>
          <a:xfrm>
            <a:off x="2814528" y="1672695"/>
            <a:ext cx="307298" cy="307298"/>
            <a:chOff x="2594050" y="1631825"/>
            <a:chExt cx="439625" cy="439625"/>
          </a:xfrm>
        </p:grpSpPr>
        <p:sp>
          <p:nvSpPr>
            <p:cNvPr id="1006" name="Google Shape;1006;p50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50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50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50"/>
            <p:cNvSpPr/>
            <p:nvPr/>
          </p:nvSpPr>
          <p:spPr>
            <a:xfrm>
              <a:off x="2801675" y="1740825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0" name="Google Shape;1010;p50"/>
          <p:cNvSpPr/>
          <p:nvPr/>
        </p:nvSpPr>
        <p:spPr>
          <a:xfrm>
            <a:off x="3298156" y="1686385"/>
            <a:ext cx="280072" cy="280072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11" name="Google Shape;1011;p50"/>
          <p:cNvGrpSpPr/>
          <p:nvPr/>
        </p:nvGrpSpPr>
        <p:grpSpPr>
          <a:xfrm>
            <a:off x="3783202" y="1649715"/>
            <a:ext cx="249421" cy="353257"/>
            <a:chOff x="3979850" y="1598950"/>
            <a:chExt cx="356825" cy="505375"/>
          </a:xfrm>
        </p:grpSpPr>
        <p:sp>
          <p:nvSpPr>
            <p:cNvPr id="1012" name="Google Shape;1012;p50"/>
            <p:cNvSpPr/>
            <p:nvPr/>
          </p:nvSpPr>
          <p:spPr>
            <a:xfrm>
              <a:off x="3979850" y="1602600"/>
              <a:ext cx="44475" cy="501725"/>
            </a:xfrm>
            <a:custGeom>
              <a:avLst/>
              <a:gdLst/>
              <a:ahLst/>
              <a:cxnLst/>
              <a:rect l="l" t="t" r="r" b="b"/>
              <a:pathLst>
                <a:path w="1779" h="20069" fill="none" extrusionOk="0">
                  <a:moveTo>
                    <a:pt x="1778" y="20069"/>
                  </a:moveTo>
                  <a:lnTo>
                    <a:pt x="1778" y="488"/>
                  </a:lnTo>
                  <a:lnTo>
                    <a:pt x="1778" y="488"/>
                  </a:lnTo>
                  <a:lnTo>
                    <a:pt x="1778" y="390"/>
                  </a:lnTo>
                  <a:lnTo>
                    <a:pt x="1730" y="293"/>
                  </a:lnTo>
                  <a:lnTo>
                    <a:pt x="1705" y="220"/>
                  </a:lnTo>
                  <a:lnTo>
                    <a:pt x="1632" y="147"/>
                  </a:lnTo>
                  <a:lnTo>
                    <a:pt x="1559" y="74"/>
                  </a:lnTo>
                  <a:lnTo>
                    <a:pt x="1486" y="25"/>
                  </a:lnTo>
                  <a:lnTo>
                    <a:pt x="1389" y="0"/>
                  </a:lnTo>
                  <a:lnTo>
                    <a:pt x="1291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1" y="488"/>
                  </a:lnTo>
                  <a:lnTo>
                    <a:pt x="1" y="20069"/>
                  </a:lnTo>
                  <a:lnTo>
                    <a:pt x="1778" y="2006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" name="Google Shape;1013;p50"/>
            <p:cNvSpPr/>
            <p:nvPr/>
          </p:nvSpPr>
          <p:spPr>
            <a:xfrm>
              <a:off x="4037075" y="1598950"/>
              <a:ext cx="299600" cy="228950"/>
            </a:xfrm>
            <a:custGeom>
              <a:avLst/>
              <a:gdLst/>
              <a:ahLst/>
              <a:cxnLst/>
              <a:rect l="l" t="t" r="r" b="b"/>
              <a:pathLst>
                <a:path w="11984" h="9158" fill="none" extrusionOk="0">
                  <a:moveTo>
                    <a:pt x="1" y="8403"/>
                  </a:moveTo>
                  <a:lnTo>
                    <a:pt x="1" y="8403"/>
                  </a:lnTo>
                  <a:lnTo>
                    <a:pt x="366" y="8184"/>
                  </a:lnTo>
                  <a:lnTo>
                    <a:pt x="732" y="8013"/>
                  </a:lnTo>
                  <a:lnTo>
                    <a:pt x="1097" y="7867"/>
                  </a:lnTo>
                  <a:lnTo>
                    <a:pt x="1438" y="7770"/>
                  </a:lnTo>
                  <a:lnTo>
                    <a:pt x="1803" y="7696"/>
                  </a:lnTo>
                  <a:lnTo>
                    <a:pt x="2168" y="7672"/>
                  </a:lnTo>
                  <a:lnTo>
                    <a:pt x="2534" y="7648"/>
                  </a:lnTo>
                  <a:lnTo>
                    <a:pt x="2875" y="7672"/>
                  </a:lnTo>
                  <a:lnTo>
                    <a:pt x="3240" y="7696"/>
                  </a:lnTo>
                  <a:lnTo>
                    <a:pt x="3605" y="7745"/>
                  </a:lnTo>
                  <a:lnTo>
                    <a:pt x="3971" y="7818"/>
                  </a:lnTo>
                  <a:lnTo>
                    <a:pt x="4312" y="7891"/>
                  </a:lnTo>
                  <a:lnTo>
                    <a:pt x="5042" y="8111"/>
                  </a:lnTo>
                  <a:lnTo>
                    <a:pt x="5749" y="8330"/>
                  </a:lnTo>
                  <a:lnTo>
                    <a:pt x="6479" y="8549"/>
                  </a:lnTo>
                  <a:lnTo>
                    <a:pt x="7186" y="8768"/>
                  </a:lnTo>
                  <a:lnTo>
                    <a:pt x="7916" y="8963"/>
                  </a:lnTo>
                  <a:lnTo>
                    <a:pt x="8282" y="9036"/>
                  </a:lnTo>
                  <a:lnTo>
                    <a:pt x="8623" y="9085"/>
                  </a:lnTo>
                  <a:lnTo>
                    <a:pt x="8988" y="9133"/>
                  </a:lnTo>
                  <a:lnTo>
                    <a:pt x="9353" y="9158"/>
                  </a:lnTo>
                  <a:lnTo>
                    <a:pt x="9719" y="9133"/>
                  </a:lnTo>
                  <a:lnTo>
                    <a:pt x="10059" y="9109"/>
                  </a:lnTo>
                  <a:lnTo>
                    <a:pt x="10425" y="9060"/>
                  </a:lnTo>
                  <a:lnTo>
                    <a:pt x="10790" y="8963"/>
                  </a:lnTo>
                  <a:lnTo>
                    <a:pt x="11155" y="8841"/>
                  </a:lnTo>
                  <a:lnTo>
                    <a:pt x="11496" y="8671"/>
                  </a:lnTo>
                  <a:lnTo>
                    <a:pt x="11496" y="8671"/>
                  </a:lnTo>
                  <a:lnTo>
                    <a:pt x="11667" y="8573"/>
                  </a:lnTo>
                  <a:lnTo>
                    <a:pt x="11789" y="8476"/>
                  </a:lnTo>
                  <a:lnTo>
                    <a:pt x="11862" y="8354"/>
                  </a:lnTo>
                  <a:lnTo>
                    <a:pt x="11935" y="8232"/>
                  </a:lnTo>
                  <a:lnTo>
                    <a:pt x="11984" y="8111"/>
                  </a:lnTo>
                  <a:lnTo>
                    <a:pt x="11984" y="7989"/>
                  </a:lnTo>
                  <a:lnTo>
                    <a:pt x="11935" y="7891"/>
                  </a:lnTo>
                  <a:lnTo>
                    <a:pt x="11886" y="7794"/>
                  </a:lnTo>
                  <a:lnTo>
                    <a:pt x="11886" y="7794"/>
                  </a:lnTo>
                  <a:lnTo>
                    <a:pt x="11496" y="7404"/>
                  </a:lnTo>
                  <a:lnTo>
                    <a:pt x="11107" y="6941"/>
                  </a:lnTo>
                  <a:lnTo>
                    <a:pt x="10741" y="6454"/>
                  </a:lnTo>
                  <a:lnTo>
                    <a:pt x="10352" y="5943"/>
                  </a:lnTo>
                  <a:lnTo>
                    <a:pt x="10352" y="5943"/>
                  </a:lnTo>
                  <a:lnTo>
                    <a:pt x="10279" y="5797"/>
                  </a:lnTo>
                  <a:lnTo>
                    <a:pt x="10230" y="5651"/>
                  </a:lnTo>
                  <a:lnTo>
                    <a:pt x="10206" y="5480"/>
                  </a:lnTo>
                  <a:lnTo>
                    <a:pt x="10181" y="5285"/>
                  </a:lnTo>
                  <a:lnTo>
                    <a:pt x="10206" y="5115"/>
                  </a:lnTo>
                  <a:lnTo>
                    <a:pt x="10230" y="4944"/>
                  </a:lnTo>
                  <a:lnTo>
                    <a:pt x="10279" y="4774"/>
                  </a:lnTo>
                  <a:lnTo>
                    <a:pt x="10352" y="4603"/>
                  </a:lnTo>
                  <a:lnTo>
                    <a:pt x="10352" y="4603"/>
                  </a:lnTo>
                  <a:lnTo>
                    <a:pt x="10741" y="3873"/>
                  </a:lnTo>
                  <a:lnTo>
                    <a:pt x="11107" y="3118"/>
                  </a:lnTo>
                  <a:lnTo>
                    <a:pt x="11496" y="2338"/>
                  </a:lnTo>
                  <a:lnTo>
                    <a:pt x="11886" y="1486"/>
                  </a:lnTo>
                  <a:lnTo>
                    <a:pt x="11886" y="1486"/>
                  </a:lnTo>
                  <a:lnTo>
                    <a:pt x="11959" y="1315"/>
                  </a:lnTo>
                  <a:lnTo>
                    <a:pt x="11984" y="1169"/>
                  </a:lnTo>
                  <a:lnTo>
                    <a:pt x="11984" y="1048"/>
                  </a:lnTo>
                  <a:lnTo>
                    <a:pt x="11935" y="975"/>
                  </a:lnTo>
                  <a:lnTo>
                    <a:pt x="11862" y="950"/>
                  </a:lnTo>
                  <a:lnTo>
                    <a:pt x="11789" y="926"/>
                  </a:lnTo>
                  <a:lnTo>
                    <a:pt x="11667" y="975"/>
                  </a:lnTo>
                  <a:lnTo>
                    <a:pt x="11496" y="1023"/>
                  </a:lnTo>
                  <a:lnTo>
                    <a:pt x="11496" y="1023"/>
                  </a:lnTo>
                  <a:lnTo>
                    <a:pt x="11155" y="1194"/>
                  </a:lnTo>
                  <a:lnTo>
                    <a:pt x="10790" y="1315"/>
                  </a:lnTo>
                  <a:lnTo>
                    <a:pt x="10425" y="1413"/>
                  </a:lnTo>
                  <a:lnTo>
                    <a:pt x="10059" y="1462"/>
                  </a:lnTo>
                  <a:lnTo>
                    <a:pt x="9719" y="1510"/>
                  </a:lnTo>
                  <a:lnTo>
                    <a:pt x="9353" y="1510"/>
                  </a:lnTo>
                  <a:lnTo>
                    <a:pt x="8988" y="1486"/>
                  </a:lnTo>
                  <a:lnTo>
                    <a:pt x="8623" y="1462"/>
                  </a:lnTo>
                  <a:lnTo>
                    <a:pt x="8282" y="1389"/>
                  </a:lnTo>
                  <a:lnTo>
                    <a:pt x="7916" y="1315"/>
                  </a:lnTo>
                  <a:lnTo>
                    <a:pt x="7186" y="1145"/>
                  </a:lnTo>
                  <a:lnTo>
                    <a:pt x="6479" y="926"/>
                  </a:lnTo>
                  <a:lnTo>
                    <a:pt x="5749" y="682"/>
                  </a:lnTo>
                  <a:lnTo>
                    <a:pt x="5042" y="463"/>
                  </a:lnTo>
                  <a:lnTo>
                    <a:pt x="4312" y="268"/>
                  </a:lnTo>
                  <a:lnTo>
                    <a:pt x="3971" y="171"/>
                  </a:lnTo>
                  <a:lnTo>
                    <a:pt x="3605" y="98"/>
                  </a:lnTo>
                  <a:lnTo>
                    <a:pt x="3240" y="49"/>
                  </a:lnTo>
                  <a:lnTo>
                    <a:pt x="2875" y="25"/>
                  </a:lnTo>
                  <a:lnTo>
                    <a:pt x="2534" y="0"/>
                  </a:lnTo>
                  <a:lnTo>
                    <a:pt x="2168" y="25"/>
                  </a:lnTo>
                  <a:lnTo>
                    <a:pt x="1803" y="73"/>
                  </a:lnTo>
                  <a:lnTo>
                    <a:pt x="1438" y="122"/>
                  </a:lnTo>
                  <a:lnTo>
                    <a:pt x="1097" y="244"/>
                  </a:lnTo>
                  <a:lnTo>
                    <a:pt x="732" y="366"/>
                  </a:lnTo>
                  <a:lnTo>
                    <a:pt x="366" y="536"/>
                  </a:lnTo>
                  <a:lnTo>
                    <a:pt x="1" y="75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" name="Google Shape;1014;p50"/>
          <p:cNvGrpSpPr/>
          <p:nvPr/>
        </p:nvGrpSpPr>
        <p:grpSpPr>
          <a:xfrm>
            <a:off x="4213489" y="1725469"/>
            <a:ext cx="328582" cy="201749"/>
            <a:chOff x="4595425" y="1707325"/>
            <a:chExt cx="470075" cy="288625"/>
          </a:xfrm>
        </p:grpSpPr>
        <p:sp>
          <p:nvSpPr>
            <p:cNvPr id="1015" name="Google Shape;1015;p50"/>
            <p:cNvSpPr/>
            <p:nvPr/>
          </p:nvSpPr>
          <p:spPr>
            <a:xfrm>
              <a:off x="4809750" y="17073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9"/>
                  </a:moveTo>
                  <a:lnTo>
                    <a:pt x="0" y="829"/>
                  </a:lnTo>
                  <a:lnTo>
                    <a:pt x="25" y="658"/>
                  </a:lnTo>
                  <a:lnTo>
                    <a:pt x="73" y="512"/>
                  </a:lnTo>
                  <a:lnTo>
                    <a:pt x="146" y="366"/>
                  </a:lnTo>
                  <a:lnTo>
                    <a:pt x="244" y="244"/>
                  </a:lnTo>
                  <a:lnTo>
                    <a:pt x="366" y="147"/>
                  </a:lnTo>
                  <a:lnTo>
                    <a:pt x="512" y="74"/>
                  </a:lnTo>
                  <a:lnTo>
                    <a:pt x="658" y="25"/>
                  </a:lnTo>
                  <a:lnTo>
                    <a:pt x="828" y="1"/>
                  </a:lnTo>
                  <a:lnTo>
                    <a:pt x="828" y="1"/>
                  </a:lnTo>
                  <a:lnTo>
                    <a:pt x="999" y="25"/>
                  </a:lnTo>
                  <a:lnTo>
                    <a:pt x="1145" y="74"/>
                  </a:lnTo>
                  <a:lnTo>
                    <a:pt x="1291" y="147"/>
                  </a:lnTo>
                  <a:lnTo>
                    <a:pt x="1413" y="244"/>
                  </a:lnTo>
                  <a:lnTo>
                    <a:pt x="1510" y="366"/>
                  </a:lnTo>
                  <a:lnTo>
                    <a:pt x="1583" y="512"/>
                  </a:lnTo>
                  <a:lnTo>
                    <a:pt x="1632" y="658"/>
                  </a:lnTo>
                  <a:lnTo>
                    <a:pt x="1656" y="829"/>
                  </a:lnTo>
                  <a:lnTo>
                    <a:pt x="1656" y="829"/>
                  </a:lnTo>
                  <a:lnTo>
                    <a:pt x="1632" y="999"/>
                  </a:lnTo>
                  <a:lnTo>
                    <a:pt x="1583" y="1170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5"/>
                  </a:lnTo>
                  <a:lnTo>
                    <a:pt x="1145" y="1608"/>
                  </a:lnTo>
                  <a:lnTo>
                    <a:pt x="999" y="1657"/>
                  </a:lnTo>
                  <a:lnTo>
                    <a:pt x="828" y="1657"/>
                  </a:lnTo>
                  <a:lnTo>
                    <a:pt x="828" y="1657"/>
                  </a:lnTo>
                  <a:lnTo>
                    <a:pt x="658" y="1657"/>
                  </a:lnTo>
                  <a:lnTo>
                    <a:pt x="512" y="1608"/>
                  </a:lnTo>
                  <a:lnTo>
                    <a:pt x="366" y="1535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70"/>
                  </a:lnTo>
                  <a:lnTo>
                    <a:pt x="25" y="999"/>
                  </a:lnTo>
                  <a:lnTo>
                    <a:pt x="0" y="829"/>
                  </a:lnTo>
                  <a:lnTo>
                    <a:pt x="0" y="82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50"/>
            <p:cNvSpPr/>
            <p:nvPr/>
          </p:nvSpPr>
          <p:spPr>
            <a:xfrm>
              <a:off x="502407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6" y="828"/>
                  </a:lnTo>
                  <a:lnTo>
                    <a:pt x="1656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50"/>
            <p:cNvSpPr/>
            <p:nvPr/>
          </p:nvSpPr>
          <p:spPr>
            <a:xfrm>
              <a:off x="4628900" y="1760300"/>
              <a:ext cx="403100" cy="177825"/>
            </a:xfrm>
            <a:custGeom>
              <a:avLst/>
              <a:gdLst/>
              <a:ahLst/>
              <a:cxnLst/>
              <a:rect l="l" t="t" r="r" b="b"/>
              <a:pathLst>
                <a:path w="16124" h="7113" fill="none" extrusionOk="0">
                  <a:moveTo>
                    <a:pt x="14663" y="7112"/>
                  </a:moveTo>
                  <a:lnTo>
                    <a:pt x="16124" y="2095"/>
                  </a:lnTo>
                  <a:lnTo>
                    <a:pt x="16124" y="2095"/>
                  </a:lnTo>
                  <a:lnTo>
                    <a:pt x="16002" y="2046"/>
                  </a:lnTo>
                  <a:lnTo>
                    <a:pt x="15880" y="1973"/>
                  </a:lnTo>
                  <a:lnTo>
                    <a:pt x="15759" y="1876"/>
                  </a:lnTo>
                  <a:lnTo>
                    <a:pt x="15661" y="1778"/>
                  </a:lnTo>
                  <a:lnTo>
                    <a:pt x="11131" y="3434"/>
                  </a:lnTo>
                  <a:lnTo>
                    <a:pt x="8403" y="0"/>
                  </a:lnTo>
                  <a:lnTo>
                    <a:pt x="8403" y="0"/>
                  </a:lnTo>
                  <a:lnTo>
                    <a:pt x="8233" y="25"/>
                  </a:lnTo>
                  <a:lnTo>
                    <a:pt x="8062" y="25"/>
                  </a:lnTo>
                  <a:lnTo>
                    <a:pt x="8062" y="25"/>
                  </a:lnTo>
                  <a:lnTo>
                    <a:pt x="7892" y="25"/>
                  </a:lnTo>
                  <a:lnTo>
                    <a:pt x="7721" y="0"/>
                  </a:lnTo>
                  <a:lnTo>
                    <a:pt x="4994" y="3434"/>
                  </a:lnTo>
                  <a:lnTo>
                    <a:pt x="464" y="1778"/>
                  </a:lnTo>
                  <a:lnTo>
                    <a:pt x="464" y="1778"/>
                  </a:lnTo>
                  <a:lnTo>
                    <a:pt x="366" y="1876"/>
                  </a:lnTo>
                  <a:lnTo>
                    <a:pt x="244" y="1973"/>
                  </a:lnTo>
                  <a:lnTo>
                    <a:pt x="123" y="2046"/>
                  </a:lnTo>
                  <a:lnTo>
                    <a:pt x="1" y="2095"/>
                  </a:lnTo>
                  <a:lnTo>
                    <a:pt x="1462" y="711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50"/>
            <p:cNvSpPr/>
            <p:nvPr/>
          </p:nvSpPr>
          <p:spPr>
            <a:xfrm>
              <a:off x="459542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7" y="828"/>
                  </a:lnTo>
                  <a:lnTo>
                    <a:pt x="1657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50"/>
            <p:cNvSpPr/>
            <p:nvPr/>
          </p:nvSpPr>
          <p:spPr>
            <a:xfrm>
              <a:off x="4667275" y="1951475"/>
              <a:ext cx="326375" cy="44475"/>
            </a:xfrm>
            <a:custGeom>
              <a:avLst/>
              <a:gdLst/>
              <a:ahLst/>
              <a:cxnLst/>
              <a:rect l="l" t="t" r="r" b="b"/>
              <a:pathLst>
                <a:path w="13055" h="1779" fill="none" extrusionOk="0">
                  <a:moveTo>
                    <a:pt x="6527" y="1535"/>
                  </a:moveTo>
                  <a:lnTo>
                    <a:pt x="6527" y="1535"/>
                  </a:lnTo>
                  <a:lnTo>
                    <a:pt x="8232" y="1535"/>
                  </a:lnTo>
                  <a:lnTo>
                    <a:pt x="9815" y="1584"/>
                  </a:lnTo>
                  <a:lnTo>
                    <a:pt x="11252" y="1657"/>
                  </a:lnTo>
                  <a:lnTo>
                    <a:pt x="12543" y="1779"/>
                  </a:lnTo>
                  <a:lnTo>
                    <a:pt x="13054" y="1"/>
                  </a:lnTo>
                  <a:lnTo>
                    <a:pt x="0" y="1"/>
                  </a:lnTo>
                  <a:lnTo>
                    <a:pt x="512" y="1779"/>
                  </a:lnTo>
                  <a:lnTo>
                    <a:pt x="512" y="1779"/>
                  </a:lnTo>
                  <a:lnTo>
                    <a:pt x="1803" y="1681"/>
                  </a:lnTo>
                  <a:lnTo>
                    <a:pt x="3239" y="1584"/>
                  </a:lnTo>
                  <a:lnTo>
                    <a:pt x="4823" y="1535"/>
                  </a:lnTo>
                  <a:lnTo>
                    <a:pt x="6527" y="1535"/>
                  </a:lnTo>
                  <a:lnTo>
                    <a:pt x="6527" y="153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" name="Google Shape;1020;p50"/>
          <p:cNvGrpSpPr/>
          <p:nvPr/>
        </p:nvGrpSpPr>
        <p:grpSpPr>
          <a:xfrm>
            <a:off x="4699102" y="1676102"/>
            <a:ext cx="297092" cy="300483"/>
            <a:chOff x="5290150" y="1636700"/>
            <a:chExt cx="425025" cy="429875"/>
          </a:xfrm>
        </p:grpSpPr>
        <p:sp>
          <p:nvSpPr>
            <p:cNvPr id="1021" name="Google Shape;1021;p50"/>
            <p:cNvSpPr/>
            <p:nvPr/>
          </p:nvSpPr>
          <p:spPr>
            <a:xfrm>
              <a:off x="5396700" y="1939925"/>
              <a:ext cx="211900" cy="126650"/>
            </a:xfrm>
            <a:custGeom>
              <a:avLst/>
              <a:gdLst/>
              <a:ahLst/>
              <a:cxnLst/>
              <a:rect l="l" t="t" r="r" b="b"/>
              <a:pathLst>
                <a:path w="8476" h="5066" fill="none" extrusionOk="0">
                  <a:moveTo>
                    <a:pt x="3167" y="0"/>
                  </a:moveTo>
                  <a:lnTo>
                    <a:pt x="3167" y="2825"/>
                  </a:lnTo>
                  <a:lnTo>
                    <a:pt x="3167" y="2825"/>
                  </a:lnTo>
                  <a:lnTo>
                    <a:pt x="2606" y="2947"/>
                  </a:lnTo>
                  <a:lnTo>
                    <a:pt x="2071" y="3093"/>
                  </a:lnTo>
                  <a:lnTo>
                    <a:pt x="1584" y="3288"/>
                  </a:lnTo>
                  <a:lnTo>
                    <a:pt x="1145" y="3483"/>
                  </a:lnTo>
                  <a:lnTo>
                    <a:pt x="780" y="3702"/>
                  </a:lnTo>
                  <a:lnTo>
                    <a:pt x="609" y="3848"/>
                  </a:lnTo>
                  <a:lnTo>
                    <a:pt x="463" y="3970"/>
                  </a:lnTo>
                  <a:lnTo>
                    <a:pt x="317" y="4116"/>
                  </a:lnTo>
                  <a:lnTo>
                    <a:pt x="195" y="4262"/>
                  </a:lnTo>
                  <a:lnTo>
                    <a:pt x="74" y="4408"/>
                  </a:lnTo>
                  <a:lnTo>
                    <a:pt x="0" y="4579"/>
                  </a:lnTo>
                  <a:lnTo>
                    <a:pt x="0" y="4579"/>
                  </a:lnTo>
                  <a:lnTo>
                    <a:pt x="171" y="4652"/>
                  </a:lnTo>
                  <a:lnTo>
                    <a:pt x="414" y="4725"/>
                  </a:lnTo>
                  <a:lnTo>
                    <a:pt x="780" y="4822"/>
                  </a:lnTo>
                  <a:lnTo>
                    <a:pt x="1340" y="4895"/>
                  </a:lnTo>
                  <a:lnTo>
                    <a:pt x="2095" y="4993"/>
                  </a:lnTo>
                  <a:lnTo>
                    <a:pt x="3045" y="5042"/>
                  </a:lnTo>
                  <a:lnTo>
                    <a:pt x="4238" y="5066"/>
                  </a:lnTo>
                  <a:lnTo>
                    <a:pt x="4238" y="5066"/>
                  </a:lnTo>
                  <a:lnTo>
                    <a:pt x="5432" y="5042"/>
                  </a:lnTo>
                  <a:lnTo>
                    <a:pt x="6381" y="4993"/>
                  </a:lnTo>
                  <a:lnTo>
                    <a:pt x="7136" y="4895"/>
                  </a:lnTo>
                  <a:lnTo>
                    <a:pt x="7697" y="4822"/>
                  </a:lnTo>
                  <a:lnTo>
                    <a:pt x="8062" y="4725"/>
                  </a:lnTo>
                  <a:lnTo>
                    <a:pt x="8305" y="4652"/>
                  </a:lnTo>
                  <a:lnTo>
                    <a:pt x="8476" y="4579"/>
                  </a:lnTo>
                  <a:lnTo>
                    <a:pt x="8476" y="4579"/>
                  </a:lnTo>
                  <a:lnTo>
                    <a:pt x="8403" y="4408"/>
                  </a:lnTo>
                  <a:lnTo>
                    <a:pt x="8281" y="4262"/>
                  </a:lnTo>
                  <a:lnTo>
                    <a:pt x="8159" y="4116"/>
                  </a:lnTo>
                  <a:lnTo>
                    <a:pt x="8013" y="3970"/>
                  </a:lnTo>
                  <a:lnTo>
                    <a:pt x="7867" y="3848"/>
                  </a:lnTo>
                  <a:lnTo>
                    <a:pt x="7697" y="3702"/>
                  </a:lnTo>
                  <a:lnTo>
                    <a:pt x="7331" y="3483"/>
                  </a:lnTo>
                  <a:lnTo>
                    <a:pt x="6893" y="3288"/>
                  </a:lnTo>
                  <a:lnTo>
                    <a:pt x="6406" y="3093"/>
                  </a:lnTo>
                  <a:lnTo>
                    <a:pt x="5870" y="2947"/>
                  </a:lnTo>
                  <a:lnTo>
                    <a:pt x="5310" y="2825"/>
                  </a:lnTo>
                  <a:lnTo>
                    <a:pt x="531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50"/>
            <p:cNvSpPr/>
            <p:nvPr/>
          </p:nvSpPr>
          <p:spPr>
            <a:xfrm>
              <a:off x="5290150" y="1636700"/>
              <a:ext cx="425025" cy="294100"/>
            </a:xfrm>
            <a:custGeom>
              <a:avLst/>
              <a:gdLst/>
              <a:ahLst/>
              <a:cxnLst/>
              <a:rect l="l" t="t" r="r" b="b"/>
              <a:pathLst>
                <a:path w="17001" h="11764" fill="none" extrusionOk="0">
                  <a:moveTo>
                    <a:pt x="15928" y="1072"/>
                  </a:moveTo>
                  <a:lnTo>
                    <a:pt x="13785" y="1072"/>
                  </a:lnTo>
                  <a:lnTo>
                    <a:pt x="13785" y="1072"/>
                  </a:lnTo>
                  <a:lnTo>
                    <a:pt x="13810" y="487"/>
                  </a:lnTo>
                  <a:lnTo>
                    <a:pt x="13810" y="487"/>
                  </a:lnTo>
                  <a:lnTo>
                    <a:pt x="13785" y="390"/>
                  </a:lnTo>
                  <a:lnTo>
                    <a:pt x="13761" y="293"/>
                  </a:lnTo>
                  <a:lnTo>
                    <a:pt x="13688" y="220"/>
                  </a:lnTo>
                  <a:lnTo>
                    <a:pt x="13639" y="146"/>
                  </a:lnTo>
                  <a:lnTo>
                    <a:pt x="13566" y="98"/>
                  </a:lnTo>
                  <a:lnTo>
                    <a:pt x="13469" y="49"/>
                  </a:lnTo>
                  <a:lnTo>
                    <a:pt x="13371" y="25"/>
                  </a:lnTo>
                  <a:lnTo>
                    <a:pt x="13274" y="0"/>
                  </a:lnTo>
                  <a:lnTo>
                    <a:pt x="8500" y="0"/>
                  </a:lnTo>
                  <a:lnTo>
                    <a:pt x="3727" y="0"/>
                  </a:lnTo>
                  <a:lnTo>
                    <a:pt x="3727" y="0"/>
                  </a:lnTo>
                  <a:lnTo>
                    <a:pt x="3629" y="25"/>
                  </a:lnTo>
                  <a:lnTo>
                    <a:pt x="3532" y="49"/>
                  </a:lnTo>
                  <a:lnTo>
                    <a:pt x="3434" y="98"/>
                  </a:lnTo>
                  <a:lnTo>
                    <a:pt x="3361" y="146"/>
                  </a:lnTo>
                  <a:lnTo>
                    <a:pt x="3313" y="220"/>
                  </a:lnTo>
                  <a:lnTo>
                    <a:pt x="3240" y="293"/>
                  </a:lnTo>
                  <a:lnTo>
                    <a:pt x="3215" y="390"/>
                  </a:lnTo>
                  <a:lnTo>
                    <a:pt x="3191" y="487"/>
                  </a:lnTo>
                  <a:lnTo>
                    <a:pt x="3191" y="487"/>
                  </a:lnTo>
                  <a:lnTo>
                    <a:pt x="3215" y="1072"/>
                  </a:lnTo>
                  <a:lnTo>
                    <a:pt x="1072" y="1072"/>
                  </a:lnTo>
                  <a:lnTo>
                    <a:pt x="1072" y="1072"/>
                  </a:lnTo>
                  <a:lnTo>
                    <a:pt x="853" y="1096"/>
                  </a:lnTo>
                  <a:lnTo>
                    <a:pt x="658" y="1145"/>
                  </a:lnTo>
                  <a:lnTo>
                    <a:pt x="487" y="1242"/>
                  </a:lnTo>
                  <a:lnTo>
                    <a:pt x="317" y="1389"/>
                  </a:lnTo>
                  <a:lnTo>
                    <a:pt x="195" y="1535"/>
                  </a:lnTo>
                  <a:lnTo>
                    <a:pt x="98" y="1730"/>
                  </a:lnTo>
                  <a:lnTo>
                    <a:pt x="25" y="1924"/>
                  </a:lnTo>
                  <a:lnTo>
                    <a:pt x="0" y="2144"/>
                  </a:lnTo>
                  <a:lnTo>
                    <a:pt x="0" y="2144"/>
                  </a:lnTo>
                  <a:lnTo>
                    <a:pt x="25" y="2606"/>
                  </a:lnTo>
                  <a:lnTo>
                    <a:pt x="49" y="3069"/>
                  </a:lnTo>
                  <a:lnTo>
                    <a:pt x="98" y="3507"/>
                  </a:lnTo>
                  <a:lnTo>
                    <a:pt x="171" y="3946"/>
                  </a:lnTo>
                  <a:lnTo>
                    <a:pt x="268" y="4336"/>
                  </a:lnTo>
                  <a:lnTo>
                    <a:pt x="366" y="4725"/>
                  </a:lnTo>
                  <a:lnTo>
                    <a:pt x="487" y="5115"/>
                  </a:lnTo>
                  <a:lnTo>
                    <a:pt x="634" y="5480"/>
                  </a:lnTo>
                  <a:lnTo>
                    <a:pt x="780" y="5821"/>
                  </a:lnTo>
                  <a:lnTo>
                    <a:pt x="926" y="6138"/>
                  </a:lnTo>
                  <a:lnTo>
                    <a:pt x="1096" y="6454"/>
                  </a:lnTo>
                  <a:lnTo>
                    <a:pt x="1291" y="6747"/>
                  </a:lnTo>
                  <a:lnTo>
                    <a:pt x="1462" y="7039"/>
                  </a:lnTo>
                  <a:lnTo>
                    <a:pt x="1656" y="7307"/>
                  </a:lnTo>
                  <a:lnTo>
                    <a:pt x="2071" y="7794"/>
                  </a:lnTo>
                  <a:lnTo>
                    <a:pt x="2509" y="8232"/>
                  </a:lnTo>
                  <a:lnTo>
                    <a:pt x="2923" y="8598"/>
                  </a:lnTo>
                  <a:lnTo>
                    <a:pt x="3337" y="8914"/>
                  </a:lnTo>
                  <a:lnTo>
                    <a:pt x="3751" y="9158"/>
                  </a:lnTo>
                  <a:lnTo>
                    <a:pt x="4141" y="9353"/>
                  </a:lnTo>
                  <a:lnTo>
                    <a:pt x="4506" y="9499"/>
                  </a:lnTo>
                  <a:lnTo>
                    <a:pt x="4823" y="9596"/>
                  </a:lnTo>
                  <a:lnTo>
                    <a:pt x="5091" y="9645"/>
                  </a:lnTo>
                  <a:lnTo>
                    <a:pt x="5091" y="9645"/>
                  </a:lnTo>
                  <a:lnTo>
                    <a:pt x="5407" y="10108"/>
                  </a:lnTo>
                  <a:lnTo>
                    <a:pt x="5748" y="10546"/>
                  </a:lnTo>
                  <a:lnTo>
                    <a:pt x="5919" y="10717"/>
                  </a:lnTo>
                  <a:lnTo>
                    <a:pt x="6113" y="10887"/>
                  </a:lnTo>
                  <a:lnTo>
                    <a:pt x="6308" y="11057"/>
                  </a:lnTo>
                  <a:lnTo>
                    <a:pt x="6527" y="11204"/>
                  </a:lnTo>
                  <a:lnTo>
                    <a:pt x="6747" y="11325"/>
                  </a:lnTo>
                  <a:lnTo>
                    <a:pt x="6966" y="11447"/>
                  </a:lnTo>
                  <a:lnTo>
                    <a:pt x="7209" y="11545"/>
                  </a:lnTo>
                  <a:lnTo>
                    <a:pt x="7453" y="11618"/>
                  </a:lnTo>
                  <a:lnTo>
                    <a:pt x="7697" y="11691"/>
                  </a:lnTo>
                  <a:lnTo>
                    <a:pt x="7964" y="11739"/>
                  </a:lnTo>
                  <a:lnTo>
                    <a:pt x="8232" y="11764"/>
                  </a:lnTo>
                  <a:lnTo>
                    <a:pt x="8500" y="11764"/>
                  </a:lnTo>
                  <a:lnTo>
                    <a:pt x="8500" y="11764"/>
                  </a:lnTo>
                  <a:lnTo>
                    <a:pt x="8768" y="11764"/>
                  </a:lnTo>
                  <a:lnTo>
                    <a:pt x="9036" y="11739"/>
                  </a:lnTo>
                  <a:lnTo>
                    <a:pt x="9304" y="11691"/>
                  </a:lnTo>
                  <a:lnTo>
                    <a:pt x="9547" y="11618"/>
                  </a:lnTo>
                  <a:lnTo>
                    <a:pt x="9791" y="11545"/>
                  </a:lnTo>
                  <a:lnTo>
                    <a:pt x="10035" y="11447"/>
                  </a:lnTo>
                  <a:lnTo>
                    <a:pt x="10254" y="11325"/>
                  </a:lnTo>
                  <a:lnTo>
                    <a:pt x="10473" y="11204"/>
                  </a:lnTo>
                  <a:lnTo>
                    <a:pt x="10692" y="11057"/>
                  </a:lnTo>
                  <a:lnTo>
                    <a:pt x="10887" y="10887"/>
                  </a:lnTo>
                  <a:lnTo>
                    <a:pt x="11082" y="10717"/>
                  </a:lnTo>
                  <a:lnTo>
                    <a:pt x="11252" y="10546"/>
                  </a:lnTo>
                  <a:lnTo>
                    <a:pt x="11593" y="10108"/>
                  </a:lnTo>
                  <a:lnTo>
                    <a:pt x="11910" y="9645"/>
                  </a:lnTo>
                  <a:lnTo>
                    <a:pt x="11910" y="9645"/>
                  </a:lnTo>
                  <a:lnTo>
                    <a:pt x="12178" y="9596"/>
                  </a:lnTo>
                  <a:lnTo>
                    <a:pt x="12494" y="9523"/>
                  </a:lnTo>
                  <a:lnTo>
                    <a:pt x="12860" y="9377"/>
                  </a:lnTo>
                  <a:lnTo>
                    <a:pt x="13249" y="9182"/>
                  </a:lnTo>
                  <a:lnTo>
                    <a:pt x="13663" y="8939"/>
                  </a:lnTo>
                  <a:lnTo>
                    <a:pt x="14077" y="8622"/>
                  </a:lnTo>
                  <a:lnTo>
                    <a:pt x="14516" y="8257"/>
                  </a:lnTo>
                  <a:lnTo>
                    <a:pt x="14930" y="7843"/>
                  </a:lnTo>
                  <a:lnTo>
                    <a:pt x="15344" y="7356"/>
                  </a:lnTo>
                  <a:lnTo>
                    <a:pt x="15539" y="7088"/>
                  </a:lnTo>
                  <a:lnTo>
                    <a:pt x="15709" y="6795"/>
                  </a:lnTo>
                  <a:lnTo>
                    <a:pt x="15904" y="6503"/>
                  </a:lnTo>
                  <a:lnTo>
                    <a:pt x="16075" y="6186"/>
                  </a:lnTo>
                  <a:lnTo>
                    <a:pt x="16221" y="5870"/>
                  </a:lnTo>
                  <a:lnTo>
                    <a:pt x="16367" y="5505"/>
                  </a:lnTo>
                  <a:lnTo>
                    <a:pt x="16513" y="5164"/>
                  </a:lnTo>
                  <a:lnTo>
                    <a:pt x="16635" y="4774"/>
                  </a:lnTo>
                  <a:lnTo>
                    <a:pt x="16732" y="4384"/>
                  </a:lnTo>
                  <a:lnTo>
                    <a:pt x="16830" y="3970"/>
                  </a:lnTo>
                  <a:lnTo>
                    <a:pt x="16903" y="3532"/>
                  </a:lnTo>
                  <a:lnTo>
                    <a:pt x="16951" y="3093"/>
                  </a:lnTo>
                  <a:lnTo>
                    <a:pt x="16976" y="2606"/>
                  </a:lnTo>
                  <a:lnTo>
                    <a:pt x="17000" y="2144"/>
                  </a:lnTo>
                  <a:lnTo>
                    <a:pt x="17000" y="2144"/>
                  </a:lnTo>
                  <a:lnTo>
                    <a:pt x="16976" y="1924"/>
                  </a:lnTo>
                  <a:lnTo>
                    <a:pt x="16903" y="1730"/>
                  </a:lnTo>
                  <a:lnTo>
                    <a:pt x="16805" y="1535"/>
                  </a:lnTo>
                  <a:lnTo>
                    <a:pt x="16683" y="1389"/>
                  </a:lnTo>
                  <a:lnTo>
                    <a:pt x="16513" y="1242"/>
                  </a:lnTo>
                  <a:lnTo>
                    <a:pt x="16343" y="1145"/>
                  </a:lnTo>
                  <a:lnTo>
                    <a:pt x="16148" y="1096"/>
                  </a:lnTo>
                  <a:lnTo>
                    <a:pt x="15928" y="1072"/>
                  </a:lnTo>
                  <a:lnTo>
                    <a:pt x="15928" y="1072"/>
                  </a:lnTo>
                  <a:close/>
                  <a:moveTo>
                    <a:pt x="1072" y="2144"/>
                  </a:moveTo>
                  <a:lnTo>
                    <a:pt x="3240" y="2144"/>
                  </a:lnTo>
                  <a:lnTo>
                    <a:pt x="3240" y="2144"/>
                  </a:lnTo>
                  <a:lnTo>
                    <a:pt x="3288" y="3118"/>
                  </a:lnTo>
                  <a:lnTo>
                    <a:pt x="3361" y="4019"/>
                  </a:lnTo>
                  <a:lnTo>
                    <a:pt x="3483" y="4823"/>
                  </a:lnTo>
                  <a:lnTo>
                    <a:pt x="3605" y="5602"/>
                  </a:lnTo>
                  <a:lnTo>
                    <a:pt x="3775" y="6333"/>
                  </a:lnTo>
                  <a:lnTo>
                    <a:pt x="3995" y="7039"/>
                  </a:lnTo>
                  <a:lnTo>
                    <a:pt x="4214" y="7745"/>
                  </a:lnTo>
                  <a:lnTo>
                    <a:pt x="4506" y="8451"/>
                  </a:lnTo>
                  <a:lnTo>
                    <a:pt x="4506" y="8451"/>
                  </a:lnTo>
                  <a:lnTo>
                    <a:pt x="4262" y="8378"/>
                  </a:lnTo>
                  <a:lnTo>
                    <a:pt x="4043" y="8281"/>
                  </a:lnTo>
                  <a:lnTo>
                    <a:pt x="3824" y="8159"/>
                  </a:lnTo>
                  <a:lnTo>
                    <a:pt x="3629" y="8037"/>
                  </a:lnTo>
                  <a:lnTo>
                    <a:pt x="3434" y="7891"/>
                  </a:lnTo>
                  <a:lnTo>
                    <a:pt x="3240" y="7745"/>
                  </a:lnTo>
                  <a:lnTo>
                    <a:pt x="2899" y="7404"/>
                  </a:lnTo>
                  <a:lnTo>
                    <a:pt x="2582" y="7015"/>
                  </a:lnTo>
                  <a:lnTo>
                    <a:pt x="2290" y="6601"/>
                  </a:lnTo>
                  <a:lnTo>
                    <a:pt x="2046" y="6186"/>
                  </a:lnTo>
                  <a:lnTo>
                    <a:pt x="1827" y="5724"/>
                  </a:lnTo>
                  <a:lnTo>
                    <a:pt x="1632" y="5237"/>
                  </a:lnTo>
                  <a:lnTo>
                    <a:pt x="1486" y="4774"/>
                  </a:lnTo>
                  <a:lnTo>
                    <a:pt x="1340" y="4287"/>
                  </a:lnTo>
                  <a:lnTo>
                    <a:pt x="1242" y="3824"/>
                  </a:lnTo>
                  <a:lnTo>
                    <a:pt x="1169" y="3361"/>
                  </a:lnTo>
                  <a:lnTo>
                    <a:pt x="1121" y="2923"/>
                  </a:lnTo>
                  <a:lnTo>
                    <a:pt x="1072" y="2509"/>
                  </a:lnTo>
                  <a:lnTo>
                    <a:pt x="1072" y="2144"/>
                  </a:lnTo>
                  <a:lnTo>
                    <a:pt x="1072" y="2144"/>
                  </a:lnTo>
                  <a:close/>
                  <a:moveTo>
                    <a:pt x="10595" y="4628"/>
                  </a:moveTo>
                  <a:lnTo>
                    <a:pt x="9718" y="5407"/>
                  </a:lnTo>
                  <a:lnTo>
                    <a:pt x="9718" y="5407"/>
                  </a:lnTo>
                  <a:lnTo>
                    <a:pt x="9669" y="5480"/>
                  </a:lnTo>
                  <a:lnTo>
                    <a:pt x="9621" y="5578"/>
                  </a:lnTo>
                  <a:lnTo>
                    <a:pt x="9596" y="5675"/>
                  </a:lnTo>
                  <a:lnTo>
                    <a:pt x="9596" y="5772"/>
                  </a:lnTo>
                  <a:lnTo>
                    <a:pt x="9864" y="6941"/>
                  </a:lnTo>
                  <a:lnTo>
                    <a:pt x="9864" y="6941"/>
                  </a:lnTo>
                  <a:lnTo>
                    <a:pt x="9864" y="7015"/>
                  </a:lnTo>
                  <a:lnTo>
                    <a:pt x="9840" y="7063"/>
                  </a:lnTo>
                  <a:lnTo>
                    <a:pt x="9791" y="7063"/>
                  </a:lnTo>
                  <a:lnTo>
                    <a:pt x="9718" y="7039"/>
                  </a:lnTo>
                  <a:lnTo>
                    <a:pt x="8695" y="6454"/>
                  </a:lnTo>
                  <a:lnTo>
                    <a:pt x="8695" y="6454"/>
                  </a:lnTo>
                  <a:lnTo>
                    <a:pt x="8598" y="6406"/>
                  </a:lnTo>
                  <a:lnTo>
                    <a:pt x="8500" y="6406"/>
                  </a:lnTo>
                  <a:lnTo>
                    <a:pt x="8403" y="6406"/>
                  </a:lnTo>
                  <a:lnTo>
                    <a:pt x="8305" y="6454"/>
                  </a:lnTo>
                  <a:lnTo>
                    <a:pt x="7282" y="7039"/>
                  </a:lnTo>
                  <a:lnTo>
                    <a:pt x="7282" y="7039"/>
                  </a:lnTo>
                  <a:lnTo>
                    <a:pt x="7209" y="7063"/>
                  </a:lnTo>
                  <a:lnTo>
                    <a:pt x="7161" y="7063"/>
                  </a:lnTo>
                  <a:lnTo>
                    <a:pt x="7136" y="7015"/>
                  </a:lnTo>
                  <a:lnTo>
                    <a:pt x="7136" y="6941"/>
                  </a:lnTo>
                  <a:lnTo>
                    <a:pt x="7404" y="5772"/>
                  </a:lnTo>
                  <a:lnTo>
                    <a:pt x="7404" y="5772"/>
                  </a:lnTo>
                  <a:lnTo>
                    <a:pt x="7404" y="5675"/>
                  </a:lnTo>
                  <a:lnTo>
                    <a:pt x="7380" y="5578"/>
                  </a:lnTo>
                  <a:lnTo>
                    <a:pt x="7331" y="5480"/>
                  </a:lnTo>
                  <a:lnTo>
                    <a:pt x="7282" y="5407"/>
                  </a:lnTo>
                  <a:lnTo>
                    <a:pt x="6406" y="4628"/>
                  </a:lnTo>
                  <a:lnTo>
                    <a:pt x="6406" y="4628"/>
                  </a:lnTo>
                  <a:lnTo>
                    <a:pt x="6357" y="4579"/>
                  </a:lnTo>
                  <a:lnTo>
                    <a:pt x="6333" y="4506"/>
                  </a:lnTo>
                  <a:lnTo>
                    <a:pt x="6381" y="4482"/>
                  </a:lnTo>
                  <a:lnTo>
                    <a:pt x="6454" y="4457"/>
                  </a:lnTo>
                  <a:lnTo>
                    <a:pt x="7623" y="4336"/>
                  </a:lnTo>
                  <a:lnTo>
                    <a:pt x="7623" y="4336"/>
                  </a:lnTo>
                  <a:lnTo>
                    <a:pt x="7721" y="4311"/>
                  </a:lnTo>
                  <a:lnTo>
                    <a:pt x="7818" y="4262"/>
                  </a:lnTo>
                  <a:lnTo>
                    <a:pt x="7891" y="4189"/>
                  </a:lnTo>
                  <a:lnTo>
                    <a:pt x="7940" y="4116"/>
                  </a:lnTo>
                  <a:lnTo>
                    <a:pt x="8403" y="3045"/>
                  </a:lnTo>
                  <a:lnTo>
                    <a:pt x="8403" y="3045"/>
                  </a:lnTo>
                  <a:lnTo>
                    <a:pt x="8452" y="2972"/>
                  </a:lnTo>
                  <a:lnTo>
                    <a:pt x="8500" y="2947"/>
                  </a:lnTo>
                  <a:lnTo>
                    <a:pt x="8549" y="2972"/>
                  </a:lnTo>
                  <a:lnTo>
                    <a:pt x="8598" y="3045"/>
                  </a:lnTo>
                  <a:lnTo>
                    <a:pt x="9060" y="4116"/>
                  </a:lnTo>
                  <a:lnTo>
                    <a:pt x="9060" y="4116"/>
                  </a:lnTo>
                  <a:lnTo>
                    <a:pt x="9109" y="4189"/>
                  </a:lnTo>
                  <a:lnTo>
                    <a:pt x="9182" y="4262"/>
                  </a:lnTo>
                  <a:lnTo>
                    <a:pt x="9280" y="4311"/>
                  </a:lnTo>
                  <a:lnTo>
                    <a:pt x="9377" y="4336"/>
                  </a:lnTo>
                  <a:lnTo>
                    <a:pt x="10546" y="4457"/>
                  </a:lnTo>
                  <a:lnTo>
                    <a:pt x="10546" y="4457"/>
                  </a:lnTo>
                  <a:lnTo>
                    <a:pt x="10619" y="4482"/>
                  </a:lnTo>
                  <a:lnTo>
                    <a:pt x="10668" y="4506"/>
                  </a:lnTo>
                  <a:lnTo>
                    <a:pt x="10643" y="4579"/>
                  </a:lnTo>
                  <a:lnTo>
                    <a:pt x="10595" y="4628"/>
                  </a:lnTo>
                  <a:lnTo>
                    <a:pt x="10595" y="4628"/>
                  </a:lnTo>
                  <a:close/>
                  <a:moveTo>
                    <a:pt x="12494" y="8451"/>
                  </a:moveTo>
                  <a:lnTo>
                    <a:pt x="12494" y="8451"/>
                  </a:lnTo>
                  <a:lnTo>
                    <a:pt x="12787" y="7745"/>
                  </a:lnTo>
                  <a:lnTo>
                    <a:pt x="13006" y="7039"/>
                  </a:lnTo>
                  <a:lnTo>
                    <a:pt x="13225" y="6333"/>
                  </a:lnTo>
                  <a:lnTo>
                    <a:pt x="13396" y="5602"/>
                  </a:lnTo>
                  <a:lnTo>
                    <a:pt x="13517" y="4823"/>
                  </a:lnTo>
                  <a:lnTo>
                    <a:pt x="13639" y="4019"/>
                  </a:lnTo>
                  <a:lnTo>
                    <a:pt x="13712" y="3118"/>
                  </a:lnTo>
                  <a:lnTo>
                    <a:pt x="13761" y="2144"/>
                  </a:lnTo>
                  <a:lnTo>
                    <a:pt x="15928" y="2144"/>
                  </a:lnTo>
                  <a:lnTo>
                    <a:pt x="15928" y="2144"/>
                  </a:lnTo>
                  <a:lnTo>
                    <a:pt x="15928" y="2509"/>
                  </a:lnTo>
                  <a:lnTo>
                    <a:pt x="15880" y="2923"/>
                  </a:lnTo>
                  <a:lnTo>
                    <a:pt x="15831" y="3361"/>
                  </a:lnTo>
                  <a:lnTo>
                    <a:pt x="15758" y="3824"/>
                  </a:lnTo>
                  <a:lnTo>
                    <a:pt x="15661" y="4287"/>
                  </a:lnTo>
                  <a:lnTo>
                    <a:pt x="15514" y="4774"/>
                  </a:lnTo>
                  <a:lnTo>
                    <a:pt x="15368" y="5237"/>
                  </a:lnTo>
                  <a:lnTo>
                    <a:pt x="15173" y="5724"/>
                  </a:lnTo>
                  <a:lnTo>
                    <a:pt x="14954" y="6186"/>
                  </a:lnTo>
                  <a:lnTo>
                    <a:pt x="14711" y="6601"/>
                  </a:lnTo>
                  <a:lnTo>
                    <a:pt x="14418" y="7015"/>
                  </a:lnTo>
                  <a:lnTo>
                    <a:pt x="14102" y="7404"/>
                  </a:lnTo>
                  <a:lnTo>
                    <a:pt x="13761" y="7745"/>
                  </a:lnTo>
                  <a:lnTo>
                    <a:pt x="13566" y="7891"/>
                  </a:lnTo>
                  <a:lnTo>
                    <a:pt x="13371" y="8037"/>
                  </a:lnTo>
                  <a:lnTo>
                    <a:pt x="13176" y="8159"/>
                  </a:lnTo>
                  <a:lnTo>
                    <a:pt x="12957" y="8281"/>
                  </a:lnTo>
                  <a:lnTo>
                    <a:pt x="12738" y="8378"/>
                  </a:lnTo>
                  <a:lnTo>
                    <a:pt x="12494" y="8451"/>
                  </a:lnTo>
                  <a:lnTo>
                    <a:pt x="12494" y="845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" name="Google Shape;1023;p50"/>
          <p:cNvGrpSpPr/>
          <p:nvPr/>
        </p:nvGrpSpPr>
        <p:grpSpPr>
          <a:xfrm>
            <a:off x="5168113" y="1667155"/>
            <a:ext cx="298788" cy="313274"/>
            <a:chOff x="5961125" y="1623900"/>
            <a:chExt cx="427450" cy="448175"/>
          </a:xfrm>
        </p:grpSpPr>
        <p:sp>
          <p:nvSpPr>
            <p:cNvPr id="1024" name="Google Shape;1024;p50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50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50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50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50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50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50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" name="Google Shape;1031;p50"/>
          <p:cNvGrpSpPr/>
          <p:nvPr/>
        </p:nvGrpSpPr>
        <p:grpSpPr>
          <a:xfrm>
            <a:off x="5627758" y="1675246"/>
            <a:ext cx="319216" cy="302195"/>
            <a:chOff x="6618700" y="1635475"/>
            <a:chExt cx="456675" cy="432325"/>
          </a:xfrm>
        </p:grpSpPr>
        <p:sp>
          <p:nvSpPr>
            <p:cNvPr id="1032" name="Google Shape;1032;p50"/>
            <p:cNvSpPr/>
            <p:nvPr/>
          </p:nvSpPr>
          <p:spPr>
            <a:xfrm>
              <a:off x="6663775" y="1904000"/>
              <a:ext cx="117525" cy="163800"/>
            </a:xfrm>
            <a:custGeom>
              <a:avLst/>
              <a:gdLst/>
              <a:ahLst/>
              <a:cxnLst/>
              <a:rect l="l" t="t" r="r" b="b"/>
              <a:pathLst>
                <a:path w="4701" h="6552" fill="none" extrusionOk="0">
                  <a:moveTo>
                    <a:pt x="0" y="0"/>
                  </a:moveTo>
                  <a:lnTo>
                    <a:pt x="512" y="6016"/>
                  </a:lnTo>
                  <a:lnTo>
                    <a:pt x="512" y="6016"/>
                  </a:lnTo>
                  <a:lnTo>
                    <a:pt x="536" y="6138"/>
                  </a:lnTo>
                  <a:lnTo>
                    <a:pt x="585" y="6235"/>
                  </a:lnTo>
                  <a:lnTo>
                    <a:pt x="633" y="6332"/>
                  </a:lnTo>
                  <a:lnTo>
                    <a:pt x="706" y="6406"/>
                  </a:lnTo>
                  <a:lnTo>
                    <a:pt x="804" y="6454"/>
                  </a:lnTo>
                  <a:lnTo>
                    <a:pt x="877" y="6503"/>
                  </a:lnTo>
                  <a:lnTo>
                    <a:pt x="999" y="6552"/>
                  </a:lnTo>
                  <a:lnTo>
                    <a:pt x="1096" y="6552"/>
                  </a:lnTo>
                  <a:lnTo>
                    <a:pt x="4116" y="6552"/>
                  </a:lnTo>
                  <a:lnTo>
                    <a:pt x="4116" y="6552"/>
                  </a:lnTo>
                  <a:lnTo>
                    <a:pt x="4238" y="6527"/>
                  </a:lnTo>
                  <a:lnTo>
                    <a:pt x="4360" y="6503"/>
                  </a:lnTo>
                  <a:lnTo>
                    <a:pt x="4457" y="6430"/>
                  </a:lnTo>
                  <a:lnTo>
                    <a:pt x="4554" y="6332"/>
                  </a:lnTo>
                  <a:lnTo>
                    <a:pt x="4554" y="6332"/>
                  </a:lnTo>
                  <a:lnTo>
                    <a:pt x="4628" y="6235"/>
                  </a:lnTo>
                  <a:lnTo>
                    <a:pt x="4676" y="6113"/>
                  </a:lnTo>
                  <a:lnTo>
                    <a:pt x="4701" y="5991"/>
                  </a:lnTo>
                  <a:lnTo>
                    <a:pt x="4676" y="5845"/>
                  </a:lnTo>
                  <a:lnTo>
                    <a:pt x="3678" y="9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50"/>
            <p:cNvSpPr/>
            <p:nvPr/>
          </p:nvSpPr>
          <p:spPr>
            <a:xfrm>
              <a:off x="7046125" y="1775525"/>
              <a:ext cx="29250" cy="99275"/>
            </a:xfrm>
            <a:custGeom>
              <a:avLst/>
              <a:gdLst/>
              <a:ahLst/>
              <a:cxnLst/>
              <a:rect l="l" t="t" r="r" b="b"/>
              <a:pathLst>
                <a:path w="1170" h="3971" fill="none" extrusionOk="0">
                  <a:moveTo>
                    <a:pt x="1" y="3970"/>
                  </a:moveTo>
                  <a:lnTo>
                    <a:pt x="1" y="3970"/>
                  </a:lnTo>
                  <a:lnTo>
                    <a:pt x="245" y="3824"/>
                  </a:lnTo>
                  <a:lnTo>
                    <a:pt x="488" y="3629"/>
                  </a:lnTo>
                  <a:lnTo>
                    <a:pt x="683" y="3410"/>
                  </a:lnTo>
                  <a:lnTo>
                    <a:pt x="853" y="3166"/>
                  </a:lnTo>
                  <a:lnTo>
                    <a:pt x="1000" y="2898"/>
                  </a:lnTo>
                  <a:lnTo>
                    <a:pt x="1097" y="2606"/>
                  </a:lnTo>
                  <a:lnTo>
                    <a:pt x="1170" y="2314"/>
                  </a:lnTo>
                  <a:lnTo>
                    <a:pt x="1170" y="1997"/>
                  </a:lnTo>
                  <a:lnTo>
                    <a:pt x="1170" y="1997"/>
                  </a:lnTo>
                  <a:lnTo>
                    <a:pt x="1170" y="1681"/>
                  </a:lnTo>
                  <a:lnTo>
                    <a:pt x="1097" y="1364"/>
                  </a:lnTo>
                  <a:lnTo>
                    <a:pt x="1000" y="1096"/>
                  </a:lnTo>
                  <a:lnTo>
                    <a:pt x="853" y="828"/>
                  </a:lnTo>
                  <a:lnTo>
                    <a:pt x="683" y="585"/>
                  </a:lnTo>
                  <a:lnTo>
                    <a:pt x="488" y="366"/>
                  </a:lnTo>
                  <a:lnTo>
                    <a:pt x="245" y="171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50"/>
            <p:cNvSpPr/>
            <p:nvPr/>
          </p:nvSpPr>
          <p:spPr>
            <a:xfrm>
              <a:off x="6618700" y="1751775"/>
              <a:ext cx="96850" cy="146750"/>
            </a:xfrm>
            <a:custGeom>
              <a:avLst/>
              <a:gdLst/>
              <a:ahLst/>
              <a:cxnLst/>
              <a:rect l="l" t="t" r="r" b="b"/>
              <a:pathLst>
                <a:path w="3874" h="5870" fill="none" extrusionOk="0">
                  <a:moveTo>
                    <a:pt x="3873" y="0"/>
                  </a:moveTo>
                  <a:lnTo>
                    <a:pt x="3873" y="0"/>
                  </a:lnTo>
                  <a:lnTo>
                    <a:pt x="2704" y="0"/>
                  </a:lnTo>
                  <a:lnTo>
                    <a:pt x="1730" y="0"/>
                  </a:lnTo>
                  <a:lnTo>
                    <a:pt x="1730" y="0"/>
                  </a:lnTo>
                  <a:lnTo>
                    <a:pt x="1560" y="25"/>
                  </a:lnTo>
                  <a:lnTo>
                    <a:pt x="1413" y="49"/>
                  </a:lnTo>
                  <a:lnTo>
                    <a:pt x="1243" y="98"/>
                  </a:lnTo>
                  <a:lnTo>
                    <a:pt x="1097" y="147"/>
                  </a:lnTo>
                  <a:lnTo>
                    <a:pt x="926" y="244"/>
                  </a:lnTo>
                  <a:lnTo>
                    <a:pt x="780" y="317"/>
                  </a:lnTo>
                  <a:lnTo>
                    <a:pt x="658" y="439"/>
                  </a:lnTo>
                  <a:lnTo>
                    <a:pt x="537" y="536"/>
                  </a:lnTo>
                  <a:lnTo>
                    <a:pt x="415" y="682"/>
                  </a:lnTo>
                  <a:lnTo>
                    <a:pt x="293" y="804"/>
                  </a:lnTo>
                  <a:lnTo>
                    <a:pt x="220" y="950"/>
                  </a:lnTo>
                  <a:lnTo>
                    <a:pt x="147" y="1096"/>
                  </a:lnTo>
                  <a:lnTo>
                    <a:pt x="74" y="1267"/>
                  </a:lnTo>
                  <a:lnTo>
                    <a:pt x="25" y="1437"/>
                  </a:lnTo>
                  <a:lnTo>
                    <a:pt x="1" y="1583"/>
                  </a:lnTo>
                  <a:lnTo>
                    <a:pt x="1" y="1754"/>
                  </a:lnTo>
                  <a:lnTo>
                    <a:pt x="1" y="4092"/>
                  </a:lnTo>
                  <a:lnTo>
                    <a:pt x="1" y="4092"/>
                  </a:lnTo>
                  <a:lnTo>
                    <a:pt x="1" y="4263"/>
                  </a:lnTo>
                  <a:lnTo>
                    <a:pt x="25" y="4433"/>
                  </a:lnTo>
                  <a:lnTo>
                    <a:pt x="74" y="4579"/>
                  </a:lnTo>
                  <a:lnTo>
                    <a:pt x="147" y="4750"/>
                  </a:lnTo>
                  <a:lnTo>
                    <a:pt x="220" y="4896"/>
                  </a:lnTo>
                  <a:lnTo>
                    <a:pt x="293" y="5042"/>
                  </a:lnTo>
                  <a:lnTo>
                    <a:pt x="415" y="5188"/>
                  </a:lnTo>
                  <a:lnTo>
                    <a:pt x="537" y="5310"/>
                  </a:lnTo>
                  <a:lnTo>
                    <a:pt x="658" y="5407"/>
                  </a:lnTo>
                  <a:lnTo>
                    <a:pt x="780" y="5529"/>
                  </a:lnTo>
                  <a:lnTo>
                    <a:pt x="926" y="5626"/>
                  </a:lnTo>
                  <a:lnTo>
                    <a:pt x="1097" y="5699"/>
                  </a:lnTo>
                  <a:lnTo>
                    <a:pt x="1243" y="5748"/>
                  </a:lnTo>
                  <a:lnTo>
                    <a:pt x="1413" y="5797"/>
                  </a:lnTo>
                  <a:lnTo>
                    <a:pt x="1560" y="5821"/>
                  </a:lnTo>
                  <a:lnTo>
                    <a:pt x="1730" y="5846"/>
                  </a:lnTo>
                  <a:lnTo>
                    <a:pt x="1730" y="5846"/>
                  </a:lnTo>
                  <a:lnTo>
                    <a:pt x="2704" y="5846"/>
                  </a:lnTo>
                  <a:lnTo>
                    <a:pt x="3873" y="587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50"/>
            <p:cNvSpPr/>
            <p:nvPr/>
          </p:nvSpPr>
          <p:spPr>
            <a:xfrm>
              <a:off x="6721600" y="1660450"/>
              <a:ext cx="278900" cy="329425"/>
            </a:xfrm>
            <a:custGeom>
              <a:avLst/>
              <a:gdLst/>
              <a:ahLst/>
              <a:cxnLst/>
              <a:rect l="l" t="t" r="r" b="b"/>
              <a:pathLst>
                <a:path w="11156" h="13177" fill="none" extrusionOk="0">
                  <a:moveTo>
                    <a:pt x="11155" y="0"/>
                  </a:moveTo>
                  <a:lnTo>
                    <a:pt x="11155" y="0"/>
                  </a:lnTo>
                  <a:lnTo>
                    <a:pt x="10766" y="317"/>
                  </a:lnTo>
                  <a:lnTo>
                    <a:pt x="10352" y="609"/>
                  </a:lnTo>
                  <a:lnTo>
                    <a:pt x="9938" y="901"/>
                  </a:lnTo>
                  <a:lnTo>
                    <a:pt x="9524" y="1169"/>
                  </a:lnTo>
                  <a:lnTo>
                    <a:pt x="9085" y="1413"/>
                  </a:lnTo>
                  <a:lnTo>
                    <a:pt x="8671" y="1632"/>
                  </a:lnTo>
                  <a:lnTo>
                    <a:pt x="7843" y="2046"/>
                  </a:lnTo>
                  <a:lnTo>
                    <a:pt x="7015" y="2387"/>
                  </a:lnTo>
                  <a:lnTo>
                    <a:pt x="6211" y="2679"/>
                  </a:lnTo>
                  <a:lnTo>
                    <a:pt x="5456" y="2898"/>
                  </a:lnTo>
                  <a:lnTo>
                    <a:pt x="4774" y="3093"/>
                  </a:lnTo>
                  <a:lnTo>
                    <a:pt x="4774" y="3093"/>
                  </a:lnTo>
                  <a:lnTo>
                    <a:pt x="4239" y="3215"/>
                  </a:lnTo>
                  <a:lnTo>
                    <a:pt x="3678" y="3312"/>
                  </a:lnTo>
                  <a:lnTo>
                    <a:pt x="3070" y="3410"/>
                  </a:lnTo>
                  <a:lnTo>
                    <a:pt x="2461" y="3459"/>
                  </a:lnTo>
                  <a:lnTo>
                    <a:pt x="1219" y="3580"/>
                  </a:lnTo>
                  <a:lnTo>
                    <a:pt x="1" y="3629"/>
                  </a:lnTo>
                  <a:lnTo>
                    <a:pt x="1" y="9523"/>
                  </a:lnTo>
                  <a:lnTo>
                    <a:pt x="1" y="9523"/>
                  </a:lnTo>
                  <a:lnTo>
                    <a:pt x="1219" y="9596"/>
                  </a:lnTo>
                  <a:lnTo>
                    <a:pt x="2461" y="9693"/>
                  </a:lnTo>
                  <a:lnTo>
                    <a:pt x="3070" y="9767"/>
                  </a:lnTo>
                  <a:lnTo>
                    <a:pt x="3678" y="9840"/>
                  </a:lnTo>
                  <a:lnTo>
                    <a:pt x="4239" y="9937"/>
                  </a:lnTo>
                  <a:lnTo>
                    <a:pt x="4774" y="10059"/>
                  </a:lnTo>
                  <a:lnTo>
                    <a:pt x="4774" y="10059"/>
                  </a:lnTo>
                  <a:lnTo>
                    <a:pt x="5456" y="10254"/>
                  </a:lnTo>
                  <a:lnTo>
                    <a:pt x="6211" y="10497"/>
                  </a:lnTo>
                  <a:lnTo>
                    <a:pt x="7015" y="10765"/>
                  </a:lnTo>
                  <a:lnTo>
                    <a:pt x="7843" y="11130"/>
                  </a:lnTo>
                  <a:lnTo>
                    <a:pt x="8671" y="11520"/>
                  </a:lnTo>
                  <a:lnTo>
                    <a:pt x="9085" y="11764"/>
                  </a:lnTo>
                  <a:lnTo>
                    <a:pt x="9524" y="12007"/>
                  </a:lnTo>
                  <a:lnTo>
                    <a:pt x="9938" y="12251"/>
                  </a:lnTo>
                  <a:lnTo>
                    <a:pt x="10352" y="12543"/>
                  </a:lnTo>
                  <a:lnTo>
                    <a:pt x="10766" y="12835"/>
                  </a:lnTo>
                  <a:lnTo>
                    <a:pt x="11155" y="1317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50"/>
            <p:cNvSpPr/>
            <p:nvPr/>
          </p:nvSpPr>
          <p:spPr>
            <a:xfrm>
              <a:off x="7006550" y="1635475"/>
              <a:ext cx="34750" cy="378750"/>
            </a:xfrm>
            <a:custGeom>
              <a:avLst/>
              <a:gdLst/>
              <a:ahLst/>
              <a:cxnLst/>
              <a:rect l="l" t="t" r="r" b="b"/>
              <a:pathLst>
                <a:path w="1390" h="15150" fill="none" extrusionOk="0">
                  <a:moveTo>
                    <a:pt x="1024" y="49"/>
                  </a:moveTo>
                  <a:lnTo>
                    <a:pt x="1024" y="49"/>
                  </a:lnTo>
                  <a:lnTo>
                    <a:pt x="902" y="1"/>
                  </a:lnTo>
                  <a:lnTo>
                    <a:pt x="805" y="1"/>
                  </a:lnTo>
                  <a:lnTo>
                    <a:pt x="805" y="1"/>
                  </a:lnTo>
                  <a:lnTo>
                    <a:pt x="683" y="1"/>
                  </a:lnTo>
                  <a:lnTo>
                    <a:pt x="585" y="49"/>
                  </a:lnTo>
                  <a:lnTo>
                    <a:pt x="464" y="98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1" y="536"/>
                  </a:lnTo>
                  <a:lnTo>
                    <a:pt x="1" y="14638"/>
                  </a:lnTo>
                  <a:lnTo>
                    <a:pt x="1" y="14638"/>
                  </a:lnTo>
                  <a:lnTo>
                    <a:pt x="391" y="14979"/>
                  </a:lnTo>
                  <a:lnTo>
                    <a:pt x="391" y="14979"/>
                  </a:lnTo>
                  <a:lnTo>
                    <a:pt x="464" y="15052"/>
                  </a:lnTo>
                  <a:lnTo>
                    <a:pt x="585" y="15101"/>
                  </a:lnTo>
                  <a:lnTo>
                    <a:pt x="683" y="15149"/>
                  </a:lnTo>
                  <a:lnTo>
                    <a:pt x="805" y="15149"/>
                  </a:lnTo>
                  <a:lnTo>
                    <a:pt x="805" y="15149"/>
                  </a:lnTo>
                  <a:lnTo>
                    <a:pt x="902" y="15149"/>
                  </a:lnTo>
                  <a:lnTo>
                    <a:pt x="1024" y="15101"/>
                  </a:lnTo>
                  <a:lnTo>
                    <a:pt x="1024" y="15101"/>
                  </a:lnTo>
                  <a:lnTo>
                    <a:pt x="1170" y="15028"/>
                  </a:lnTo>
                  <a:lnTo>
                    <a:pt x="1292" y="14906"/>
                  </a:lnTo>
                  <a:lnTo>
                    <a:pt x="1365" y="14735"/>
                  </a:lnTo>
                  <a:lnTo>
                    <a:pt x="1389" y="14565"/>
                  </a:lnTo>
                  <a:lnTo>
                    <a:pt x="1389" y="585"/>
                  </a:lnTo>
                  <a:lnTo>
                    <a:pt x="1389" y="585"/>
                  </a:lnTo>
                  <a:lnTo>
                    <a:pt x="1365" y="415"/>
                  </a:lnTo>
                  <a:lnTo>
                    <a:pt x="1292" y="269"/>
                  </a:lnTo>
                  <a:lnTo>
                    <a:pt x="1170" y="122"/>
                  </a:lnTo>
                  <a:lnTo>
                    <a:pt x="1024" y="49"/>
                  </a:lnTo>
                  <a:lnTo>
                    <a:pt x="1024" y="4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" name="Google Shape;1037;p50"/>
          <p:cNvGrpSpPr/>
          <p:nvPr/>
        </p:nvGrpSpPr>
        <p:grpSpPr>
          <a:xfrm>
            <a:off x="1432168" y="2160439"/>
            <a:ext cx="252828" cy="271544"/>
            <a:chOff x="616425" y="2329600"/>
            <a:chExt cx="361700" cy="388475"/>
          </a:xfrm>
        </p:grpSpPr>
        <p:sp>
          <p:nvSpPr>
            <p:cNvPr id="1038" name="Google Shape;1038;p50"/>
            <p:cNvSpPr/>
            <p:nvPr/>
          </p:nvSpPr>
          <p:spPr>
            <a:xfrm>
              <a:off x="616425" y="2329600"/>
              <a:ext cx="361700" cy="388475"/>
            </a:xfrm>
            <a:custGeom>
              <a:avLst/>
              <a:gdLst/>
              <a:ahLst/>
              <a:cxnLst/>
              <a:rect l="l" t="t" r="r" b="b"/>
              <a:pathLst>
                <a:path w="14468" h="15539" fill="none" extrusionOk="0">
                  <a:moveTo>
                    <a:pt x="14273" y="13030"/>
                  </a:moveTo>
                  <a:lnTo>
                    <a:pt x="9621" y="6479"/>
                  </a:lnTo>
                  <a:lnTo>
                    <a:pt x="9621" y="2338"/>
                  </a:lnTo>
                  <a:lnTo>
                    <a:pt x="10303" y="1656"/>
                  </a:lnTo>
                  <a:lnTo>
                    <a:pt x="10303" y="1656"/>
                  </a:lnTo>
                  <a:lnTo>
                    <a:pt x="10400" y="1559"/>
                  </a:lnTo>
                  <a:lnTo>
                    <a:pt x="10474" y="1437"/>
                  </a:lnTo>
                  <a:lnTo>
                    <a:pt x="10522" y="1291"/>
                  </a:lnTo>
                  <a:lnTo>
                    <a:pt x="10571" y="1169"/>
                  </a:lnTo>
                  <a:lnTo>
                    <a:pt x="10571" y="1023"/>
                  </a:lnTo>
                  <a:lnTo>
                    <a:pt x="10571" y="877"/>
                  </a:lnTo>
                  <a:lnTo>
                    <a:pt x="10547" y="731"/>
                  </a:lnTo>
                  <a:lnTo>
                    <a:pt x="10498" y="609"/>
                  </a:lnTo>
                  <a:lnTo>
                    <a:pt x="10498" y="609"/>
                  </a:lnTo>
                  <a:lnTo>
                    <a:pt x="10449" y="463"/>
                  </a:lnTo>
                  <a:lnTo>
                    <a:pt x="10352" y="366"/>
                  </a:lnTo>
                  <a:lnTo>
                    <a:pt x="10254" y="244"/>
                  </a:lnTo>
                  <a:lnTo>
                    <a:pt x="10157" y="171"/>
                  </a:lnTo>
                  <a:lnTo>
                    <a:pt x="10035" y="98"/>
                  </a:lnTo>
                  <a:lnTo>
                    <a:pt x="9889" y="49"/>
                  </a:lnTo>
                  <a:lnTo>
                    <a:pt x="9767" y="25"/>
                  </a:lnTo>
                  <a:lnTo>
                    <a:pt x="9621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701" y="25"/>
                  </a:lnTo>
                  <a:lnTo>
                    <a:pt x="4580" y="49"/>
                  </a:lnTo>
                  <a:lnTo>
                    <a:pt x="4433" y="98"/>
                  </a:lnTo>
                  <a:lnTo>
                    <a:pt x="4312" y="171"/>
                  </a:lnTo>
                  <a:lnTo>
                    <a:pt x="4214" y="244"/>
                  </a:lnTo>
                  <a:lnTo>
                    <a:pt x="4117" y="366"/>
                  </a:lnTo>
                  <a:lnTo>
                    <a:pt x="4019" y="463"/>
                  </a:lnTo>
                  <a:lnTo>
                    <a:pt x="3971" y="609"/>
                  </a:lnTo>
                  <a:lnTo>
                    <a:pt x="3971" y="609"/>
                  </a:lnTo>
                  <a:lnTo>
                    <a:pt x="3922" y="731"/>
                  </a:lnTo>
                  <a:lnTo>
                    <a:pt x="3898" y="877"/>
                  </a:lnTo>
                  <a:lnTo>
                    <a:pt x="3898" y="1023"/>
                  </a:lnTo>
                  <a:lnTo>
                    <a:pt x="3898" y="1169"/>
                  </a:lnTo>
                  <a:lnTo>
                    <a:pt x="3946" y="1291"/>
                  </a:lnTo>
                  <a:lnTo>
                    <a:pt x="3995" y="1437"/>
                  </a:lnTo>
                  <a:lnTo>
                    <a:pt x="4068" y="1559"/>
                  </a:lnTo>
                  <a:lnTo>
                    <a:pt x="4166" y="1656"/>
                  </a:lnTo>
                  <a:lnTo>
                    <a:pt x="4848" y="2338"/>
                  </a:lnTo>
                  <a:lnTo>
                    <a:pt x="4848" y="6479"/>
                  </a:lnTo>
                  <a:lnTo>
                    <a:pt x="196" y="13030"/>
                  </a:lnTo>
                  <a:lnTo>
                    <a:pt x="196" y="13030"/>
                  </a:lnTo>
                  <a:lnTo>
                    <a:pt x="123" y="13152"/>
                  </a:lnTo>
                  <a:lnTo>
                    <a:pt x="50" y="13274"/>
                  </a:lnTo>
                  <a:lnTo>
                    <a:pt x="25" y="13395"/>
                  </a:lnTo>
                  <a:lnTo>
                    <a:pt x="1" y="13517"/>
                  </a:lnTo>
                  <a:lnTo>
                    <a:pt x="1" y="13639"/>
                  </a:lnTo>
                  <a:lnTo>
                    <a:pt x="25" y="13785"/>
                  </a:lnTo>
                  <a:lnTo>
                    <a:pt x="50" y="13907"/>
                  </a:lnTo>
                  <a:lnTo>
                    <a:pt x="98" y="14029"/>
                  </a:lnTo>
                  <a:lnTo>
                    <a:pt x="585" y="15003"/>
                  </a:lnTo>
                  <a:lnTo>
                    <a:pt x="585" y="15003"/>
                  </a:lnTo>
                  <a:lnTo>
                    <a:pt x="658" y="15125"/>
                  </a:lnTo>
                  <a:lnTo>
                    <a:pt x="756" y="15222"/>
                  </a:lnTo>
                  <a:lnTo>
                    <a:pt x="829" y="15320"/>
                  </a:lnTo>
                  <a:lnTo>
                    <a:pt x="951" y="15393"/>
                  </a:lnTo>
                  <a:lnTo>
                    <a:pt x="1073" y="15441"/>
                  </a:lnTo>
                  <a:lnTo>
                    <a:pt x="1194" y="15490"/>
                  </a:lnTo>
                  <a:lnTo>
                    <a:pt x="1316" y="15539"/>
                  </a:lnTo>
                  <a:lnTo>
                    <a:pt x="1462" y="15539"/>
                  </a:lnTo>
                  <a:lnTo>
                    <a:pt x="13006" y="15539"/>
                  </a:lnTo>
                  <a:lnTo>
                    <a:pt x="13006" y="15539"/>
                  </a:lnTo>
                  <a:lnTo>
                    <a:pt x="13153" y="15539"/>
                  </a:lnTo>
                  <a:lnTo>
                    <a:pt x="13274" y="15490"/>
                  </a:lnTo>
                  <a:lnTo>
                    <a:pt x="13396" y="15441"/>
                  </a:lnTo>
                  <a:lnTo>
                    <a:pt x="13518" y="15393"/>
                  </a:lnTo>
                  <a:lnTo>
                    <a:pt x="13640" y="15320"/>
                  </a:lnTo>
                  <a:lnTo>
                    <a:pt x="13713" y="15222"/>
                  </a:lnTo>
                  <a:lnTo>
                    <a:pt x="13810" y="15125"/>
                  </a:lnTo>
                  <a:lnTo>
                    <a:pt x="13883" y="15003"/>
                  </a:lnTo>
                  <a:lnTo>
                    <a:pt x="14370" y="14029"/>
                  </a:lnTo>
                  <a:lnTo>
                    <a:pt x="14370" y="14029"/>
                  </a:lnTo>
                  <a:lnTo>
                    <a:pt x="14419" y="13907"/>
                  </a:lnTo>
                  <a:lnTo>
                    <a:pt x="14443" y="13785"/>
                  </a:lnTo>
                  <a:lnTo>
                    <a:pt x="14468" y="13639"/>
                  </a:lnTo>
                  <a:lnTo>
                    <a:pt x="14468" y="13517"/>
                  </a:lnTo>
                  <a:lnTo>
                    <a:pt x="14443" y="13395"/>
                  </a:lnTo>
                  <a:lnTo>
                    <a:pt x="14419" y="13274"/>
                  </a:lnTo>
                  <a:lnTo>
                    <a:pt x="14346" y="13152"/>
                  </a:lnTo>
                  <a:lnTo>
                    <a:pt x="14273" y="13030"/>
                  </a:lnTo>
                  <a:lnTo>
                    <a:pt x="14273" y="1303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50"/>
            <p:cNvSpPr/>
            <p:nvPr/>
          </p:nvSpPr>
          <p:spPr>
            <a:xfrm>
              <a:off x="704725" y="2545750"/>
              <a:ext cx="185125" cy="25"/>
            </a:xfrm>
            <a:custGeom>
              <a:avLst/>
              <a:gdLst/>
              <a:ahLst/>
              <a:cxnLst/>
              <a:rect l="l" t="t" r="r" b="b"/>
              <a:pathLst>
                <a:path w="7405" h="1" fill="none" extrusionOk="0">
                  <a:moveTo>
                    <a:pt x="7404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50"/>
            <p:cNvSpPr/>
            <p:nvPr/>
          </p:nvSpPr>
          <p:spPr>
            <a:xfrm>
              <a:off x="811875" y="2626125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1" y="633"/>
                  </a:moveTo>
                  <a:lnTo>
                    <a:pt x="1" y="633"/>
                  </a:lnTo>
                  <a:lnTo>
                    <a:pt x="25" y="487"/>
                  </a:lnTo>
                  <a:lnTo>
                    <a:pt x="50" y="390"/>
                  </a:lnTo>
                  <a:lnTo>
                    <a:pt x="98" y="268"/>
                  </a:lnTo>
                  <a:lnTo>
                    <a:pt x="171" y="171"/>
                  </a:lnTo>
                  <a:lnTo>
                    <a:pt x="269" y="98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756" y="24"/>
                  </a:lnTo>
                  <a:lnTo>
                    <a:pt x="853" y="49"/>
                  </a:lnTo>
                  <a:lnTo>
                    <a:pt x="975" y="98"/>
                  </a:lnTo>
                  <a:lnTo>
                    <a:pt x="1072" y="171"/>
                  </a:lnTo>
                  <a:lnTo>
                    <a:pt x="1146" y="268"/>
                  </a:lnTo>
                  <a:lnTo>
                    <a:pt x="1194" y="390"/>
                  </a:lnTo>
                  <a:lnTo>
                    <a:pt x="1243" y="487"/>
                  </a:lnTo>
                  <a:lnTo>
                    <a:pt x="1243" y="633"/>
                  </a:lnTo>
                  <a:lnTo>
                    <a:pt x="1243" y="633"/>
                  </a:lnTo>
                  <a:lnTo>
                    <a:pt x="1243" y="755"/>
                  </a:lnTo>
                  <a:lnTo>
                    <a:pt x="1194" y="853"/>
                  </a:lnTo>
                  <a:lnTo>
                    <a:pt x="1146" y="974"/>
                  </a:lnTo>
                  <a:lnTo>
                    <a:pt x="1072" y="1072"/>
                  </a:lnTo>
                  <a:lnTo>
                    <a:pt x="975" y="1145"/>
                  </a:lnTo>
                  <a:lnTo>
                    <a:pt x="853" y="1194"/>
                  </a:lnTo>
                  <a:lnTo>
                    <a:pt x="756" y="1242"/>
                  </a:lnTo>
                  <a:lnTo>
                    <a:pt x="634" y="1242"/>
                  </a:lnTo>
                  <a:lnTo>
                    <a:pt x="634" y="1242"/>
                  </a:lnTo>
                  <a:lnTo>
                    <a:pt x="488" y="1242"/>
                  </a:lnTo>
                  <a:lnTo>
                    <a:pt x="390" y="1194"/>
                  </a:lnTo>
                  <a:lnTo>
                    <a:pt x="269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50" y="853"/>
                  </a:lnTo>
                  <a:lnTo>
                    <a:pt x="25" y="755"/>
                  </a:lnTo>
                  <a:lnTo>
                    <a:pt x="1" y="633"/>
                  </a:lnTo>
                  <a:lnTo>
                    <a:pt x="1" y="63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" name="Google Shape;1041;p50"/>
            <p:cNvSpPr/>
            <p:nvPr/>
          </p:nvSpPr>
          <p:spPr>
            <a:xfrm>
              <a:off x="751000" y="2568275"/>
              <a:ext cx="54200" cy="53600"/>
            </a:xfrm>
            <a:custGeom>
              <a:avLst/>
              <a:gdLst/>
              <a:ahLst/>
              <a:cxnLst/>
              <a:rect l="l" t="t" r="r" b="b"/>
              <a:pathLst>
                <a:path w="2168" h="2144" fill="none" extrusionOk="0">
                  <a:moveTo>
                    <a:pt x="1096" y="2144"/>
                  </a:moveTo>
                  <a:lnTo>
                    <a:pt x="1096" y="2144"/>
                  </a:lnTo>
                  <a:lnTo>
                    <a:pt x="877" y="2119"/>
                  </a:lnTo>
                  <a:lnTo>
                    <a:pt x="658" y="2071"/>
                  </a:lnTo>
                  <a:lnTo>
                    <a:pt x="487" y="1973"/>
                  </a:lnTo>
                  <a:lnTo>
                    <a:pt x="317" y="1827"/>
                  </a:lnTo>
                  <a:lnTo>
                    <a:pt x="195" y="1681"/>
                  </a:lnTo>
                  <a:lnTo>
                    <a:pt x="98" y="1486"/>
                  </a:lnTo>
                  <a:lnTo>
                    <a:pt x="25" y="1291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25" y="853"/>
                  </a:lnTo>
                  <a:lnTo>
                    <a:pt x="98" y="658"/>
                  </a:lnTo>
                  <a:lnTo>
                    <a:pt x="195" y="463"/>
                  </a:lnTo>
                  <a:lnTo>
                    <a:pt x="317" y="317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77" y="0"/>
                  </a:lnTo>
                  <a:lnTo>
                    <a:pt x="1096" y="0"/>
                  </a:lnTo>
                  <a:lnTo>
                    <a:pt x="1096" y="0"/>
                  </a:lnTo>
                  <a:lnTo>
                    <a:pt x="1315" y="0"/>
                  </a:lnTo>
                  <a:lnTo>
                    <a:pt x="1510" y="73"/>
                  </a:lnTo>
                  <a:lnTo>
                    <a:pt x="1681" y="171"/>
                  </a:lnTo>
                  <a:lnTo>
                    <a:pt x="1851" y="317"/>
                  </a:lnTo>
                  <a:lnTo>
                    <a:pt x="1973" y="463"/>
                  </a:lnTo>
                  <a:lnTo>
                    <a:pt x="2070" y="658"/>
                  </a:lnTo>
                  <a:lnTo>
                    <a:pt x="2144" y="853"/>
                  </a:lnTo>
                  <a:lnTo>
                    <a:pt x="2168" y="1072"/>
                  </a:lnTo>
                  <a:lnTo>
                    <a:pt x="2168" y="1072"/>
                  </a:lnTo>
                  <a:lnTo>
                    <a:pt x="2144" y="1291"/>
                  </a:lnTo>
                  <a:lnTo>
                    <a:pt x="2070" y="1486"/>
                  </a:lnTo>
                  <a:lnTo>
                    <a:pt x="1973" y="1681"/>
                  </a:lnTo>
                  <a:lnTo>
                    <a:pt x="1851" y="1827"/>
                  </a:lnTo>
                  <a:lnTo>
                    <a:pt x="1681" y="1973"/>
                  </a:lnTo>
                  <a:lnTo>
                    <a:pt x="1510" y="2071"/>
                  </a:lnTo>
                  <a:lnTo>
                    <a:pt x="1315" y="2119"/>
                  </a:lnTo>
                  <a:lnTo>
                    <a:pt x="1096" y="2144"/>
                  </a:lnTo>
                  <a:lnTo>
                    <a:pt x="1096" y="214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" name="Google Shape;1042;p50"/>
            <p:cNvSpPr/>
            <p:nvPr/>
          </p:nvSpPr>
          <p:spPr>
            <a:xfrm>
              <a:off x="769875" y="2662650"/>
              <a:ext cx="23775" cy="23775"/>
            </a:xfrm>
            <a:custGeom>
              <a:avLst/>
              <a:gdLst/>
              <a:ahLst/>
              <a:cxnLst/>
              <a:rect l="l" t="t" r="r" b="b"/>
              <a:pathLst>
                <a:path w="951" h="951" fill="none" extrusionOk="0">
                  <a:moveTo>
                    <a:pt x="0" y="463"/>
                  </a:moveTo>
                  <a:lnTo>
                    <a:pt x="0" y="463"/>
                  </a:lnTo>
                  <a:lnTo>
                    <a:pt x="0" y="366"/>
                  </a:lnTo>
                  <a:lnTo>
                    <a:pt x="25" y="293"/>
                  </a:lnTo>
                  <a:lnTo>
                    <a:pt x="73" y="195"/>
                  </a:lnTo>
                  <a:lnTo>
                    <a:pt x="146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585" y="0"/>
                  </a:lnTo>
                  <a:lnTo>
                    <a:pt x="658" y="25"/>
                  </a:lnTo>
                  <a:lnTo>
                    <a:pt x="755" y="73"/>
                  </a:lnTo>
                  <a:lnTo>
                    <a:pt x="828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0" y="366"/>
                  </a:lnTo>
                  <a:lnTo>
                    <a:pt x="950" y="463"/>
                  </a:lnTo>
                  <a:lnTo>
                    <a:pt x="950" y="463"/>
                  </a:lnTo>
                  <a:lnTo>
                    <a:pt x="950" y="561"/>
                  </a:lnTo>
                  <a:lnTo>
                    <a:pt x="926" y="658"/>
                  </a:lnTo>
                  <a:lnTo>
                    <a:pt x="877" y="755"/>
                  </a:lnTo>
                  <a:lnTo>
                    <a:pt x="828" y="804"/>
                  </a:lnTo>
                  <a:lnTo>
                    <a:pt x="755" y="877"/>
                  </a:lnTo>
                  <a:lnTo>
                    <a:pt x="658" y="926"/>
                  </a:lnTo>
                  <a:lnTo>
                    <a:pt x="585" y="950"/>
                  </a:lnTo>
                  <a:lnTo>
                    <a:pt x="487" y="950"/>
                  </a:lnTo>
                  <a:lnTo>
                    <a:pt x="487" y="950"/>
                  </a:lnTo>
                  <a:lnTo>
                    <a:pt x="390" y="950"/>
                  </a:lnTo>
                  <a:lnTo>
                    <a:pt x="293" y="926"/>
                  </a:lnTo>
                  <a:lnTo>
                    <a:pt x="220" y="877"/>
                  </a:lnTo>
                  <a:lnTo>
                    <a:pt x="146" y="804"/>
                  </a:lnTo>
                  <a:lnTo>
                    <a:pt x="73" y="755"/>
                  </a:lnTo>
                  <a:lnTo>
                    <a:pt x="25" y="658"/>
                  </a:lnTo>
                  <a:lnTo>
                    <a:pt x="0" y="561"/>
                  </a:lnTo>
                  <a:lnTo>
                    <a:pt x="0" y="463"/>
                  </a:lnTo>
                  <a:lnTo>
                    <a:pt x="0" y="46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50"/>
            <p:cNvSpPr/>
            <p:nvPr/>
          </p:nvSpPr>
          <p:spPr>
            <a:xfrm>
              <a:off x="799700" y="2503125"/>
              <a:ext cx="24375" cy="23775"/>
            </a:xfrm>
            <a:custGeom>
              <a:avLst/>
              <a:gdLst/>
              <a:ahLst/>
              <a:cxnLst/>
              <a:rect l="l" t="t" r="r" b="b"/>
              <a:pathLst>
                <a:path w="975" h="951" fill="none" extrusionOk="0">
                  <a:moveTo>
                    <a:pt x="1" y="463"/>
                  </a:moveTo>
                  <a:lnTo>
                    <a:pt x="1" y="463"/>
                  </a:lnTo>
                  <a:lnTo>
                    <a:pt x="25" y="366"/>
                  </a:lnTo>
                  <a:lnTo>
                    <a:pt x="49" y="293"/>
                  </a:lnTo>
                  <a:lnTo>
                    <a:pt x="98" y="195"/>
                  </a:lnTo>
                  <a:lnTo>
                    <a:pt x="147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585" y="0"/>
                  </a:lnTo>
                  <a:lnTo>
                    <a:pt x="683" y="25"/>
                  </a:lnTo>
                  <a:lnTo>
                    <a:pt x="756" y="73"/>
                  </a:lnTo>
                  <a:lnTo>
                    <a:pt x="829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1" y="366"/>
                  </a:lnTo>
                  <a:lnTo>
                    <a:pt x="975" y="463"/>
                  </a:lnTo>
                  <a:lnTo>
                    <a:pt x="975" y="463"/>
                  </a:lnTo>
                  <a:lnTo>
                    <a:pt x="951" y="561"/>
                  </a:lnTo>
                  <a:lnTo>
                    <a:pt x="926" y="658"/>
                  </a:lnTo>
                  <a:lnTo>
                    <a:pt x="877" y="731"/>
                  </a:lnTo>
                  <a:lnTo>
                    <a:pt x="829" y="804"/>
                  </a:lnTo>
                  <a:lnTo>
                    <a:pt x="756" y="877"/>
                  </a:lnTo>
                  <a:lnTo>
                    <a:pt x="683" y="902"/>
                  </a:lnTo>
                  <a:lnTo>
                    <a:pt x="585" y="950"/>
                  </a:lnTo>
                  <a:lnTo>
                    <a:pt x="488" y="950"/>
                  </a:lnTo>
                  <a:lnTo>
                    <a:pt x="488" y="950"/>
                  </a:lnTo>
                  <a:lnTo>
                    <a:pt x="390" y="950"/>
                  </a:lnTo>
                  <a:lnTo>
                    <a:pt x="293" y="902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31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1" y="463"/>
                  </a:lnTo>
                  <a:lnTo>
                    <a:pt x="1" y="46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50"/>
            <p:cNvSpPr/>
            <p:nvPr/>
          </p:nvSpPr>
          <p:spPr>
            <a:xfrm>
              <a:off x="766825" y="2388050"/>
              <a:ext cx="60925" cy="25"/>
            </a:xfrm>
            <a:custGeom>
              <a:avLst/>
              <a:gdLst/>
              <a:ahLst/>
              <a:cxnLst/>
              <a:rect l="l" t="t" r="r" b="b"/>
              <a:pathLst>
                <a:path w="2437" h="1" fill="none" extrusionOk="0">
                  <a:moveTo>
                    <a:pt x="2436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50"/>
            <p:cNvSpPr/>
            <p:nvPr/>
          </p:nvSpPr>
          <p:spPr>
            <a:xfrm>
              <a:off x="769875" y="2456250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0" y="633"/>
                  </a:moveTo>
                  <a:lnTo>
                    <a:pt x="0" y="633"/>
                  </a:lnTo>
                  <a:lnTo>
                    <a:pt x="0" y="512"/>
                  </a:lnTo>
                  <a:lnTo>
                    <a:pt x="49" y="390"/>
                  </a:lnTo>
                  <a:lnTo>
                    <a:pt x="98" y="268"/>
                  </a:lnTo>
                  <a:lnTo>
                    <a:pt x="171" y="195"/>
                  </a:lnTo>
                  <a:lnTo>
                    <a:pt x="268" y="122"/>
                  </a:lnTo>
                  <a:lnTo>
                    <a:pt x="366" y="49"/>
                  </a:lnTo>
                  <a:lnTo>
                    <a:pt x="487" y="24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731" y="24"/>
                  </a:lnTo>
                  <a:lnTo>
                    <a:pt x="853" y="49"/>
                  </a:lnTo>
                  <a:lnTo>
                    <a:pt x="975" y="122"/>
                  </a:lnTo>
                  <a:lnTo>
                    <a:pt x="1048" y="195"/>
                  </a:lnTo>
                  <a:lnTo>
                    <a:pt x="1145" y="268"/>
                  </a:lnTo>
                  <a:lnTo>
                    <a:pt x="1194" y="390"/>
                  </a:lnTo>
                  <a:lnTo>
                    <a:pt x="1218" y="512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18" y="755"/>
                  </a:lnTo>
                  <a:lnTo>
                    <a:pt x="1194" y="877"/>
                  </a:lnTo>
                  <a:lnTo>
                    <a:pt x="1145" y="974"/>
                  </a:lnTo>
                  <a:lnTo>
                    <a:pt x="1048" y="1072"/>
                  </a:lnTo>
                  <a:lnTo>
                    <a:pt x="975" y="1145"/>
                  </a:lnTo>
                  <a:lnTo>
                    <a:pt x="853" y="1193"/>
                  </a:lnTo>
                  <a:lnTo>
                    <a:pt x="731" y="1242"/>
                  </a:lnTo>
                  <a:lnTo>
                    <a:pt x="609" y="1242"/>
                  </a:lnTo>
                  <a:lnTo>
                    <a:pt x="609" y="1242"/>
                  </a:lnTo>
                  <a:lnTo>
                    <a:pt x="487" y="1242"/>
                  </a:lnTo>
                  <a:lnTo>
                    <a:pt x="366" y="1193"/>
                  </a:lnTo>
                  <a:lnTo>
                    <a:pt x="268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49" y="877"/>
                  </a:lnTo>
                  <a:lnTo>
                    <a:pt x="0" y="755"/>
                  </a:lnTo>
                  <a:lnTo>
                    <a:pt x="0" y="633"/>
                  </a:lnTo>
                  <a:lnTo>
                    <a:pt x="0" y="63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" name="Google Shape;1046;p50"/>
          <p:cNvGrpSpPr/>
          <p:nvPr/>
        </p:nvGrpSpPr>
        <p:grpSpPr>
          <a:xfrm>
            <a:off x="1895238" y="2162991"/>
            <a:ext cx="266441" cy="266441"/>
            <a:chOff x="1278900" y="2333250"/>
            <a:chExt cx="381175" cy="381175"/>
          </a:xfrm>
        </p:grpSpPr>
        <p:sp>
          <p:nvSpPr>
            <p:cNvPr id="1047" name="Google Shape;1047;p50"/>
            <p:cNvSpPr/>
            <p:nvPr/>
          </p:nvSpPr>
          <p:spPr>
            <a:xfrm>
              <a:off x="1278900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3" y="0"/>
                  </a:moveTo>
                  <a:lnTo>
                    <a:pt x="7623" y="0"/>
                  </a:lnTo>
                  <a:lnTo>
                    <a:pt x="7233" y="0"/>
                  </a:lnTo>
                  <a:lnTo>
                    <a:pt x="6844" y="49"/>
                  </a:lnTo>
                  <a:lnTo>
                    <a:pt x="6454" y="98"/>
                  </a:lnTo>
                  <a:lnTo>
                    <a:pt x="6089" y="147"/>
                  </a:lnTo>
                  <a:lnTo>
                    <a:pt x="5723" y="244"/>
                  </a:lnTo>
                  <a:lnTo>
                    <a:pt x="5358" y="341"/>
                  </a:lnTo>
                  <a:lnTo>
                    <a:pt x="4993" y="463"/>
                  </a:lnTo>
                  <a:lnTo>
                    <a:pt x="4652" y="609"/>
                  </a:lnTo>
                  <a:lnTo>
                    <a:pt x="4311" y="755"/>
                  </a:lnTo>
                  <a:lnTo>
                    <a:pt x="3994" y="926"/>
                  </a:lnTo>
                  <a:lnTo>
                    <a:pt x="3678" y="1096"/>
                  </a:lnTo>
                  <a:lnTo>
                    <a:pt x="3361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29" y="2777"/>
                  </a:lnTo>
                  <a:lnTo>
                    <a:pt x="1510" y="3069"/>
                  </a:lnTo>
                  <a:lnTo>
                    <a:pt x="1291" y="3361"/>
                  </a:lnTo>
                  <a:lnTo>
                    <a:pt x="1096" y="3678"/>
                  </a:lnTo>
                  <a:lnTo>
                    <a:pt x="926" y="3995"/>
                  </a:lnTo>
                  <a:lnTo>
                    <a:pt x="755" y="4311"/>
                  </a:lnTo>
                  <a:lnTo>
                    <a:pt x="609" y="4652"/>
                  </a:lnTo>
                  <a:lnTo>
                    <a:pt x="463" y="4993"/>
                  </a:lnTo>
                  <a:lnTo>
                    <a:pt x="341" y="5358"/>
                  </a:lnTo>
                  <a:lnTo>
                    <a:pt x="244" y="5724"/>
                  </a:lnTo>
                  <a:lnTo>
                    <a:pt x="146" y="6089"/>
                  </a:lnTo>
                  <a:lnTo>
                    <a:pt x="97" y="6454"/>
                  </a:lnTo>
                  <a:lnTo>
                    <a:pt x="49" y="6844"/>
                  </a:lnTo>
                  <a:lnTo>
                    <a:pt x="0" y="7234"/>
                  </a:lnTo>
                  <a:lnTo>
                    <a:pt x="0" y="7623"/>
                  </a:lnTo>
                  <a:lnTo>
                    <a:pt x="0" y="7623"/>
                  </a:lnTo>
                  <a:lnTo>
                    <a:pt x="0" y="8013"/>
                  </a:lnTo>
                  <a:lnTo>
                    <a:pt x="49" y="8403"/>
                  </a:lnTo>
                  <a:lnTo>
                    <a:pt x="97" y="8793"/>
                  </a:lnTo>
                  <a:lnTo>
                    <a:pt x="146" y="9158"/>
                  </a:lnTo>
                  <a:lnTo>
                    <a:pt x="244" y="9523"/>
                  </a:lnTo>
                  <a:lnTo>
                    <a:pt x="341" y="9889"/>
                  </a:lnTo>
                  <a:lnTo>
                    <a:pt x="463" y="10254"/>
                  </a:lnTo>
                  <a:lnTo>
                    <a:pt x="609" y="10595"/>
                  </a:lnTo>
                  <a:lnTo>
                    <a:pt x="755" y="10936"/>
                  </a:lnTo>
                  <a:lnTo>
                    <a:pt x="926" y="11252"/>
                  </a:lnTo>
                  <a:lnTo>
                    <a:pt x="1096" y="11569"/>
                  </a:lnTo>
                  <a:lnTo>
                    <a:pt x="1291" y="11886"/>
                  </a:lnTo>
                  <a:lnTo>
                    <a:pt x="1510" y="12178"/>
                  </a:lnTo>
                  <a:lnTo>
                    <a:pt x="1729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1" y="13956"/>
                  </a:lnTo>
                  <a:lnTo>
                    <a:pt x="3678" y="14151"/>
                  </a:lnTo>
                  <a:lnTo>
                    <a:pt x="3994" y="14321"/>
                  </a:lnTo>
                  <a:lnTo>
                    <a:pt x="4311" y="14492"/>
                  </a:lnTo>
                  <a:lnTo>
                    <a:pt x="4652" y="14638"/>
                  </a:lnTo>
                  <a:lnTo>
                    <a:pt x="4993" y="14784"/>
                  </a:lnTo>
                  <a:lnTo>
                    <a:pt x="5358" y="14906"/>
                  </a:lnTo>
                  <a:lnTo>
                    <a:pt x="5723" y="15003"/>
                  </a:lnTo>
                  <a:lnTo>
                    <a:pt x="6089" y="15100"/>
                  </a:lnTo>
                  <a:lnTo>
                    <a:pt x="6454" y="15149"/>
                  </a:lnTo>
                  <a:lnTo>
                    <a:pt x="6844" y="15198"/>
                  </a:lnTo>
                  <a:lnTo>
                    <a:pt x="7233" y="15247"/>
                  </a:lnTo>
                  <a:lnTo>
                    <a:pt x="7623" y="15247"/>
                  </a:lnTo>
                  <a:lnTo>
                    <a:pt x="7623" y="15247"/>
                  </a:lnTo>
                  <a:lnTo>
                    <a:pt x="8013" y="15247"/>
                  </a:lnTo>
                  <a:lnTo>
                    <a:pt x="8403" y="15198"/>
                  </a:lnTo>
                  <a:lnTo>
                    <a:pt x="8792" y="15149"/>
                  </a:lnTo>
                  <a:lnTo>
                    <a:pt x="9158" y="15100"/>
                  </a:lnTo>
                  <a:lnTo>
                    <a:pt x="9523" y="15003"/>
                  </a:lnTo>
                  <a:lnTo>
                    <a:pt x="9888" y="14906"/>
                  </a:lnTo>
                  <a:lnTo>
                    <a:pt x="10253" y="14784"/>
                  </a:lnTo>
                  <a:lnTo>
                    <a:pt x="10594" y="14638"/>
                  </a:lnTo>
                  <a:lnTo>
                    <a:pt x="10935" y="14492"/>
                  </a:lnTo>
                  <a:lnTo>
                    <a:pt x="11252" y="14321"/>
                  </a:lnTo>
                  <a:lnTo>
                    <a:pt x="11569" y="14151"/>
                  </a:lnTo>
                  <a:lnTo>
                    <a:pt x="11885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3" y="12738"/>
                  </a:lnTo>
                  <a:lnTo>
                    <a:pt x="13517" y="12470"/>
                  </a:lnTo>
                  <a:lnTo>
                    <a:pt x="13736" y="12178"/>
                  </a:lnTo>
                  <a:lnTo>
                    <a:pt x="13955" y="11886"/>
                  </a:lnTo>
                  <a:lnTo>
                    <a:pt x="14150" y="11569"/>
                  </a:lnTo>
                  <a:lnTo>
                    <a:pt x="14321" y="11252"/>
                  </a:lnTo>
                  <a:lnTo>
                    <a:pt x="14491" y="10936"/>
                  </a:lnTo>
                  <a:lnTo>
                    <a:pt x="14637" y="10595"/>
                  </a:lnTo>
                  <a:lnTo>
                    <a:pt x="14783" y="10254"/>
                  </a:lnTo>
                  <a:lnTo>
                    <a:pt x="14905" y="9889"/>
                  </a:lnTo>
                  <a:lnTo>
                    <a:pt x="15003" y="9523"/>
                  </a:lnTo>
                  <a:lnTo>
                    <a:pt x="15100" y="9158"/>
                  </a:lnTo>
                  <a:lnTo>
                    <a:pt x="15149" y="8793"/>
                  </a:lnTo>
                  <a:lnTo>
                    <a:pt x="15198" y="8403"/>
                  </a:lnTo>
                  <a:lnTo>
                    <a:pt x="15246" y="8013"/>
                  </a:lnTo>
                  <a:lnTo>
                    <a:pt x="15246" y="7623"/>
                  </a:lnTo>
                  <a:lnTo>
                    <a:pt x="15246" y="7623"/>
                  </a:lnTo>
                  <a:lnTo>
                    <a:pt x="15246" y="7234"/>
                  </a:lnTo>
                  <a:lnTo>
                    <a:pt x="15198" y="6844"/>
                  </a:lnTo>
                  <a:lnTo>
                    <a:pt x="15149" y="6454"/>
                  </a:lnTo>
                  <a:lnTo>
                    <a:pt x="15100" y="6089"/>
                  </a:lnTo>
                  <a:lnTo>
                    <a:pt x="15003" y="5724"/>
                  </a:lnTo>
                  <a:lnTo>
                    <a:pt x="14905" y="5358"/>
                  </a:lnTo>
                  <a:lnTo>
                    <a:pt x="14783" y="4993"/>
                  </a:lnTo>
                  <a:lnTo>
                    <a:pt x="14637" y="4652"/>
                  </a:lnTo>
                  <a:lnTo>
                    <a:pt x="14491" y="4311"/>
                  </a:lnTo>
                  <a:lnTo>
                    <a:pt x="14321" y="3995"/>
                  </a:lnTo>
                  <a:lnTo>
                    <a:pt x="14150" y="3678"/>
                  </a:lnTo>
                  <a:lnTo>
                    <a:pt x="13955" y="3361"/>
                  </a:lnTo>
                  <a:lnTo>
                    <a:pt x="13736" y="3069"/>
                  </a:lnTo>
                  <a:lnTo>
                    <a:pt x="13517" y="2777"/>
                  </a:lnTo>
                  <a:lnTo>
                    <a:pt x="13273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5" y="1291"/>
                  </a:lnTo>
                  <a:lnTo>
                    <a:pt x="11569" y="1096"/>
                  </a:lnTo>
                  <a:lnTo>
                    <a:pt x="11252" y="926"/>
                  </a:lnTo>
                  <a:lnTo>
                    <a:pt x="10935" y="755"/>
                  </a:lnTo>
                  <a:lnTo>
                    <a:pt x="10594" y="609"/>
                  </a:lnTo>
                  <a:lnTo>
                    <a:pt x="10253" y="463"/>
                  </a:lnTo>
                  <a:lnTo>
                    <a:pt x="9888" y="341"/>
                  </a:lnTo>
                  <a:lnTo>
                    <a:pt x="9523" y="244"/>
                  </a:lnTo>
                  <a:lnTo>
                    <a:pt x="9158" y="147"/>
                  </a:lnTo>
                  <a:lnTo>
                    <a:pt x="8792" y="98"/>
                  </a:lnTo>
                  <a:lnTo>
                    <a:pt x="8403" y="49"/>
                  </a:lnTo>
                  <a:lnTo>
                    <a:pt x="8013" y="0"/>
                  </a:lnTo>
                  <a:lnTo>
                    <a:pt x="7623" y="0"/>
                  </a:lnTo>
                  <a:lnTo>
                    <a:pt x="7623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50"/>
            <p:cNvSpPr/>
            <p:nvPr/>
          </p:nvSpPr>
          <p:spPr>
            <a:xfrm>
              <a:off x="15254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50"/>
            <p:cNvSpPr/>
            <p:nvPr/>
          </p:nvSpPr>
          <p:spPr>
            <a:xfrm>
              <a:off x="13696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1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1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50"/>
            <p:cNvSpPr/>
            <p:nvPr/>
          </p:nvSpPr>
          <p:spPr>
            <a:xfrm>
              <a:off x="1369600" y="2604200"/>
              <a:ext cx="199750" cy="40825"/>
            </a:xfrm>
            <a:custGeom>
              <a:avLst/>
              <a:gdLst/>
              <a:ahLst/>
              <a:cxnLst/>
              <a:rect l="l" t="t" r="r" b="b"/>
              <a:pathLst>
                <a:path w="7990" h="1633" fill="none" extrusionOk="0">
                  <a:moveTo>
                    <a:pt x="7989" y="0"/>
                  </a:moveTo>
                  <a:lnTo>
                    <a:pt x="7989" y="0"/>
                  </a:lnTo>
                  <a:lnTo>
                    <a:pt x="7575" y="366"/>
                  </a:lnTo>
                  <a:lnTo>
                    <a:pt x="7137" y="707"/>
                  </a:lnTo>
                  <a:lnTo>
                    <a:pt x="6650" y="975"/>
                  </a:lnTo>
                  <a:lnTo>
                    <a:pt x="6163" y="1218"/>
                  </a:lnTo>
                  <a:lnTo>
                    <a:pt x="5627" y="1389"/>
                  </a:lnTo>
                  <a:lnTo>
                    <a:pt x="5115" y="1535"/>
                  </a:lnTo>
                  <a:lnTo>
                    <a:pt x="4555" y="1608"/>
                  </a:lnTo>
                  <a:lnTo>
                    <a:pt x="3995" y="1632"/>
                  </a:lnTo>
                  <a:lnTo>
                    <a:pt x="3995" y="1632"/>
                  </a:lnTo>
                  <a:lnTo>
                    <a:pt x="3435" y="1608"/>
                  </a:lnTo>
                  <a:lnTo>
                    <a:pt x="2875" y="1535"/>
                  </a:lnTo>
                  <a:lnTo>
                    <a:pt x="2363" y="1389"/>
                  </a:lnTo>
                  <a:lnTo>
                    <a:pt x="1828" y="1218"/>
                  </a:lnTo>
                  <a:lnTo>
                    <a:pt x="1340" y="975"/>
                  </a:lnTo>
                  <a:lnTo>
                    <a:pt x="853" y="707"/>
                  </a:lnTo>
                  <a:lnTo>
                    <a:pt x="415" y="366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" name="Google Shape;1051;p50"/>
          <p:cNvGrpSpPr/>
          <p:nvPr/>
        </p:nvGrpSpPr>
        <p:grpSpPr>
          <a:xfrm>
            <a:off x="2365088" y="2162991"/>
            <a:ext cx="266459" cy="266441"/>
            <a:chOff x="1951075" y="2333250"/>
            <a:chExt cx="381200" cy="381175"/>
          </a:xfrm>
        </p:grpSpPr>
        <p:sp>
          <p:nvSpPr>
            <p:cNvPr id="1052" name="Google Shape;1052;p50"/>
            <p:cNvSpPr/>
            <p:nvPr/>
          </p:nvSpPr>
          <p:spPr>
            <a:xfrm>
              <a:off x="1951075" y="2333250"/>
              <a:ext cx="381200" cy="381175"/>
            </a:xfrm>
            <a:custGeom>
              <a:avLst/>
              <a:gdLst/>
              <a:ahLst/>
              <a:cxnLst/>
              <a:rect l="l" t="t" r="r" b="b"/>
              <a:pathLst>
                <a:path w="15248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5" y="49"/>
                  </a:lnTo>
                  <a:lnTo>
                    <a:pt x="6455" y="98"/>
                  </a:lnTo>
                  <a:lnTo>
                    <a:pt x="6090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70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2" y="2241"/>
                  </a:lnTo>
                  <a:lnTo>
                    <a:pt x="1974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4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50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50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4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4" y="12738"/>
                  </a:lnTo>
                  <a:lnTo>
                    <a:pt x="2242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70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90" y="15100"/>
                  </a:lnTo>
                  <a:lnTo>
                    <a:pt x="6455" y="15149"/>
                  </a:lnTo>
                  <a:lnTo>
                    <a:pt x="6845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1" y="13517"/>
                  </a:lnTo>
                  <a:lnTo>
                    <a:pt x="12739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2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4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4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2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9" y="1973"/>
                  </a:lnTo>
                  <a:lnTo>
                    <a:pt x="12471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50"/>
            <p:cNvSpPr/>
            <p:nvPr/>
          </p:nvSpPr>
          <p:spPr>
            <a:xfrm>
              <a:off x="21976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50"/>
            <p:cNvSpPr/>
            <p:nvPr/>
          </p:nvSpPr>
          <p:spPr>
            <a:xfrm>
              <a:off x="20418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50"/>
            <p:cNvSpPr/>
            <p:nvPr/>
          </p:nvSpPr>
          <p:spPr>
            <a:xfrm>
              <a:off x="2041800" y="2584100"/>
              <a:ext cx="199750" cy="41425"/>
            </a:xfrm>
            <a:custGeom>
              <a:avLst/>
              <a:gdLst/>
              <a:ahLst/>
              <a:cxnLst/>
              <a:rect l="l" t="t" r="r" b="b"/>
              <a:pathLst>
                <a:path w="7990" h="1657" fill="none" extrusionOk="0">
                  <a:moveTo>
                    <a:pt x="1" y="1657"/>
                  </a:moveTo>
                  <a:lnTo>
                    <a:pt x="1" y="1657"/>
                  </a:lnTo>
                  <a:lnTo>
                    <a:pt x="415" y="1291"/>
                  </a:lnTo>
                  <a:lnTo>
                    <a:pt x="853" y="950"/>
                  </a:lnTo>
                  <a:lnTo>
                    <a:pt x="1340" y="683"/>
                  </a:lnTo>
                  <a:lnTo>
                    <a:pt x="1827" y="439"/>
                  </a:lnTo>
                  <a:lnTo>
                    <a:pt x="2363" y="244"/>
                  </a:lnTo>
                  <a:lnTo>
                    <a:pt x="2875" y="122"/>
                  </a:lnTo>
                  <a:lnTo>
                    <a:pt x="3435" y="49"/>
                  </a:lnTo>
                  <a:lnTo>
                    <a:pt x="3995" y="1"/>
                  </a:lnTo>
                  <a:lnTo>
                    <a:pt x="3995" y="1"/>
                  </a:lnTo>
                  <a:lnTo>
                    <a:pt x="4555" y="49"/>
                  </a:lnTo>
                  <a:lnTo>
                    <a:pt x="5115" y="122"/>
                  </a:lnTo>
                  <a:lnTo>
                    <a:pt x="5627" y="244"/>
                  </a:lnTo>
                  <a:lnTo>
                    <a:pt x="6163" y="439"/>
                  </a:lnTo>
                  <a:lnTo>
                    <a:pt x="6650" y="683"/>
                  </a:lnTo>
                  <a:lnTo>
                    <a:pt x="7137" y="950"/>
                  </a:lnTo>
                  <a:lnTo>
                    <a:pt x="7575" y="1291"/>
                  </a:lnTo>
                  <a:lnTo>
                    <a:pt x="7989" y="165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50"/>
          <p:cNvGrpSpPr/>
          <p:nvPr/>
        </p:nvGrpSpPr>
        <p:grpSpPr>
          <a:xfrm>
            <a:off x="2834956" y="2162991"/>
            <a:ext cx="266441" cy="266441"/>
            <a:chOff x="2623275" y="2333250"/>
            <a:chExt cx="381175" cy="381175"/>
          </a:xfrm>
        </p:grpSpPr>
        <p:sp>
          <p:nvSpPr>
            <p:cNvPr id="1057" name="Google Shape;1057;p50"/>
            <p:cNvSpPr/>
            <p:nvPr/>
          </p:nvSpPr>
          <p:spPr>
            <a:xfrm>
              <a:off x="2623275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4" y="49"/>
                  </a:lnTo>
                  <a:lnTo>
                    <a:pt x="6455" y="98"/>
                  </a:lnTo>
                  <a:lnTo>
                    <a:pt x="6089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3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49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49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3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89" y="15100"/>
                  </a:lnTo>
                  <a:lnTo>
                    <a:pt x="6455" y="15149"/>
                  </a:lnTo>
                  <a:lnTo>
                    <a:pt x="6844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1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3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3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1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50"/>
            <p:cNvSpPr/>
            <p:nvPr/>
          </p:nvSpPr>
          <p:spPr>
            <a:xfrm>
              <a:off x="28698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4" y="171"/>
                  </a:lnTo>
                  <a:lnTo>
                    <a:pt x="1510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0" y="1632"/>
                  </a:lnTo>
                  <a:lnTo>
                    <a:pt x="1364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50"/>
            <p:cNvSpPr/>
            <p:nvPr/>
          </p:nvSpPr>
          <p:spPr>
            <a:xfrm>
              <a:off x="27140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1900"/>
                  </a:move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50"/>
            <p:cNvSpPr/>
            <p:nvPr/>
          </p:nvSpPr>
          <p:spPr>
            <a:xfrm>
              <a:off x="2810200" y="2595675"/>
              <a:ext cx="99875" cy="31075"/>
            </a:xfrm>
            <a:custGeom>
              <a:avLst/>
              <a:gdLst/>
              <a:ahLst/>
              <a:cxnLst/>
              <a:rect l="l" t="t" r="r" b="b"/>
              <a:pathLst>
                <a:path w="3995" h="1243" fill="none" extrusionOk="0">
                  <a:moveTo>
                    <a:pt x="1" y="1242"/>
                  </a:moveTo>
                  <a:lnTo>
                    <a:pt x="399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" name="Google Shape;1061;p50"/>
          <p:cNvGrpSpPr/>
          <p:nvPr/>
        </p:nvGrpSpPr>
        <p:grpSpPr>
          <a:xfrm>
            <a:off x="3366965" y="2117031"/>
            <a:ext cx="142159" cy="354970"/>
            <a:chOff x="3384375" y="2267500"/>
            <a:chExt cx="203375" cy="507825"/>
          </a:xfrm>
        </p:grpSpPr>
        <p:sp>
          <p:nvSpPr>
            <p:cNvPr id="1062" name="Google Shape;1062;p50"/>
            <p:cNvSpPr/>
            <p:nvPr/>
          </p:nvSpPr>
          <p:spPr>
            <a:xfrm>
              <a:off x="3384375" y="2373425"/>
              <a:ext cx="203375" cy="401900"/>
            </a:xfrm>
            <a:custGeom>
              <a:avLst/>
              <a:gdLst/>
              <a:ahLst/>
              <a:cxnLst/>
              <a:rect l="l" t="t" r="r" b="b"/>
              <a:pathLst>
                <a:path w="8135" h="16076" fill="none" extrusionOk="0">
                  <a:moveTo>
                    <a:pt x="4896" y="1"/>
                  </a:moveTo>
                  <a:lnTo>
                    <a:pt x="4896" y="1"/>
                  </a:lnTo>
                  <a:lnTo>
                    <a:pt x="4701" y="74"/>
                  </a:lnTo>
                  <a:lnTo>
                    <a:pt x="4506" y="147"/>
                  </a:lnTo>
                  <a:lnTo>
                    <a:pt x="4287" y="196"/>
                  </a:lnTo>
                  <a:lnTo>
                    <a:pt x="4068" y="196"/>
                  </a:lnTo>
                  <a:lnTo>
                    <a:pt x="4068" y="196"/>
                  </a:lnTo>
                  <a:lnTo>
                    <a:pt x="3848" y="196"/>
                  </a:lnTo>
                  <a:lnTo>
                    <a:pt x="3654" y="147"/>
                  </a:lnTo>
                  <a:lnTo>
                    <a:pt x="3434" y="98"/>
                  </a:lnTo>
                  <a:lnTo>
                    <a:pt x="3240" y="1"/>
                  </a:lnTo>
                  <a:lnTo>
                    <a:pt x="3240" y="1"/>
                  </a:lnTo>
                  <a:lnTo>
                    <a:pt x="2996" y="50"/>
                  </a:lnTo>
                  <a:lnTo>
                    <a:pt x="2777" y="98"/>
                  </a:lnTo>
                  <a:lnTo>
                    <a:pt x="2558" y="171"/>
                  </a:lnTo>
                  <a:lnTo>
                    <a:pt x="2363" y="269"/>
                  </a:lnTo>
                  <a:lnTo>
                    <a:pt x="2168" y="366"/>
                  </a:lnTo>
                  <a:lnTo>
                    <a:pt x="1973" y="464"/>
                  </a:lnTo>
                  <a:lnTo>
                    <a:pt x="1803" y="585"/>
                  </a:lnTo>
                  <a:lnTo>
                    <a:pt x="1632" y="731"/>
                  </a:lnTo>
                  <a:lnTo>
                    <a:pt x="1486" y="878"/>
                  </a:lnTo>
                  <a:lnTo>
                    <a:pt x="1340" y="1024"/>
                  </a:lnTo>
                  <a:lnTo>
                    <a:pt x="1072" y="1365"/>
                  </a:lnTo>
                  <a:lnTo>
                    <a:pt x="853" y="1779"/>
                  </a:lnTo>
                  <a:lnTo>
                    <a:pt x="658" y="2193"/>
                  </a:lnTo>
                  <a:lnTo>
                    <a:pt x="488" y="2680"/>
                  </a:lnTo>
                  <a:lnTo>
                    <a:pt x="341" y="3167"/>
                  </a:lnTo>
                  <a:lnTo>
                    <a:pt x="244" y="3727"/>
                  </a:lnTo>
                  <a:lnTo>
                    <a:pt x="147" y="4287"/>
                  </a:lnTo>
                  <a:lnTo>
                    <a:pt x="73" y="4896"/>
                  </a:lnTo>
                  <a:lnTo>
                    <a:pt x="49" y="5529"/>
                  </a:lnTo>
                  <a:lnTo>
                    <a:pt x="25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5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5"/>
                  </a:lnTo>
                  <a:lnTo>
                    <a:pt x="268" y="7502"/>
                  </a:lnTo>
                  <a:lnTo>
                    <a:pt x="390" y="7575"/>
                  </a:lnTo>
                  <a:lnTo>
                    <a:pt x="512" y="7624"/>
                  </a:lnTo>
                  <a:lnTo>
                    <a:pt x="658" y="7648"/>
                  </a:lnTo>
                  <a:lnTo>
                    <a:pt x="658" y="7648"/>
                  </a:lnTo>
                  <a:lnTo>
                    <a:pt x="804" y="7624"/>
                  </a:lnTo>
                  <a:lnTo>
                    <a:pt x="926" y="7575"/>
                  </a:lnTo>
                  <a:lnTo>
                    <a:pt x="1048" y="7502"/>
                  </a:lnTo>
                  <a:lnTo>
                    <a:pt x="1145" y="7405"/>
                  </a:lnTo>
                  <a:lnTo>
                    <a:pt x="1218" y="7307"/>
                  </a:lnTo>
                  <a:lnTo>
                    <a:pt x="1267" y="7161"/>
                  </a:lnTo>
                  <a:lnTo>
                    <a:pt x="1291" y="7015"/>
                  </a:lnTo>
                  <a:lnTo>
                    <a:pt x="1316" y="6869"/>
                  </a:lnTo>
                  <a:lnTo>
                    <a:pt x="1316" y="6869"/>
                  </a:lnTo>
                  <a:lnTo>
                    <a:pt x="1340" y="6260"/>
                  </a:lnTo>
                  <a:lnTo>
                    <a:pt x="1413" y="5554"/>
                  </a:lnTo>
                  <a:lnTo>
                    <a:pt x="1510" y="4847"/>
                  </a:lnTo>
                  <a:lnTo>
                    <a:pt x="1632" y="4141"/>
                  </a:lnTo>
                  <a:lnTo>
                    <a:pt x="1754" y="3532"/>
                  </a:lnTo>
                  <a:lnTo>
                    <a:pt x="1876" y="3021"/>
                  </a:lnTo>
                  <a:lnTo>
                    <a:pt x="1998" y="2680"/>
                  </a:lnTo>
                  <a:lnTo>
                    <a:pt x="2046" y="2607"/>
                  </a:lnTo>
                  <a:lnTo>
                    <a:pt x="2095" y="2582"/>
                  </a:lnTo>
                  <a:lnTo>
                    <a:pt x="2095" y="2582"/>
                  </a:lnTo>
                  <a:lnTo>
                    <a:pt x="2095" y="2631"/>
                  </a:lnTo>
                  <a:lnTo>
                    <a:pt x="2119" y="2729"/>
                  </a:lnTo>
                  <a:lnTo>
                    <a:pt x="2119" y="3143"/>
                  </a:lnTo>
                  <a:lnTo>
                    <a:pt x="2071" y="4555"/>
                  </a:lnTo>
                  <a:lnTo>
                    <a:pt x="1949" y="6577"/>
                  </a:lnTo>
                  <a:lnTo>
                    <a:pt x="1827" y="8842"/>
                  </a:lnTo>
                  <a:lnTo>
                    <a:pt x="1535" y="13128"/>
                  </a:lnTo>
                  <a:lnTo>
                    <a:pt x="1389" y="15077"/>
                  </a:lnTo>
                  <a:lnTo>
                    <a:pt x="1389" y="15077"/>
                  </a:lnTo>
                  <a:lnTo>
                    <a:pt x="1389" y="15247"/>
                  </a:lnTo>
                  <a:lnTo>
                    <a:pt x="1413" y="15418"/>
                  </a:lnTo>
                  <a:lnTo>
                    <a:pt x="1462" y="15564"/>
                  </a:lnTo>
                  <a:lnTo>
                    <a:pt x="1559" y="15710"/>
                  </a:lnTo>
                  <a:lnTo>
                    <a:pt x="1657" y="15856"/>
                  </a:lnTo>
                  <a:lnTo>
                    <a:pt x="1778" y="15953"/>
                  </a:lnTo>
                  <a:lnTo>
                    <a:pt x="1924" y="16026"/>
                  </a:lnTo>
                  <a:lnTo>
                    <a:pt x="2095" y="16075"/>
                  </a:lnTo>
                  <a:lnTo>
                    <a:pt x="2095" y="16075"/>
                  </a:lnTo>
                  <a:lnTo>
                    <a:pt x="2217" y="16075"/>
                  </a:lnTo>
                  <a:lnTo>
                    <a:pt x="2217" y="16075"/>
                  </a:lnTo>
                  <a:lnTo>
                    <a:pt x="2387" y="16075"/>
                  </a:lnTo>
                  <a:lnTo>
                    <a:pt x="2509" y="16026"/>
                  </a:lnTo>
                  <a:lnTo>
                    <a:pt x="2655" y="15953"/>
                  </a:lnTo>
                  <a:lnTo>
                    <a:pt x="2777" y="15880"/>
                  </a:lnTo>
                  <a:lnTo>
                    <a:pt x="2874" y="15758"/>
                  </a:lnTo>
                  <a:lnTo>
                    <a:pt x="2947" y="15637"/>
                  </a:lnTo>
                  <a:lnTo>
                    <a:pt x="3020" y="15491"/>
                  </a:lnTo>
                  <a:lnTo>
                    <a:pt x="3045" y="15344"/>
                  </a:lnTo>
                  <a:lnTo>
                    <a:pt x="3702" y="8525"/>
                  </a:lnTo>
                  <a:lnTo>
                    <a:pt x="3702" y="8525"/>
                  </a:lnTo>
                  <a:lnTo>
                    <a:pt x="3727" y="8452"/>
                  </a:lnTo>
                  <a:lnTo>
                    <a:pt x="3775" y="8330"/>
                  </a:lnTo>
                  <a:lnTo>
                    <a:pt x="3824" y="8282"/>
                  </a:lnTo>
                  <a:lnTo>
                    <a:pt x="3873" y="8208"/>
                  </a:lnTo>
                  <a:lnTo>
                    <a:pt x="3970" y="8184"/>
                  </a:lnTo>
                  <a:lnTo>
                    <a:pt x="4068" y="8160"/>
                  </a:lnTo>
                  <a:lnTo>
                    <a:pt x="4068" y="8160"/>
                  </a:lnTo>
                  <a:lnTo>
                    <a:pt x="4165" y="8184"/>
                  </a:lnTo>
                  <a:lnTo>
                    <a:pt x="4263" y="8208"/>
                  </a:lnTo>
                  <a:lnTo>
                    <a:pt x="4311" y="8282"/>
                  </a:lnTo>
                  <a:lnTo>
                    <a:pt x="4360" y="8330"/>
                  </a:lnTo>
                  <a:lnTo>
                    <a:pt x="4409" y="8452"/>
                  </a:lnTo>
                  <a:lnTo>
                    <a:pt x="4433" y="8525"/>
                  </a:lnTo>
                  <a:lnTo>
                    <a:pt x="5091" y="15344"/>
                  </a:lnTo>
                  <a:lnTo>
                    <a:pt x="5091" y="15344"/>
                  </a:lnTo>
                  <a:lnTo>
                    <a:pt x="5115" y="15491"/>
                  </a:lnTo>
                  <a:lnTo>
                    <a:pt x="5188" y="15637"/>
                  </a:lnTo>
                  <a:lnTo>
                    <a:pt x="5261" y="15758"/>
                  </a:lnTo>
                  <a:lnTo>
                    <a:pt x="5358" y="15880"/>
                  </a:lnTo>
                  <a:lnTo>
                    <a:pt x="5480" y="15953"/>
                  </a:lnTo>
                  <a:lnTo>
                    <a:pt x="5626" y="16026"/>
                  </a:lnTo>
                  <a:lnTo>
                    <a:pt x="5748" y="16075"/>
                  </a:lnTo>
                  <a:lnTo>
                    <a:pt x="5919" y="16075"/>
                  </a:lnTo>
                  <a:lnTo>
                    <a:pt x="5919" y="16075"/>
                  </a:lnTo>
                  <a:lnTo>
                    <a:pt x="6040" y="16075"/>
                  </a:lnTo>
                  <a:lnTo>
                    <a:pt x="6040" y="16075"/>
                  </a:lnTo>
                  <a:lnTo>
                    <a:pt x="6211" y="16026"/>
                  </a:lnTo>
                  <a:lnTo>
                    <a:pt x="6357" y="15953"/>
                  </a:lnTo>
                  <a:lnTo>
                    <a:pt x="6479" y="15856"/>
                  </a:lnTo>
                  <a:lnTo>
                    <a:pt x="6576" y="15710"/>
                  </a:lnTo>
                  <a:lnTo>
                    <a:pt x="6674" y="15564"/>
                  </a:lnTo>
                  <a:lnTo>
                    <a:pt x="6722" y="15418"/>
                  </a:lnTo>
                  <a:lnTo>
                    <a:pt x="6747" y="15247"/>
                  </a:lnTo>
                  <a:lnTo>
                    <a:pt x="6747" y="15077"/>
                  </a:lnTo>
                  <a:lnTo>
                    <a:pt x="6747" y="15077"/>
                  </a:lnTo>
                  <a:lnTo>
                    <a:pt x="6601" y="13128"/>
                  </a:lnTo>
                  <a:lnTo>
                    <a:pt x="6333" y="8890"/>
                  </a:lnTo>
                  <a:lnTo>
                    <a:pt x="6187" y="6601"/>
                  </a:lnTo>
                  <a:lnTo>
                    <a:pt x="6089" y="4604"/>
                  </a:lnTo>
                  <a:lnTo>
                    <a:pt x="6040" y="3167"/>
                  </a:lnTo>
                  <a:lnTo>
                    <a:pt x="6040" y="2753"/>
                  </a:lnTo>
                  <a:lnTo>
                    <a:pt x="6040" y="2582"/>
                  </a:lnTo>
                  <a:lnTo>
                    <a:pt x="6040" y="2582"/>
                  </a:lnTo>
                  <a:lnTo>
                    <a:pt x="6065" y="2582"/>
                  </a:lnTo>
                  <a:lnTo>
                    <a:pt x="6089" y="2582"/>
                  </a:lnTo>
                  <a:lnTo>
                    <a:pt x="6138" y="2680"/>
                  </a:lnTo>
                  <a:lnTo>
                    <a:pt x="6235" y="2996"/>
                  </a:lnTo>
                  <a:lnTo>
                    <a:pt x="6381" y="3484"/>
                  </a:lnTo>
                  <a:lnTo>
                    <a:pt x="6503" y="4117"/>
                  </a:lnTo>
                  <a:lnTo>
                    <a:pt x="6625" y="4823"/>
                  </a:lnTo>
                  <a:lnTo>
                    <a:pt x="6722" y="5554"/>
                  </a:lnTo>
                  <a:lnTo>
                    <a:pt x="6795" y="6260"/>
                  </a:lnTo>
                  <a:lnTo>
                    <a:pt x="6820" y="6869"/>
                  </a:lnTo>
                  <a:lnTo>
                    <a:pt x="6820" y="6869"/>
                  </a:lnTo>
                  <a:lnTo>
                    <a:pt x="6844" y="7015"/>
                  </a:lnTo>
                  <a:lnTo>
                    <a:pt x="6869" y="7161"/>
                  </a:lnTo>
                  <a:lnTo>
                    <a:pt x="6917" y="7307"/>
                  </a:lnTo>
                  <a:lnTo>
                    <a:pt x="6990" y="7405"/>
                  </a:lnTo>
                  <a:lnTo>
                    <a:pt x="7088" y="7502"/>
                  </a:lnTo>
                  <a:lnTo>
                    <a:pt x="7209" y="7575"/>
                  </a:lnTo>
                  <a:lnTo>
                    <a:pt x="7331" y="7624"/>
                  </a:lnTo>
                  <a:lnTo>
                    <a:pt x="7477" y="7648"/>
                  </a:lnTo>
                  <a:lnTo>
                    <a:pt x="7477" y="7648"/>
                  </a:lnTo>
                  <a:lnTo>
                    <a:pt x="7624" y="7624"/>
                  </a:lnTo>
                  <a:lnTo>
                    <a:pt x="7745" y="7575"/>
                  </a:lnTo>
                  <a:lnTo>
                    <a:pt x="7867" y="7502"/>
                  </a:lnTo>
                  <a:lnTo>
                    <a:pt x="7964" y="7405"/>
                  </a:lnTo>
                  <a:lnTo>
                    <a:pt x="8038" y="7307"/>
                  </a:lnTo>
                  <a:lnTo>
                    <a:pt x="8086" y="7161"/>
                  </a:lnTo>
                  <a:lnTo>
                    <a:pt x="8111" y="7015"/>
                  </a:lnTo>
                  <a:lnTo>
                    <a:pt x="8135" y="6869"/>
                  </a:lnTo>
                  <a:lnTo>
                    <a:pt x="8135" y="6869"/>
                  </a:lnTo>
                  <a:lnTo>
                    <a:pt x="8111" y="5505"/>
                  </a:lnTo>
                  <a:lnTo>
                    <a:pt x="8086" y="4872"/>
                  </a:lnTo>
                  <a:lnTo>
                    <a:pt x="8038" y="4287"/>
                  </a:lnTo>
                  <a:lnTo>
                    <a:pt x="7964" y="3703"/>
                  </a:lnTo>
                  <a:lnTo>
                    <a:pt x="7867" y="3167"/>
                  </a:lnTo>
                  <a:lnTo>
                    <a:pt x="7745" y="2656"/>
                  </a:lnTo>
                  <a:lnTo>
                    <a:pt x="7599" y="2168"/>
                  </a:lnTo>
                  <a:lnTo>
                    <a:pt x="7404" y="1754"/>
                  </a:lnTo>
                  <a:lnTo>
                    <a:pt x="7185" y="1365"/>
                  </a:lnTo>
                  <a:lnTo>
                    <a:pt x="7063" y="1170"/>
                  </a:lnTo>
                  <a:lnTo>
                    <a:pt x="6917" y="999"/>
                  </a:lnTo>
                  <a:lnTo>
                    <a:pt x="6771" y="853"/>
                  </a:lnTo>
                  <a:lnTo>
                    <a:pt x="6625" y="707"/>
                  </a:lnTo>
                  <a:lnTo>
                    <a:pt x="6454" y="561"/>
                  </a:lnTo>
                  <a:lnTo>
                    <a:pt x="6260" y="439"/>
                  </a:lnTo>
                  <a:lnTo>
                    <a:pt x="6065" y="342"/>
                  </a:lnTo>
                  <a:lnTo>
                    <a:pt x="5870" y="244"/>
                  </a:lnTo>
                  <a:lnTo>
                    <a:pt x="5651" y="171"/>
                  </a:lnTo>
                  <a:lnTo>
                    <a:pt x="5407" y="98"/>
                  </a:lnTo>
                  <a:lnTo>
                    <a:pt x="5164" y="50"/>
                  </a:lnTo>
                  <a:lnTo>
                    <a:pt x="4896" y="1"/>
                  </a:lnTo>
                  <a:lnTo>
                    <a:pt x="4896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50"/>
            <p:cNvSpPr/>
            <p:nvPr/>
          </p:nvSpPr>
          <p:spPr>
            <a:xfrm>
              <a:off x="3443425" y="2267500"/>
              <a:ext cx="85275" cy="93775"/>
            </a:xfrm>
            <a:custGeom>
              <a:avLst/>
              <a:gdLst/>
              <a:ahLst/>
              <a:cxnLst/>
              <a:rect l="l" t="t" r="r" b="b"/>
              <a:pathLst>
                <a:path w="3411" h="3751" fill="none" extrusionOk="0">
                  <a:moveTo>
                    <a:pt x="1" y="1705"/>
                  </a:moveTo>
                  <a:lnTo>
                    <a:pt x="1" y="1705"/>
                  </a:lnTo>
                  <a:lnTo>
                    <a:pt x="1" y="1510"/>
                  </a:lnTo>
                  <a:lnTo>
                    <a:pt x="25" y="1315"/>
                  </a:lnTo>
                  <a:lnTo>
                    <a:pt x="74" y="1145"/>
                  </a:lnTo>
                  <a:lnTo>
                    <a:pt x="123" y="999"/>
                  </a:lnTo>
                  <a:lnTo>
                    <a:pt x="196" y="852"/>
                  </a:lnTo>
                  <a:lnTo>
                    <a:pt x="293" y="706"/>
                  </a:lnTo>
                  <a:lnTo>
                    <a:pt x="391" y="585"/>
                  </a:lnTo>
                  <a:lnTo>
                    <a:pt x="488" y="463"/>
                  </a:lnTo>
                  <a:lnTo>
                    <a:pt x="610" y="341"/>
                  </a:lnTo>
                  <a:lnTo>
                    <a:pt x="756" y="268"/>
                  </a:lnTo>
                  <a:lnTo>
                    <a:pt x="902" y="171"/>
                  </a:lnTo>
                  <a:lnTo>
                    <a:pt x="1048" y="122"/>
                  </a:lnTo>
                  <a:lnTo>
                    <a:pt x="1194" y="49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876" y="0"/>
                  </a:lnTo>
                  <a:lnTo>
                    <a:pt x="2047" y="24"/>
                  </a:lnTo>
                  <a:lnTo>
                    <a:pt x="2217" y="49"/>
                  </a:lnTo>
                  <a:lnTo>
                    <a:pt x="2363" y="122"/>
                  </a:lnTo>
                  <a:lnTo>
                    <a:pt x="2509" y="171"/>
                  </a:lnTo>
                  <a:lnTo>
                    <a:pt x="2656" y="268"/>
                  </a:lnTo>
                  <a:lnTo>
                    <a:pt x="2802" y="341"/>
                  </a:lnTo>
                  <a:lnTo>
                    <a:pt x="2923" y="463"/>
                  </a:lnTo>
                  <a:lnTo>
                    <a:pt x="3021" y="585"/>
                  </a:lnTo>
                  <a:lnTo>
                    <a:pt x="3118" y="706"/>
                  </a:lnTo>
                  <a:lnTo>
                    <a:pt x="3216" y="852"/>
                  </a:lnTo>
                  <a:lnTo>
                    <a:pt x="3289" y="999"/>
                  </a:lnTo>
                  <a:lnTo>
                    <a:pt x="3337" y="1145"/>
                  </a:lnTo>
                  <a:lnTo>
                    <a:pt x="3386" y="1315"/>
                  </a:lnTo>
                  <a:lnTo>
                    <a:pt x="3411" y="1510"/>
                  </a:lnTo>
                  <a:lnTo>
                    <a:pt x="3411" y="1705"/>
                  </a:lnTo>
                  <a:lnTo>
                    <a:pt x="3411" y="1705"/>
                  </a:lnTo>
                  <a:lnTo>
                    <a:pt x="3411" y="1900"/>
                  </a:lnTo>
                  <a:lnTo>
                    <a:pt x="3386" y="2095"/>
                  </a:lnTo>
                  <a:lnTo>
                    <a:pt x="3337" y="2265"/>
                  </a:lnTo>
                  <a:lnTo>
                    <a:pt x="3289" y="2460"/>
                  </a:lnTo>
                  <a:lnTo>
                    <a:pt x="3216" y="2630"/>
                  </a:lnTo>
                  <a:lnTo>
                    <a:pt x="3118" y="2801"/>
                  </a:lnTo>
                  <a:lnTo>
                    <a:pt x="3021" y="2971"/>
                  </a:lnTo>
                  <a:lnTo>
                    <a:pt x="2923" y="3117"/>
                  </a:lnTo>
                  <a:lnTo>
                    <a:pt x="2802" y="3264"/>
                  </a:lnTo>
                  <a:lnTo>
                    <a:pt x="2656" y="3385"/>
                  </a:lnTo>
                  <a:lnTo>
                    <a:pt x="2509" y="3483"/>
                  </a:lnTo>
                  <a:lnTo>
                    <a:pt x="2363" y="3580"/>
                  </a:lnTo>
                  <a:lnTo>
                    <a:pt x="2217" y="3653"/>
                  </a:lnTo>
                  <a:lnTo>
                    <a:pt x="2047" y="3702"/>
                  </a:lnTo>
                  <a:lnTo>
                    <a:pt x="1876" y="3751"/>
                  </a:lnTo>
                  <a:lnTo>
                    <a:pt x="1706" y="3751"/>
                  </a:lnTo>
                  <a:lnTo>
                    <a:pt x="1706" y="3751"/>
                  </a:lnTo>
                  <a:lnTo>
                    <a:pt x="1535" y="3751"/>
                  </a:lnTo>
                  <a:lnTo>
                    <a:pt x="1365" y="3702"/>
                  </a:lnTo>
                  <a:lnTo>
                    <a:pt x="1194" y="3653"/>
                  </a:lnTo>
                  <a:lnTo>
                    <a:pt x="1048" y="3580"/>
                  </a:lnTo>
                  <a:lnTo>
                    <a:pt x="902" y="3483"/>
                  </a:lnTo>
                  <a:lnTo>
                    <a:pt x="756" y="3385"/>
                  </a:lnTo>
                  <a:lnTo>
                    <a:pt x="610" y="3264"/>
                  </a:lnTo>
                  <a:lnTo>
                    <a:pt x="488" y="3117"/>
                  </a:lnTo>
                  <a:lnTo>
                    <a:pt x="391" y="2971"/>
                  </a:lnTo>
                  <a:lnTo>
                    <a:pt x="293" y="2801"/>
                  </a:lnTo>
                  <a:lnTo>
                    <a:pt x="196" y="2630"/>
                  </a:lnTo>
                  <a:lnTo>
                    <a:pt x="123" y="2460"/>
                  </a:lnTo>
                  <a:lnTo>
                    <a:pt x="74" y="2265"/>
                  </a:lnTo>
                  <a:lnTo>
                    <a:pt x="25" y="2095"/>
                  </a:lnTo>
                  <a:lnTo>
                    <a:pt x="1" y="1900"/>
                  </a:lnTo>
                  <a:lnTo>
                    <a:pt x="1" y="1705"/>
                  </a:lnTo>
                  <a:lnTo>
                    <a:pt x="1" y="170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" name="Google Shape;1064;p50"/>
          <p:cNvGrpSpPr/>
          <p:nvPr/>
        </p:nvGrpSpPr>
        <p:grpSpPr>
          <a:xfrm>
            <a:off x="4319457" y="2162134"/>
            <a:ext cx="116628" cy="264746"/>
            <a:chOff x="4747025" y="2332025"/>
            <a:chExt cx="166850" cy="378750"/>
          </a:xfrm>
        </p:grpSpPr>
        <p:sp>
          <p:nvSpPr>
            <p:cNvPr id="1065" name="Google Shape;1065;p50"/>
            <p:cNvSpPr/>
            <p:nvPr/>
          </p:nvSpPr>
          <p:spPr>
            <a:xfrm>
              <a:off x="4747025" y="2427025"/>
              <a:ext cx="166850" cy="283750"/>
            </a:xfrm>
            <a:custGeom>
              <a:avLst/>
              <a:gdLst/>
              <a:ahLst/>
              <a:cxnLst/>
              <a:rect l="l" t="t" r="r" b="b"/>
              <a:pathLst>
                <a:path w="6674" h="11350" fill="none" extrusionOk="0">
                  <a:moveTo>
                    <a:pt x="4019" y="0"/>
                  </a:moveTo>
                  <a:lnTo>
                    <a:pt x="4019" y="0"/>
                  </a:lnTo>
                  <a:lnTo>
                    <a:pt x="3873" y="73"/>
                  </a:lnTo>
                  <a:lnTo>
                    <a:pt x="3703" y="122"/>
                  </a:lnTo>
                  <a:lnTo>
                    <a:pt x="3508" y="171"/>
                  </a:lnTo>
                  <a:lnTo>
                    <a:pt x="3337" y="171"/>
                  </a:lnTo>
                  <a:lnTo>
                    <a:pt x="3337" y="171"/>
                  </a:lnTo>
                  <a:lnTo>
                    <a:pt x="3167" y="171"/>
                  </a:lnTo>
                  <a:lnTo>
                    <a:pt x="2996" y="146"/>
                  </a:lnTo>
                  <a:lnTo>
                    <a:pt x="2826" y="73"/>
                  </a:lnTo>
                  <a:lnTo>
                    <a:pt x="2655" y="24"/>
                  </a:lnTo>
                  <a:lnTo>
                    <a:pt x="2655" y="24"/>
                  </a:lnTo>
                  <a:lnTo>
                    <a:pt x="2412" y="24"/>
                  </a:lnTo>
                  <a:lnTo>
                    <a:pt x="2168" y="97"/>
                  </a:lnTo>
                  <a:lnTo>
                    <a:pt x="1949" y="171"/>
                  </a:lnTo>
                  <a:lnTo>
                    <a:pt x="1706" y="317"/>
                  </a:lnTo>
                  <a:lnTo>
                    <a:pt x="1486" y="487"/>
                  </a:lnTo>
                  <a:lnTo>
                    <a:pt x="1243" y="682"/>
                  </a:lnTo>
                  <a:lnTo>
                    <a:pt x="1048" y="926"/>
                  </a:lnTo>
                  <a:lnTo>
                    <a:pt x="853" y="1193"/>
                  </a:lnTo>
                  <a:lnTo>
                    <a:pt x="658" y="1510"/>
                  </a:lnTo>
                  <a:lnTo>
                    <a:pt x="512" y="1851"/>
                  </a:lnTo>
                  <a:lnTo>
                    <a:pt x="366" y="2216"/>
                  </a:lnTo>
                  <a:lnTo>
                    <a:pt x="244" y="2630"/>
                  </a:lnTo>
                  <a:lnTo>
                    <a:pt x="123" y="3093"/>
                  </a:lnTo>
                  <a:lnTo>
                    <a:pt x="49" y="3580"/>
                  </a:lnTo>
                  <a:lnTo>
                    <a:pt x="1" y="4092"/>
                  </a:lnTo>
                  <a:lnTo>
                    <a:pt x="1" y="4652"/>
                  </a:lnTo>
                  <a:lnTo>
                    <a:pt x="1" y="4652"/>
                  </a:lnTo>
                  <a:lnTo>
                    <a:pt x="1" y="4774"/>
                  </a:lnTo>
                  <a:lnTo>
                    <a:pt x="25" y="4895"/>
                  </a:lnTo>
                  <a:lnTo>
                    <a:pt x="74" y="4993"/>
                  </a:lnTo>
                  <a:lnTo>
                    <a:pt x="147" y="5090"/>
                  </a:lnTo>
                  <a:lnTo>
                    <a:pt x="220" y="5163"/>
                  </a:lnTo>
                  <a:lnTo>
                    <a:pt x="317" y="5236"/>
                  </a:lnTo>
                  <a:lnTo>
                    <a:pt x="415" y="5261"/>
                  </a:lnTo>
                  <a:lnTo>
                    <a:pt x="537" y="5285"/>
                  </a:lnTo>
                  <a:lnTo>
                    <a:pt x="537" y="5285"/>
                  </a:lnTo>
                  <a:lnTo>
                    <a:pt x="658" y="5261"/>
                  </a:lnTo>
                  <a:lnTo>
                    <a:pt x="756" y="5236"/>
                  </a:lnTo>
                  <a:lnTo>
                    <a:pt x="853" y="5163"/>
                  </a:lnTo>
                  <a:lnTo>
                    <a:pt x="926" y="5090"/>
                  </a:lnTo>
                  <a:lnTo>
                    <a:pt x="999" y="4993"/>
                  </a:lnTo>
                  <a:lnTo>
                    <a:pt x="1024" y="4895"/>
                  </a:lnTo>
                  <a:lnTo>
                    <a:pt x="1048" y="4774"/>
                  </a:lnTo>
                  <a:lnTo>
                    <a:pt x="1072" y="4652"/>
                  </a:lnTo>
                  <a:lnTo>
                    <a:pt x="1072" y="4652"/>
                  </a:lnTo>
                  <a:lnTo>
                    <a:pt x="1097" y="4189"/>
                  </a:lnTo>
                  <a:lnTo>
                    <a:pt x="1145" y="3726"/>
                  </a:lnTo>
                  <a:lnTo>
                    <a:pt x="1218" y="3312"/>
                  </a:lnTo>
                  <a:lnTo>
                    <a:pt x="1316" y="2923"/>
                  </a:lnTo>
                  <a:lnTo>
                    <a:pt x="1438" y="2582"/>
                  </a:lnTo>
                  <a:lnTo>
                    <a:pt x="1535" y="2338"/>
                  </a:lnTo>
                  <a:lnTo>
                    <a:pt x="1633" y="2168"/>
                  </a:lnTo>
                  <a:lnTo>
                    <a:pt x="1681" y="2143"/>
                  </a:lnTo>
                  <a:lnTo>
                    <a:pt x="1706" y="2143"/>
                  </a:lnTo>
                  <a:lnTo>
                    <a:pt x="1706" y="2143"/>
                  </a:lnTo>
                  <a:lnTo>
                    <a:pt x="1730" y="2241"/>
                  </a:lnTo>
                  <a:lnTo>
                    <a:pt x="1730" y="2509"/>
                  </a:lnTo>
                  <a:lnTo>
                    <a:pt x="1681" y="3483"/>
                  </a:lnTo>
                  <a:lnTo>
                    <a:pt x="1608" y="4822"/>
                  </a:lnTo>
                  <a:lnTo>
                    <a:pt x="1486" y="6357"/>
                  </a:lnTo>
                  <a:lnTo>
                    <a:pt x="1243" y="9231"/>
                  </a:lnTo>
                  <a:lnTo>
                    <a:pt x="1145" y="10521"/>
                  </a:lnTo>
                  <a:lnTo>
                    <a:pt x="1145" y="10521"/>
                  </a:lnTo>
                  <a:lnTo>
                    <a:pt x="1145" y="10668"/>
                  </a:lnTo>
                  <a:lnTo>
                    <a:pt x="1145" y="10814"/>
                  </a:lnTo>
                  <a:lnTo>
                    <a:pt x="1194" y="10935"/>
                  </a:lnTo>
                  <a:lnTo>
                    <a:pt x="1267" y="11057"/>
                  </a:lnTo>
                  <a:lnTo>
                    <a:pt x="1340" y="11155"/>
                  </a:lnTo>
                  <a:lnTo>
                    <a:pt x="1462" y="11252"/>
                  </a:lnTo>
                  <a:lnTo>
                    <a:pt x="1584" y="11325"/>
                  </a:lnTo>
                  <a:lnTo>
                    <a:pt x="1706" y="11349"/>
                  </a:lnTo>
                  <a:lnTo>
                    <a:pt x="1706" y="11349"/>
                  </a:lnTo>
                  <a:lnTo>
                    <a:pt x="1827" y="11349"/>
                  </a:lnTo>
                  <a:lnTo>
                    <a:pt x="1827" y="11349"/>
                  </a:lnTo>
                  <a:lnTo>
                    <a:pt x="1949" y="11349"/>
                  </a:lnTo>
                  <a:lnTo>
                    <a:pt x="2071" y="11325"/>
                  </a:lnTo>
                  <a:lnTo>
                    <a:pt x="2168" y="11252"/>
                  </a:lnTo>
                  <a:lnTo>
                    <a:pt x="2266" y="11179"/>
                  </a:lnTo>
                  <a:lnTo>
                    <a:pt x="2339" y="11106"/>
                  </a:lnTo>
                  <a:lnTo>
                    <a:pt x="2412" y="11008"/>
                  </a:lnTo>
                  <a:lnTo>
                    <a:pt x="2461" y="10887"/>
                  </a:lnTo>
                  <a:lnTo>
                    <a:pt x="2509" y="10765"/>
                  </a:lnTo>
                  <a:lnTo>
                    <a:pt x="3045" y="7014"/>
                  </a:lnTo>
                  <a:lnTo>
                    <a:pt x="3045" y="7014"/>
                  </a:lnTo>
                  <a:lnTo>
                    <a:pt x="3045" y="6966"/>
                  </a:lnTo>
                  <a:lnTo>
                    <a:pt x="3094" y="6868"/>
                  </a:lnTo>
                  <a:lnTo>
                    <a:pt x="3143" y="6819"/>
                  </a:lnTo>
                  <a:lnTo>
                    <a:pt x="3191" y="6771"/>
                  </a:lnTo>
                  <a:lnTo>
                    <a:pt x="3264" y="6746"/>
                  </a:lnTo>
                  <a:lnTo>
                    <a:pt x="3337" y="6722"/>
                  </a:lnTo>
                  <a:lnTo>
                    <a:pt x="3337" y="6722"/>
                  </a:lnTo>
                  <a:lnTo>
                    <a:pt x="3410" y="6746"/>
                  </a:lnTo>
                  <a:lnTo>
                    <a:pt x="3484" y="6771"/>
                  </a:lnTo>
                  <a:lnTo>
                    <a:pt x="3532" y="6819"/>
                  </a:lnTo>
                  <a:lnTo>
                    <a:pt x="3581" y="6868"/>
                  </a:lnTo>
                  <a:lnTo>
                    <a:pt x="3630" y="6966"/>
                  </a:lnTo>
                  <a:lnTo>
                    <a:pt x="3630" y="7014"/>
                  </a:lnTo>
                  <a:lnTo>
                    <a:pt x="4165" y="10765"/>
                  </a:lnTo>
                  <a:lnTo>
                    <a:pt x="4165" y="10765"/>
                  </a:lnTo>
                  <a:lnTo>
                    <a:pt x="4214" y="10887"/>
                  </a:lnTo>
                  <a:lnTo>
                    <a:pt x="4263" y="11008"/>
                  </a:lnTo>
                  <a:lnTo>
                    <a:pt x="4336" y="11106"/>
                  </a:lnTo>
                  <a:lnTo>
                    <a:pt x="4409" y="11179"/>
                  </a:lnTo>
                  <a:lnTo>
                    <a:pt x="4506" y="11252"/>
                  </a:lnTo>
                  <a:lnTo>
                    <a:pt x="4604" y="11325"/>
                  </a:lnTo>
                  <a:lnTo>
                    <a:pt x="4726" y="11349"/>
                  </a:lnTo>
                  <a:lnTo>
                    <a:pt x="4847" y="11349"/>
                  </a:lnTo>
                  <a:lnTo>
                    <a:pt x="4847" y="11349"/>
                  </a:lnTo>
                  <a:lnTo>
                    <a:pt x="4969" y="11349"/>
                  </a:lnTo>
                  <a:lnTo>
                    <a:pt x="4969" y="11349"/>
                  </a:lnTo>
                  <a:lnTo>
                    <a:pt x="5091" y="11325"/>
                  </a:lnTo>
                  <a:lnTo>
                    <a:pt x="5213" y="11252"/>
                  </a:lnTo>
                  <a:lnTo>
                    <a:pt x="5334" y="11155"/>
                  </a:lnTo>
                  <a:lnTo>
                    <a:pt x="5408" y="11057"/>
                  </a:lnTo>
                  <a:lnTo>
                    <a:pt x="5481" y="10935"/>
                  </a:lnTo>
                  <a:lnTo>
                    <a:pt x="5529" y="10814"/>
                  </a:lnTo>
                  <a:lnTo>
                    <a:pt x="5529" y="10668"/>
                  </a:lnTo>
                  <a:lnTo>
                    <a:pt x="5529" y="10521"/>
                  </a:lnTo>
                  <a:lnTo>
                    <a:pt x="5529" y="10521"/>
                  </a:lnTo>
                  <a:lnTo>
                    <a:pt x="5188" y="6381"/>
                  </a:lnTo>
                  <a:lnTo>
                    <a:pt x="4994" y="3507"/>
                  </a:lnTo>
                  <a:lnTo>
                    <a:pt x="4945" y="2533"/>
                  </a:lnTo>
                  <a:lnTo>
                    <a:pt x="4945" y="2241"/>
                  </a:lnTo>
                  <a:lnTo>
                    <a:pt x="4969" y="2143"/>
                  </a:lnTo>
                  <a:lnTo>
                    <a:pt x="4969" y="2143"/>
                  </a:lnTo>
                  <a:lnTo>
                    <a:pt x="4994" y="2143"/>
                  </a:lnTo>
                  <a:lnTo>
                    <a:pt x="5042" y="2168"/>
                  </a:lnTo>
                  <a:lnTo>
                    <a:pt x="5140" y="2314"/>
                  </a:lnTo>
                  <a:lnTo>
                    <a:pt x="5237" y="2557"/>
                  </a:lnTo>
                  <a:lnTo>
                    <a:pt x="5334" y="2898"/>
                  </a:lnTo>
                  <a:lnTo>
                    <a:pt x="5432" y="3288"/>
                  </a:lnTo>
                  <a:lnTo>
                    <a:pt x="5529" y="3726"/>
                  </a:lnTo>
                  <a:lnTo>
                    <a:pt x="5578" y="4189"/>
                  </a:lnTo>
                  <a:lnTo>
                    <a:pt x="5602" y="4652"/>
                  </a:lnTo>
                  <a:lnTo>
                    <a:pt x="5602" y="4652"/>
                  </a:lnTo>
                  <a:lnTo>
                    <a:pt x="5627" y="4774"/>
                  </a:lnTo>
                  <a:lnTo>
                    <a:pt x="5651" y="4895"/>
                  </a:lnTo>
                  <a:lnTo>
                    <a:pt x="5675" y="4993"/>
                  </a:lnTo>
                  <a:lnTo>
                    <a:pt x="5749" y="5090"/>
                  </a:lnTo>
                  <a:lnTo>
                    <a:pt x="5822" y="5163"/>
                  </a:lnTo>
                  <a:lnTo>
                    <a:pt x="5919" y="5236"/>
                  </a:lnTo>
                  <a:lnTo>
                    <a:pt x="6016" y="5261"/>
                  </a:lnTo>
                  <a:lnTo>
                    <a:pt x="6138" y="5285"/>
                  </a:lnTo>
                  <a:lnTo>
                    <a:pt x="6138" y="5285"/>
                  </a:lnTo>
                  <a:lnTo>
                    <a:pt x="6260" y="5261"/>
                  </a:lnTo>
                  <a:lnTo>
                    <a:pt x="6357" y="5236"/>
                  </a:lnTo>
                  <a:lnTo>
                    <a:pt x="6455" y="5163"/>
                  </a:lnTo>
                  <a:lnTo>
                    <a:pt x="6528" y="5090"/>
                  </a:lnTo>
                  <a:lnTo>
                    <a:pt x="6601" y="4993"/>
                  </a:lnTo>
                  <a:lnTo>
                    <a:pt x="6650" y="4895"/>
                  </a:lnTo>
                  <a:lnTo>
                    <a:pt x="6674" y="4774"/>
                  </a:lnTo>
                  <a:lnTo>
                    <a:pt x="6674" y="4652"/>
                  </a:lnTo>
                  <a:lnTo>
                    <a:pt x="6674" y="4652"/>
                  </a:lnTo>
                  <a:lnTo>
                    <a:pt x="6674" y="4092"/>
                  </a:lnTo>
                  <a:lnTo>
                    <a:pt x="6625" y="3556"/>
                  </a:lnTo>
                  <a:lnTo>
                    <a:pt x="6552" y="3069"/>
                  </a:lnTo>
                  <a:lnTo>
                    <a:pt x="6455" y="2630"/>
                  </a:lnTo>
                  <a:lnTo>
                    <a:pt x="6357" y="2216"/>
                  </a:lnTo>
                  <a:lnTo>
                    <a:pt x="6211" y="1827"/>
                  </a:lnTo>
                  <a:lnTo>
                    <a:pt x="6065" y="1486"/>
                  </a:lnTo>
                  <a:lnTo>
                    <a:pt x="5895" y="1169"/>
                  </a:lnTo>
                  <a:lnTo>
                    <a:pt x="5700" y="901"/>
                  </a:lnTo>
                  <a:lnTo>
                    <a:pt x="5505" y="658"/>
                  </a:lnTo>
                  <a:lnTo>
                    <a:pt x="5286" y="463"/>
                  </a:lnTo>
                  <a:lnTo>
                    <a:pt x="5042" y="292"/>
                  </a:lnTo>
                  <a:lnTo>
                    <a:pt x="4799" y="171"/>
                  </a:lnTo>
                  <a:lnTo>
                    <a:pt x="4555" y="73"/>
                  </a:lnTo>
                  <a:lnTo>
                    <a:pt x="4287" y="24"/>
                  </a:lnTo>
                  <a:lnTo>
                    <a:pt x="4019" y="0"/>
                  </a:lnTo>
                  <a:lnTo>
                    <a:pt x="4019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50"/>
            <p:cNvSpPr/>
            <p:nvPr/>
          </p:nvSpPr>
          <p:spPr>
            <a:xfrm>
              <a:off x="4792100" y="2332025"/>
              <a:ext cx="76725" cy="84050"/>
            </a:xfrm>
            <a:custGeom>
              <a:avLst/>
              <a:gdLst/>
              <a:ahLst/>
              <a:cxnLst/>
              <a:rect l="l" t="t" r="r" b="b"/>
              <a:pathLst>
                <a:path w="3069" h="3362" fill="none" extrusionOk="0">
                  <a:moveTo>
                    <a:pt x="0" y="1511"/>
                  </a:moveTo>
                  <a:lnTo>
                    <a:pt x="0" y="1511"/>
                  </a:lnTo>
                  <a:lnTo>
                    <a:pt x="24" y="1340"/>
                  </a:lnTo>
                  <a:lnTo>
                    <a:pt x="49" y="1170"/>
                  </a:lnTo>
                  <a:lnTo>
                    <a:pt x="73" y="1024"/>
                  </a:lnTo>
                  <a:lnTo>
                    <a:pt x="122" y="877"/>
                  </a:lnTo>
                  <a:lnTo>
                    <a:pt x="195" y="756"/>
                  </a:lnTo>
                  <a:lnTo>
                    <a:pt x="268" y="634"/>
                  </a:lnTo>
                  <a:lnTo>
                    <a:pt x="365" y="512"/>
                  </a:lnTo>
                  <a:lnTo>
                    <a:pt x="463" y="415"/>
                  </a:lnTo>
                  <a:lnTo>
                    <a:pt x="682" y="220"/>
                  </a:lnTo>
                  <a:lnTo>
                    <a:pt x="950" y="98"/>
                  </a:lnTo>
                  <a:lnTo>
                    <a:pt x="1218" y="25"/>
                  </a:lnTo>
                  <a:lnTo>
                    <a:pt x="1534" y="1"/>
                  </a:lnTo>
                  <a:lnTo>
                    <a:pt x="1534" y="1"/>
                  </a:lnTo>
                  <a:lnTo>
                    <a:pt x="1851" y="25"/>
                  </a:lnTo>
                  <a:lnTo>
                    <a:pt x="2119" y="98"/>
                  </a:lnTo>
                  <a:lnTo>
                    <a:pt x="2387" y="220"/>
                  </a:lnTo>
                  <a:lnTo>
                    <a:pt x="2606" y="415"/>
                  </a:lnTo>
                  <a:lnTo>
                    <a:pt x="2703" y="512"/>
                  </a:lnTo>
                  <a:lnTo>
                    <a:pt x="2801" y="634"/>
                  </a:lnTo>
                  <a:lnTo>
                    <a:pt x="2874" y="756"/>
                  </a:lnTo>
                  <a:lnTo>
                    <a:pt x="2947" y="877"/>
                  </a:lnTo>
                  <a:lnTo>
                    <a:pt x="2996" y="1024"/>
                  </a:lnTo>
                  <a:lnTo>
                    <a:pt x="3020" y="1170"/>
                  </a:lnTo>
                  <a:lnTo>
                    <a:pt x="3044" y="1340"/>
                  </a:lnTo>
                  <a:lnTo>
                    <a:pt x="3069" y="1511"/>
                  </a:lnTo>
                  <a:lnTo>
                    <a:pt x="3069" y="1511"/>
                  </a:lnTo>
                  <a:lnTo>
                    <a:pt x="3044" y="1681"/>
                  </a:lnTo>
                  <a:lnTo>
                    <a:pt x="3020" y="1852"/>
                  </a:lnTo>
                  <a:lnTo>
                    <a:pt x="2947" y="2193"/>
                  </a:lnTo>
                  <a:lnTo>
                    <a:pt x="2801" y="2509"/>
                  </a:lnTo>
                  <a:lnTo>
                    <a:pt x="2606" y="2777"/>
                  </a:lnTo>
                  <a:lnTo>
                    <a:pt x="2509" y="2899"/>
                  </a:lnTo>
                  <a:lnTo>
                    <a:pt x="2387" y="3021"/>
                  </a:lnTo>
                  <a:lnTo>
                    <a:pt x="2265" y="3118"/>
                  </a:lnTo>
                  <a:lnTo>
                    <a:pt x="2119" y="3191"/>
                  </a:lnTo>
                  <a:lnTo>
                    <a:pt x="1997" y="3264"/>
                  </a:lnTo>
                  <a:lnTo>
                    <a:pt x="1851" y="3313"/>
                  </a:lnTo>
                  <a:lnTo>
                    <a:pt x="1681" y="3337"/>
                  </a:lnTo>
                  <a:lnTo>
                    <a:pt x="1534" y="3362"/>
                  </a:lnTo>
                  <a:lnTo>
                    <a:pt x="1534" y="3362"/>
                  </a:lnTo>
                  <a:lnTo>
                    <a:pt x="1388" y="3337"/>
                  </a:lnTo>
                  <a:lnTo>
                    <a:pt x="1218" y="3313"/>
                  </a:lnTo>
                  <a:lnTo>
                    <a:pt x="1072" y="3264"/>
                  </a:lnTo>
                  <a:lnTo>
                    <a:pt x="950" y="3191"/>
                  </a:lnTo>
                  <a:lnTo>
                    <a:pt x="804" y="3118"/>
                  </a:lnTo>
                  <a:lnTo>
                    <a:pt x="682" y="3021"/>
                  </a:lnTo>
                  <a:lnTo>
                    <a:pt x="560" y="2899"/>
                  </a:lnTo>
                  <a:lnTo>
                    <a:pt x="463" y="2777"/>
                  </a:lnTo>
                  <a:lnTo>
                    <a:pt x="268" y="2509"/>
                  </a:lnTo>
                  <a:lnTo>
                    <a:pt x="122" y="2193"/>
                  </a:lnTo>
                  <a:lnTo>
                    <a:pt x="49" y="1852"/>
                  </a:lnTo>
                  <a:lnTo>
                    <a:pt x="24" y="1681"/>
                  </a:lnTo>
                  <a:lnTo>
                    <a:pt x="0" y="1511"/>
                  </a:lnTo>
                  <a:lnTo>
                    <a:pt x="0" y="151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" name="Google Shape;1067;p50"/>
          <p:cNvGrpSpPr/>
          <p:nvPr/>
        </p:nvGrpSpPr>
        <p:grpSpPr>
          <a:xfrm>
            <a:off x="3847475" y="2118726"/>
            <a:ext cx="120875" cy="351562"/>
            <a:chOff x="4071800" y="2269925"/>
            <a:chExt cx="172925" cy="502950"/>
          </a:xfrm>
        </p:grpSpPr>
        <p:sp>
          <p:nvSpPr>
            <p:cNvPr id="1068" name="Google Shape;1068;p50"/>
            <p:cNvSpPr/>
            <p:nvPr/>
          </p:nvSpPr>
          <p:spPr>
            <a:xfrm>
              <a:off x="4118075" y="2269925"/>
              <a:ext cx="80375" cy="91350"/>
            </a:xfrm>
            <a:custGeom>
              <a:avLst/>
              <a:gdLst/>
              <a:ahLst/>
              <a:cxnLst/>
              <a:rect l="l" t="t" r="r" b="b"/>
              <a:pathLst>
                <a:path w="3215" h="3654" fill="none" extrusionOk="0">
                  <a:moveTo>
                    <a:pt x="0" y="1657"/>
                  </a:moveTo>
                  <a:lnTo>
                    <a:pt x="0" y="1657"/>
                  </a:lnTo>
                  <a:lnTo>
                    <a:pt x="0" y="1462"/>
                  </a:lnTo>
                  <a:lnTo>
                    <a:pt x="24" y="1291"/>
                  </a:lnTo>
                  <a:lnTo>
                    <a:pt x="73" y="1121"/>
                  </a:lnTo>
                  <a:lnTo>
                    <a:pt x="122" y="975"/>
                  </a:lnTo>
                  <a:lnTo>
                    <a:pt x="195" y="829"/>
                  </a:lnTo>
                  <a:lnTo>
                    <a:pt x="268" y="682"/>
                  </a:lnTo>
                  <a:lnTo>
                    <a:pt x="365" y="561"/>
                  </a:lnTo>
                  <a:lnTo>
                    <a:pt x="463" y="439"/>
                  </a:lnTo>
                  <a:lnTo>
                    <a:pt x="585" y="341"/>
                  </a:lnTo>
                  <a:lnTo>
                    <a:pt x="706" y="244"/>
                  </a:lnTo>
                  <a:lnTo>
                    <a:pt x="853" y="171"/>
                  </a:lnTo>
                  <a:lnTo>
                    <a:pt x="974" y="122"/>
                  </a:lnTo>
                  <a:lnTo>
                    <a:pt x="1120" y="74"/>
                  </a:lnTo>
                  <a:lnTo>
                    <a:pt x="1291" y="25"/>
                  </a:lnTo>
                  <a:lnTo>
                    <a:pt x="1437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778" y="0"/>
                  </a:lnTo>
                  <a:lnTo>
                    <a:pt x="1924" y="25"/>
                  </a:lnTo>
                  <a:lnTo>
                    <a:pt x="2095" y="74"/>
                  </a:lnTo>
                  <a:lnTo>
                    <a:pt x="2241" y="122"/>
                  </a:lnTo>
                  <a:lnTo>
                    <a:pt x="2363" y="171"/>
                  </a:lnTo>
                  <a:lnTo>
                    <a:pt x="2509" y="244"/>
                  </a:lnTo>
                  <a:lnTo>
                    <a:pt x="2630" y="341"/>
                  </a:lnTo>
                  <a:lnTo>
                    <a:pt x="2752" y="439"/>
                  </a:lnTo>
                  <a:lnTo>
                    <a:pt x="2850" y="561"/>
                  </a:lnTo>
                  <a:lnTo>
                    <a:pt x="2947" y="682"/>
                  </a:lnTo>
                  <a:lnTo>
                    <a:pt x="3020" y="829"/>
                  </a:lnTo>
                  <a:lnTo>
                    <a:pt x="3093" y="975"/>
                  </a:lnTo>
                  <a:lnTo>
                    <a:pt x="3142" y="1121"/>
                  </a:lnTo>
                  <a:lnTo>
                    <a:pt x="3191" y="1291"/>
                  </a:lnTo>
                  <a:lnTo>
                    <a:pt x="3215" y="1462"/>
                  </a:lnTo>
                  <a:lnTo>
                    <a:pt x="3215" y="1657"/>
                  </a:lnTo>
                  <a:lnTo>
                    <a:pt x="3215" y="1657"/>
                  </a:lnTo>
                  <a:lnTo>
                    <a:pt x="3215" y="1827"/>
                  </a:lnTo>
                  <a:lnTo>
                    <a:pt x="3191" y="2022"/>
                  </a:lnTo>
                  <a:lnTo>
                    <a:pt x="3142" y="2217"/>
                  </a:lnTo>
                  <a:lnTo>
                    <a:pt x="3093" y="2387"/>
                  </a:lnTo>
                  <a:lnTo>
                    <a:pt x="3020" y="2558"/>
                  </a:lnTo>
                  <a:lnTo>
                    <a:pt x="2947" y="2728"/>
                  </a:lnTo>
                  <a:lnTo>
                    <a:pt x="2850" y="2874"/>
                  </a:lnTo>
                  <a:lnTo>
                    <a:pt x="2752" y="3020"/>
                  </a:lnTo>
                  <a:lnTo>
                    <a:pt x="2630" y="3167"/>
                  </a:lnTo>
                  <a:lnTo>
                    <a:pt x="2509" y="3288"/>
                  </a:lnTo>
                  <a:lnTo>
                    <a:pt x="2363" y="3386"/>
                  </a:lnTo>
                  <a:lnTo>
                    <a:pt x="2241" y="3483"/>
                  </a:lnTo>
                  <a:lnTo>
                    <a:pt x="2095" y="3556"/>
                  </a:lnTo>
                  <a:lnTo>
                    <a:pt x="1924" y="3605"/>
                  </a:lnTo>
                  <a:lnTo>
                    <a:pt x="1778" y="3629"/>
                  </a:lnTo>
                  <a:lnTo>
                    <a:pt x="1608" y="3654"/>
                  </a:lnTo>
                  <a:lnTo>
                    <a:pt x="1608" y="3654"/>
                  </a:lnTo>
                  <a:lnTo>
                    <a:pt x="1437" y="3629"/>
                  </a:lnTo>
                  <a:lnTo>
                    <a:pt x="1291" y="3605"/>
                  </a:lnTo>
                  <a:lnTo>
                    <a:pt x="1120" y="3556"/>
                  </a:lnTo>
                  <a:lnTo>
                    <a:pt x="974" y="3483"/>
                  </a:lnTo>
                  <a:lnTo>
                    <a:pt x="853" y="3386"/>
                  </a:lnTo>
                  <a:lnTo>
                    <a:pt x="706" y="3288"/>
                  </a:lnTo>
                  <a:lnTo>
                    <a:pt x="585" y="3167"/>
                  </a:lnTo>
                  <a:lnTo>
                    <a:pt x="463" y="3020"/>
                  </a:lnTo>
                  <a:lnTo>
                    <a:pt x="365" y="2874"/>
                  </a:lnTo>
                  <a:lnTo>
                    <a:pt x="268" y="2728"/>
                  </a:lnTo>
                  <a:lnTo>
                    <a:pt x="195" y="2558"/>
                  </a:lnTo>
                  <a:lnTo>
                    <a:pt x="122" y="2387"/>
                  </a:lnTo>
                  <a:lnTo>
                    <a:pt x="73" y="2217"/>
                  </a:lnTo>
                  <a:lnTo>
                    <a:pt x="24" y="2022"/>
                  </a:lnTo>
                  <a:lnTo>
                    <a:pt x="0" y="1827"/>
                  </a:lnTo>
                  <a:lnTo>
                    <a:pt x="0" y="1657"/>
                  </a:lnTo>
                  <a:lnTo>
                    <a:pt x="0" y="165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50"/>
            <p:cNvSpPr/>
            <p:nvPr/>
          </p:nvSpPr>
          <p:spPr>
            <a:xfrm>
              <a:off x="4071800" y="2372825"/>
              <a:ext cx="172925" cy="400050"/>
            </a:xfrm>
            <a:custGeom>
              <a:avLst/>
              <a:gdLst/>
              <a:ahLst/>
              <a:cxnLst/>
              <a:rect l="l" t="t" r="r" b="b"/>
              <a:pathLst>
                <a:path w="6917" h="16002" fill="none" extrusionOk="0">
                  <a:moveTo>
                    <a:pt x="4189" y="0"/>
                  </a:moveTo>
                  <a:lnTo>
                    <a:pt x="4189" y="0"/>
                  </a:lnTo>
                  <a:lnTo>
                    <a:pt x="4019" y="98"/>
                  </a:lnTo>
                  <a:lnTo>
                    <a:pt x="3848" y="147"/>
                  </a:lnTo>
                  <a:lnTo>
                    <a:pt x="3653" y="195"/>
                  </a:lnTo>
                  <a:lnTo>
                    <a:pt x="3459" y="220"/>
                  </a:lnTo>
                  <a:lnTo>
                    <a:pt x="3459" y="220"/>
                  </a:lnTo>
                  <a:lnTo>
                    <a:pt x="3264" y="195"/>
                  </a:lnTo>
                  <a:lnTo>
                    <a:pt x="3069" y="147"/>
                  </a:lnTo>
                  <a:lnTo>
                    <a:pt x="2898" y="98"/>
                  </a:lnTo>
                  <a:lnTo>
                    <a:pt x="2728" y="0"/>
                  </a:lnTo>
                  <a:lnTo>
                    <a:pt x="2728" y="0"/>
                  </a:lnTo>
                  <a:lnTo>
                    <a:pt x="2533" y="49"/>
                  </a:lnTo>
                  <a:lnTo>
                    <a:pt x="2338" y="122"/>
                  </a:lnTo>
                  <a:lnTo>
                    <a:pt x="2168" y="195"/>
                  </a:lnTo>
                  <a:lnTo>
                    <a:pt x="2022" y="293"/>
                  </a:lnTo>
                  <a:lnTo>
                    <a:pt x="1705" y="488"/>
                  </a:lnTo>
                  <a:lnTo>
                    <a:pt x="1437" y="755"/>
                  </a:lnTo>
                  <a:lnTo>
                    <a:pt x="1169" y="1072"/>
                  </a:lnTo>
                  <a:lnTo>
                    <a:pt x="950" y="1413"/>
                  </a:lnTo>
                  <a:lnTo>
                    <a:pt x="755" y="1803"/>
                  </a:lnTo>
                  <a:lnTo>
                    <a:pt x="585" y="2217"/>
                  </a:lnTo>
                  <a:lnTo>
                    <a:pt x="439" y="2704"/>
                  </a:lnTo>
                  <a:lnTo>
                    <a:pt x="317" y="3191"/>
                  </a:lnTo>
                  <a:lnTo>
                    <a:pt x="219" y="3727"/>
                  </a:lnTo>
                  <a:lnTo>
                    <a:pt x="146" y="4311"/>
                  </a:lnTo>
                  <a:lnTo>
                    <a:pt x="73" y="4896"/>
                  </a:lnTo>
                  <a:lnTo>
                    <a:pt x="24" y="5529"/>
                  </a:lnTo>
                  <a:lnTo>
                    <a:pt x="0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4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4"/>
                  </a:lnTo>
                  <a:lnTo>
                    <a:pt x="244" y="7502"/>
                  </a:lnTo>
                  <a:lnTo>
                    <a:pt x="317" y="7575"/>
                  </a:lnTo>
                  <a:lnTo>
                    <a:pt x="414" y="7624"/>
                  </a:lnTo>
                  <a:lnTo>
                    <a:pt x="487" y="7624"/>
                  </a:lnTo>
                  <a:lnTo>
                    <a:pt x="487" y="7624"/>
                  </a:lnTo>
                  <a:lnTo>
                    <a:pt x="633" y="7624"/>
                  </a:lnTo>
                  <a:lnTo>
                    <a:pt x="731" y="7575"/>
                  </a:lnTo>
                  <a:lnTo>
                    <a:pt x="804" y="7502"/>
                  </a:lnTo>
                  <a:lnTo>
                    <a:pt x="877" y="7404"/>
                  </a:lnTo>
                  <a:lnTo>
                    <a:pt x="926" y="7307"/>
                  </a:lnTo>
                  <a:lnTo>
                    <a:pt x="950" y="7161"/>
                  </a:lnTo>
                  <a:lnTo>
                    <a:pt x="974" y="6869"/>
                  </a:lnTo>
                  <a:lnTo>
                    <a:pt x="974" y="6869"/>
                  </a:lnTo>
                  <a:lnTo>
                    <a:pt x="999" y="6503"/>
                  </a:lnTo>
                  <a:lnTo>
                    <a:pt x="1023" y="6089"/>
                  </a:lnTo>
                  <a:lnTo>
                    <a:pt x="1145" y="5091"/>
                  </a:lnTo>
                  <a:lnTo>
                    <a:pt x="1291" y="4092"/>
                  </a:lnTo>
                  <a:lnTo>
                    <a:pt x="1364" y="3654"/>
                  </a:lnTo>
                  <a:lnTo>
                    <a:pt x="1461" y="3288"/>
                  </a:lnTo>
                  <a:lnTo>
                    <a:pt x="1461" y="3288"/>
                  </a:lnTo>
                  <a:lnTo>
                    <a:pt x="1413" y="3094"/>
                  </a:lnTo>
                  <a:lnTo>
                    <a:pt x="1388" y="2899"/>
                  </a:lnTo>
                  <a:lnTo>
                    <a:pt x="1388" y="2704"/>
                  </a:lnTo>
                  <a:lnTo>
                    <a:pt x="1413" y="2533"/>
                  </a:lnTo>
                  <a:lnTo>
                    <a:pt x="1437" y="2387"/>
                  </a:lnTo>
                  <a:lnTo>
                    <a:pt x="1510" y="2241"/>
                  </a:lnTo>
                  <a:lnTo>
                    <a:pt x="1583" y="2119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583" y="2144"/>
                  </a:lnTo>
                  <a:lnTo>
                    <a:pt x="1534" y="2290"/>
                  </a:lnTo>
                  <a:lnTo>
                    <a:pt x="1486" y="2485"/>
                  </a:lnTo>
                  <a:lnTo>
                    <a:pt x="1486" y="2680"/>
                  </a:lnTo>
                  <a:lnTo>
                    <a:pt x="1510" y="2874"/>
                  </a:lnTo>
                  <a:lnTo>
                    <a:pt x="1559" y="3069"/>
                  </a:lnTo>
                  <a:lnTo>
                    <a:pt x="1608" y="3167"/>
                  </a:lnTo>
                  <a:lnTo>
                    <a:pt x="1681" y="3264"/>
                  </a:lnTo>
                  <a:lnTo>
                    <a:pt x="1754" y="3337"/>
                  </a:lnTo>
                  <a:lnTo>
                    <a:pt x="1851" y="3410"/>
                  </a:lnTo>
                  <a:lnTo>
                    <a:pt x="1851" y="3410"/>
                  </a:lnTo>
                  <a:lnTo>
                    <a:pt x="1900" y="3775"/>
                  </a:lnTo>
                  <a:lnTo>
                    <a:pt x="1924" y="3970"/>
                  </a:lnTo>
                  <a:lnTo>
                    <a:pt x="1949" y="4190"/>
                  </a:lnTo>
                  <a:lnTo>
                    <a:pt x="1924" y="4433"/>
                  </a:lnTo>
                  <a:lnTo>
                    <a:pt x="1900" y="4725"/>
                  </a:lnTo>
                  <a:lnTo>
                    <a:pt x="1827" y="5018"/>
                  </a:lnTo>
                  <a:lnTo>
                    <a:pt x="1705" y="5383"/>
                  </a:lnTo>
                  <a:lnTo>
                    <a:pt x="1705" y="5383"/>
                  </a:lnTo>
                  <a:lnTo>
                    <a:pt x="1510" y="5894"/>
                  </a:lnTo>
                  <a:lnTo>
                    <a:pt x="1364" y="6381"/>
                  </a:lnTo>
                  <a:lnTo>
                    <a:pt x="1267" y="6820"/>
                  </a:lnTo>
                  <a:lnTo>
                    <a:pt x="1218" y="7210"/>
                  </a:lnTo>
                  <a:lnTo>
                    <a:pt x="1169" y="7599"/>
                  </a:lnTo>
                  <a:lnTo>
                    <a:pt x="1169" y="7989"/>
                  </a:lnTo>
                  <a:lnTo>
                    <a:pt x="1194" y="8793"/>
                  </a:lnTo>
                  <a:lnTo>
                    <a:pt x="1194" y="8793"/>
                  </a:lnTo>
                  <a:lnTo>
                    <a:pt x="1242" y="9962"/>
                  </a:lnTo>
                  <a:lnTo>
                    <a:pt x="1291" y="11131"/>
                  </a:lnTo>
                  <a:lnTo>
                    <a:pt x="1315" y="13201"/>
                  </a:lnTo>
                  <a:lnTo>
                    <a:pt x="1340" y="14686"/>
                  </a:lnTo>
                  <a:lnTo>
                    <a:pt x="1340" y="15271"/>
                  </a:lnTo>
                  <a:lnTo>
                    <a:pt x="1340" y="15271"/>
                  </a:lnTo>
                  <a:lnTo>
                    <a:pt x="1364" y="15490"/>
                  </a:lnTo>
                  <a:lnTo>
                    <a:pt x="1413" y="15661"/>
                  </a:lnTo>
                  <a:lnTo>
                    <a:pt x="1486" y="15782"/>
                  </a:lnTo>
                  <a:lnTo>
                    <a:pt x="1583" y="15880"/>
                  </a:lnTo>
                  <a:lnTo>
                    <a:pt x="1656" y="15953"/>
                  </a:lnTo>
                  <a:lnTo>
                    <a:pt x="1729" y="15977"/>
                  </a:lnTo>
                  <a:lnTo>
                    <a:pt x="1827" y="16002"/>
                  </a:lnTo>
                  <a:lnTo>
                    <a:pt x="1827" y="16002"/>
                  </a:lnTo>
                  <a:lnTo>
                    <a:pt x="1949" y="16002"/>
                  </a:lnTo>
                  <a:lnTo>
                    <a:pt x="2070" y="15953"/>
                  </a:lnTo>
                  <a:lnTo>
                    <a:pt x="2168" y="15904"/>
                  </a:lnTo>
                  <a:lnTo>
                    <a:pt x="2241" y="15831"/>
                  </a:lnTo>
                  <a:lnTo>
                    <a:pt x="2314" y="15758"/>
                  </a:lnTo>
                  <a:lnTo>
                    <a:pt x="2387" y="15636"/>
                  </a:lnTo>
                  <a:lnTo>
                    <a:pt x="2411" y="15490"/>
                  </a:lnTo>
                  <a:lnTo>
                    <a:pt x="2460" y="15344"/>
                  </a:lnTo>
                  <a:lnTo>
                    <a:pt x="3142" y="8525"/>
                  </a:lnTo>
                  <a:lnTo>
                    <a:pt x="3142" y="8525"/>
                  </a:lnTo>
                  <a:lnTo>
                    <a:pt x="3142" y="8427"/>
                  </a:lnTo>
                  <a:lnTo>
                    <a:pt x="3191" y="8257"/>
                  </a:lnTo>
                  <a:lnTo>
                    <a:pt x="3239" y="8159"/>
                  </a:lnTo>
                  <a:lnTo>
                    <a:pt x="3288" y="8062"/>
                  </a:lnTo>
                  <a:lnTo>
                    <a:pt x="3361" y="7989"/>
                  </a:lnTo>
                  <a:lnTo>
                    <a:pt x="3459" y="7965"/>
                  </a:lnTo>
                  <a:lnTo>
                    <a:pt x="3459" y="7965"/>
                  </a:lnTo>
                  <a:lnTo>
                    <a:pt x="3556" y="7989"/>
                  </a:lnTo>
                  <a:lnTo>
                    <a:pt x="3629" y="8062"/>
                  </a:lnTo>
                  <a:lnTo>
                    <a:pt x="3678" y="8159"/>
                  </a:lnTo>
                  <a:lnTo>
                    <a:pt x="3726" y="8257"/>
                  </a:lnTo>
                  <a:lnTo>
                    <a:pt x="3775" y="8427"/>
                  </a:lnTo>
                  <a:lnTo>
                    <a:pt x="3775" y="8525"/>
                  </a:lnTo>
                  <a:lnTo>
                    <a:pt x="4457" y="15344"/>
                  </a:lnTo>
                  <a:lnTo>
                    <a:pt x="4457" y="15344"/>
                  </a:lnTo>
                  <a:lnTo>
                    <a:pt x="4506" y="15490"/>
                  </a:lnTo>
                  <a:lnTo>
                    <a:pt x="4530" y="15636"/>
                  </a:lnTo>
                  <a:lnTo>
                    <a:pt x="4603" y="15758"/>
                  </a:lnTo>
                  <a:lnTo>
                    <a:pt x="4676" y="15831"/>
                  </a:lnTo>
                  <a:lnTo>
                    <a:pt x="4749" y="15904"/>
                  </a:lnTo>
                  <a:lnTo>
                    <a:pt x="4847" y="15953"/>
                  </a:lnTo>
                  <a:lnTo>
                    <a:pt x="4969" y="16002"/>
                  </a:lnTo>
                  <a:lnTo>
                    <a:pt x="5090" y="16002"/>
                  </a:lnTo>
                  <a:lnTo>
                    <a:pt x="5090" y="16002"/>
                  </a:lnTo>
                  <a:lnTo>
                    <a:pt x="5188" y="15977"/>
                  </a:lnTo>
                  <a:lnTo>
                    <a:pt x="5261" y="15953"/>
                  </a:lnTo>
                  <a:lnTo>
                    <a:pt x="5334" y="15880"/>
                  </a:lnTo>
                  <a:lnTo>
                    <a:pt x="5431" y="15782"/>
                  </a:lnTo>
                  <a:lnTo>
                    <a:pt x="5504" y="15661"/>
                  </a:lnTo>
                  <a:lnTo>
                    <a:pt x="5553" y="15490"/>
                  </a:lnTo>
                  <a:lnTo>
                    <a:pt x="5577" y="15271"/>
                  </a:lnTo>
                  <a:lnTo>
                    <a:pt x="5577" y="15271"/>
                  </a:lnTo>
                  <a:lnTo>
                    <a:pt x="5577" y="14686"/>
                  </a:lnTo>
                  <a:lnTo>
                    <a:pt x="5602" y="13201"/>
                  </a:lnTo>
                  <a:lnTo>
                    <a:pt x="5626" y="11131"/>
                  </a:lnTo>
                  <a:lnTo>
                    <a:pt x="5675" y="9962"/>
                  </a:lnTo>
                  <a:lnTo>
                    <a:pt x="5724" y="8793"/>
                  </a:lnTo>
                  <a:lnTo>
                    <a:pt x="5724" y="8793"/>
                  </a:lnTo>
                  <a:lnTo>
                    <a:pt x="5748" y="7989"/>
                  </a:lnTo>
                  <a:lnTo>
                    <a:pt x="5748" y="7599"/>
                  </a:lnTo>
                  <a:lnTo>
                    <a:pt x="5699" y="7210"/>
                  </a:lnTo>
                  <a:lnTo>
                    <a:pt x="5650" y="6820"/>
                  </a:lnTo>
                  <a:lnTo>
                    <a:pt x="5553" y="6381"/>
                  </a:lnTo>
                  <a:lnTo>
                    <a:pt x="5407" y="5894"/>
                  </a:lnTo>
                  <a:lnTo>
                    <a:pt x="5212" y="5383"/>
                  </a:lnTo>
                  <a:lnTo>
                    <a:pt x="5212" y="5383"/>
                  </a:lnTo>
                  <a:lnTo>
                    <a:pt x="5090" y="5018"/>
                  </a:lnTo>
                  <a:lnTo>
                    <a:pt x="5017" y="4725"/>
                  </a:lnTo>
                  <a:lnTo>
                    <a:pt x="4993" y="4433"/>
                  </a:lnTo>
                  <a:lnTo>
                    <a:pt x="4969" y="4190"/>
                  </a:lnTo>
                  <a:lnTo>
                    <a:pt x="4993" y="3970"/>
                  </a:lnTo>
                  <a:lnTo>
                    <a:pt x="5017" y="3775"/>
                  </a:lnTo>
                  <a:lnTo>
                    <a:pt x="5066" y="3410"/>
                  </a:lnTo>
                  <a:lnTo>
                    <a:pt x="5066" y="3410"/>
                  </a:lnTo>
                  <a:lnTo>
                    <a:pt x="5163" y="3337"/>
                  </a:lnTo>
                  <a:lnTo>
                    <a:pt x="5236" y="3264"/>
                  </a:lnTo>
                  <a:lnTo>
                    <a:pt x="5310" y="3167"/>
                  </a:lnTo>
                  <a:lnTo>
                    <a:pt x="5358" y="3069"/>
                  </a:lnTo>
                  <a:lnTo>
                    <a:pt x="5407" y="2874"/>
                  </a:lnTo>
                  <a:lnTo>
                    <a:pt x="5431" y="2680"/>
                  </a:lnTo>
                  <a:lnTo>
                    <a:pt x="5431" y="2485"/>
                  </a:lnTo>
                  <a:lnTo>
                    <a:pt x="5383" y="2290"/>
                  </a:lnTo>
                  <a:lnTo>
                    <a:pt x="5334" y="2144"/>
                  </a:lnTo>
                  <a:lnTo>
                    <a:pt x="5261" y="2046"/>
                  </a:lnTo>
                  <a:lnTo>
                    <a:pt x="5261" y="2046"/>
                  </a:lnTo>
                  <a:lnTo>
                    <a:pt x="5334" y="2119"/>
                  </a:lnTo>
                  <a:lnTo>
                    <a:pt x="5407" y="2241"/>
                  </a:lnTo>
                  <a:lnTo>
                    <a:pt x="5480" y="2387"/>
                  </a:lnTo>
                  <a:lnTo>
                    <a:pt x="5504" y="2533"/>
                  </a:lnTo>
                  <a:lnTo>
                    <a:pt x="5529" y="2704"/>
                  </a:lnTo>
                  <a:lnTo>
                    <a:pt x="5529" y="2899"/>
                  </a:lnTo>
                  <a:lnTo>
                    <a:pt x="5504" y="3094"/>
                  </a:lnTo>
                  <a:lnTo>
                    <a:pt x="5456" y="3288"/>
                  </a:lnTo>
                  <a:lnTo>
                    <a:pt x="5456" y="3288"/>
                  </a:lnTo>
                  <a:lnTo>
                    <a:pt x="5553" y="3654"/>
                  </a:lnTo>
                  <a:lnTo>
                    <a:pt x="5626" y="4092"/>
                  </a:lnTo>
                  <a:lnTo>
                    <a:pt x="5772" y="5091"/>
                  </a:lnTo>
                  <a:lnTo>
                    <a:pt x="5894" y="6089"/>
                  </a:lnTo>
                  <a:lnTo>
                    <a:pt x="5918" y="6503"/>
                  </a:lnTo>
                  <a:lnTo>
                    <a:pt x="5943" y="6869"/>
                  </a:lnTo>
                  <a:lnTo>
                    <a:pt x="5943" y="6869"/>
                  </a:lnTo>
                  <a:lnTo>
                    <a:pt x="5967" y="7161"/>
                  </a:lnTo>
                  <a:lnTo>
                    <a:pt x="5991" y="7307"/>
                  </a:lnTo>
                  <a:lnTo>
                    <a:pt x="6040" y="7404"/>
                  </a:lnTo>
                  <a:lnTo>
                    <a:pt x="6113" y="7502"/>
                  </a:lnTo>
                  <a:lnTo>
                    <a:pt x="6186" y="7575"/>
                  </a:lnTo>
                  <a:lnTo>
                    <a:pt x="6284" y="7624"/>
                  </a:lnTo>
                  <a:lnTo>
                    <a:pt x="6430" y="7624"/>
                  </a:lnTo>
                  <a:lnTo>
                    <a:pt x="6430" y="7624"/>
                  </a:lnTo>
                  <a:lnTo>
                    <a:pt x="6503" y="7624"/>
                  </a:lnTo>
                  <a:lnTo>
                    <a:pt x="6600" y="7575"/>
                  </a:lnTo>
                  <a:lnTo>
                    <a:pt x="6673" y="7502"/>
                  </a:lnTo>
                  <a:lnTo>
                    <a:pt x="6746" y="7404"/>
                  </a:lnTo>
                  <a:lnTo>
                    <a:pt x="6820" y="7307"/>
                  </a:lnTo>
                  <a:lnTo>
                    <a:pt x="6868" y="7161"/>
                  </a:lnTo>
                  <a:lnTo>
                    <a:pt x="6893" y="7015"/>
                  </a:lnTo>
                  <a:lnTo>
                    <a:pt x="6917" y="6869"/>
                  </a:lnTo>
                  <a:lnTo>
                    <a:pt x="6917" y="6869"/>
                  </a:lnTo>
                  <a:lnTo>
                    <a:pt x="6917" y="6187"/>
                  </a:lnTo>
                  <a:lnTo>
                    <a:pt x="6893" y="5529"/>
                  </a:lnTo>
                  <a:lnTo>
                    <a:pt x="6844" y="4896"/>
                  </a:lnTo>
                  <a:lnTo>
                    <a:pt x="6771" y="4311"/>
                  </a:lnTo>
                  <a:lnTo>
                    <a:pt x="6698" y="3727"/>
                  </a:lnTo>
                  <a:lnTo>
                    <a:pt x="6600" y="3191"/>
                  </a:lnTo>
                  <a:lnTo>
                    <a:pt x="6479" y="2704"/>
                  </a:lnTo>
                  <a:lnTo>
                    <a:pt x="6332" y="2217"/>
                  </a:lnTo>
                  <a:lnTo>
                    <a:pt x="6162" y="1803"/>
                  </a:lnTo>
                  <a:lnTo>
                    <a:pt x="5967" y="1413"/>
                  </a:lnTo>
                  <a:lnTo>
                    <a:pt x="5748" y="1072"/>
                  </a:lnTo>
                  <a:lnTo>
                    <a:pt x="5480" y="755"/>
                  </a:lnTo>
                  <a:lnTo>
                    <a:pt x="5212" y="488"/>
                  </a:lnTo>
                  <a:lnTo>
                    <a:pt x="4895" y="293"/>
                  </a:lnTo>
                  <a:lnTo>
                    <a:pt x="4749" y="195"/>
                  </a:lnTo>
                  <a:lnTo>
                    <a:pt x="4579" y="122"/>
                  </a:lnTo>
                  <a:lnTo>
                    <a:pt x="4384" y="49"/>
                  </a:lnTo>
                  <a:lnTo>
                    <a:pt x="4189" y="0"/>
                  </a:lnTo>
                  <a:lnTo>
                    <a:pt x="4189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70" name="Google Shape;1070;p50"/>
          <p:cNvSpPr/>
          <p:nvPr/>
        </p:nvSpPr>
        <p:spPr>
          <a:xfrm>
            <a:off x="4714665" y="2155865"/>
            <a:ext cx="266441" cy="280911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71" name="Google Shape;1071;p50"/>
          <p:cNvGrpSpPr/>
          <p:nvPr/>
        </p:nvGrpSpPr>
        <p:grpSpPr>
          <a:xfrm>
            <a:off x="5176204" y="2160859"/>
            <a:ext cx="287726" cy="270705"/>
            <a:chOff x="5972700" y="2330200"/>
            <a:chExt cx="411625" cy="387275"/>
          </a:xfrm>
        </p:grpSpPr>
        <p:sp>
          <p:nvSpPr>
            <p:cNvPr id="1072" name="Google Shape;1072;p50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50"/>
          <p:cNvGrpSpPr/>
          <p:nvPr/>
        </p:nvGrpSpPr>
        <p:grpSpPr>
          <a:xfrm>
            <a:off x="1513042" y="2600075"/>
            <a:ext cx="91097" cy="331990"/>
            <a:chOff x="732125" y="2958550"/>
            <a:chExt cx="130325" cy="474950"/>
          </a:xfrm>
        </p:grpSpPr>
        <p:sp>
          <p:nvSpPr>
            <p:cNvPr id="1075" name="Google Shape;1075;p50"/>
            <p:cNvSpPr/>
            <p:nvPr/>
          </p:nvSpPr>
          <p:spPr>
            <a:xfrm>
              <a:off x="732125" y="2958550"/>
              <a:ext cx="130325" cy="474950"/>
            </a:xfrm>
            <a:custGeom>
              <a:avLst/>
              <a:gdLst/>
              <a:ahLst/>
              <a:cxnLst/>
              <a:rect l="l" t="t" r="r" b="b"/>
              <a:pathLst>
                <a:path w="5213" h="18998" fill="none" extrusionOk="0">
                  <a:moveTo>
                    <a:pt x="4336" y="14443"/>
                  </a:moveTo>
                  <a:lnTo>
                    <a:pt x="4336" y="1754"/>
                  </a:lnTo>
                  <a:lnTo>
                    <a:pt x="4336" y="1754"/>
                  </a:lnTo>
                  <a:lnTo>
                    <a:pt x="4336" y="1584"/>
                  </a:lnTo>
                  <a:lnTo>
                    <a:pt x="4311" y="1389"/>
                  </a:lnTo>
                  <a:lnTo>
                    <a:pt x="4262" y="1243"/>
                  </a:lnTo>
                  <a:lnTo>
                    <a:pt x="4214" y="1073"/>
                  </a:lnTo>
                  <a:lnTo>
                    <a:pt x="4141" y="926"/>
                  </a:lnTo>
                  <a:lnTo>
                    <a:pt x="4043" y="780"/>
                  </a:lnTo>
                  <a:lnTo>
                    <a:pt x="3946" y="634"/>
                  </a:lnTo>
                  <a:lnTo>
                    <a:pt x="3824" y="512"/>
                  </a:lnTo>
                  <a:lnTo>
                    <a:pt x="3702" y="415"/>
                  </a:lnTo>
                  <a:lnTo>
                    <a:pt x="3580" y="318"/>
                  </a:lnTo>
                  <a:lnTo>
                    <a:pt x="3434" y="220"/>
                  </a:lnTo>
                  <a:lnTo>
                    <a:pt x="3288" y="147"/>
                  </a:lnTo>
                  <a:lnTo>
                    <a:pt x="3118" y="98"/>
                  </a:lnTo>
                  <a:lnTo>
                    <a:pt x="2947" y="50"/>
                  </a:lnTo>
                  <a:lnTo>
                    <a:pt x="2777" y="25"/>
                  </a:lnTo>
                  <a:lnTo>
                    <a:pt x="2606" y="1"/>
                  </a:lnTo>
                  <a:lnTo>
                    <a:pt x="2606" y="1"/>
                  </a:lnTo>
                  <a:lnTo>
                    <a:pt x="2436" y="25"/>
                  </a:lnTo>
                  <a:lnTo>
                    <a:pt x="2265" y="50"/>
                  </a:lnTo>
                  <a:lnTo>
                    <a:pt x="2095" y="98"/>
                  </a:lnTo>
                  <a:lnTo>
                    <a:pt x="1924" y="147"/>
                  </a:lnTo>
                  <a:lnTo>
                    <a:pt x="1778" y="220"/>
                  </a:lnTo>
                  <a:lnTo>
                    <a:pt x="1632" y="318"/>
                  </a:lnTo>
                  <a:lnTo>
                    <a:pt x="1510" y="415"/>
                  </a:lnTo>
                  <a:lnTo>
                    <a:pt x="1389" y="512"/>
                  </a:lnTo>
                  <a:lnTo>
                    <a:pt x="1267" y="634"/>
                  </a:lnTo>
                  <a:lnTo>
                    <a:pt x="1169" y="780"/>
                  </a:lnTo>
                  <a:lnTo>
                    <a:pt x="1072" y="926"/>
                  </a:lnTo>
                  <a:lnTo>
                    <a:pt x="999" y="1073"/>
                  </a:lnTo>
                  <a:lnTo>
                    <a:pt x="950" y="1243"/>
                  </a:lnTo>
                  <a:lnTo>
                    <a:pt x="901" y="1389"/>
                  </a:lnTo>
                  <a:lnTo>
                    <a:pt x="877" y="1584"/>
                  </a:lnTo>
                  <a:lnTo>
                    <a:pt x="877" y="1754"/>
                  </a:lnTo>
                  <a:lnTo>
                    <a:pt x="877" y="14443"/>
                  </a:lnTo>
                  <a:lnTo>
                    <a:pt x="877" y="14443"/>
                  </a:lnTo>
                  <a:lnTo>
                    <a:pt x="682" y="14638"/>
                  </a:lnTo>
                  <a:lnTo>
                    <a:pt x="512" y="14833"/>
                  </a:lnTo>
                  <a:lnTo>
                    <a:pt x="366" y="15052"/>
                  </a:lnTo>
                  <a:lnTo>
                    <a:pt x="244" y="15296"/>
                  </a:lnTo>
                  <a:lnTo>
                    <a:pt x="146" y="15564"/>
                  </a:lnTo>
                  <a:lnTo>
                    <a:pt x="73" y="15832"/>
                  </a:lnTo>
                  <a:lnTo>
                    <a:pt x="25" y="16100"/>
                  </a:lnTo>
                  <a:lnTo>
                    <a:pt x="0" y="16392"/>
                  </a:lnTo>
                  <a:lnTo>
                    <a:pt x="0" y="16392"/>
                  </a:lnTo>
                  <a:lnTo>
                    <a:pt x="25" y="16635"/>
                  </a:lnTo>
                  <a:lnTo>
                    <a:pt x="49" y="16903"/>
                  </a:lnTo>
                  <a:lnTo>
                    <a:pt x="122" y="17147"/>
                  </a:lnTo>
                  <a:lnTo>
                    <a:pt x="195" y="17390"/>
                  </a:lnTo>
                  <a:lnTo>
                    <a:pt x="317" y="17634"/>
                  </a:lnTo>
                  <a:lnTo>
                    <a:pt x="439" y="17829"/>
                  </a:lnTo>
                  <a:lnTo>
                    <a:pt x="609" y="18048"/>
                  </a:lnTo>
                  <a:lnTo>
                    <a:pt x="755" y="18218"/>
                  </a:lnTo>
                  <a:lnTo>
                    <a:pt x="950" y="18389"/>
                  </a:lnTo>
                  <a:lnTo>
                    <a:pt x="1145" y="18535"/>
                  </a:lnTo>
                  <a:lnTo>
                    <a:pt x="1364" y="18681"/>
                  </a:lnTo>
                  <a:lnTo>
                    <a:pt x="1583" y="18779"/>
                  </a:lnTo>
                  <a:lnTo>
                    <a:pt x="1827" y="18876"/>
                  </a:lnTo>
                  <a:lnTo>
                    <a:pt x="2070" y="18925"/>
                  </a:lnTo>
                  <a:lnTo>
                    <a:pt x="2338" y="18973"/>
                  </a:lnTo>
                  <a:lnTo>
                    <a:pt x="2606" y="18998"/>
                  </a:lnTo>
                  <a:lnTo>
                    <a:pt x="2606" y="18998"/>
                  </a:lnTo>
                  <a:lnTo>
                    <a:pt x="2874" y="18973"/>
                  </a:lnTo>
                  <a:lnTo>
                    <a:pt x="3142" y="18925"/>
                  </a:lnTo>
                  <a:lnTo>
                    <a:pt x="3386" y="18876"/>
                  </a:lnTo>
                  <a:lnTo>
                    <a:pt x="3629" y="18779"/>
                  </a:lnTo>
                  <a:lnTo>
                    <a:pt x="3848" y="18681"/>
                  </a:lnTo>
                  <a:lnTo>
                    <a:pt x="4068" y="18535"/>
                  </a:lnTo>
                  <a:lnTo>
                    <a:pt x="4262" y="18389"/>
                  </a:lnTo>
                  <a:lnTo>
                    <a:pt x="4457" y="18218"/>
                  </a:lnTo>
                  <a:lnTo>
                    <a:pt x="4603" y="18048"/>
                  </a:lnTo>
                  <a:lnTo>
                    <a:pt x="4774" y="17829"/>
                  </a:lnTo>
                  <a:lnTo>
                    <a:pt x="4896" y="17634"/>
                  </a:lnTo>
                  <a:lnTo>
                    <a:pt x="5017" y="17390"/>
                  </a:lnTo>
                  <a:lnTo>
                    <a:pt x="5091" y="17147"/>
                  </a:lnTo>
                  <a:lnTo>
                    <a:pt x="5164" y="16903"/>
                  </a:lnTo>
                  <a:lnTo>
                    <a:pt x="5188" y="16635"/>
                  </a:lnTo>
                  <a:lnTo>
                    <a:pt x="5212" y="16392"/>
                  </a:lnTo>
                  <a:lnTo>
                    <a:pt x="5212" y="16392"/>
                  </a:lnTo>
                  <a:lnTo>
                    <a:pt x="5188" y="16100"/>
                  </a:lnTo>
                  <a:lnTo>
                    <a:pt x="5139" y="15832"/>
                  </a:lnTo>
                  <a:lnTo>
                    <a:pt x="5066" y="15564"/>
                  </a:lnTo>
                  <a:lnTo>
                    <a:pt x="4969" y="15296"/>
                  </a:lnTo>
                  <a:lnTo>
                    <a:pt x="4847" y="15052"/>
                  </a:lnTo>
                  <a:lnTo>
                    <a:pt x="4701" y="14833"/>
                  </a:lnTo>
                  <a:lnTo>
                    <a:pt x="4530" y="14638"/>
                  </a:lnTo>
                  <a:lnTo>
                    <a:pt x="4336" y="14443"/>
                  </a:lnTo>
                  <a:lnTo>
                    <a:pt x="4336" y="1444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50"/>
            <p:cNvSpPr/>
            <p:nvPr/>
          </p:nvSpPr>
          <p:spPr>
            <a:xfrm>
              <a:off x="756475" y="3090675"/>
              <a:ext cx="81625" cy="318475"/>
            </a:xfrm>
            <a:custGeom>
              <a:avLst/>
              <a:gdLst/>
              <a:ahLst/>
              <a:cxnLst/>
              <a:rect l="l" t="t" r="r" b="b"/>
              <a:pathLst>
                <a:path w="3265" h="12739" fill="none" extrusionOk="0">
                  <a:moveTo>
                    <a:pt x="2387" y="1"/>
                  </a:moveTo>
                  <a:lnTo>
                    <a:pt x="877" y="1"/>
                  </a:lnTo>
                  <a:lnTo>
                    <a:pt x="877" y="9158"/>
                  </a:lnTo>
                  <a:lnTo>
                    <a:pt x="877" y="9158"/>
                  </a:lnTo>
                  <a:lnTo>
                    <a:pt x="853" y="9353"/>
                  </a:lnTo>
                  <a:lnTo>
                    <a:pt x="780" y="9548"/>
                  </a:lnTo>
                  <a:lnTo>
                    <a:pt x="682" y="9719"/>
                  </a:lnTo>
                  <a:lnTo>
                    <a:pt x="536" y="9889"/>
                  </a:lnTo>
                  <a:lnTo>
                    <a:pt x="536" y="9889"/>
                  </a:lnTo>
                  <a:lnTo>
                    <a:pt x="415" y="10011"/>
                  </a:lnTo>
                  <a:lnTo>
                    <a:pt x="317" y="10133"/>
                  </a:lnTo>
                  <a:lnTo>
                    <a:pt x="220" y="10279"/>
                  </a:lnTo>
                  <a:lnTo>
                    <a:pt x="147" y="10425"/>
                  </a:lnTo>
                  <a:lnTo>
                    <a:pt x="74" y="10595"/>
                  </a:lnTo>
                  <a:lnTo>
                    <a:pt x="49" y="10766"/>
                  </a:lnTo>
                  <a:lnTo>
                    <a:pt x="1" y="10936"/>
                  </a:lnTo>
                  <a:lnTo>
                    <a:pt x="1" y="11107"/>
                  </a:lnTo>
                  <a:lnTo>
                    <a:pt x="1" y="11107"/>
                  </a:lnTo>
                  <a:lnTo>
                    <a:pt x="1" y="11253"/>
                  </a:lnTo>
                  <a:lnTo>
                    <a:pt x="25" y="11423"/>
                  </a:lnTo>
                  <a:lnTo>
                    <a:pt x="74" y="11570"/>
                  </a:lnTo>
                  <a:lnTo>
                    <a:pt x="122" y="11740"/>
                  </a:lnTo>
                  <a:lnTo>
                    <a:pt x="195" y="11862"/>
                  </a:lnTo>
                  <a:lnTo>
                    <a:pt x="293" y="12008"/>
                  </a:lnTo>
                  <a:lnTo>
                    <a:pt x="366" y="12130"/>
                  </a:lnTo>
                  <a:lnTo>
                    <a:pt x="488" y="12251"/>
                  </a:lnTo>
                  <a:lnTo>
                    <a:pt x="585" y="12349"/>
                  </a:lnTo>
                  <a:lnTo>
                    <a:pt x="731" y="12446"/>
                  </a:lnTo>
                  <a:lnTo>
                    <a:pt x="853" y="12519"/>
                  </a:lnTo>
                  <a:lnTo>
                    <a:pt x="999" y="12592"/>
                  </a:lnTo>
                  <a:lnTo>
                    <a:pt x="1145" y="12666"/>
                  </a:lnTo>
                  <a:lnTo>
                    <a:pt x="1316" y="12690"/>
                  </a:lnTo>
                  <a:lnTo>
                    <a:pt x="1462" y="12714"/>
                  </a:lnTo>
                  <a:lnTo>
                    <a:pt x="1632" y="12739"/>
                  </a:lnTo>
                  <a:lnTo>
                    <a:pt x="1632" y="12739"/>
                  </a:lnTo>
                  <a:lnTo>
                    <a:pt x="1803" y="12714"/>
                  </a:lnTo>
                  <a:lnTo>
                    <a:pt x="1949" y="12690"/>
                  </a:lnTo>
                  <a:lnTo>
                    <a:pt x="2119" y="12666"/>
                  </a:lnTo>
                  <a:lnTo>
                    <a:pt x="2266" y="12592"/>
                  </a:lnTo>
                  <a:lnTo>
                    <a:pt x="2412" y="12519"/>
                  </a:lnTo>
                  <a:lnTo>
                    <a:pt x="2533" y="12446"/>
                  </a:lnTo>
                  <a:lnTo>
                    <a:pt x="2680" y="12349"/>
                  </a:lnTo>
                  <a:lnTo>
                    <a:pt x="2777" y="12251"/>
                  </a:lnTo>
                  <a:lnTo>
                    <a:pt x="2899" y="12130"/>
                  </a:lnTo>
                  <a:lnTo>
                    <a:pt x="2972" y="12008"/>
                  </a:lnTo>
                  <a:lnTo>
                    <a:pt x="3069" y="11862"/>
                  </a:lnTo>
                  <a:lnTo>
                    <a:pt x="3142" y="11740"/>
                  </a:lnTo>
                  <a:lnTo>
                    <a:pt x="3191" y="11570"/>
                  </a:lnTo>
                  <a:lnTo>
                    <a:pt x="3240" y="11423"/>
                  </a:lnTo>
                  <a:lnTo>
                    <a:pt x="3264" y="11253"/>
                  </a:lnTo>
                  <a:lnTo>
                    <a:pt x="3264" y="11107"/>
                  </a:lnTo>
                  <a:lnTo>
                    <a:pt x="3264" y="11107"/>
                  </a:lnTo>
                  <a:lnTo>
                    <a:pt x="3264" y="10936"/>
                  </a:lnTo>
                  <a:lnTo>
                    <a:pt x="3215" y="10766"/>
                  </a:lnTo>
                  <a:lnTo>
                    <a:pt x="3191" y="10595"/>
                  </a:lnTo>
                  <a:lnTo>
                    <a:pt x="3118" y="10425"/>
                  </a:lnTo>
                  <a:lnTo>
                    <a:pt x="3045" y="10279"/>
                  </a:lnTo>
                  <a:lnTo>
                    <a:pt x="2947" y="10133"/>
                  </a:lnTo>
                  <a:lnTo>
                    <a:pt x="2850" y="10011"/>
                  </a:lnTo>
                  <a:lnTo>
                    <a:pt x="2728" y="9889"/>
                  </a:lnTo>
                  <a:lnTo>
                    <a:pt x="2728" y="9889"/>
                  </a:lnTo>
                  <a:lnTo>
                    <a:pt x="2582" y="9719"/>
                  </a:lnTo>
                  <a:lnTo>
                    <a:pt x="2485" y="9548"/>
                  </a:lnTo>
                  <a:lnTo>
                    <a:pt x="2412" y="9353"/>
                  </a:lnTo>
                  <a:lnTo>
                    <a:pt x="2387" y="9158"/>
                  </a:lnTo>
                  <a:lnTo>
                    <a:pt x="2387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50"/>
            <p:cNvSpPr/>
            <p:nvPr/>
          </p:nvSpPr>
          <p:spPr>
            <a:xfrm>
              <a:off x="802750" y="312905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50"/>
            <p:cNvSpPr/>
            <p:nvPr/>
          </p:nvSpPr>
          <p:spPr>
            <a:xfrm>
              <a:off x="802750" y="31625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50"/>
            <p:cNvSpPr/>
            <p:nvPr/>
          </p:nvSpPr>
          <p:spPr>
            <a:xfrm>
              <a:off x="802750" y="31960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50"/>
            <p:cNvSpPr/>
            <p:nvPr/>
          </p:nvSpPr>
          <p:spPr>
            <a:xfrm>
              <a:off x="802750" y="32295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50"/>
            <p:cNvSpPr/>
            <p:nvPr/>
          </p:nvSpPr>
          <p:spPr>
            <a:xfrm>
              <a:off x="802750" y="32630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50"/>
            <p:cNvSpPr/>
            <p:nvPr/>
          </p:nvSpPr>
          <p:spPr>
            <a:xfrm>
              <a:off x="802750" y="329647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" name="Google Shape;1083;p50"/>
          <p:cNvSpPr/>
          <p:nvPr/>
        </p:nvSpPr>
        <p:spPr>
          <a:xfrm>
            <a:off x="2358797" y="2587020"/>
            <a:ext cx="279216" cy="358377"/>
          </a:xfrm>
          <a:custGeom>
            <a:avLst/>
            <a:gdLst/>
            <a:ahLst/>
            <a:cxnLst/>
            <a:rect l="l" t="t" r="r" b="b"/>
            <a:pathLst>
              <a:path w="15978" h="20508" fill="none" extrusionOk="0">
                <a:moveTo>
                  <a:pt x="15977" y="1292"/>
                </a:moveTo>
                <a:lnTo>
                  <a:pt x="15977" y="19217"/>
                </a:lnTo>
                <a:lnTo>
                  <a:pt x="15977" y="19217"/>
                </a:lnTo>
                <a:lnTo>
                  <a:pt x="15953" y="19485"/>
                </a:lnTo>
                <a:lnTo>
                  <a:pt x="15880" y="19728"/>
                </a:lnTo>
                <a:lnTo>
                  <a:pt x="15758" y="19948"/>
                </a:lnTo>
                <a:lnTo>
                  <a:pt x="15612" y="20142"/>
                </a:lnTo>
                <a:lnTo>
                  <a:pt x="15417" y="20289"/>
                </a:lnTo>
                <a:lnTo>
                  <a:pt x="15198" y="20410"/>
                </a:lnTo>
                <a:lnTo>
                  <a:pt x="14955" y="20483"/>
                </a:lnTo>
                <a:lnTo>
                  <a:pt x="14711" y="20508"/>
                </a:lnTo>
                <a:lnTo>
                  <a:pt x="1267" y="20508"/>
                </a:lnTo>
                <a:lnTo>
                  <a:pt x="1267" y="20508"/>
                </a:lnTo>
                <a:lnTo>
                  <a:pt x="1023" y="20483"/>
                </a:lnTo>
                <a:lnTo>
                  <a:pt x="780" y="20410"/>
                </a:lnTo>
                <a:lnTo>
                  <a:pt x="561" y="20289"/>
                </a:lnTo>
                <a:lnTo>
                  <a:pt x="366" y="20142"/>
                </a:lnTo>
                <a:lnTo>
                  <a:pt x="220" y="19948"/>
                </a:lnTo>
                <a:lnTo>
                  <a:pt x="98" y="19728"/>
                </a:lnTo>
                <a:lnTo>
                  <a:pt x="25" y="19485"/>
                </a:lnTo>
                <a:lnTo>
                  <a:pt x="1" y="19217"/>
                </a:lnTo>
                <a:lnTo>
                  <a:pt x="1" y="1292"/>
                </a:lnTo>
                <a:lnTo>
                  <a:pt x="1" y="1292"/>
                </a:lnTo>
                <a:lnTo>
                  <a:pt x="25" y="1024"/>
                </a:lnTo>
                <a:lnTo>
                  <a:pt x="98" y="780"/>
                </a:lnTo>
                <a:lnTo>
                  <a:pt x="220" y="561"/>
                </a:lnTo>
                <a:lnTo>
                  <a:pt x="366" y="366"/>
                </a:lnTo>
                <a:lnTo>
                  <a:pt x="561" y="220"/>
                </a:lnTo>
                <a:lnTo>
                  <a:pt x="780" y="98"/>
                </a:lnTo>
                <a:lnTo>
                  <a:pt x="1023" y="25"/>
                </a:lnTo>
                <a:lnTo>
                  <a:pt x="1267" y="1"/>
                </a:lnTo>
                <a:lnTo>
                  <a:pt x="14711" y="1"/>
                </a:lnTo>
                <a:lnTo>
                  <a:pt x="14711" y="1"/>
                </a:lnTo>
                <a:lnTo>
                  <a:pt x="14955" y="25"/>
                </a:lnTo>
                <a:lnTo>
                  <a:pt x="15198" y="98"/>
                </a:lnTo>
                <a:lnTo>
                  <a:pt x="15417" y="220"/>
                </a:lnTo>
                <a:lnTo>
                  <a:pt x="15612" y="366"/>
                </a:lnTo>
                <a:lnTo>
                  <a:pt x="15758" y="561"/>
                </a:lnTo>
                <a:lnTo>
                  <a:pt x="15880" y="780"/>
                </a:lnTo>
                <a:lnTo>
                  <a:pt x="15953" y="1024"/>
                </a:lnTo>
                <a:lnTo>
                  <a:pt x="15977" y="1292"/>
                </a:lnTo>
                <a:lnTo>
                  <a:pt x="15977" y="1292"/>
                </a:lnTo>
                <a:close/>
                <a:moveTo>
                  <a:pt x="7989" y="19899"/>
                </a:moveTo>
                <a:lnTo>
                  <a:pt x="7989" y="19899"/>
                </a:lnTo>
                <a:lnTo>
                  <a:pt x="8159" y="19875"/>
                </a:lnTo>
                <a:lnTo>
                  <a:pt x="8306" y="19826"/>
                </a:lnTo>
                <a:lnTo>
                  <a:pt x="8452" y="19753"/>
                </a:lnTo>
                <a:lnTo>
                  <a:pt x="8574" y="19655"/>
                </a:lnTo>
                <a:lnTo>
                  <a:pt x="8671" y="19534"/>
                </a:lnTo>
                <a:lnTo>
                  <a:pt x="8744" y="19387"/>
                </a:lnTo>
                <a:lnTo>
                  <a:pt x="8793" y="19241"/>
                </a:lnTo>
                <a:lnTo>
                  <a:pt x="8817" y="19071"/>
                </a:lnTo>
                <a:lnTo>
                  <a:pt x="8817" y="19071"/>
                </a:lnTo>
                <a:lnTo>
                  <a:pt x="8793" y="18900"/>
                </a:lnTo>
                <a:lnTo>
                  <a:pt x="8744" y="18754"/>
                </a:lnTo>
                <a:lnTo>
                  <a:pt x="8671" y="18608"/>
                </a:lnTo>
                <a:lnTo>
                  <a:pt x="8574" y="18486"/>
                </a:lnTo>
                <a:lnTo>
                  <a:pt x="8452" y="18389"/>
                </a:lnTo>
                <a:lnTo>
                  <a:pt x="8306" y="18316"/>
                </a:lnTo>
                <a:lnTo>
                  <a:pt x="8159" y="18267"/>
                </a:lnTo>
                <a:lnTo>
                  <a:pt x="7989" y="18243"/>
                </a:lnTo>
                <a:lnTo>
                  <a:pt x="7989" y="18243"/>
                </a:lnTo>
                <a:lnTo>
                  <a:pt x="7819" y="18267"/>
                </a:lnTo>
                <a:lnTo>
                  <a:pt x="7672" y="18316"/>
                </a:lnTo>
                <a:lnTo>
                  <a:pt x="7526" y="18389"/>
                </a:lnTo>
                <a:lnTo>
                  <a:pt x="7404" y="18486"/>
                </a:lnTo>
                <a:lnTo>
                  <a:pt x="7307" y="18608"/>
                </a:lnTo>
                <a:lnTo>
                  <a:pt x="7234" y="18754"/>
                </a:lnTo>
                <a:lnTo>
                  <a:pt x="7185" y="18900"/>
                </a:lnTo>
                <a:lnTo>
                  <a:pt x="7161" y="19071"/>
                </a:lnTo>
                <a:lnTo>
                  <a:pt x="7161" y="19071"/>
                </a:lnTo>
                <a:lnTo>
                  <a:pt x="7185" y="19241"/>
                </a:lnTo>
                <a:lnTo>
                  <a:pt x="7234" y="19387"/>
                </a:lnTo>
                <a:lnTo>
                  <a:pt x="7307" y="19534"/>
                </a:lnTo>
                <a:lnTo>
                  <a:pt x="7404" y="19655"/>
                </a:lnTo>
                <a:lnTo>
                  <a:pt x="7526" y="19753"/>
                </a:lnTo>
                <a:lnTo>
                  <a:pt x="7672" y="19826"/>
                </a:lnTo>
                <a:lnTo>
                  <a:pt x="7819" y="19875"/>
                </a:lnTo>
                <a:lnTo>
                  <a:pt x="7989" y="19899"/>
                </a:lnTo>
                <a:lnTo>
                  <a:pt x="7989" y="19899"/>
                </a:lnTo>
                <a:close/>
                <a:moveTo>
                  <a:pt x="14394" y="1584"/>
                </a:moveTo>
                <a:lnTo>
                  <a:pt x="1584" y="1584"/>
                </a:lnTo>
                <a:lnTo>
                  <a:pt x="1584" y="17634"/>
                </a:lnTo>
                <a:lnTo>
                  <a:pt x="14394" y="17634"/>
                </a:lnTo>
                <a:lnTo>
                  <a:pt x="14394" y="1584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84" name="Google Shape;1084;p50"/>
          <p:cNvSpPr/>
          <p:nvPr/>
        </p:nvSpPr>
        <p:spPr>
          <a:xfrm>
            <a:off x="1925075" y="2587020"/>
            <a:ext cx="206869" cy="358377"/>
          </a:xfrm>
          <a:custGeom>
            <a:avLst/>
            <a:gdLst/>
            <a:ahLst/>
            <a:cxnLst/>
            <a:rect l="l" t="t" r="r" b="b"/>
            <a:pathLst>
              <a:path w="11838" h="20508" fill="none" extrusionOk="0">
                <a:moveTo>
                  <a:pt x="10547" y="1"/>
                </a:moveTo>
                <a:lnTo>
                  <a:pt x="1292" y="1"/>
                </a:lnTo>
                <a:lnTo>
                  <a:pt x="1292" y="1"/>
                </a:lnTo>
                <a:lnTo>
                  <a:pt x="1024" y="25"/>
                </a:lnTo>
                <a:lnTo>
                  <a:pt x="780" y="98"/>
                </a:lnTo>
                <a:lnTo>
                  <a:pt x="561" y="220"/>
                </a:lnTo>
                <a:lnTo>
                  <a:pt x="366" y="366"/>
                </a:lnTo>
                <a:lnTo>
                  <a:pt x="220" y="561"/>
                </a:lnTo>
                <a:lnTo>
                  <a:pt x="98" y="780"/>
                </a:lnTo>
                <a:lnTo>
                  <a:pt x="25" y="1024"/>
                </a:lnTo>
                <a:lnTo>
                  <a:pt x="1" y="1292"/>
                </a:lnTo>
                <a:lnTo>
                  <a:pt x="1" y="19217"/>
                </a:lnTo>
                <a:lnTo>
                  <a:pt x="1" y="19217"/>
                </a:lnTo>
                <a:lnTo>
                  <a:pt x="25" y="19485"/>
                </a:lnTo>
                <a:lnTo>
                  <a:pt x="98" y="19728"/>
                </a:lnTo>
                <a:lnTo>
                  <a:pt x="220" y="19948"/>
                </a:lnTo>
                <a:lnTo>
                  <a:pt x="366" y="20142"/>
                </a:lnTo>
                <a:lnTo>
                  <a:pt x="561" y="20289"/>
                </a:lnTo>
                <a:lnTo>
                  <a:pt x="780" y="20410"/>
                </a:lnTo>
                <a:lnTo>
                  <a:pt x="1024" y="20483"/>
                </a:lnTo>
                <a:lnTo>
                  <a:pt x="1292" y="20508"/>
                </a:lnTo>
                <a:lnTo>
                  <a:pt x="10547" y="20508"/>
                </a:lnTo>
                <a:lnTo>
                  <a:pt x="10547" y="20508"/>
                </a:lnTo>
                <a:lnTo>
                  <a:pt x="10814" y="20483"/>
                </a:lnTo>
                <a:lnTo>
                  <a:pt x="11058" y="20410"/>
                </a:lnTo>
                <a:lnTo>
                  <a:pt x="11277" y="20289"/>
                </a:lnTo>
                <a:lnTo>
                  <a:pt x="11472" y="20142"/>
                </a:lnTo>
                <a:lnTo>
                  <a:pt x="11618" y="19948"/>
                </a:lnTo>
                <a:lnTo>
                  <a:pt x="11740" y="19728"/>
                </a:lnTo>
                <a:lnTo>
                  <a:pt x="11813" y="19485"/>
                </a:lnTo>
                <a:lnTo>
                  <a:pt x="11837" y="19217"/>
                </a:lnTo>
                <a:lnTo>
                  <a:pt x="11837" y="1292"/>
                </a:lnTo>
                <a:lnTo>
                  <a:pt x="11837" y="1292"/>
                </a:lnTo>
                <a:lnTo>
                  <a:pt x="11813" y="1024"/>
                </a:lnTo>
                <a:lnTo>
                  <a:pt x="11740" y="780"/>
                </a:lnTo>
                <a:lnTo>
                  <a:pt x="11618" y="561"/>
                </a:lnTo>
                <a:lnTo>
                  <a:pt x="11472" y="366"/>
                </a:lnTo>
                <a:lnTo>
                  <a:pt x="11277" y="220"/>
                </a:lnTo>
                <a:lnTo>
                  <a:pt x="11058" y="98"/>
                </a:lnTo>
                <a:lnTo>
                  <a:pt x="10814" y="25"/>
                </a:lnTo>
                <a:lnTo>
                  <a:pt x="10547" y="1"/>
                </a:lnTo>
                <a:lnTo>
                  <a:pt x="10547" y="1"/>
                </a:lnTo>
                <a:close/>
                <a:moveTo>
                  <a:pt x="5554" y="975"/>
                </a:moveTo>
                <a:lnTo>
                  <a:pt x="6284" y="975"/>
                </a:lnTo>
                <a:lnTo>
                  <a:pt x="6284" y="975"/>
                </a:lnTo>
                <a:lnTo>
                  <a:pt x="6406" y="999"/>
                </a:lnTo>
                <a:lnTo>
                  <a:pt x="6479" y="1073"/>
                </a:lnTo>
                <a:lnTo>
                  <a:pt x="6552" y="1146"/>
                </a:lnTo>
                <a:lnTo>
                  <a:pt x="6577" y="1267"/>
                </a:lnTo>
                <a:lnTo>
                  <a:pt x="6577" y="1267"/>
                </a:lnTo>
                <a:lnTo>
                  <a:pt x="6552" y="1365"/>
                </a:lnTo>
                <a:lnTo>
                  <a:pt x="6479" y="1462"/>
                </a:lnTo>
                <a:lnTo>
                  <a:pt x="6406" y="1511"/>
                </a:lnTo>
                <a:lnTo>
                  <a:pt x="6284" y="1535"/>
                </a:lnTo>
                <a:lnTo>
                  <a:pt x="5554" y="1535"/>
                </a:lnTo>
                <a:lnTo>
                  <a:pt x="5554" y="1535"/>
                </a:lnTo>
                <a:lnTo>
                  <a:pt x="5432" y="1511"/>
                </a:lnTo>
                <a:lnTo>
                  <a:pt x="5359" y="1462"/>
                </a:lnTo>
                <a:lnTo>
                  <a:pt x="5286" y="1365"/>
                </a:lnTo>
                <a:lnTo>
                  <a:pt x="5262" y="1267"/>
                </a:lnTo>
                <a:lnTo>
                  <a:pt x="5262" y="1267"/>
                </a:lnTo>
                <a:lnTo>
                  <a:pt x="5286" y="1146"/>
                </a:lnTo>
                <a:lnTo>
                  <a:pt x="5359" y="1073"/>
                </a:lnTo>
                <a:lnTo>
                  <a:pt x="5432" y="999"/>
                </a:lnTo>
                <a:lnTo>
                  <a:pt x="5554" y="975"/>
                </a:lnTo>
                <a:lnTo>
                  <a:pt x="5554" y="975"/>
                </a:lnTo>
                <a:close/>
                <a:moveTo>
                  <a:pt x="5919" y="19436"/>
                </a:moveTo>
                <a:lnTo>
                  <a:pt x="5919" y="19436"/>
                </a:lnTo>
                <a:lnTo>
                  <a:pt x="5749" y="19412"/>
                </a:lnTo>
                <a:lnTo>
                  <a:pt x="5578" y="19363"/>
                </a:lnTo>
                <a:lnTo>
                  <a:pt x="5432" y="19290"/>
                </a:lnTo>
                <a:lnTo>
                  <a:pt x="5310" y="19193"/>
                </a:lnTo>
                <a:lnTo>
                  <a:pt x="5213" y="19071"/>
                </a:lnTo>
                <a:lnTo>
                  <a:pt x="5140" y="18925"/>
                </a:lnTo>
                <a:lnTo>
                  <a:pt x="5091" y="18754"/>
                </a:lnTo>
                <a:lnTo>
                  <a:pt x="5067" y="18584"/>
                </a:lnTo>
                <a:lnTo>
                  <a:pt x="5067" y="18584"/>
                </a:lnTo>
                <a:lnTo>
                  <a:pt x="5091" y="18413"/>
                </a:lnTo>
                <a:lnTo>
                  <a:pt x="5140" y="18243"/>
                </a:lnTo>
                <a:lnTo>
                  <a:pt x="5213" y="18097"/>
                </a:lnTo>
                <a:lnTo>
                  <a:pt x="5310" y="17975"/>
                </a:lnTo>
                <a:lnTo>
                  <a:pt x="5432" y="17877"/>
                </a:lnTo>
                <a:lnTo>
                  <a:pt x="5578" y="17804"/>
                </a:lnTo>
                <a:lnTo>
                  <a:pt x="5749" y="17756"/>
                </a:lnTo>
                <a:lnTo>
                  <a:pt x="5919" y="17731"/>
                </a:lnTo>
                <a:lnTo>
                  <a:pt x="5919" y="17731"/>
                </a:lnTo>
                <a:lnTo>
                  <a:pt x="6090" y="17756"/>
                </a:lnTo>
                <a:lnTo>
                  <a:pt x="6260" y="17804"/>
                </a:lnTo>
                <a:lnTo>
                  <a:pt x="6406" y="17877"/>
                </a:lnTo>
                <a:lnTo>
                  <a:pt x="6528" y="17975"/>
                </a:lnTo>
                <a:lnTo>
                  <a:pt x="6625" y="18097"/>
                </a:lnTo>
                <a:lnTo>
                  <a:pt x="6699" y="18243"/>
                </a:lnTo>
                <a:lnTo>
                  <a:pt x="6747" y="18413"/>
                </a:lnTo>
                <a:lnTo>
                  <a:pt x="6772" y="18584"/>
                </a:lnTo>
                <a:lnTo>
                  <a:pt x="6772" y="18584"/>
                </a:lnTo>
                <a:lnTo>
                  <a:pt x="6747" y="18754"/>
                </a:lnTo>
                <a:lnTo>
                  <a:pt x="6699" y="18925"/>
                </a:lnTo>
                <a:lnTo>
                  <a:pt x="6625" y="19071"/>
                </a:lnTo>
                <a:lnTo>
                  <a:pt x="6528" y="19193"/>
                </a:lnTo>
                <a:lnTo>
                  <a:pt x="6406" y="19290"/>
                </a:lnTo>
                <a:lnTo>
                  <a:pt x="6260" y="19363"/>
                </a:lnTo>
                <a:lnTo>
                  <a:pt x="6090" y="19412"/>
                </a:lnTo>
                <a:lnTo>
                  <a:pt x="5919" y="19436"/>
                </a:lnTo>
                <a:lnTo>
                  <a:pt x="5919" y="19436"/>
                </a:lnTo>
                <a:close/>
                <a:moveTo>
                  <a:pt x="10547" y="16660"/>
                </a:moveTo>
                <a:lnTo>
                  <a:pt x="1292" y="16660"/>
                </a:lnTo>
                <a:lnTo>
                  <a:pt x="1292" y="2558"/>
                </a:lnTo>
                <a:lnTo>
                  <a:pt x="10547" y="2558"/>
                </a:lnTo>
                <a:lnTo>
                  <a:pt x="10547" y="16660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5" name="Google Shape;1085;p50"/>
          <p:cNvGrpSpPr/>
          <p:nvPr/>
        </p:nvGrpSpPr>
        <p:grpSpPr>
          <a:xfrm>
            <a:off x="2806874" y="2610718"/>
            <a:ext cx="322623" cy="305603"/>
            <a:chOff x="2583100" y="2973775"/>
            <a:chExt cx="461550" cy="437200"/>
          </a:xfrm>
        </p:grpSpPr>
        <p:sp>
          <p:nvSpPr>
            <p:cNvPr id="1086" name="Google Shape;1086;p50"/>
            <p:cNvSpPr/>
            <p:nvPr/>
          </p:nvSpPr>
          <p:spPr>
            <a:xfrm>
              <a:off x="2701225" y="3315975"/>
              <a:ext cx="225300" cy="95000"/>
            </a:xfrm>
            <a:custGeom>
              <a:avLst/>
              <a:gdLst/>
              <a:ahLst/>
              <a:cxnLst/>
              <a:rect l="l" t="t" r="r" b="b"/>
              <a:pathLst>
                <a:path w="9012" h="3800" fill="none" extrusionOk="0">
                  <a:moveTo>
                    <a:pt x="2947" y="0"/>
                  </a:moveTo>
                  <a:lnTo>
                    <a:pt x="2947" y="2947"/>
                  </a:lnTo>
                  <a:lnTo>
                    <a:pt x="853" y="2947"/>
                  </a:lnTo>
                  <a:lnTo>
                    <a:pt x="853" y="2947"/>
                  </a:lnTo>
                  <a:lnTo>
                    <a:pt x="682" y="2947"/>
                  </a:lnTo>
                  <a:lnTo>
                    <a:pt x="512" y="2996"/>
                  </a:lnTo>
                  <a:lnTo>
                    <a:pt x="365" y="3093"/>
                  </a:lnTo>
                  <a:lnTo>
                    <a:pt x="244" y="3191"/>
                  </a:lnTo>
                  <a:lnTo>
                    <a:pt x="146" y="3313"/>
                  </a:lnTo>
                  <a:lnTo>
                    <a:pt x="49" y="3459"/>
                  </a:lnTo>
                  <a:lnTo>
                    <a:pt x="0" y="3629"/>
                  </a:lnTo>
                  <a:lnTo>
                    <a:pt x="0" y="3800"/>
                  </a:lnTo>
                  <a:lnTo>
                    <a:pt x="9011" y="3800"/>
                  </a:lnTo>
                  <a:lnTo>
                    <a:pt x="9011" y="3800"/>
                  </a:lnTo>
                  <a:lnTo>
                    <a:pt x="9011" y="3629"/>
                  </a:lnTo>
                  <a:lnTo>
                    <a:pt x="8963" y="3459"/>
                  </a:lnTo>
                  <a:lnTo>
                    <a:pt x="8865" y="3313"/>
                  </a:lnTo>
                  <a:lnTo>
                    <a:pt x="8768" y="3191"/>
                  </a:lnTo>
                  <a:lnTo>
                    <a:pt x="8646" y="3093"/>
                  </a:lnTo>
                  <a:lnTo>
                    <a:pt x="8500" y="2996"/>
                  </a:lnTo>
                  <a:lnTo>
                    <a:pt x="8330" y="2947"/>
                  </a:lnTo>
                  <a:lnTo>
                    <a:pt x="8159" y="2947"/>
                  </a:lnTo>
                  <a:lnTo>
                    <a:pt x="6065" y="2947"/>
                  </a:lnTo>
                  <a:lnTo>
                    <a:pt x="606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50"/>
            <p:cNvSpPr/>
            <p:nvPr/>
          </p:nvSpPr>
          <p:spPr>
            <a:xfrm>
              <a:off x="2583100" y="2973775"/>
              <a:ext cx="461550" cy="336125"/>
            </a:xfrm>
            <a:custGeom>
              <a:avLst/>
              <a:gdLst/>
              <a:ahLst/>
              <a:cxnLst/>
              <a:rect l="l" t="t" r="r" b="b"/>
              <a:pathLst>
                <a:path w="18462" h="13445" fill="none" extrusionOk="0">
                  <a:moveTo>
                    <a:pt x="17974" y="1"/>
                  </a:move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317" y="50"/>
                  </a:lnTo>
                  <a:lnTo>
                    <a:pt x="220" y="74"/>
                  </a:lnTo>
                  <a:lnTo>
                    <a:pt x="146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2958"/>
                  </a:lnTo>
                  <a:lnTo>
                    <a:pt x="0" y="12958"/>
                  </a:lnTo>
                  <a:lnTo>
                    <a:pt x="25" y="13055"/>
                  </a:lnTo>
                  <a:lnTo>
                    <a:pt x="49" y="13152"/>
                  </a:lnTo>
                  <a:lnTo>
                    <a:pt x="98" y="13226"/>
                  </a:lnTo>
                  <a:lnTo>
                    <a:pt x="146" y="13299"/>
                  </a:lnTo>
                  <a:lnTo>
                    <a:pt x="220" y="13372"/>
                  </a:lnTo>
                  <a:lnTo>
                    <a:pt x="317" y="13396"/>
                  </a:lnTo>
                  <a:lnTo>
                    <a:pt x="390" y="13445"/>
                  </a:lnTo>
                  <a:lnTo>
                    <a:pt x="487" y="13445"/>
                  </a:lnTo>
                  <a:lnTo>
                    <a:pt x="17974" y="13445"/>
                  </a:lnTo>
                  <a:lnTo>
                    <a:pt x="17974" y="13445"/>
                  </a:lnTo>
                  <a:lnTo>
                    <a:pt x="18072" y="13445"/>
                  </a:lnTo>
                  <a:lnTo>
                    <a:pt x="18145" y="13396"/>
                  </a:lnTo>
                  <a:lnTo>
                    <a:pt x="18242" y="13372"/>
                  </a:lnTo>
                  <a:lnTo>
                    <a:pt x="18315" y="13299"/>
                  </a:lnTo>
                  <a:lnTo>
                    <a:pt x="18364" y="13226"/>
                  </a:lnTo>
                  <a:lnTo>
                    <a:pt x="18413" y="13152"/>
                  </a:lnTo>
                  <a:lnTo>
                    <a:pt x="18437" y="13055"/>
                  </a:lnTo>
                  <a:lnTo>
                    <a:pt x="18461" y="12958"/>
                  </a:lnTo>
                  <a:lnTo>
                    <a:pt x="18461" y="488"/>
                  </a:lnTo>
                  <a:lnTo>
                    <a:pt x="18461" y="488"/>
                  </a:lnTo>
                  <a:lnTo>
                    <a:pt x="18437" y="390"/>
                  </a:lnTo>
                  <a:lnTo>
                    <a:pt x="18413" y="293"/>
                  </a:lnTo>
                  <a:lnTo>
                    <a:pt x="18364" y="220"/>
                  </a:lnTo>
                  <a:lnTo>
                    <a:pt x="18315" y="147"/>
                  </a:lnTo>
                  <a:lnTo>
                    <a:pt x="18242" y="74"/>
                  </a:lnTo>
                  <a:lnTo>
                    <a:pt x="18145" y="50"/>
                  </a:lnTo>
                  <a:lnTo>
                    <a:pt x="18072" y="1"/>
                  </a:lnTo>
                  <a:lnTo>
                    <a:pt x="17974" y="1"/>
                  </a:lnTo>
                  <a:lnTo>
                    <a:pt x="17974" y="1"/>
                  </a:lnTo>
                  <a:close/>
                  <a:moveTo>
                    <a:pt x="17000" y="11983"/>
                  </a:moveTo>
                  <a:lnTo>
                    <a:pt x="1462" y="11983"/>
                  </a:lnTo>
                  <a:lnTo>
                    <a:pt x="1462" y="1462"/>
                  </a:lnTo>
                  <a:lnTo>
                    <a:pt x="17000" y="1462"/>
                  </a:lnTo>
                  <a:lnTo>
                    <a:pt x="17000" y="1198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8" name="Google Shape;1088;p50"/>
          <p:cNvSpPr/>
          <p:nvPr/>
        </p:nvSpPr>
        <p:spPr>
          <a:xfrm>
            <a:off x="4229860" y="2618092"/>
            <a:ext cx="296236" cy="296236"/>
          </a:xfrm>
          <a:custGeom>
            <a:avLst/>
            <a:gdLst/>
            <a:ahLst/>
            <a:cxnLst/>
            <a:rect l="l" t="t" r="r" b="b"/>
            <a:pathLst>
              <a:path w="16952" h="16952" fill="none" extrusionOk="0">
                <a:moveTo>
                  <a:pt x="16173" y="7015"/>
                </a:moveTo>
                <a:lnTo>
                  <a:pt x="14419" y="6820"/>
                </a:lnTo>
                <a:lnTo>
                  <a:pt x="14419" y="6820"/>
                </a:lnTo>
                <a:lnTo>
                  <a:pt x="14322" y="6479"/>
                </a:lnTo>
                <a:lnTo>
                  <a:pt x="14175" y="6114"/>
                </a:lnTo>
                <a:lnTo>
                  <a:pt x="14029" y="5773"/>
                </a:lnTo>
                <a:lnTo>
                  <a:pt x="13859" y="5432"/>
                </a:lnTo>
                <a:lnTo>
                  <a:pt x="14955" y="4068"/>
                </a:lnTo>
                <a:lnTo>
                  <a:pt x="14955" y="4068"/>
                </a:lnTo>
                <a:lnTo>
                  <a:pt x="15028" y="3922"/>
                </a:lnTo>
                <a:lnTo>
                  <a:pt x="15077" y="3776"/>
                </a:lnTo>
                <a:lnTo>
                  <a:pt x="15125" y="3630"/>
                </a:lnTo>
                <a:lnTo>
                  <a:pt x="15125" y="3484"/>
                </a:lnTo>
                <a:lnTo>
                  <a:pt x="15101" y="3313"/>
                </a:lnTo>
                <a:lnTo>
                  <a:pt x="15052" y="3167"/>
                </a:lnTo>
                <a:lnTo>
                  <a:pt x="14979" y="3021"/>
                </a:lnTo>
                <a:lnTo>
                  <a:pt x="14882" y="2899"/>
                </a:lnTo>
                <a:lnTo>
                  <a:pt x="14054" y="2071"/>
                </a:lnTo>
                <a:lnTo>
                  <a:pt x="14054" y="2071"/>
                </a:lnTo>
                <a:lnTo>
                  <a:pt x="13932" y="1974"/>
                </a:lnTo>
                <a:lnTo>
                  <a:pt x="13786" y="1901"/>
                </a:lnTo>
                <a:lnTo>
                  <a:pt x="13640" y="1852"/>
                </a:lnTo>
                <a:lnTo>
                  <a:pt x="13469" y="1827"/>
                </a:lnTo>
                <a:lnTo>
                  <a:pt x="13323" y="1827"/>
                </a:lnTo>
                <a:lnTo>
                  <a:pt x="13177" y="1876"/>
                </a:lnTo>
                <a:lnTo>
                  <a:pt x="13031" y="1925"/>
                </a:lnTo>
                <a:lnTo>
                  <a:pt x="12885" y="2022"/>
                </a:lnTo>
                <a:lnTo>
                  <a:pt x="11521" y="3094"/>
                </a:lnTo>
                <a:lnTo>
                  <a:pt x="11521" y="3094"/>
                </a:lnTo>
                <a:lnTo>
                  <a:pt x="11180" y="2923"/>
                </a:lnTo>
                <a:lnTo>
                  <a:pt x="10839" y="2777"/>
                </a:lnTo>
                <a:lnTo>
                  <a:pt x="10473" y="2631"/>
                </a:lnTo>
                <a:lnTo>
                  <a:pt x="10133" y="2534"/>
                </a:lnTo>
                <a:lnTo>
                  <a:pt x="9938" y="780"/>
                </a:lnTo>
                <a:lnTo>
                  <a:pt x="9938" y="780"/>
                </a:lnTo>
                <a:lnTo>
                  <a:pt x="9889" y="634"/>
                </a:lnTo>
                <a:lnTo>
                  <a:pt x="9840" y="488"/>
                </a:lnTo>
                <a:lnTo>
                  <a:pt x="9743" y="342"/>
                </a:lnTo>
                <a:lnTo>
                  <a:pt x="9645" y="244"/>
                </a:lnTo>
                <a:lnTo>
                  <a:pt x="9499" y="147"/>
                </a:lnTo>
                <a:lnTo>
                  <a:pt x="9378" y="74"/>
                </a:lnTo>
                <a:lnTo>
                  <a:pt x="9231" y="25"/>
                </a:lnTo>
                <a:lnTo>
                  <a:pt x="9061" y="1"/>
                </a:lnTo>
                <a:lnTo>
                  <a:pt x="7892" y="1"/>
                </a:lnTo>
                <a:lnTo>
                  <a:pt x="7892" y="1"/>
                </a:lnTo>
                <a:lnTo>
                  <a:pt x="7721" y="25"/>
                </a:lnTo>
                <a:lnTo>
                  <a:pt x="7575" y="74"/>
                </a:lnTo>
                <a:lnTo>
                  <a:pt x="7453" y="147"/>
                </a:lnTo>
                <a:lnTo>
                  <a:pt x="7307" y="244"/>
                </a:lnTo>
                <a:lnTo>
                  <a:pt x="7210" y="342"/>
                </a:lnTo>
                <a:lnTo>
                  <a:pt x="7112" y="488"/>
                </a:lnTo>
                <a:lnTo>
                  <a:pt x="7064" y="634"/>
                </a:lnTo>
                <a:lnTo>
                  <a:pt x="7015" y="780"/>
                </a:lnTo>
                <a:lnTo>
                  <a:pt x="6820" y="2534"/>
                </a:lnTo>
                <a:lnTo>
                  <a:pt x="6820" y="2534"/>
                </a:lnTo>
                <a:lnTo>
                  <a:pt x="6479" y="2631"/>
                </a:lnTo>
                <a:lnTo>
                  <a:pt x="6114" y="2777"/>
                </a:lnTo>
                <a:lnTo>
                  <a:pt x="5773" y="2923"/>
                </a:lnTo>
                <a:lnTo>
                  <a:pt x="5432" y="3094"/>
                </a:lnTo>
                <a:lnTo>
                  <a:pt x="4068" y="2022"/>
                </a:lnTo>
                <a:lnTo>
                  <a:pt x="4068" y="2022"/>
                </a:lnTo>
                <a:lnTo>
                  <a:pt x="3922" y="1925"/>
                </a:lnTo>
                <a:lnTo>
                  <a:pt x="3776" y="1876"/>
                </a:lnTo>
                <a:lnTo>
                  <a:pt x="3630" y="1827"/>
                </a:lnTo>
                <a:lnTo>
                  <a:pt x="3484" y="1827"/>
                </a:lnTo>
                <a:lnTo>
                  <a:pt x="3313" y="1852"/>
                </a:lnTo>
                <a:lnTo>
                  <a:pt x="3167" y="1901"/>
                </a:lnTo>
                <a:lnTo>
                  <a:pt x="3021" y="1974"/>
                </a:lnTo>
                <a:lnTo>
                  <a:pt x="2899" y="2071"/>
                </a:lnTo>
                <a:lnTo>
                  <a:pt x="2071" y="2899"/>
                </a:lnTo>
                <a:lnTo>
                  <a:pt x="2071" y="2899"/>
                </a:lnTo>
                <a:lnTo>
                  <a:pt x="1974" y="3021"/>
                </a:lnTo>
                <a:lnTo>
                  <a:pt x="1901" y="3167"/>
                </a:lnTo>
                <a:lnTo>
                  <a:pt x="1852" y="3313"/>
                </a:lnTo>
                <a:lnTo>
                  <a:pt x="1827" y="3484"/>
                </a:lnTo>
                <a:lnTo>
                  <a:pt x="1827" y="3630"/>
                </a:lnTo>
                <a:lnTo>
                  <a:pt x="1876" y="3776"/>
                </a:lnTo>
                <a:lnTo>
                  <a:pt x="1925" y="3922"/>
                </a:lnTo>
                <a:lnTo>
                  <a:pt x="2022" y="4068"/>
                </a:lnTo>
                <a:lnTo>
                  <a:pt x="3094" y="5432"/>
                </a:lnTo>
                <a:lnTo>
                  <a:pt x="3094" y="5432"/>
                </a:lnTo>
                <a:lnTo>
                  <a:pt x="2923" y="5773"/>
                </a:lnTo>
                <a:lnTo>
                  <a:pt x="2777" y="6114"/>
                </a:lnTo>
                <a:lnTo>
                  <a:pt x="2631" y="6479"/>
                </a:lnTo>
                <a:lnTo>
                  <a:pt x="2534" y="6820"/>
                </a:lnTo>
                <a:lnTo>
                  <a:pt x="780" y="7015"/>
                </a:lnTo>
                <a:lnTo>
                  <a:pt x="780" y="7015"/>
                </a:lnTo>
                <a:lnTo>
                  <a:pt x="634" y="7064"/>
                </a:lnTo>
                <a:lnTo>
                  <a:pt x="488" y="7112"/>
                </a:lnTo>
                <a:lnTo>
                  <a:pt x="342" y="7210"/>
                </a:lnTo>
                <a:lnTo>
                  <a:pt x="244" y="7307"/>
                </a:lnTo>
                <a:lnTo>
                  <a:pt x="147" y="7453"/>
                </a:lnTo>
                <a:lnTo>
                  <a:pt x="74" y="7575"/>
                </a:lnTo>
                <a:lnTo>
                  <a:pt x="25" y="7721"/>
                </a:lnTo>
                <a:lnTo>
                  <a:pt x="1" y="7892"/>
                </a:lnTo>
                <a:lnTo>
                  <a:pt x="1" y="9061"/>
                </a:lnTo>
                <a:lnTo>
                  <a:pt x="1" y="9061"/>
                </a:lnTo>
                <a:lnTo>
                  <a:pt x="25" y="9231"/>
                </a:lnTo>
                <a:lnTo>
                  <a:pt x="74" y="9377"/>
                </a:lnTo>
                <a:lnTo>
                  <a:pt x="147" y="9499"/>
                </a:lnTo>
                <a:lnTo>
                  <a:pt x="244" y="9645"/>
                </a:lnTo>
                <a:lnTo>
                  <a:pt x="342" y="9743"/>
                </a:lnTo>
                <a:lnTo>
                  <a:pt x="488" y="9840"/>
                </a:lnTo>
                <a:lnTo>
                  <a:pt x="634" y="9889"/>
                </a:lnTo>
                <a:lnTo>
                  <a:pt x="780" y="9938"/>
                </a:lnTo>
                <a:lnTo>
                  <a:pt x="2534" y="10132"/>
                </a:lnTo>
                <a:lnTo>
                  <a:pt x="2534" y="10132"/>
                </a:lnTo>
                <a:lnTo>
                  <a:pt x="2631" y="10473"/>
                </a:lnTo>
                <a:lnTo>
                  <a:pt x="2777" y="10839"/>
                </a:lnTo>
                <a:lnTo>
                  <a:pt x="2923" y="11180"/>
                </a:lnTo>
                <a:lnTo>
                  <a:pt x="3094" y="11521"/>
                </a:lnTo>
                <a:lnTo>
                  <a:pt x="2022" y="12885"/>
                </a:lnTo>
                <a:lnTo>
                  <a:pt x="2022" y="12885"/>
                </a:lnTo>
                <a:lnTo>
                  <a:pt x="1925" y="13031"/>
                </a:lnTo>
                <a:lnTo>
                  <a:pt x="1876" y="13177"/>
                </a:lnTo>
                <a:lnTo>
                  <a:pt x="1827" y="13323"/>
                </a:lnTo>
                <a:lnTo>
                  <a:pt x="1827" y="13469"/>
                </a:lnTo>
                <a:lnTo>
                  <a:pt x="1852" y="13640"/>
                </a:lnTo>
                <a:lnTo>
                  <a:pt x="1901" y="13786"/>
                </a:lnTo>
                <a:lnTo>
                  <a:pt x="1974" y="13932"/>
                </a:lnTo>
                <a:lnTo>
                  <a:pt x="2071" y="14054"/>
                </a:lnTo>
                <a:lnTo>
                  <a:pt x="2899" y="14882"/>
                </a:lnTo>
                <a:lnTo>
                  <a:pt x="2899" y="14882"/>
                </a:lnTo>
                <a:lnTo>
                  <a:pt x="3021" y="14979"/>
                </a:lnTo>
                <a:lnTo>
                  <a:pt x="3167" y="15052"/>
                </a:lnTo>
                <a:lnTo>
                  <a:pt x="3313" y="15101"/>
                </a:lnTo>
                <a:lnTo>
                  <a:pt x="3484" y="15125"/>
                </a:lnTo>
                <a:lnTo>
                  <a:pt x="3630" y="15125"/>
                </a:lnTo>
                <a:lnTo>
                  <a:pt x="3776" y="15077"/>
                </a:lnTo>
                <a:lnTo>
                  <a:pt x="3922" y="15028"/>
                </a:lnTo>
                <a:lnTo>
                  <a:pt x="4068" y="14955"/>
                </a:lnTo>
                <a:lnTo>
                  <a:pt x="5432" y="13859"/>
                </a:lnTo>
                <a:lnTo>
                  <a:pt x="5432" y="13859"/>
                </a:lnTo>
                <a:lnTo>
                  <a:pt x="5773" y="14029"/>
                </a:lnTo>
                <a:lnTo>
                  <a:pt x="6114" y="14175"/>
                </a:lnTo>
                <a:lnTo>
                  <a:pt x="6479" y="14322"/>
                </a:lnTo>
                <a:lnTo>
                  <a:pt x="6820" y="14419"/>
                </a:lnTo>
                <a:lnTo>
                  <a:pt x="7015" y="16173"/>
                </a:lnTo>
                <a:lnTo>
                  <a:pt x="7015" y="16173"/>
                </a:lnTo>
                <a:lnTo>
                  <a:pt x="7064" y="16319"/>
                </a:lnTo>
                <a:lnTo>
                  <a:pt x="7112" y="16465"/>
                </a:lnTo>
                <a:lnTo>
                  <a:pt x="7210" y="16611"/>
                </a:lnTo>
                <a:lnTo>
                  <a:pt x="7307" y="16708"/>
                </a:lnTo>
                <a:lnTo>
                  <a:pt x="7453" y="16806"/>
                </a:lnTo>
                <a:lnTo>
                  <a:pt x="7575" y="16879"/>
                </a:lnTo>
                <a:lnTo>
                  <a:pt x="7721" y="16928"/>
                </a:lnTo>
                <a:lnTo>
                  <a:pt x="7892" y="16952"/>
                </a:lnTo>
                <a:lnTo>
                  <a:pt x="9061" y="16952"/>
                </a:lnTo>
                <a:lnTo>
                  <a:pt x="9061" y="16952"/>
                </a:lnTo>
                <a:lnTo>
                  <a:pt x="9231" y="16928"/>
                </a:lnTo>
                <a:lnTo>
                  <a:pt x="9378" y="16879"/>
                </a:lnTo>
                <a:lnTo>
                  <a:pt x="9499" y="16806"/>
                </a:lnTo>
                <a:lnTo>
                  <a:pt x="9645" y="16708"/>
                </a:lnTo>
                <a:lnTo>
                  <a:pt x="9743" y="16611"/>
                </a:lnTo>
                <a:lnTo>
                  <a:pt x="9840" y="16465"/>
                </a:lnTo>
                <a:lnTo>
                  <a:pt x="9889" y="16319"/>
                </a:lnTo>
                <a:lnTo>
                  <a:pt x="9938" y="16173"/>
                </a:lnTo>
                <a:lnTo>
                  <a:pt x="10133" y="14419"/>
                </a:lnTo>
                <a:lnTo>
                  <a:pt x="10133" y="14419"/>
                </a:lnTo>
                <a:lnTo>
                  <a:pt x="10473" y="14322"/>
                </a:lnTo>
                <a:lnTo>
                  <a:pt x="10839" y="14175"/>
                </a:lnTo>
                <a:lnTo>
                  <a:pt x="11180" y="14029"/>
                </a:lnTo>
                <a:lnTo>
                  <a:pt x="11521" y="13859"/>
                </a:lnTo>
                <a:lnTo>
                  <a:pt x="12885" y="14955"/>
                </a:lnTo>
                <a:lnTo>
                  <a:pt x="12885" y="14955"/>
                </a:lnTo>
                <a:lnTo>
                  <a:pt x="13031" y="15028"/>
                </a:lnTo>
                <a:lnTo>
                  <a:pt x="13177" y="15077"/>
                </a:lnTo>
                <a:lnTo>
                  <a:pt x="13323" y="15125"/>
                </a:lnTo>
                <a:lnTo>
                  <a:pt x="13469" y="15125"/>
                </a:lnTo>
                <a:lnTo>
                  <a:pt x="13640" y="15101"/>
                </a:lnTo>
                <a:lnTo>
                  <a:pt x="13786" y="15052"/>
                </a:lnTo>
                <a:lnTo>
                  <a:pt x="13932" y="14979"/>
                </a:lnTo>
                <a:lnTo>
                  <a:pt x="14054" y="14882"/>
                </a:lnTo>
                <a:lnTo>
                  <a:pt x="14882" y="14054"/>
                </a:lnTo>
                <a:lnTo>
                  <a:pt x="14882" y="14054"/>
                </a:lnTo>
                <a:lnTo>
                  <a:pt x="14979" y="13932"/>
                </a:lnTo>
                <a:lnTo>
                  <a:pt x="15052" y="13786"/>
                </a:lnTo>
                <a:lnTo>
                  <a:pt x="15101" y="13640"/>
                </a:lnTo>
                <a:lnTo>
                  <a:pt x="15125" y="13469"/>
                </a:lnTo>
                <a:lnTo>
                  <a:pt x="15125" y="13323"/>
                </a:lnTo>
                <a:lnTo>
                  <a:pt x="15077" y="13177"/>
                </a:lnTo>
                <a:lnTo>
                  <a:pt x="15028" y="13031"/>
                </a:lnTo>
                <a:lnTo>
                  <a:pt x="14955" y="12885"/>
                </a:lnTo>
                <a:lnTo>
                  <a:pt x="13859" y="11521"/>
                </a:lnTo>
                <a:lnTo>
                  <a:pt x="13859" y="11521"/>
                </a:lnTo>
                <a:lnTo>
                  <a:pt x="14029" y="11180"/>
                </a:lnTo>
                <a:lnTo>
                  <a:pt x="14175" y="10839"/>
                </a:lnTo>
                <a:lnTo>
                  <a:pt x="14322" y="10473"/>
                </a:lnTo>
                <a:lnTo>
                  <a:pt x="14419" y="10132"/>
                </a:lnTo>
                <a:lnTo>
                  <a:pt x="16173" y="9938"/>
                </a:lnTo>
                <a:lnTo>
                  <a:pt x="16173" y="9938"/>
                </a:lnTo>
                <a:lnTo>
                  <a:pt x="16319" y="9889"/>
                </a:lnTo>
                <a:lnTo>
                  <a:pt x="16465" y="9840"/>
                </a:lnTo>
                <a:lnTo>
                  <a:pt x="16611" y="9743"/>
                </a:lnTo>
                <a:lnTo>
                  <a:pt x="16708" y="9645"/>
                </a:lnTo>
                <a:lnTo>
                  <a:pt x="16806" y="9499"/>
                </a:lnTo>
                <a:lnTo>
                  <a:pt x="16879" y="9377"/>
                </a:lnTo>
                <a:lnTo>
                  <a:pt x="16928" y="9231"/>
                </a:lnTo>
                <a:lnTo>
                  <a:pt x="16952" y="9061"/>
                </a:lnTo>
                <a:lnTo>
                  <a:pt x="16952" y="7892"/>
                </a:lnTo>
                <a:lnTo>
                  <a:pt x="16952" y="7892"/>
                </a:lnTo>
                <a:lnTo>
                  <a:pt x="16928" y="7721"/>
                </a:lnTo>
                <a:lnTo>
                  <a:pt x="16879" y="7575"/>
                </a:lnTo>
                <a:lnTo>
                  <a:pt x="16806" y="7453"/>
                </a:lnTo>
                <a:lnTo>
                  <a:pt x="16708" y="7307"/>
                </a:lnTo>
                <a:lnTo>
                  <a:pt x="16611" y="7210"/>
                </a:lnTo>
                <a:lnTo>
                  <a:pt x="16465" y="7112"/>
                </a:lnTo>
                <a:lnTo>
                  <a:pt x="16319" y="7064"/>
                </a:lnTo>
                <a:lnTo>
                  <a:pt x="16173" y="7015"/>
                </a:lnTo>
                <a:lnTo>
                  <a:pt x="16173" y="7015"/>
                </a:lnTo>
                <a:close/>
                <a:moveTo>
                  <a:pt x="10425" y="10425"/>
                </a:moveTo>
                <a:lnTo>
                  <a:pt x="10425" y="10425"/>
                </a:lnTo>
                <a:lnTo>
                  <a:pt x="10206" y="10620"/>
                </a:lnTo>
                <a:lnTo>
                  <a:pt x="9986" y="10766"/>
                </a:lnTo>
                <a:lnTo>
                  <a:pt x="9767" y="10912"/>
                </a:lnTo>
                <a:lnTo>
                  <a:pt x="9524" y="11034"/>
                </a:lnTo>
                <a:lnTo>
                  <a:pt x="9256" y="11107"/>
                </a:lnTo>
                <a:lnTo>
                  <a:pt x="9012" y="11180"/>
                </a:lnTo>
                <a:lnTo>
                  <a:pt x="8744" y="11228"/>
                </a:lnTo>
                <a:lnTo>
                  <a:pt x="8476" y="11228"/>
                </a:lnTo>
                <a:lnTo>
                  <a:pt x="8208" y="11228"/>
                </a:lnTo>
                <a:lnTo>
                  <a:pt x="7941" y="11180"/>
                </a:lnTo>
                <a:lnTo>
                  <a:pt x="7697" y="11107"/>
                </a:lnTo>
                <a:lnTo>
                  <a:pt x="7429" y="11034"/>
                </a:lnTo>
                <a:lnTo>
                  <a:pt x="7186" y="10912"/>
                </a:lnTo>
                <a:lnTo>
                  <a:pt x="6966" y="10766"/>
                </a:lnTo>
                <a:lnTo>
                  <a:pt x="6747" y="10620"/>
                </a:lnTo>
                <a:lnTo>
                  <a:pt x="6528" y="10425"/>
                </a:lnTo>
                <a:lnTo>
                  <a:pt x="6528" y="10425"/>
                </a:lnTo>
                <a:lnTo>
                  <a:pt x="6333" y="10206"/>
                </a:lnTo>
                <a:lnTo>
                  <a:pt x="6187" y="9986"/>
                </a:lnTo>
                <a:lnTo>
                  <a:pt x="6041" y="9767"/>
                </a:lnTo>
                <a:lnTo>
                  <a:pt x="5919" y="9524"/>
                </a:lnTo>
                <a:lnTo>
                  <a:pt x="5846" y="9256"/>
                </a:lnTo>
                <a:lnTo>
                  <a:pt x="5773" y="9012"/>
                </a:lnTo>
                <a:lnTo>
                  <a:pt x="5724" y="8744"/>
                </a:lnTo>
                <a:lnTo>
                  <a:pt x="5724" y="8476"/>
                </a:lnTo>
                <a:lnTo>
                  <a:pt x="5724" y="8208"/>
                </a:lnTo>
                <a:lnTo>
                  <a:pt x="5773" y="7941"/>
                </a:lnTo>
                <a:lnTo>
                  <a:pt x="5846" y="7697"/>
                </a:lnTo>
                <a:lnTo>
                  <a:pt x="5919" y="7429"/>
                </a:lnTo>
                <a:lnTo>
                  <a:pt x="6041" y="7186"/>
                </a:lnTo>
                <a:lnTo>
                  <a:pt x="6187" y="6966"/>
                </a:lnTo>
                <a:lnTo>
                  <a:pt x="6333" y="6747"/>
                </a:lnTo>
                <a:lnTo>
                  <a:pt x="6528" y="6528"/>
                </a:lnTo>
                <a:lnTo>
                  <a:pt x="6528" y="6528"/>
                </a:lnTo>
                <a:lnTo>
                  <a:pt x="6747" y="6333"/>
                </a:lnTo>
                <a:lnTo>
                  <a:pt x="6966" y="6187"/>
                </a:lnTo>
                <a:lnTo>
                  <a:pt x="7186" y="6041"/>
                </a:lnTo>
                <a:lnTo>
                  <a:pt x="7429" y="5919"/>
                </a:lnTo>
                <a:lnTo>
                  <a:pt x="7697" y="5846"/>
                </a:lnTo>
                <a:lnTo>
                  <a:pt x="7941" y="5773"/>
                </a:lnTo>
                <a:lnTo>
                  <a:pt x="8208" y="5724"/>
                </a:lnTo>
                <a:lnTo>
                  <a:pt x="8476" y="5724"/>
                </a:lnTo>
                <a:lnTo>
                  <a:pt x="8744" y="5724"/>
                </a:lnTo>
                <a:lnTo>
                  <a:pt x="9012" y="5773"/>
                </a:lnTo>
                <a:lnTo>
                  <a:pt x="9256" y="5846"/>
                </a:lnTo>
                <a:lnTo>
                  <a:pt x="9524" y="5919"/>
                </a:lnTo>
                <a:lnTo>
                  <a:pt x="9767" y="6041"/>
                </a:lnTo>
                <a:lnTo>
                  <a:pt x="9986" y="6187"/>
                </a:lnTo>
                <a:lnTo>
                  <a:pt x="10206" y="6333"/>
                </a:lnTo>
                <a:lnTo>
                  <a:pt x="10425" y="6528"/>
                </a:lnTo>
                <a:lnTo>
                  <a:pt x="10425" y="6528"/>
                </a:lnTo>
                <a:lnTo>
                  <a:pt x="10620" y="6747"/>
                </a:lnTo>
                <a:lnTo>
                  <a:pt x="10766" y="6966"/>
                </a:lnTo>
                <a:lnTo>
                  <a:pt x="10912" y="7186"/>
                </a:lnTo>
                <a:lnTo>
                  <a:pt x="11034" y="7429"/>
                </a:lnTo>
                <a:lnTo>
                  <a:pt x="11107" y="7697"/>
                </a:lnTo>
                <a:lnTo>
                  <a:pt x="11180" y="7941"/>
                </a:lnTo>
                <a:lnTo>
                  <a:pt x="11228" y="8208"/>
                </a:lnTo>
                <a:lnTo>
                  <a:pt x="11228" y="8476"/>
                </a:lnTo>
                <a:lnTo>
                  <a:pt x="11228" y="8744"/>
                </a:lnTo>
                <a:lnTo>
                  <a:pt x="11180" y="9012"/>
                </a:lnTo>
                <a:lnTo>
                  <a:pt x="11107" y="9256"/>
                </a:lnTo>
                <a:lnTo>
                  <a:pt x="11034" y="9524"/>
                </a:lnTo>
                <a:lnTo>
                  <a:pt x="10912" y="9767"/>
                </a:lnTo>
                <a:lnTo>
                  <a:pt x="10766" y="9986"/>
                </a:lnTo>
                <a:lnTo>
                  <a:pt x="10620" y="10206"/>
                </a:lnTo>
                <a:lnTo>
                  <a:pt x="10425" y="10425"/>
                </a:lnTo>
                <a:lnTo>
                  <a:pt x="10425" y="10425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9" name="Google Shape;1089;p50"/>
          <p:cNvGrpSpPr/>
          <p:nvPr/>
        </p:nvGrpSpPr>
        <p:grpSpPr>
          <a:xfrm>
            <a:off x="4669307" y="2634134"/>
            <a:ext cx="361785" cy="268993"/>
            <a:chOff x="5247525" y="3007275"/>
            <a:chExt cx="517575" cy="384825"/>
          </a:xfrm>
        </p:grpSpPr>
        <p:sp>
          <p:nvSpPr>
            <p:cNvPr id="1090" name="Google Shape;1090;p50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50"/>
            <p:cNvSpPr/>
            <p:nvPr/>
          </p:nvSpPr>
          <p:spPr>
            <a:xfrm>
              <a:off x="5566575" y="3193575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50"/>
          <p:cNvGrpSpPr/>
          <p:nvPr/>
        </p:nvGrpSpPr>
        <p:grpSpPr>
          <a:xfrm>
            <a:off x="3763630" y="2618809"/>
            <a:ext cx="285157" cy="291133"/>
            <a:chOff x="3951850" y="2985350"/>
            <a:chExt cx="407950" cy="416500"/>
          </a:xfrm>
        </p:grpSpPr>
        <p:sp>
          <p:nvSpPr>
            <p:cNvPr id="1093" name="Google Shape;1093;p50"/>
            <p:cNvSpPr/>
            <p:nvPr/>
          </p:nvSpPr>
          <p:spPr>
            <a:xfrm>
              <a:off x="3951850" y="2985350"/>
              <a:ext cx="314800" cy="314825"/>
            </a:xfrm>
            <a:custGeom>
              <a:avLst/>
              <a:gdLst/>
              <a:ahLst/>
              <a:cxnLst/>
              <a:rect l="l" t="t" r="r" b="b"/>
              <a:pathLst>
                <a:path w="12592" h="12593" fill="none" extrusionOk="0">
                  <a:moveTo>
                    <a:pt x="6284" y="1"/>
                  </a:moveTo>
                  <a:lnTo>
                    <a:pt x="6284" y="1"/>
                  </a:lnTo>
                  <a:lnTo>
                    <a:pt x="5967" y="25"/>
                  </a:lnTo>
                  <a:lnTo>
                    <a:pt x="5651" y="49"/>
                  </a:lnTo>
                  <a:lnTo>
                    <a:pt x="5334" y="74"/>
                  </a:lnTo>
                  <a:lnTo>
                    <a:pt x="5017" y="147"/>
                  </a:lnTo>
                  <a:lnTo>
                    <a:pt x="4725" y="220"/>
                  </a:lnTo>
                  <a:lnTo>
                    <a:pt x="4433" y="293"/>
                  </a:lnTo>
                  <a:lnTo>
                    <a:pt x="4141" y="390"/>
                  </a:lnTo>
                  <a:lnTo>
                    <a:pt x="3848" y="512"/>
                  </a:lnTo>
                  <a:lnTo>
                    <a:pt x="3556" y="634"/>
                  </a:lnTo>
                  <a:lnTo>
                    <a:pt x="3288" y="780"/>
                  </a:lnTo>
                  <a:lnTo>
                    <a:pt x="3020" y="926"/>
                  </a:lnTo>
                  <a:lnTo>
                    <a:pt x="2777" y="1072"/>
                  </a:lnTo>
                  <a:lnTo>
                    <a:pt x="2290" y="1437"/>
                  </a:lnTo>
                  <a:lnTo>
                    <a:pt x="1851" y="1852"/>
                  </a:lnTo>
                  <a:lnTo>
                    <a:pt x="1437" y="2290"/>
                  </a:lnTo>
                  <a:lnTo>
                    <a:pt x="1072" y="2777"/>
                  </a:lnTo>
                  <a:lnTo>
                    <a:pt x="901" y="3045"/>
                  </a:lnTo>
                  <a:lnTo>
                    <a:pt x="755" y="3313"/>
                  </a:lnTo>
                  <a:lnTo>
                    <a:pt x="609" y="3581"/>
                  </a:lnTo>
                  <a:lnTo>
                    <a:pt x="487" y="3849"/>
                  </a:lnTo>
                  <a:lnTo>
                    <a:pt x="390" y="4141"/>
                  </a:lnTo>
                  <a:lnTo>
                    <a:pt x="292" y="4433"/>
                  </a:lnTo>
                  <a:lnTo>
                    <a:pt x="195" y="4725"/>
                  </a:lnTo>
                  <a:lnTo>
                    <a:pt x="122" y="5042"/>
                  </a:lnTo>
                  <a:lnTo>
                    <a:pt x="73" y="5334"/>
                  </a:lnTo>
                  <a:lnTo>
                    <a:pt x="25" y="5651"/>
                  </a:lnTo>
                  <a:lnTo>
                    <a:pt x="0" y="5968"/>
                  </a:lnTo>
                  <a:lnTo>
                    <a:pt x="0" y="6308"/>
                  </a:lnTo>
                  <a:lnTo>
                    <a:pt x="0" y="6308"/>
                  </a:lnTo>
                  <a:lnTo>
                    <a:pt x="0" y="6625"/>
                  </a:lnTo>
                  <a:lnTo>
                    <a:pt x="25" y="6942"/>
                  </a:lnTo>
                  <a:lnTo>
                    <a:pt x="73" y="7258"/>
                  </a:lnTo>
                  <a:lnTo>
                    <a:pt x="122" y="7575"/>
                  </a:lnTo>
                  <a:lnTo>
                    <a:pt x="195" y="7867"/>
                  </a:lnTo>
                  <a:lnTo>
                    <a:pt x="292" y="8184"/>
                  </a:lnTo>
                  <a:lnTo>
                    <a:pt x="390" y="8476"/>
                  </a:lnTo>
                  <a:lnTo>
                    <a:pt x="487" y="8744"/>
                  </a:lnTo>
                  <a:lnTo>
                    <a:pt x="609" y="9036"/>
                  </a:lnTo>
                  <a:lnTo>
                    <a:pt x="755" y="9304"/>
                  </a:lnTo>
                  <a:lnTo>
                    <a:pt x="901" y="9572"/>
                  </a:lnTo>
                  <a:lnTo>
                    <a:pt x="1072" y="9816"/>
                  </a:lnTo>
                  <a:lnTo>
                    <a:pt x="1437" y="10303"/>
                  </a:lnTo>
                  <a:lnTo>
                    <a:pt x="1851" y="10741"/>
                  </a:lnTo>
                  <a:lnTo>
                    <a:pt x="2290" y="11155"/>
                  </a:lnTo>
                  <a:lnTo>
                    <a:pt x="2777" y="11520"/>
                  </a:lnTo>
                  <a:lnTo>
                    <a:pt x="3020" y="11691"/>
                  </a:lnTo>
                  <a:lnTo>
                    <a:pt x="3288" y="11837"/>
                  </a:lnTo>
                  <a:lnTo>
                    <a:pt x="3556" y="11983"/>
                  </a:lnTo>
                  <a:lnTo>
                    <a:pt x="3848" y="12105"/>
                  </a:lnTo>
                  <a:lnTo>
                    <a:pt x="4141" y="12202"/>
                  </a:lnTo>
                  <a:lnTo>
                    <a:pt x="4433" y="12300"/>
                  </a:lnTo>
                  <a:lnTo>
                    <a:pt x="4725" y="12397"/>
                  </a:lnTo>
                  <a:lnTo>
                    <a:pt x="5017" y="12470"/>
                  </a:lnTo>
                  <a:lnTo>
                    <a:pt x="5334" y="12519"/>
                  </a:lnTo>
                  <a:lnTo>
                    <a:pt x="5651" y="12568"/>
                  </a:lnTo>
                  <a:lnTo>
                    <a:pt x="5967" y="12592"/>
                  </a:lnTo>
                  <a:lnTo>
                    <a:pt x="6284" y="12592"/>
                  </a:lnTo>
                  <a:lnTo>
                    <a:pt x="6284" y="12592"/>
                  </a:lnTo>
                  <a:lnTo>
                    <a:pt x="6625" y="12592"/>
                  </a:lnTo>
                  <a:lnTo>
                    <a:pt x="6941" y="12568"/>
                  </a:lnTo>
                  <a:lnTo>
                    <a:pt x="7258" y="12519"/>
                  </a:lnTo>
                  <a:lnTo>
                    <a:pt x="7550" y="12470"/>
                  </a:lnTo>
                  <a:lnTo>
                    <a:pt x="7867" y="12397"/>
                  </a:lnTo>
                  <a:lnTo>
                    <a:pt x="8159" y="12300"/>
                  </a:lnTo>
                  <a:lnTo>
                    <a:pt x="8451" y="12202"/>
                  </a:lnTo>
                  <a:lnTo>
                    <a:pt x="8744" y="12105"/>
                  </a:lnTo>
                  <a:lnTo>
                    <a:pt x="9012" y="11983"/>
                  </a:lnTo>
                  <a:lnTo>
                    <a:pt x="9279" y="11837"/>
                  </a:lnTo>
                  <a:lnTo>
                    <a:pt x="9547" y="11691"/>
                  </a:lnTo>
                  <a:lnTo>
                    <a:pt x="9815" y="11520"/>
                  </a:lnTo>
                  <a:lnTo>
                    <a:pt x="10302" y="11155"/>
                  </a:lnTo>
                  <a:lnTo>
                    <a:pt x="10741" y="10741"/>
                  </a:lnTo>
                  <a:lnTo>
                    <a:pt x="11155" y="10303"/>
                  </a:lnTo>
                  <a:lnTo>
                    <a:pt x="11520" y="9816"/>
                  </a:lnTo>
                  <a:lnTo>
                    <a:pt x="11666" y="9572"/>
                  </a:lnTo>
                  <a:lnTo>
                    <a:pt x="11812" y="9304"/>
                  </a:lnTo>
                  <a:lnTo>
                    <a:pt x="11958" y="9036"/>
                  </a:lnTo>
                  <a:lnTo>
                    <a:pt x="12080" y="8744"/>
                  </a:lnTo>
                  <a:lnTo>
                    <a:pt x="12202" y="8476"/>
                  </a:lnTo>
                  <a:lnTo>
                    <a:pt x="12299" y="8184"/>
                  </a:lnTo>
                  <a:lnTo>
                    <a:pt x="12397" y="7867"/>
                  </a:lnTo>
                  <a:lnTo>
                    <a:pt x="12446" y="7575"/>
                  </a:lnTo>
                  <a:lnTo>
                    <a:pt x="12519" y="7258"/>
                  </a:lnTo>
                  <a:lnTo>
                    <a:pt x="12543" y="6942"/>
                  </a:lnTo>
                  <a:lnTo>
                    <a:pt x="12567" y="6625"/>
                  </a:lnTo>
                  <a:lnTo>
                    <a:pt x="12592" y="6308"/>
                  </a:lnTo>
                  <a:lnTo>
                    <a:pt x="12592" y="6308"/>
                  </a:lnTo>
                  <a:lnTo>
                    <a:pt x="12567" y="5968"/>
                  </a:lnTo>
                  <a:lnTo>
                    <a:pt x="12543" y="5651"/>
                  </a:lnTo>
                  <a:lnTo>
                    <a:pt x="12519" y="5334"/>
                  </a:lnTo>
                  <a:lnTo>
                    <a:pt x="12446" y="5042"/>
                  </a:lnTo>
                  <a:lnTo>
                    <a:pt x="12397" y="4725"/>
                  </a:lnTo>
                  <a:lnTo>
                    <a:pt x="12299" y="4433"/>
                  </a:lnTo>
                  <a:lnTo>
                    <a:pt x="12202" y="4141"/>
                  </a:lnTo>
                  <a:lnTo>
                    <a:pt x="12080" y="3849"/>
                  </a:lnTo>
                  <a:lnTo>
                    <a:pt x="11958" y="3581"/>
                  </a:lnTo>
                  <a:lnTo>
                    <a:pt x="11812" y="3313"/>
                  </a:lnTo>
                  <a:lnTo>
                    <a:pt x="11666" y="3045"/>
                  </a:lnTo>
                  <a:lnTo>
                    <a:pt x="11520" y="2777"/>
                  </a:lnTo>
                  <a:lnTo>
                    <a:pt x="11155" y="2290"/>
                  </a:lnTo>
                  <a:lnTo>
                    <a:pt x="10741" y="1852"/>
                  </a:lnTo>
                  <a:lnTo>
                    <a:pt x="10302" y="1437"/>
                  </a:lnTo>
                  <a:lnTo>
                    <a:pt x="9815" y="1072"/>
                  </a:lnTo>
                  <a:lnTo>
                    <a:pt x="9547" y="926"/>
                  </a:lnTo>
                  <a:lnTo>
                    <a:pt x="9279" y="780"/>
                  </a:lnTo>
                  <a:lnTo>
                    <a:pt x="9012" y="634"/>
                  </a:lnTo>
                  <a:lnTo>
                    <a:pt x="8744" y="512"/>
                  </a:lnTo>
                  <a:lnTo>
                    <a:pt x="8451" y="390"/>
                  </a:lnTo>
                  <a:lnTo>
                    <a:pt x="8159" y="293"/>
                  </a:lnTo>
                  <a:lnTo>
                    <a:pt x="7867" y="220"/>
                  </a:lnTo>
                  <a:lnTo>
                    <a:pt x="7550" y="147"/>
                  </a:lnTo>
                  <a:lnTo>
                    <a:pt x="7258" y="74"/>
                  </a:lnTo>
                  <a:lnTo>
                    <a:pt x="6941" y="49"/>
                  </a:lnTo>
                  <a:lnTo>
                    <a:pt x="6625" y="25"/>
                  </a:lnTo>
                  <a:lnTo>
                    <a:pt x="6284" y="1"/>
                  </a:lnTo>
                  <a:lnTo>
                    <a:pt x="6284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50"/>
            <p:cNvSpPr/>
            <p:nvPr/>
          </p:nvSpPr>
          <p:spPr>
            <a:xfrm>
              <a:off x="3988375" y="3021875"/>
              <a:ext cx="241750" cy="241750"/>
            </a:xfrm>
            <a:custGeom>
              <a:avLst/>
              <a:gdLst/>
              <a:ahLst/>
              <a:cxnLst/>
              <a:rect l="l" t="t" r="r" b="b"/>
              <a:pathLst>
                <a:path w="9670" h="9670" fill="none" extrusionOk="0">
                  <a:moveTo>
                    <a:pt x="4823" y="1"/>
                  </a:moveTo>
                  <a:lnTo>
                    <a:pt x="4823" y="1"/>
                  </a:lnTo>
                  <a:lnTo>
                    <a:pt x="4336" y="25"/>
                  </a:lnTo>
                  <a:lnTo>
                    <a:pt x="3849" y="98"/>
                  </a:lnTo>
                  <a:lnTo>
                    <a:pt x="3386" y="220"/>
                  </a:lnTo>
                  <a:lnTo>
                    <a:pt x="2947" y="391"/>
                  </a:lnTo>
                  <a:lnTo>
                    <a:pt x="2533" y="585"/>
                  </a:lnTo>
                  <a:lnTo>
                    <a:pt x="2144" y="829"/>
                  </a:lnTo>
                  <a:lnTo>
                    <a:pt x="1754" y="1121"/>
                  </a:lnTo>
                  <a:lnTo>
                    <a:pt x="1413" y="1438"/>
                  </a:lnTo>
                  <a:lnTo>
                    <a:pt x="1096" y="1779"/>
                  </a:lnTo>
                  <a:lnTo>
                    <a:pt x="829" y="2144"/>
                  </a:lnTo>
                  <a:lnTo>
                    <a:pt x="585" y="2534"/>
                  </a:lnTo>
                  <a:lnTo>
                    <a:pt x="390" y="2972"/>
                  </a:lnTo>
                  <a:lnTo>
                    <a:pt x="220" y="3411"/>
                  </a:lnTo>
                  <a:lnTo>
                    <a:pt x="98" y="3873"/>
                  </a:lnTo>
                  <a:lnTo>
                    <a:pt x="25" y="4336"/>
                  </a:lnTo>
                  <a:lnTo>
                    <a:pt x="1" y="4847"/>
                  </a:lnTo>
                  <a:lnTo>
                    <a:pt x="1" y="4847"/>
                  </a:lnTo>
                  <a:lnTo>
                    <a:pt x="25" y="5335"/>
                  </a:lnTo>
                  <a:lnTo>
                    <a:pt x="98" y="5822"/>
                  </a:lnTo>
                  <a:lnTo>
                    <a:pt x="220" y="6284"/>
                  </a:lnTo>
                  <a:lnTo>
                    <a:pt x="390" y="6723"/>
                  </a:lnTo>
                  <a:lnTo>
                    <a:pt x="585" y="7137"/>
                  </a:lnTo>
                  <a:lnTo>
                    <a:pt x="829" y="7527"/>
                  </a:lnTo>
                  <a:lnTo>
                    <a:pt x="1096" y="7916"/>
                  </a:lnTo>
                  <a:lnTo>
                    <a:pt x="1413" y="8257"/>
                  </a:lnTo>
                  <a:lnTo>
                    <a:pt x="1754" y="8574"/>
                  </a:lnTo>
                  <a:lnTo>
                    <a:pt x="2144" y="8842"/>
                  </a:lnTo>
                  <a:lnTo>
                    <a:pt x="2533" y="9085"/>
                  </a:lnTo>
                  <a:lnTo>
                    <a:pt x="2947" y="9280"/>
                  </a:lnTo>
                  <a:lnTo>
                    <a:pt x="3386" y="9451"/>
                  </a:lnTo>
                  <a:lnTo>
                    <a:pt x="3849" y="9572"/>
                  </a:lnTo>
                  <a:lnTo>
                    <a:pt x="4336" y="9645"/>
                  </a:lnTo>
                  <a:lnTo>
                    <a:pt x="4823" y="9670"/>
                  </a:lnTo>
                  <a:lnTo>
                    <a:pt x="4823" y="9670"/>
                  </a:lnTo>
                  <a:lnTo>
                    <a:pt x="5334" y="9645"/>
                  </a:lnTo>
                  <a:lnTo>
                    <a:pt x="5797" y="9572"/>
                  </a:lnTo>
                  <a:lnTo>
                    <a:pt x="6260" y="9451"/>
                  </a:lnTo>
                  <a:lnTo>
                    <a:pt x="6698" y="9280"/>
                  </a:lnTo>
                  <a:lnTo>
                    <a:pt x="7136" y="9085"/>
                  </a:lnTo>
                  <a:lnTo>
                    <a:pt x="7526" y="8842"/>
                  </a:lnTo>
                  <a:lnTo>
                    <a:pt x="7892" y="8574"/>
                  </a:lnTo>
                  <a:lnTo>
                    <a:pt x="8232" y="8257"/>
                  </a:lnTo>
                  <a:lnTo>
                    <a:pt x="8549" y="7916"/>
                  </a:lnTo>
                  <a:lnTo>
                    <a:pt x="8841" y="7527"/>
                  </a:lnTo>
                  <a:lnTo>
                    <a:pt x="9085" y="7137"/>
                  </a:lnTo>
                  <a:lnTo>
                    <a:pt x="9280" y="6723"/>
                  </a:lnTo>
                  <a:lnTo>
                    <a:pt x="9450" y="6284"/>
                  </a:lnTo>
                  <a:lnTo>
                    <a:pt x="9572" y="5822"/>
                  </a:lnTo>
                  <a:lnTo>
                    <a:pt x="9645" y="5335"/>
                  </a:lnTo>
                  <a:lnTo>
                    <a:pt x="9669" y="4847"/>
                  </a:lnTo>
                  <a:lnTo>
                    <a:pt x="9669" y="4847"/>
                  </a:lnTo>
                  <a:lnTo>
                    <a:pt x="9645" y="4336"/>
                  </a:lnTo>
                  <a:lnTo>
                    <a:pt x="9572" y="3873"/>
                  </a:lnTo>
                  <a:lnTo>
                    <a:pt x="9450" y="3411"/>
                  </a:lnTo>
                  <a:lnTo>
                    <a:pt x="9280" y="2972"/>
                  </a:lnTo>
                  <a:lnTo>
                    <a:pt x="9085" y="2534"/>
                  </a:lnTo>
                  <a:lnTo>
                    <a:pt x="8841" y="2144"/>
                  </a:lnTo>
                  <a:lnTo>
                    <a:pt x="8549" y="1779"/>
                  </a:lnTo>
                  <a:lnTo>
                    <a:pt x="8232" y="1438"/>
                  </a:lnTo>
                  <a:lnTo>
                    <a:pt x="7892" y="1121"/>
                  </a:lnTo>
                  <a:lnTo>
                    <a:pt x="7526" y="829"/>
                  </a:lnTo>
                  <a:lnTo>
                    <a:pt x="7136" y="585"/>
                  </a:lnTo>
                  <a:lnTo>
                    <a:pt x="6698" y="391"/>
                  </a:lnTo>
                  <a:lnTo>
                    <a:pt x="6260" y="220"/>
                  </a:lnTo>
                  <a:lnTo>
                    <a:pt x="5797" y="98"/>
                  </a:lnTo>
                  <a:lnTo>
                    <a:pt x="5334" y="25"/>
                  </a:lnTo>
                  <a:lnTo>
                    <a:pt x="4823" y="1"/>
                  </a:lnTo>
                  <a:lnTo>
                    <a:pt x="482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50"/>
            <p:cNvSpPr/>
            <p:nvPr/>
          </p:nvSpPr>
          <p:spPr>
            <a:xfrm>
              <a:off x="4024300" y="3058425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0" y="3385"/>
                  </a:moveTo>
                  <a:lnTo>
                    <a:pt x="0" y="3385"/>
                  </a:lnTo>
                  <a:lnTo>
                    <a:pt x="25" y="3020"/>
                  </a:lnTo>
                  <a:lnTo>
                    <a:pt x="74" y="2704"/>
                  </a:lnTo>
                  <a:lnTo>
                    <a:pt x="147" y="2363"/>
                  </a:lnTo>
                  <a:lnTo>
                    <a:pt x="268" y="2070"/>
                  </a:lnTo>
                  <a:lnTo>
                    <a:pt x="414" y="1754"/>
                  </a:lnTo>
                  <a:lnTo>
                    <a:pt x="585" y="1486"/>
                  </a:lnTo>
                  <a:lnTo>
                    <a:pt x="780" y="1218"/>
                  </a:lnTo>
                  <a:lnTo>
                    <a:pt x="999" y="974"/>
                  </a:lnTo>
                  <a:lnTo>
                    <a:pt x="1243" y="755"/>
                  </a:lnTo>
                  <a:lnTo>
                    <a:pt x="1510" y="560"/>
                  </a:lnTo>
                  <a:lnTo>
                    <a:pt x="1778" y="390"/>
                  </a:lnTo>
                  <a:lnTo>
                    <a:pt x="2071" y="244"/>
                  </a:lnTo>
                  <a:lnTo>
                    <a:pt x="2387" y="146"/>
                  </a:lnTo>
                  <a:lnTo>
                    <a:pt x="2704" y="49"/>
                  </a:lnTo>
                  <a:lnTo>
                    <a:pt x="3045" y="0"/>
                  </a:lnTo>
                  <a:lnTo>
                    <a:pt x="3386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50"/>
            <p:cNvSpPr/>
            <p:nvPr/>
          </p:nvSpPr>
          <p:spPr>
            <a:xfrm>
              <a:off x="4205750" y="3248375"/>
              <a:ext cx="154050" cy="153475"/>
            </a:xfrm>
            <a:custGeom>
              <a:avLst/>
              <a:gdLst/>
              <a:ahLst/>
              <a:cxnLst/>
              <a:rect l="l" t="t" r="r" b="b"/>
              <a:pathLst>
                <a:path w="6162" h="6139" fill="none" extrusionOk="0">
                  <a:moveTo>
                    <a:pt x="0" y="1024"/>
                  </a:moveTo>
                  <a:lnTo>
                    <a:pt x="4969" y="5992"/>
                  </a:lnTo>
                  <a:lnTo>
                    <a:pt x="4969" y="5992"/>
                  </a:lnTo>
                  <a:lnTo>
                    <a:pt x="5042" y="6041"/>
                  </a:lnTo>
                  <a:lnTo>
                    <a:pt x="5115" y="6090"/>
                  </a:lnTo>
                  <a:lnTo>
                    <a:pt x="5212" y="6114"/>
                  </a:lnTo>
                  <a:lnTo>
                    <a:pt x="5310" y="6138"/>
                  </a:lnTo>
                  <a:lnTo>
                    <a:pt x="5407" y="6114"/>
                  </a:lnTo>
                  <a:lnTo>
                    <a:pt x="5480" y="6090"/>
                  </a:lnTo>
                  <a:lnTo>
                    <a:pt x="5577" y="6041"/>
                  </a:lnTo>
                  <a:lnTo>
                    <a:pt x="5651" y="5992"/>
                  </a:lnTo>
                  <a:lnTo>
                    <a:pt x="6016" y="5627"/>
                  </a:lnTo>
                  <a:lnTo>
                    <a:pt x="6016" y="5627"/>
                  </a:lnTo>
                  <a:lnTo>
                    <a:pt x="6089" y="5554"/>
                  </a:lnTo>
                  <a:lnTo>
                    <a:pt x="6138" y="5456"/>
                  </a:lnTo>
                  <a:lnTo>
                    <a:pt x="6162" y="5359"/>
                  </a:lnTo>
                  <a:lnTo>
                    <a:pt x="6162" y="5286"/>
                  </a:lnTo>
                  <a:lnTo>
                    <a:pt x="6162" y="5188"/>
                  </a:lnTo>
                  <a:lnTo>
                    <a:pt x="6138" y="5091"/>
                  </a:lnTo>
                  <a:lnTo>
                    <a:pt x="6089" y="5018"/>
                  </a:lnTo>
                  <a:lnTo>
                    <a:pt x="6016" y="4921"/>
                  </a:lnTo>
                  <a:lnTo>
                    <a:pt x="1072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" name="Google Shape;1097;p50"/>
          <p:cNvGrpSpPr/>
          <p:nvPr/>
        </p:nvGrpSpPr>
        <p:grpSpPr>
          <a:xfrm>
            <a:off x="1398983" y="3109105"/>
            <a:ext cx="330277" cy="253667"/>
            <a:chOff x="568950" y="3686775"/>
            <a:chExt cx="472500" cy="362900"/>
          </a:xfrm>
        </p:grpSpPr>
        <p:sp>
          <p:nvSpPr>
            <p:cNvPr id="1098" name="Google Shape;1098;p50"/>
            <p:cNvSpPr/>
            <p:nvPr/>
          </p:nvSpPr>
          <p:spPr>
            <a:xfrm>
              <a:off x="568950" y="3686775"/>
              <a:ext cx="472500" cy="362900"/>
            </a:xfrm>
            <a:custGeom>
              <a:avLst/>
              <a:gdLst/>
              <a:ahLst/>
              <a:cxnLst/>
              <a:rect l="l" t="t" r="r" b="b"/>
              <a:pathLst>
                <a:path w="18900" h="14516" fill="none" extrusionOk="0">
                  <a:moveTo>
                    <a:pt x="18900" y="7989"/>
                  </a:moveTo>
                  <a:lnTo>
                    <a:pt x="18900" y="7989"/>
                  </a:lnTo>
                  <a:lnTo>
                    <a:pt x="18705" y="8111"/>
                  </a:lnTo>
                  <a:lnTo>
                    <a:pt x="18510" y="8184"/>
                  </a:lnTo>
                  <a:lnTo>
                    <a:pt x="18291" y="8232"/>
                  </a:lnTo>
                  <a:lnTo>
                    <a:pt x="18072" y="8232"/>
                  </a:lnTo>
                  <a:lnTo>
                    <a:pt x="17852" y="8184"/>
                  </a:lnTo>
                  <a:lnTo>
                    <a:pt x="17658" y="8111"/>
                  </a:lnTo>
                  <a:lnTo>
                    <a:pt x="17487" y="8013"/>
                  </a:lnTo>
                  <a:lnTo>
                    <a:pt x="17341" y="7891"/>
                  </a:lnTo>
                  <a:lnTo>
                    <a:pt x="17341" y="7891"/>
                  </a:lnTo>
                  <a:lnTo>
                    <a:pt x="17243" y="7745"/>
                  </a:lnTo>
                  <a:lnTo>
                    <a:pt x="17170" y="7575"/>
                  </a:lnTo>
                  <a:lnTo>
                    <a:pt x="17170" y="7404"/>
                  </a:lnTo>
                  <a:lnTo>
                    <a:pt x="17195" y="7234"/>
                  </a:lnTo>
                  <a:lnTo>
                    <a:pt x="17243" y="7088"/>
                  </a:lnTo>
                  <a:lnTo>
                    <a:pt x="17341" y="6942"/>
                  </a:lnTo>
                  <a:lnTo>
                    <a:pt x="17487" y="6844"/>
                  </a:lnTo>
                  <a:lnTo>
                    <a:pt x="17658" y="6795"/>
                  </a:lnTo>
                  <a:lnTo>
                    <a:pt x="17658" y="6795"/>
                  </a:lnTo>
                  <a:lnTo>
                    <a:pt x="17755" y="6771"/>
                  </a:lnTo>
                  <a:lnTo>
                    <a:pt x="17828" y="6771"/>
                  </a:lnTo>
                  <a:lnTo>
                    <a:pt x="17901" y="6795"/>
                  </a:lnTo>
                  <a:lnTo>
                    <a:pt x="17974" y="6820"/>
                  </a:lnTo>
                  <a:lnTo>
                    <a:pt x="18023" y="6869"/>
                  </a:lnTo>
                  <a:lnTo>
                    <a:pt x="18047" y="6917"/>
                  </a:lnTo>
                  <a:lnTo>
                    <a:pt x="18096" y="7063"/>
                  </a:lnTo>
                  <a:lnTo>
                    <a:pt x="18072" y="7210"/>
                  </a:lnTo>
                  <a:lnTo>
                    <a:pt x="18023" y="7356"/>
                  </a:lnTo>
                  <a:lnTo>
                    <a:pt x="17950" y="7477"/>
                  </a:lnTo>
                  <a:lnTo>
                    <a:pt x="17828" y="7599"/>
                  </a:lnTo>
                  <a:lnTo>
                    <a:pt x="17828" y="7599"/>
                  </a:lnTo>
                  <a:lnTo>
                    <a:pt x="17633" y="7697"/>
                  </a:lnTo>
                  <a:lnTo>
                    <a:pt x="17438" y="7770"/>
                  </a:lnTo>
                  <a:lnTo>
                    <a:pt x="17219" y="7794"/>
                  </a:lnTo>
                  <a:lnTo>
                    <a:pt x="17000" y="7794"/>
                  </a:lnTo>
                  <a:lnTo>
                    <a:pt x="17000" y="7794"/>
                  </a:lnTo>
                  <a:lnTo>
                    <a:pt x="16878" y="7794"/>
                  </a:lnTo>
                  <a:lnTo>
                    <a:pt x="16781" y="7770"/>
                  </a:lnTo>
                  <a:lnTo>
                    <a:pt x="16708" y="7745"/>
                  </a:lnTo>
                  <a:lnTo>
                    <a:pt x="16635" y="7697"/>
                  </a:lnTo>
                  <a:lnTo>
                    <a:pt x="16586" y="7648"/>
                  </a:lnTo>
                  <a:lnTo>
                    <a:pt x="16562" y="7550"/>
                  </a:lnTo>
                  <a:lnTo>
                    <a:pt x="16537" y="7331"/>
                  </a:lnTo>
                  <a:lnTo>
                    <a:pt x="16537" y="7331"/>
                  </a:lnTo>
                  <a:lnTo>
                    <a:pt x="16513" y="7015"/>
                  </a:lnTo>
                  <a:lnTo>
                    <a:pt x="16488" y="6698"/>
                  </a:lnTo>
                  <a:lnTo>
                    <a:pt x="16440" y="6381"/>
                  </a:lnTo>
                  <a:lnTo>
                    <a:pt x="16367" y="6065"/>
                  </a:lnTo>
                  <a:lnTo>
                    <a:pt x="16269" y="5748"/>
                  </a:lnTo>
                  <a:lnTo>
                    <a:pt x="16172" y="5456"/>
                  </a:lnTo>
                  <a:lnTo>
                    <a:pt x="16050" y="5164"/>
                  </a:lnTo>
                  <a:lnTo>
                    <a:pt x="15904" y="4871"/>
                  </a:lnTo>
                  <a:lnTo>
                    <a:pt x="15758" y="4604"/>
                  </a:lnTo>
                  <a:lnTo>
                    <a:pt x="15587" y="4311"/>
                  </a:lnTo>
                  <a:lnTo>
                    <a:pt x="15393" y="4068"/>
                  </a:lnTo>
                  <a:lnTo>
                    <a:pt x="15198" y="3800"/>
                  </a:lnTo>
                  <a:lnTo>
                    <a:pt x="14978" y="3556"/>
                  </a:lnTo>
                  <a:lnTo>
                    <a:pt x="14759" y="3313"/>
                  </a:lnTo>
                  <a:lnTo>
                    <a:pt x="14516" y="3094"/>
                  </a:lnTo>
                  <a:lnTo>
                    <a:pt x="14272" y="2874"/>
                  </a:lnTo>
                  <a:lnTo>
                    <a:pt x="14004" y="2655"/>
                  </a:lnTo>
                  <a:lnTo>
                    <a:pt x="13712" y="2460"/>
                  </a:lnTo>
                  <a:lnTo>
                    <a:pt x="13420" y="2265"/>
                  </a:lnTo>
                  <a:lnTo>
                    <a:pt x="13128" y="2095"/>
                  </a:lnTo>
                  <a:lnTo>
                    <a:pt x="12811" y="1924"/>
                  </a:lnTo>
                  <a:lnTo>
                    <a:pt x="12494" y="1778"/>
                  </a:lnTo>
                  <a:lnTo>
                    <a:pt x="12178" y="1632"/>
                  </a:lnTo>
                  <a:lnTo>
                    <a:pt x="11837" y="1510"/>
                  </a:lnTo>
                  <a:lnTo>
                    <a:pt x="11496" y="1389"/>
                  </a:lnTo>
                  <a:lnTo>
                    <a:pt x="11130" y="1291"/>
                  </a:lnTo>
                  <a:lnTo>
                    <a:pt x="10765" y="1218"/>
                  </a:lnTo>
                  <a:lnTo>
                    <a:pt x="10400" y="1145"/>
                  </a:lnTo>
                  <a:lnTo>
                    <a:pt x="10034" y="1096"/>
                  </a:lnTo>
                  <a:lnTo>
                    <a:pt x="9645" y="1048"/>
                  </a:lnTo>
                  <a:lnTo>
                    <a:pt x="9255" y="1023"/>
                  </a:lnTo>
                  <a:lnTo>
                    <a:pt x="8865" y="1023"/>
                  </a:lnTo>
                  <a:lnTo>
                    <a:pt x="8865" y="1023"/>
                  </a:lnTo>
                  <a:lnTo>
                    <a:pt x="8330" y="1023"/>
                  </a:lnTo>
                  <a:lnTo>
                    <a:pt x="7794" y="1072"/>
                  </a:lnTo>
                  <a:lnTo>
                    <a:pt x="7258" y="1145"/>
                  </a:lnTo>
                  <a:lnTo>
                    <a:pt x="6747" y="1267"/>
                  </a:lnTo>
                  <a:lnTo>
                    <a:pt x="6747" y="1267"/>
                  </a:lnTo>
                  <a:lnTo>
                    <a:pt x="6600" y="1048"/>
                  </a:lnTo>
                  <a:lnTo>
                    <a:pt x="6454" y="877"/>
                  </a:lnTo>
                  <a:lnTo>
                    <a:pt x="6284" y="707"/>
                  </a:lnTo>
                  <a:lnTo>
                    <a:pt x="6138" y="561"/>
                  </a:lnTo>
                  <a:lnTo>
                    <a:pt x="5967" y="439"/>
                  </a:lnTo>
                  <a:lnTo>
                    <a:pt x="5821" y="341"/>
                  </a:lnTo>
                  <a:lnTo>
                    <a:pt x="5504" y="195"/>
                  </a:lnTo>
                  <a:lnTo>
                    <a:pt x="5237" y="98"/>
                  </a:lnTo>
                  <a:lnTo>
                    <a:pt x="5017" y="49"/>
                  </a:lnTo>
                  <a:lnTo>
                    <a:pt x="4822" y="0"/>
                  </a:lnTo>
                  <a:lnTo>
                    <a:pt x="4822" y="0"/>
                  </a:lnTo>
                  <a:lnTo>
                    <a:pt x="4725" y="195"/>
                  </a:lnTo>
                  <a:lnTo>
                    <a:pt x="4628" y="390"/>
                  </a:lnTo>
                  <a:lnTo>
                    <a:pt x="4530" y="682"/>
                  </a:lnTo>
                  <a:lnTo>
                    <a:pt x="4433" y="999"/>
                  </a:lnTo>
                  <a:lnTo>
                    <a:pt x="4384" y="1389"/>
                  </a:lnTo>
                  <a:lnTo>
                    <a:pt x="4360" y="1778"/>
                  </a:lnTo>
                  <a:lnTo>
                    <a:pt x="4360" y="1998"/>
                  </a:lnTo>
                  <a:lnTo>
                    <a:pt x="4408" y="2217"/>
                  </a:lnTo>
                  <a:lnTo>
                    <a:pt x="4408" y="2217"/>
                  </a:lnTo>
                  <a:lnTo>
                    <a:pt x="4067" y="2436"/>
                  </a:lnTo>
                  <a:lnTo>
                    <a:pt x="3678" y="2728"/>
                  </a:lnTo>
                  <a:lnTo>
                    <a:pt x="3264" y="3142"/>
                  </a:lnTo>
                  <a:lnTo>
                    <a:pt x="2825" y="3605"/>
                  </a:lnTo>
                  <a:lnTo>
                    <a:pt x="2411" y="4116"/>
                  </a:lnTo>
                  <a:lnTo>
                    <a:pt x="2022" y="4652"/>
                  </a:lnTo>
                  <a:lnTo>
                    <a:pt x="1851" y="4945"/>
                  </a:lnTo>
                  <a:lnTo>
                    <a:pt x="1705" y="5237"/>
                  </a:lnTo>
                  <a:lnTo>
                    <a:pt x="1559" y="5529"/>
                  </a:lnTo>
                  <a:lnTo>
                    <a:pt x="1461" y="5797"/>
                  </a:lnTo>
                  <a:lnTo>
                    <a:pt x="560" y="5797"/>
                  </a:lnTo>
                  <a:lnTo>
                    <a:pt x="560" y="5797"/>
                  </a:lnTo>
                  <a:lnTo>
                    <a:pt x="463" y="5821"/>
                  </a:lnTo>
                  <a:lnTo>
                    <a:pt x="341" y="5846"/>
                  </a:lnTo>
                  <a:lnTo>
                    <a:pt x="244" y="5894"/>
                  </a:lnTo>
                  <a:lnTo>
                    <a:pt x="171" y="5967"/>
                  </a:lnTo>
                  <a:lnTo>
                    <a:pt x="98" y="6040"/>
                  </a:lnTo>
                  <a:lnTo>
                    <a:pt x="49" y="6138"/>
                  </a:lnTo>
                  <a:lnTo>
                    <a:pt x="25" y="6260"/>
                  </a:lnTo>
                  <a:lnTo>
                    <a:pt x="0" y="6357"/>
                  </a:lnTo>
                  <a:lnTo>
                    <a:pt x="0" y="8598"/>
                  </a:lnTo>
                  <a:lnTo>
                    <a:pt x="0" y="8598"/>
                  </a:lnTo>
                  <a:lnTo>
                    <a:pt x="25" y="8720"/>
                  </a:lnTo>
                  <a:lnTo>
                    <a:pt x="49" y="8817"/>
                  </a:lnTo>
                  <a:lnTo>
                    <a:pt x="98" y="8914"/>
                  </a:lnTo>
                  <a:lnTo>
                    <a:pt x="171" y="8987"/>
                  </a:lnTo>
                  <a:lnTo>
                    <a:pt x="244" y="9060"/>
                  </a:lnTo>
                  <a:lnTo>
                    <a:pt x="341" y="9109"/>
                  </a:lnTo>
                  <a:lnTo>
                    <a:pt x="463" y="9158"/>
                  </a:lnTo>
                  <a:lnTo>
                    <a:pt x="560" y="9158"/>
                  </a:lnTo>
                  <a:lnTo>
                    <a:pt x="1510" y="9158"/>
                  </a:lnTo>
                  <a:lnTo>
                    <a:pt x="1510" y="9158"/>
                  </a:lnTo>
                  <a:lnTo>
                    <a:pt x="1583" y="9353"/>
                  </a:lnTo>
                  <a:lnTo>
                    <a:pt x="1681" y="9572"/>
                  </a:lnTo>
                  <a:lnTo>
                    <a:pt x="1924" y="9986"/>
                  </a:lnTo>
                  <a:lnTo>
                    <a:pt x="2216" y="10376"/>
                  </a:lnTo>
                  <a:lnTo>
                    <a:pt x="2582" y="10765"/>
                  </a:lnTo>
                  <a:lnTo>
                    <a:pt x="2972" y="11131"/>
                  </a:lnTo>
                  <a:lnTo>
                    <a:pt x="3410" y="11472"/>
                  </a:lnTo>
                  <a:lnTo>
                    <a:pt x="3897" y="11788"/>
                  </a:lnTo>
                  <a:lnTo>
                    <a:pt x="4408" y="12032"/>
                  </a:lnTo>
                  <a:lnTo>
                    <a:pt x="4408" y="14516"/>
                  </a:lnTo>
                  <a:lnTo>
                    <a:pt x="5090" y="14516"/>
                  </a:lnTo>
                  <a:lnTo>
                    <a:pt x="6308" y="12860"/>
                  </a:lnTo>
                  <a:lnTo>
                    <a:pt x="6308" y="12860"/>
                  </a:lnTo>
                  <a:lnTo>
                    <a:pt x="6917" y="13030"/>
                  </a:lnTo>
                  <a:lnTo>
                    <a:pt x="7550" y="13128"/>
                  </a:lnTo>
                  <a:lnTo>
                    <a:pt x="8208" y="13201"/>
                  </a:lnTo>
                  <a:lnTo>
                    <a:pt x="8865" y="13225"/>
                  </a:lnTo>
                  <a:lnTo>
                    <a:pt x="8865" y="13225"/>
                  </a:lnTo>
                  <a:lnTo>
                    <a:pt x="9523" y="13201"/>
                  </a:lnTo>
                  <a:lnTo>
                    <a:pt x="10181" y="13128"/>
                  </a:lnTo>
                  <a:lnTo>
                    <a:pt x="10814" y="13030"/>
                  </a:lnTo>
                  <a:lnTo>
                    <a:pt x="11423" y="12860"/>
                  </a:lnTo>
                  <a:lnTo>
                    <a:pt x="12592" y="14516"/>
                  </a:lnTo>
                  <a:lnTo>
                    <a:pt x="13347" y="14516"/>
                  </a:lnTo>
                  <a:lnTo>
                    <a:pt x="13347" y="12032"/>
                  </a:lnTo>
                  <a:lnTo>
                    <a:pt x="13347" y="12032"/>
                  </a:lnTo>
                  <a:lnTo>
                    <a:pt x="13688" y="11886"/>
                  </a:lnTo>
                  <a:lnTo>
                    <a:pt x="14004" y="11715"/>
                  </a:lnTo>
                  <a:lnTo>
                    <a:pt x="14297" y="11545"/>
                  </a:lnTo>
                  <a:lnTo>
                    <a:pt x="14589" y="11350"/>
                  </a:lnTo>
                  <a:lnTo>
                    <a:pt x="14857" y="11131"/>
                  </a:lnTo>
                  <a:lnTo>
                    <a:pt x="15100" y="10911"/>
                  </a:lnTo>
                  <a:lnTo>
                    <a:pt x="15344" y="10668"/>
                  </a:lnTo>
                  <a:lnTo>
                    <a:pt x="15563" y="10400"/>
                  </a:lnTo>
                  <a:lnTo>
                    <a:pt x="15733" y="10132"/>
                  </a:lnTo>
                  <a:lnTo>
                    <a:pt x="15904" y="9864"/>
                  </a:lnTo>
                  <a:lnTo>
                    <a:pt x="16074" y="9572"/>
                  </a:lnTo>
                  <a:lnTo>
                    <a:pt x="16196" y="9255"/>
                  </a:lnTo>
                  <a:lnTo>
                    <a:pt x="16318" y="8939"/>
                  </a:lnTo>
                  <a:lnTo>
                    <a:pt x="16391" y="8598"/>
                  </a:lnTo>
                  <a:lnTo>
                    <a:pt x="16464" y="8257"/>
                  </a:lnTo>
                  <a:lnTo>
                    <a:pt x="16513" y="7916"/>
                  </a:lnTo>
                  <a:lnTo>
                    <a:pt x="16513" y="7916"/>
                  </a:lnTo>
                  <a:lnTo>
                    <a:pt x="16513" y="759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50"/>
            <p:cNvSpPr/>
            <p:nvPr/>
          </p:nvSpPr>
          <p:spPr>
            <a:xfrm>
              <a:off x="645650" y="3820725"/>
              <a:ext cx="34125" cy="34125"/>
            </a:xfrm>
            <a:custGeom>
              <a:avLst/>
              <a:gdLst/>
              <a:ahLst/>
              <a:cxnLst/>
              <a:rect l="l" t="t" r="r" b="b"/>
              <a:pathLst>
                <a:path w="1365" h="1365" fill="none" extrusionOk="0">
                  <a:moveTo>
                    <a:pt x="683" y="1364"/>
                  </a:moveTo>
                  <a:lnTo>
                    <a:pt x="683" y="1364"/>
                  </a:lnTo>
                  <a:lnTo>
                    <a:pt x="537" y="1340"/>
                  </a:lnTo>
                  <a:lnTo>
                    <a:pt x="415" y="1316"/>
                  </a:lnTo>
                  <a:lnTo>
                    <a:pt x="293" y="1243"/>
                  </a:lnTo>
                  <a:lnTo>
                    <a:pt x="196" y="1170"/>
                  </a:lnTo>
                  <a:lnTo>
                    <a:pt x="123" y="1072"/>
                  </a:lnTo>
                  <a:lnTo>
                    <a:pt x="50" y="950"/>
                  </a:lnTo>
                  <a:lnTo>
                    <a:pt x="25" y="829"/>
                  </a:lnTo>
                  <a:lnTo>
                    <a:pt x="1" y="682"/>
                  </a:lnTo>
                  <a:lnTo>
                    <a:pt x="1" y="682"/>
                  </a:lnTo>
                  <a:lnTo>
                    <a:pt x="25" y="536"/>
                  </a:lnTo>
                  <a:lnTo>
                    <a:pt x="50" y="415"/>
                  </a:lnTo>
                  <a:lnTo>
                    <a:pt x="123" y="317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415" y="74"/>
                  </a:lnTo>
                  <a:lnTo>
                    <a:pt x="537" y="25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805" y="25"/>
                  </a:lnTo>
                  <a:lnTo>
                    <a:pt x="951" y="74"/>
                  </a:lnTo>
                  <a:lnTo>
                    <a:pt x="1048" y="122"/>
                  </a:lnTo>
                  <a:lnTo>
                    <a:pt x="1170" y="195"/>
                  </a:lnTo>
                  <a:lnTo>
                    <a:pt x="1243" y="317"/>
                  </a:lnTo>
                  <a:lnTo>
                    <a:pt x="1292" y="415"/>
                  </a:lnTo>
                  <a:lnTo>
                    <a:pt x="1340" y="536"/>
                  </a:lnTo>
                  <a:lnTo>
                    <a:pt x="1365" y="682"/>
                  </a:lnTo>
                  <a:lnTo>
                    <a:pt x="1365" y="682"/>
                  </a:lnTo>
                  <a:lnTo>
                    <a:pt x="1340" y="829"/>
                  </a:lnTo>
                  <a:lnTo>
                    <a:pt x="1292" y="950"/>
                  </a:lnTo>
                  <a:lnTo>
                    <a:pt x="1243" y="1072"/>
                  </a:lnTo>
                  <a:lnTo>
                    <a:pt x="1170" y="1170"/>
                  </a:lnTo>
                  <a:lnTo>
                    <a:pt x="1048" y="1243"/>
                  </a:lnTo>
                  <a:lnTo>
                    <a:pt x="951" y="1316"/>
                  </a:lnTo>
                  <a:lnTo>
                    <a:pt x="805" y="1340"/>
                  </a:lnTo>
                  <a:lnTo>
                    <a:pt x="683" y="1364"/>
                  </a:lnTo>
                  <a:lnTo>
                    <a:pt x="683" y="136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50"/>
            <p:cNvSpPr/>
            <p:nvPr/>
          </p:nvSpPr>
          <p:spPr>
            <a:xfrm>
              <a:off x="747950" y="3753750"/>
              <a:ext cx="85275" cy="12200"/>
            </a:xfrm>
            <a:custGeom>
              <a:avLst/>
              <a:gdLst/>
              <a:ahLst/>
              <a:cxnLst/>
              <a:rect l="l" t="t" r="r" b="b"/>
              <a:pathLst>
                <a:path w="3411" h="488" fill="none" extrusionOk="0">
                  <a:moveTo>
                    <a:pt x="3410" y="488"/>
                  </a:moveTo>
                  <a:lnTo>
                    <a:pt x="3410" y="488"/>
                  </a:lnTo>
                  <a:lnTo>
                    <a:pt x="3215" y="366"/>
                  </a:lnTo>
                  <a:lnTo>
                    <a:pt x="3021" y="268"/>
                  </a:lnTo>
                  <a:lnTo>
                    <a:pt x="2826" y="195"/>
                  </a:lnTo>
                  <a:lnTo>
                    <a:pt x="2607" y="122"/>
                  </a:lnTo>
                  <a:lnTo>
                    <a:pt x="2387" y="74"/>
                  </a:lnTo>
                  <a:lnTo>
                    <a:pt x="2168" y="25"/>
                  </a:lnTo>
                  <a:lnTo>
                    <a:pt x="1925" y="0"/>
                  </a:lnTo>
                  <a:lnTo>
                    <a:pt x="1705" y="0"/>
                  </a:lnTo>
                  <a:lnTo>
                    <a:pt x="1462" y="0"/>
                  </a:lnTo>
                  <a:lnTo>
                    <a:pt x="1243" y="25"/>
                  </a:lnTo>
                  <a:lnTo>
                    <a:pt x="1023" y="74"/>
                  </a:lnTo>
                  <a:lnTo>
                    <a:pt x="804" y="122"/>
                  </a:lnTo>
                  <a:lnTo>
                    <a:pt x="585" y="195"/>
                  </a:lnTo>
                  <a:lnTo>
                    <a:pt x="366" y="268"/>
                  </a:lnTo>
                  <a:lnTo>
                    <a:pt x="171" y="366"/>
                  </a:lnTo>
                  <a:lnTo>
                    <a:pt x="1" y="48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1" name="Google Shape;1101;p50"/>
          <p:cNvSpPr/>
          <p:nvPr/>
        </p:nvSpPr>
        <p:spPr>
          <a:xfrm>
            <a:off x="5205412" y="2604478"/>
            <a:ext cx="224728" cy="323480"/>
          </a:xfrm>
          <a:custGeom>
            <a:avLst/>
            <a:gdLst/>
            <a:ahLst/>
            <a:cxnLst/>
            <a:rect l="l" t="t" r="r" b="b"/>
            <a:pathLst>
              <a:path w="12860" h="18511" fill="none" extrusionOk="0">
                <a:moveTo>
                  <a:pt x="12373" y="7526"/>
                </a:moveTo>
                <a:lnTo>
                  <a:pt x="11618" y="7526"/>
                </a:lnTo>
                <a:lnTo>
                  <a:pt x="11618" y="5188"/>
                </a:lnTo>
                <a:lnTo>
                  <a:pt x="11618" y="5188"/>
                </a:lnTo>
                <a:lnTo>
                  <a:pt x="11593" y="4677"/>
                </a:lnTo>
                <a:lnTo>
                  <a:pt x="11520" y="4141"/>
                </a:lnTo>
                <a:lnTo>
                  <a:pt x="11398" y="3654"/>
                </a:lnTo>
                <a:lnTo>
                  <a:pt x="11204" y="3167"/>
                </a:lnTo>
                <a:lnTo>
                  <a:pt x="10984" y="2728"/>
                </a:lnTo>
                <a:lnTo>
                  <a:pt x="10741" y="2290"/>
                </a:lnTo>
                <a:lnTo>
                  <a:pt x="10424" y="1900"/>
                </a:lnTo>
                <a:lnTo>
                  <a:pt x="10108" y="1535"/>
                </a:lnTo>
                <a:lnTo>
                  <a:pt x="9718" y="1194"/>
                </a:lnTo>
                <a:lnTo>
                  <a:pt x="9328" y="902"/>
                </a:lnTo>
                <a:lnTo>
                  <a:pt x="8914" y="634"/>
                </a:lnTo>
                <a:lnTo>
                  <a:pt x="8452" y="415"/>
                </a:lnTo>
                <a:lnTo>
                  <a:pt x="7964" y="244"/>
                </a:lnTo>
                <a:lnTo>
                  <a:pt x="7477" y="122"/>
                </a:lnTo>
                <a:lnTo>
                  <a:pt x="6966" y="25"/>
                </a:lnTo>
                <a:lnTo>
                  <a:pt x="6430" y="0"/>
                </a:lnTo>
                <a:lnTo>
                  <a:pt x="6430" y="0"/>
                </a:lnTo>
                <a:lnTo>
                  <a:pt x="5894" y="25"/>
                </a:lnTo>
                <a:lnTo>
                  <a:pt x="5383" y="122"/>
                </a:lnTo>
                <a:lnTo>
                  <a:pt x="4896" y="244"/>
                </a:lnTo>
                <a:lnTo>
                  <a:pt x="4409" y="415"/>
                </a:lnTo>
                <a:lnTo>
                  <a:pt x="3970" y="634"/>
                </a:lnTo>
                <a:lnTo>
                  <a:pt x="3532" y="902"/>
                </a:lnTo>
                <a:lnTo>
                  <a:pt x="3142" y="1194"/>
                </a:lnTo>
                <a:lnTo>
                  <a:pt x="2752" y="1535"/>
                </a:lnTo>
                <a:lnTo>
                  <a:pt x="2436" y="1900"/>
                </a:lnTo>
                <a:lnTo>
                  <a:pt x="2119" y="2290"/>
                </a:lnTo>
                <a:lnTo>
                  <a:pt x="1876" y="2728"/>
                </a:lnTo>
                <a:lnTo>
                  <a:pt x="1656" y="3167"/>
                </a:lnTo>
                <a:lnTo>
                  <a:pt x="1462" y="3654"/>
                </a:lnTo>
                <a:lnTo>
                  <a:pt x="1340" y="4141"/>
                </a:lnTo>
                <a:lnTo>
                  <a:pt x="1267" y="4677"/>
                </a:lnTo>
                <a:lnTo>
                  <a:pt x="1242" y="5188"/>
                </a:lnTo>
                <a:lnTo>
                  <a:pt x="1242" y="7526"/>
                </a:lnTo>
                <a:lnTo>
                  <a:pt x="487" y="7526"/>
                </a:lnTo>
                <a:lnTo>
                  <a:pt x="487" y="7526"/>
                </a:lnTo>
                <a:lnTo>
                  <a:pt x="390" y="7526"/>
                </a:lnTo>
                <a:lnTo>
                  <a:pt x="293" y="7551"/>
                </a:lnTo>
                <a:lnTo>
                  <a:pt x="220" y="7599"/>
                </a:lnTo>
                <a:lnTo>
                  <a:pt x="146" y="7648"/>
                </a:lnTo>
                <a:lnTo>
                  <a:pt x="73" y="7721"/>
                </a:lnTo>
                <a:lnTo>
                  <a:pt x="49" y="7818"/>
                </a:lnTo>
                <a:lnTo>
                  <a:pt x="0" y="7891"/>
                </a:lnTo>
                <a:lnTo>
                  <a:pt x="0" y="8013"/>
                </a:lnTo>
                <a:lnTo>
                  <a:pt x="0" y="18023"/>
                </a:lnTo>
                <a:lnTo>
                  <a:pt x="0" y="18023"/>
                </a:lnTo>
                <a:lnTo>
                  <a:pt x="0" y="18121"/>
                </a:lnTo>
                <a:lnTo>
                  <a:pt x="49" y="18218"/>
                </a:lnTo>
                <a:lnTo>
                  <a:pt x="73" y="18291"/>
                </a:lnTo>
                <a:lnTo>
                  <a:pt x="146" y="18364"/>
                </a:lnTo>
                <a:lnTo>
                  <a:pt x="220" y="18413"/>
                </a:lnTo>
                <a:lnTo>
                  <a:pt x="293" y="18462"/>
                </a:lnTo>
                <a:lnTo>
                  <a:pt x="390" y="18486"/>
                </a:lnTo>
                <a:lnTo>
                  <a:pt x="487" y="18510"/>
                </a:lnTo>
                <a:lnTo>
                  <a:pt x="12373" y="18510"/>
                </a:lnTo>
                <a:lnTo>
                  <a:pt x="12373" y="18510"/>
                </a:lnTo>
                <a:lnTo>
                  <a:pt x="12470" y="18486"/>
                </a:lnTo>
                <a:lnTo>
                  <a:pt x="12568" y="18462"/>
                </a:lnTo>
                <a:lnTo>
                  <a:pt x="12641" y="18413"/>
                </a:lnTo>
                <a:lnTo>
                  <a:pt x="12714" y="18364"/>
                </a:lnTo>
                <a:lnTo>
                  <a:pt x="12787" y="18291"/>
                </a:lnTo>
                <a:lnTo>
                  <a:pt x="12811" y="18218"/>
                </a:lnTo>
                <a:lnTo>
                  <a:pt x="12860" y="18121"/>
                </a:lnTo>
                <a:lnTo>
                  <a:pt x="12860" y="18023"/>
                </a:lnTo>
                <a:lnTo>
                  <a:pt x="12860" y="8013"/>
                </a:lnTo>
                <a:lnTo>
                  <a:pt x="12860" y="8013"/>
                </a:lnTo>
                <a:lnTo>
                  <a:pt x="12860" y="7891"/>
                </a:lnTo>
                <a:lnTo>
                  <a:pt x="12811" y="7818"/>
                </a:lnTo>
                <a:lnTo>
                  <a:pt x="12787" y="7721"/>
                </a:lnTo>
                <a:lnTo>
                  <a:pt x="12714" y="7648"/>
                </a:lnTo>
                <a:lnTo>
                  <a:pt x="12641" y="7599"/>
                </a:lnTo>
                <a:lnTo>
                  <a:pt x="12568" y="7551"/>
                </a:lnTo>
                <a:lnTo>
                  <a:pt x="12470" y="7526"/>
                </a:lnTo>
                <a:lnTo>
                  <a:pt x="12373" y="7526"/>
                </a:lnTo>
                <a:lnTo>
                  <a:pt x="12373" y="7526"/>
                </a:lnTo>
                <a:close/>
                <a:moveTo>
                  <a:pt x="2801" y="5188"/>
                </a:moveTo>
                <a:lnTo>
                  <a:pt x="2801" y="5188"/>
                </a:lnTo>
                <a:lnTo>
                  <a:pt x="2826" y="4823"/>
                </a:lnTo>
                <a:lnTo>
                  <a:pt x="2874" y="4457"/>
                </a:lnTo>
                <a:lnTo>
                  <a:pt x="2972" y="4116"/>
                </a:lnTo>
                <a:lnTo>
                  <a:pt x="3093" y="3775"/>
                </a:lnTo>
                <a:lnTo>
                  <a:pt x="3240" y="3459"/>
                </a:lnTo>
                <a:lnTo>
                  <a:pt x="3410" y="3167"/>
                </a:lnTo>
                <a:lnTo>
                  <a:pt x="3629" y="2874"/>
                </a:lnTo>
                <a:lnTo>
                  <a:pt x="3873" y="2631"/>
                </a:lnTo>
                <a:lnTo>
                  <a:pt x="4116" y="2387"/>
                </a:lnTo>
                <a:lnTo>
                  <a:pt x="4409" y="2192"/>
                </a:lnTo>
                <a:lnTo>
                  <a:pt x="4701" y="1998"/>
                </a:lnTo>
                <a:lnTo>
                  <a:pt x="5017" y="1851"/>
                </a:lnTo>
                <a:lnTo>
                  <a:pt x="5358" y="1730"/>
                </a:lnTo>
                <a:lnTo>
                  <a:pt x="5699" y="1632"/>
                </a:lnTo>
                <a:lnTo>
                  <a:pt x="6065" y="1584"/>
                </a:lnTo>
                <a:lnTo>
                  <a:pt x="6430" y="1559"/>
                </a:lnTo>
                <a:lnTo>
                  <a:pt x="6430" y="1559"/>
                </a:lnTo>
                <a:lnTo>
                  <a:pt x="6795" y="1584"/>
                </a:lnTo>
                <a:lnTo>
                  <a:pt x="7161" y="1632"/>
                </a:lnTo>
                <a:lnTo>
                  <a:pt x="7502" y="1730"/>
                </a:lnTo>
                <a:lnTo>
                  <a:pt x="7843" y="1851"/>
                </a:lnTo>
                <a:lnTo>
                  <a:pt x="8159" y="1998"/>
                </a:lnTo>
                <a:lnTo>
                  <a:pt x="8452" y="2192"/>
                </a:lnTo>
                <a:lnTo>
                  <a:pt x="8744" y="2387"/>
                </a:lnTo>
                <a:lnTo>
                  <a:pt x="8987" y="2631"/>
                </a:lnTo>
                <a:lnTo>
                  <a:pt x="9231" y="2874"/>
                </a:lnTo>
                <a:lnTo>
                  <a:pt x="9450" y="3167"/>
                </a:lnTo>
                <a:lnTo>
                  <a:pt x="9621" y="3459"/>
                </a:lnTo>
                <a:lnTo>
                  <a:pt x="9767" y="3775"/>
                </a:lnTo>
                <a:lnTo>
                  <a:pt x="9888" y="4116"/>
                </a:lnTo>
                <a:lnTo>
                  <a:pt x="9986" y="4457"/>
                </a:lnTo>
                <a:lnTo>
                  <a:pt x="10035" y="4823"/>
                </a:lnTo>
                <a:lnTo>
                  <a:pt x="10059" y="5188"/>
                </a:lnTo>
                <a:lnTo>
                  <a:pt x="10059" y="7526"/>
                </a:lnTo>
                <a:lnTo>
                  <a:pt x="2801" y="7526"/>
                </a:lnTo>
                <a:lnTo>
                  <a:pt x="2801" y="5188"/>
                </a:lnTo>
                <a:close/>
                <a:moveTo>
                  <a:pt x="7063" y="13225"/>
                </a:moveTo>
                <a:lnTo>
                  <a:pt x="7209" y="15052"/>
                </a:lnTo>
                <a:lnTo>
                  <a:pt x="5651" y="15052"/>
                </a:lnTo>
                <a:lnTo>
                  <a:pt x="5797" y="13225"/>
                </a:lnTo>
                <a:lnTo>
                  <a:pt x="5797" y="13225"/>
                </a:lnTo>
                <a:lnTo>
                  <a:pt x="5675" y="13152"/>
                </a:lnTo>
                <a:lnTo>
                  <a:pt x="5553" y="13030"/>
                </a:lnTo>
                <a:lnTo>
                  <a:pt x="5456" y="12933"/>
                </a:lnTo>
                <a:lnTo>
                  <a:pt x="5358" y="12787"/>
                </a:lnTo>
                <a:lnTo>
                  <a:pt x="5285" y="12665"/>
                </a:lnTo>
                <a:lnTo>
                  <a:pt x="5237" y="12495"/>
                </a:lnTo>
                <a:lnTo>
                  <a:pt x="5212" y="12348"/>
                </a:lnTo>
                <a:lnTo>
                  <a:pt x="5212" y="12178"/>
                </a:lnTo>
                <a:lnTo>
                  <a:pt x="5212" y="12178"/>
                </a:lnTo>
                <a:lnTo>
                  <a:pt x="5237" y="11934"/>
                </a:lnTo>
                <a:lnTo>
                  <a:pt x="5310" y="11715"/>
                </a:lnTo>
                <a:lnTo>
                  <a:pt x="5407" y="11496"/>
                </a:lnTo>
                <a:lnTo>
                  <a:pt x="5553" y="11326"/>
                </a:lnTo>
                <a:lnTo>
                  <a:pt x="5748" y="11179"/>
                </a:lnTo>
                <a:lnTo>
                  <a:pt x="5943" y="11058"/>
                </a:lnTo>
                <a:lnTo>
                  <a:pt x="6187" y="10985"/>
                </a:lnTo>
                <a:lnTo>
                  <a:pt x="6430" y="10960"/>
                </a:lnTo>
                <a:lnTo>
                  <a:pt x="6430" y="10960"/>
                </a:lnTo>
                <a:lnTo>
                  <a:pt x="6674" y="10985"/>
                </a:lnTo>
                <a:lnTo>
                  <a:pt x="6917" y="11058"/>
                </a:lnTo>
                <a:lnTo>
                  <a:pt x="7112" y="11179"/>
                </a:lnTo>
                <a:lnTo>
                  <a:pt x="7307" y="11326"/>
                </a:lnTo>
                <a:lnTo>
                  <a:pt x="7453" y="11496"/>
                </a:lnTo>
                <a:lnTo>
                  <a:pt x="7550" y="11715"/>
                </a:lnTo>
                <a:lnTo>
                  <a:pt x="7623" y="11934"/>
                </a:lnTo>
                <a:lnTo>
                  <a:pt x="7648" y="12178"/>
                </a:lnTo>
                <a:lnTo>
                  <a:pt x="7648" y="12178"/>
                </a:lnTo>
                <a:lnTo>
                  <a:pt x="7648" y="12348"/>
                </a:lnTo>
                <a:lnTo>
                  <a:pt x="7623" y="12495"/>
                </a:lnTo>
                <a:lnTo>
                  <a:pt x="7575" y="12665"/>
                </a:lnTo>
                <a:lnTo>
                  <a:pt x="7502" y="12787"/>
                </a:lnTo>
                <a:lnTo>
                  <a:pt x="7404" y="12933"/>
                </a:lnTo>
                <a:lnTo>
                  <a:pt x="7307" y="13030"/>
                </a:lnTo>
                <a:lnTo>
                  <a:pt x="7185" y="13152"/>
                </a:lnTo>
                <a:lnTo>
                  <a:pt x="7063" y="13225"/>
                </a:lnTo>
                <a:lnTo>
                  <a:pt x="7063" y="13225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2" name="Google Shape;1102;p50"/>
          <p:cNvGrpSpPr/>
          <p:nvPr/>
        </p:nvGrpSpPr>
        <p:grpSpPr>
          <a:xfrm>
            <a:off x="1871402" y="3130389"/>
            <a:ext cx="314113" cy="211115"/>
            <a:chOff x="1244800" y="3717225"/>
            <a:chExt cx="449375" cy="302025"/>
          </a:xfrm>
        </p:grpSpPr>
        <p:sp>
          <p:nvSpPr>
            <p:cNvPr id="1103" name="Google Shape;1103;p50"/>
            <p:cNvSpPr/>
            <p:nvPr/>
          </p:nvSpPr>
          <p:spPr>
            <a:xfrm>
              <a:off x="1244800" y="3717225"/>
              <a:ext cx="449375" cy="302025"/>
            </a:xfrm>
            <a:custGeom>
              <a:avLst/>
              <a:gdLst/>
              <a:ahLst/>
              <a:cxnLst/>
              <a:rect l="l" t="t" r="r" b="b"/>
              <a:pathLst>
                <a:path w="17975" h="12081" fill="none" extrusionOk="0">
                  <a:moveTo>
                    <a:pt x="17000" y="0"/>
                  </a:moveTo>
                  <a:lnTo>
                    <a:pt x="974" y="0"/>
                  </a:lnTo>
                  <a:lnTo>
                    <a:pt x="974" y="0"/>
                  </a:lnTo>
                  <a:lnTo>
                    <a:pt x="780" y="25"/>
                  </a:lnTo>
                  <a:lnTo>
                    <a:pt x="585" y="73"/>
                  </a:lnTo>
                  <a:lnTo>
                    <a:pt x="414" y="171"/>
                  </a:lnTo>
                  <a:lnTo>
                    <a:pt x="292" y="292"/>
                  </a:lnTo>
                  <a:lnTo>
                    <a:pt x="171" y="439"/>
                  </a:lnTo>
                  <a:lnTo>
                    <a:pt x="73" y="609"/>
                  </a:lnTo>
                  <a:lnTo>
                    <a:pt x="25" y="780"/>
                  </a:lnTo>
                  <a:lnTo>
                    <a:pt x="0" y="974"/>
                  </a:lnTo>
                  <a:lnTo>
                    <a:pt x="0" y="11106"/>
                  </a:lnTo>
                  <a:lnTo>
                    <a:pt x="0" y="11106"/>
                  </a:lnTo>
                  <a:lnTo>
                    <a:pt x="25" y="11301"/>
                  </a:lnTo>
                  <a:lnTo>
                    <a:pt x="73" y="11471"/>
                  </a:lnTo>
                  <a:lnTo>
                    <a:pt x="171" y="11642"/>
                  </a:lnTo>
                  <a:lnTo>
                    <a:pt x="292" y="11788"/>
                  </a:lnTo>
                  <a:lnTo>
                    <a:pt x="414" y="11910"/>
                  </a:lnTo>
                  <a:lnTo>
                    <a:pt x="585" y="12007"/>
                  </a:lnTo>
                  <a:lnTo>
                    <a:pt x="780" y="12056"/>
                  </a:lnTo>
                  <a:lnTo>
                    <a:pt x="974" y="12080"/>
                  </a:lnTo>
                  <a:lnTo>
                    <a:pt x="17000" y="12080"/>
                  </a:lnTo>
                  <a:lnTo>
                    <a:pt x="17000" y="12080"/>
                  </a:lnTo>
                  <a:lnTo>
                    <a:pt x="17195" y="12056"/>
                  </a:lnTo>
                  <a:lnTo>
                    <a:pt x="17390" y="12007"/>
                  </a:lnTo>
                  <a:lnTo>
                    <a:pt x="17560" y="11910"/>
                  </a:lnTo>
                  <a:lnTo>
                    <a:pt x="17682" y="11788"/>
                  </a:lnTo>
                  <a:lnTo>
                    <a:pt x="17804" y="11642"/>
                  </a:lnTo>
                  <a:lnTo>
                    <a:pt x="17901" y="11471"/>
                  </a:lnTo>
                  <a:lnTo>
                    <a:pt x="17950" y="11301"/>
                  </a:lnTo>
                  <a:lnTo>
                    <a:pt x="17974" y="11106"/>
                  </a:lnTo>
                  <a:lnTo>
                    <a:pt x="17974" y="974"/>
                  </a:lnTo>
                  <a:lnTo>
                    <a:pt x="17974" y="974"/>
                  </a:lnTo>
                  <a:lnTo>
                    <a:pt x="17950" y="780"/>
                  </a:lnTo>
                  <a:lnTo>
                    <a:pt x="17901" y="609"/>
                  </a:lnTo>
                  <a:lnTo>
                    <a:pt x="17804" y="439"/>
                  </a:lnTo>
                  <a:lnTo>
                    <a:pt x="17682" y="292"/>
                  </a:lnTo>
                  <a:lnTo>
                    <a:pt x="17560" y="171"/>
                  </a:lnTo>
                  <a:lnTo>
                    <a:pt x="17390" y="73"/>
                  </a:lnTo>
                  <a:lnTo>
                    <a:pt x="17195" y="25"/>
                  </a:lnTo>
                  <a:lnTo>
                    <a:pt x="17000" y="0"/>
                  </a:lnTo>
                  <a:lnTo>
                    <a:pt x="1700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50"/>
            <p:cNvSpPr/>
            <p:nvPr/>
          </p:nvSpPr>
          <p:spPr>
            <a:xfrm>
              <a:off x="1244800" y="379515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17974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50"/>
            <p:cNvSpPr/>
            <p:nvPr/>
          </p:nvSpPr>
          <p:spPr>
            <a:xfrm>
              <a:off x="1244800" y="385300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0" y="0"/>
                  </a:move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50"/>
            <p:cNvSpPr/>
            <p:nvPr/>
          </p:nvSpPr>
          <p:spPr>
            <a:xfrm>
              <a:off x="1302625" y="3893800"/>
              <a:ext cx="161375" cy="25"/>
            </a:xfrm>
            <a:custGeom>
              <a:avLst/>
              <a:gdLst/>
              <a:ahLst/>
              <a:cxnLst/>
              <a:rect l="l" t="t" r="r" b="b"/>
              <a:pathLst>
                <a:path w="6455" h="1" fill="none" extrusionOk="0">
                  <a:moveTo>
                    <a:pt x="6455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50"/>
            <p:cNvSpPr/>
            <p:nvPr/>
          </p:nvSpPr>
          <p:spPr>
            <a:xfrm>
              <a:off x="1302625" y="3933975"/>
              <a:ext cx="110250" cy="25"/>
            </a:xfrm>
            <a:custGeom>
              <a:avLst/>
              <a:gdLst/>
              <a:ahLst/>
              <a:cxnLst/>
              <a:rect l="l" t="t" r="r" b="b"/>
              <a:pathLst>
                <a:path w="4410" h="1" fill="none" extrusionOk="0">
                  <a:moveTo>
                    <a:pt x="4409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50"/>
            <p:cNvSpPr/>
            <p:nvPr/>
          </p:nvSpPr>
          <p:spPr>
            <a:xfrm>
              <a:off x="1572975" y="3899875"/>
              <a:ext cx="62125" cy="40225"/>
            </a:xfrm>
            <a:custGeom>
              <a:avLst/>
              <a:gdLst/>
              <a:ahLst/>
              <a:cxnLst/>
              <a:rect l="l" t="t" r="r" b="b"/>
              <a:pathLst>
                <a:path w="2485" h="1609" fill="none" extrusionOk="0">
                  <a:moveTo>
                    <a:pt x="1998" y="1"/>
                  </a:move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1218"/>
                  </a:lnTo>
                  <a:lnTo>
                    <a:pt x="49" y="1316"/>
                  </a:lnTo>
                  <a:lnTo>
                    <a:pt x="98" y="1389"/>
                  </a:lnTo>
                  <a:lnTo>
                    <a:pt x="147" y="1462"/>
                  </a:lnTo>
                  <a:lnTo>
                    <a:pt x="220" y="1511"/>
                  </a:lnTo>
                  <a:lnTo>
                    <a:pt x="293" y="1559"/>
                  </a:lnTo>
                  <a:lnTo>
                    <a:pt x="390" y="1584"/>
                  </a:lnTo>
                  <a:lnTo>
                    <a:pt x="488" y="1608"/>
                  </a:lnTo>
                  <a:lnTo>
                    <a:pt x="1998" y="1608"/>
                  </a:lnTo>
                  <a:lnTo>
                    <a:pt x="1998" y="1608"/>
                  </a:lnTo>
                  <a:lnTo>
                    <a:pt x="2095" y="1584"/>
                  </a:lnTo>
                  <a:lnTo>
                    <a:pt x="2192" y="1559"/>
                  </a:lnTo>
                  <a:lnTo>
                    <a:pt x="2265" y="1511"/>
                  </a:lnTo>
                  <a:lnTo>
                    <a:pt x="2339" y="1462"/>
                  </a:lnTo>
                  <a:lnTo>
                    <a:pt x="2387" y="1389"/>
                  </a:lnTo>
                  <a:lnTo>
                    <a:pt x="2436" y="1316"/>
                  </a:lnTo>
                  <a:lnTo>
                    <a:pt x="2485" y="1218"/>
                  </a:lnTo>
                  <a:lnTo>
                    <a:pt x="2485" y="1121"/>
                  </a:lnTo>
                  <a:lnTo>
                    <a:pt x="2485" y="488"/>
                  </a:lnTo>
                  <a:lnTo>
                    <a:pt x="2485" y="488"/>
                  </a:lnTo>
                  <a:lnTo>
                    <a:pt x="2485" y="390"/>
                  </a:lnTo>
                  <a:lnTo>
                    <a:pt x="2436" y="293"/>
                  </a:lnTo>
                  <a:lnTo>
                    <a:pt x="2387" y="220"/>
                  </a:lnTo>
                  <a:lnTo>
                    <a:pt x="2339" y="147"/>
                  </a:lnTo>
                  <a:lnTo>
                    <a:pt x="2265" y="74"/>
                  </a:lnTo>
                  <a:lnTo>
                    <a:pt x="2192" y="25"/>
                  </a:lnTo>
                  <a:lnTo>
                    <a:pt x="2095" y="1"/>
                  </a:lnTo>
                  <a:lnTo>
                    <a:pt x="1998" y="1"/>
                  </a:lnTo>
                  <a:lnTo>
                    <a:pt x="1998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" name="Google Shape;1109;p50"/>
          <p:cNvGrpSpPr/>
          <p:nvPr/>
        </p:nvGrpSpPr>
        <p:grpSpPr>
          <a:xfrm>
            <a:off x="2345516" y="3114207"/>
            <a:ext cx="305603" cy="238778"/>
            <a:chOff x="1923075" y="3694075"/>
            <a:chExt cx="437200" cy="341600"/>
          </a:xfrm>
        </p:grpSpPr>
        <p:sp>
          <p:nvSpPr>
            <p:cNvPr id="1110" name="Google Shape;1110;p50"/>
            <p:cNvSpPr/>
            <p:nvPr/>
          </p:nvSpPr>
          <p:spPr>
            <a:xfrm>
              <a:off x="22476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3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3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20351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4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4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1923075" y="3694075"/>
              <a:ext cx="437200" cy="280100"/>
            </a:xfrm>
            <a:custGeom>
              <a:avLst/>
              <a:gdLst/>
              <a:ahLst/>
              <a:cxnLst/>
              <a:rect l="l" t="t" r="r" b="b"/>
              <a:pathLst>
                <a:path w="17488" h="11204" fill="none" extrusionOk="0">
                  <a:moveTo>
                    <a:pt x="14516" y="10912"/>
                  </a:moveTo>
                  <a:lnTo>
                    <a:pt x="5675" y="10912"/>
                  </a:lnTo>
                  <a:lnTo>
                    <a:pt x="6089" y="9889"/>
                  </a:lnTo>
                  <a:lnTo>
                    <a:pt x="6089" y="9889"/>
                  </a:lnTo>
                  <a:lnTo>
                    <a:pt x="6235" y="9913"/>
                  </a:lnTo>
                  <a:lnTo>
                    <a:pt x="6406" y="9913"/>
                  </a:lnTo>
                  <a:lnTo>
                    <a:pt x="13810" y="9231"/>
                  </a:lnTo>
                  <a:lnTo>
                    <a:pt x="13810" y="9231"/>
                  </a:lnTo>
                  <a:lnTo>
                    <a:pt x="13980" y="9207"/>
                  </a:lnTo>
                  <a:lnTo>
                    <a:pt x="14151" y="9134"/>
                  </a:lnTo>
                  <a:lnTo>
                    <a:pt x="14297" y="9061"/>
                  </a:lnTo>
                  <a:lnTo>
                    <a:pt x="14467" y="8963"/>
                  </a:lnTo>
                  <a:lnTo>
                    <a:pt x="14614" y="8866"/>
                  </a:lnTo>
                  <a:lnTo>
                    <a:pt x="14735" y="8744"/>
                  </a:lnTo>
                  <a:lnTo>
                    <a:pt x="14833" y="8598"/>
                  </a:lnTo>
                  <a:lnTo>
                    <a:pt x="14930" y="8452"/>
                  </a:lnTo>
                  <a:lnTo>
                    <a:pt x="17414" y="3142"/>
                  </a:lnTo>
                  <a:lnTo>
                    <a:pt x="17414" y="3142"/>
                  </a:lnTo>
                  <a:lnTo>
                    <a:pt x="17463" y="2996"/>
                  </a:lnTo>
                  <a:lnTo>
                    <a:pt x="17487" y="2875"/>
                  </a:lnTo>
                  <a:lnTo>
                    <a:pt x="17463" y="2753"/>
                  </a:lnTo>
                  <a:lnTo>
                    <a:pt x="17439" y="2631"/>
                  </a:lnTo>
                  <a:lnTo>
                    <a:pt x="17366" y="2558"/>
                  </a:lnTo>
                  <a:lnTo>
                    <a:pt x="17244" y="2485"/>
                  </a:lnTo>
                  <a:lnTo>
                    <a:pt x="17122" y="2436"/>
                  </a:lnTo>
                  <a:lnTo>
                    <a:pt x="16976" y="2412"/>
                  </a:lnTo>
                  <a:lnTo>
                    <a:pt x="4579" y="1998"/>
                  </a:lnTo>
                  <a:lnTo>
                    <a:pt x="4214" y="366"/>
                  </a:lnTo>
                  <a:lnTo>
                    <a:pt x="4214" y="366"/>
                  </a:lnTo>
                  <a:lnTo>
                    <a:pt x="4141" y="220"/>
                  </a:lnTo>
                  <a:lnTo>
                    <a:pt x="4043" y="98"/>
                  </a:lnTo>
                  <a:lnTo>
                    <a:pt x="3897" y="25"/>
                  </a:lnTo>
                  <a:lnTo>
                    <a:pt x="372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22"/>
                  </a:lnTo>
                  <a:lnTo>
                    <a:pt x="74" y="196"/>
                  </a:lnTo>
                  <a:lnTo>
                    <a:pt x="25" y="293"/>
                  </a:lnTo>
                  <a:lnTo>
                    <a:pt x="1" y="366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585"/>
                  </a:lnTo>
                  <a:lnTo>
                    <a:pt x="25" y="658"/>
                  </a:lnTo>
                  <a:lnTo>
                    <a:pt x="74" y="756"/>
                  </a:lnTo>
                  <a:lnTo>
                    <a:pt x="147" y="829"/>
                  </a:lnTo>
                  <a:lnTo>
                    <a:pt x="220" y="877"/>
                  </a:lnTo>
                  <a:lnTo>
                    <a:pt x="293" y="926"/>
                  </a:lnTo>
                  <a:lnTo>
                    <a:pt x="390" y="951"/>
                  </a:lnTo>
                  <a:lnTo>
                    <a:pt x="488" y="975"/>
                  </a:lnTo>
                  <a:lnTo>
                    <a:pt x="3337" y="975"/>
                  </a:lnTo>
                  <a:lnTo>
                    <a:pt x="5286" y="9256"/>
                  </a:lnTo>
                  <a:lnTo>
                    <a:pt x="4506" y="1120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2261000" y="3781750"/>
              <a:ext cx="48725" cy="108400"/>
            </a:xfrm>
            <a:custGeom>
              <a:avLst/>
              <a:gdLst/>
              <a:ahLst/>
              <a:cxnLst/>
              <a:rect l="l" t="t" r="r" b="b"/>
              <a:pathLst>
                <a:path w="1949" h="4336" fill="none" extrusionOk="0">
                  <a:moveTo>
                    <a:pt x="1" y="4336"/>
                  </a:moveTo>
                  <a:lnTo>
                    <a:pt x="1949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50"/>
            <p:cNvSpPr/>
            <p:nvPr/>
          </p:nvSpPr>
          <p:spPr>
            <a:xfrm>
              <a:off x="2225675" y="3780550"/>
              <a:ext cx="32300" cy="113875"/>
            </a:xfrm>
            <a:custGeom>
              <a:avLst/>
              <a:gdLst/>
              <a:ahLst/>
              <a:cxnLst/>
              <a:rect l="l" t="t" r="r" b="b"/>
              <a:pathLst>
                <a:path w="1292" h="4555" fill="none" extrusionOk="0">
                  <a:moveTo>
                    <a:pt x="1" y="4554"/>
                  </a:moveTo>
                  <a:lnTo>
                    <a:pt x="1292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50"/>
            <p:cNvSpPr/>
            <p:nvPr/>
          </p:nvSpPr>
          <p:spPr>
            <a:xfrm>
              <a:off x="2190375" y="3779325"/>
              <a:ext cx="15850" cy="119350"/>
            </a:xfrm>
            <a:custGeom>
              <a:avLst/>
              <a:gdLst/>
              <a:ahLst/>
              <a:cxnLst/>
              <a:rect l="l" t="t" r="r" b="b"/>
              <a:pathLst>
                <a:path w="634" h="4774" fill="none" extrusionOk="0">
                  <a:moveTo>
                    <a:pt x="0" y="4774"/>
                  </a:moveTo>
                  <a:lnTo>
                    <a:pt x="63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50"/>
            <p:cNvSpPr/>
            <p:nvPr/>
          </p:nvSpPr>
          <p:spPr>
            <a:xfrm>
              <a:off x="2154450" y="3777500"/>
              <a:ext cx="1250" cy="126050"/>
            </a:xfrm>
            <a:custGeom>
              <a:avLst/>
              <a:gdLst/>
              <a:ahLst/>
              <a:cxnLst/>
              <a:rect l="l" t="t" r="r" b="b"/>
              <a:pathLst>
                <a:path w="50" h="5042" fill="none" extrusionOk="0">
                  <a:moveTo>
                    <a:pt x="49" y="5042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50"/>
            <p:cNvSpPr/>
            <p:nvPr/>
          </p:nvSpPr>
          <p:spPr>
            <a:xfrm>
              <a:off x="2103300" y="3776275"/>
              <a:ext cx="17075" cy="131550"/>
            </a:xfrm>
            <a:custGeom>
              <a:avLst/>
              <a:gdLst/>
              <a:ahLst/>
              <a:cxnLst/>
              <a:rect l="l" t="t" r="r" b="b"/>
              <a:pathLst>
                <a:path w="683" h="5262" fill="none" extrusionOk="0">
                  <a:moveTo>
                    <a:pt x="683" y="526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50"/>
            <p:cNvSpPr/>
            <p:nvPr/>
          </p:nvSpPr>
          <p:spPr>
            <a:xfrm>
              <a:off x="2051550" y="3775050"/>
              <a:ext cx="34125" cy="137025"/>
            </a:xfrm>
            <a:custGeom>
              <a:avLst/>
              <a:gdLst/>
              <a:ahLst/>
              <a:cxnLst/>
              <a:rect l="l" t="t" r="r" b="b"/>
              <a:pathLst>
                <a:path w="1365" h="5481" fill="none" extrusionOk="0">
                  <a:moveTo>
                    <a:pt x="1364" y="548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" name="Google Shape;1119;p50"/>
          <p:cNvGrpSpPr/>
          <p:nvPr/>
        </p:nvGrpSpPr>
        <p:grpSpPr>
          <a:xfrm>
            <a:off x="2818355" y="3110380"/>
            <a:ext cx="299644" cy="246013"/>
            <a:chOff x="2599525" y="3688600"/>
            <a:chExt cx="428675" cy="351950"/>
          </a:xfrm>
        </p:grpSpPr>
        <p:sp>
          <p:nvSpPr>
            <p:cNvPr id="1120" name="Google Shape;1120;p50"/>
            <p:cNvSpPr/>
            <p:nvPr/>
          </p:nvSpPr>
          <p:spPr>
            <a:xfrm>
              <a:off x="2599525" y="3688600"/>
              <a:ext cx="428675" cy="168675"/>
            </a:xfrm>
            <a:custGeom>
              <a:avLst/>
              <a:gdLst/>
              <a:ahLst/>
              <a:cxnLst/>
              <a:rect l="l" t="t" r="r" b="b"/>
              <a:pathLst>
                <a:path w="17147" h="6747" fill="none" extrusionOk="0">
                  <a:moveTo>
                    <a:pt x="16660" y="1876"/>
                  </a:moveTo>
                  <a:lnTo>
                    <a:pt x="11594" y="1876"/>
                  </a:lnTo>
                  <a:lnTo>
                    <a:pt x="11594" y="1462"/>
                  </a:lnTo>
                  <a:lnTo>
                    <a:pt x="11594" y="1462"/>
                  </a:lnTo>
                  <a:lnTo>
                    <a:pt x="11594" y="1316"/>
                  </a:lnTo>
                  <a:lnTo>
                    <a:pt x="11569" y="1170"/>
                  </a:lnTo>
                  <a:lnTo>
                    <a:pt x="11472" y="902"/>
                  </a:lnTo>
                  <a:lnTo>
                    <a:pt x="11350" y="658"/>
                  </a:lnTo>
                  <a:lnTo>
                    <a:pt x="11155" y="439"/>
                  </a:lnTo>
                  <a:lnTo>
                    <a:pt x="10961" y="268"/>
                  </a:lnTo>
                  <a:lnTo>
                    <a:pt x="10693" y="122"/>
                  </a:lnTo>
                  <a:lnTo>
                    <a:pt x="10425" y="49"/>
                  </a:lnTo>
                  <a:lnTo>
                    <a:pt x="10279" y="25"/>
                  </a:lnTo>
                  <a:lnTo>
                    <a:pt x="10133" y="1"/>
                  </a:lnTo>
                  <a:lnTo>
                    <a:pt x="7015" y="1"/>
                  </a:lnTo>
                  <a:lnTo>
                    <a:pt x="7015" y="1"/>
                  </a:lnTo>
                  <a:lnTo>
                    <a:pt x="6869" y="25"/>
                  </a:lnTo>
                  <a:lnTo>
                    <a:pt x="6723" y="49"/>
                  </a:lnTo>
                  <a:lnTo>
                    <a:pt x="6455" y="122"/>
                  </a:lnTo>
                  <a:lnTo>
                    <a:pt x="6187" y="268"/>
                  </a:lnTo>
                  <a:lnTo>
                    <a:pt x="5992" y="439"/>
                  </a:lnTo>
                  <a:lnTo>
                    <a:pt x="5797" y="658"/>
                  </a:lnTo>
                  <a:lnTo>
                    <a:pt x="5676" y="902"/>
                  </a:lnTo>
                  <a:lnTo>
                    <a:pt x="5578" y="1170"/>
                  </a:lnTo>
                  <a:lnTo>
                    <a:pt x="5554" y="1316"/>
                  </a:lnTo>
                  <a:lnTo>
                    <a:pt x="5554" y="1462"/>
                  </a:lnTo>
                  <a:lnTo>
                    <a:pt x="5554" y="1876"/>
                  </a:lnTo>
                  <a:lnTo>
                    <a:pt x="488" y="1876"/>
                  </a:lnTo>
                  <a:lnTo>
                    <a:pt x="488" y="1876"/>
                  </a:lnTo>
                  <a:lnTo>
                    <a:pt x="391" y="1876"/>
                  </a:lnTo>
                  <a:lnTo>
                    <a:pt x="293" y="1900"/>
                  </a:lnTo>
                  <a:lnTo>
                    <a:pt x="220" y="1949"/>
                  </a:lnTo>
                  <a:lnTo>
                    <a:pt x="147" y="2022"/>
                  </a:lnTo>
                  <a:lnTo>
                    <a:pt x="74" y="2071"/>
                  </a:lnTo>
                  <a:lnTo>
                    <a:pt x="50" y="2168"/>
                  </a:lnTo>
                  <a:lnTo>
                    <a:pt x="1" y="2266"/>
                  </a:lnTo>
                  <a:lnTo>
                    <a:pt x="1" y="2363"/>
                  </a:lnTo>
                  <a:lnTo>
                    <a:pt x="1" y="5773"/>
                  </a:lnTo>
                  <a:lnTo>
                    <a:pt x="1" y="5773"/>
                  </a:lnTo>
                  <a:lnTo>
                    <a:pt x="25" y="5967"/>
                  </a:lnTo>
                  <a:lnTo>
                    <a:pt x="74" y="6138"/>
                  </a:lnTo>
                  <a:lnTo>
                    <a:pt x="171" y="6308"/>
                  </a:lnTo>
                  <a:lnTo>
                    <a:pt x="293" y="6455"/>
                  </a:lnTo>
                  <a:lnTo>
                    <a:pt x="439" y="6576"/>
                  </a:lnTo>
                  <a:lnTo>
                    <a:pt x="585" y="6674"/>
                  </a:lnTo>
                  <a:lnTo>
                    <a:pt x="780" y="6722"/>
                  </a:lnTo>
                  <a:lnTo>
                    <a:pt x="975" y="6747"/>
                  </a:lnTo>
                  <a:lnTo>
                    <a:pt x="7721" y="6747"/>
                  </a:lnTo>
                  <a:lnTo>
                    <a:pt x="7721" y="6138"/>
                  </a:lnTo>
                  <a:lnTo>
                    <a:pt x="7721" y="6138"/>
                  </a:lnTo>
                  <a:lnTo>
                    <a:pt x="7746" y="6041"/>
                  </a:lnTo>
                  <a:lnTo>
                    <a:pt x="7770" y="5967"/>
                  </a:lnTo>
                  <a:lnTo>
                    <a:pt x="7819" y="5870"/>
                  </a:lnTo>
                  <a:lnTo>
                    <a:pt x="7868" y="5797"/>
                  </a:lnTo>
                  <a:lnTo>
                    <a:pt x="7941" y="5748"/>
                  </a:lnTo>
                  <a:lnTo>
                    <a:pt x="8038" y="5700"/>
                  </a:lnTo>
                  <a:lnTo>
                    <a:pt x="8111" y="5675"/>
                  </a:lnTo>
                  <a:lnTo>
                    <a:pt x="8209" y="5651"/>
                  </a:lnTo>
                  <a:lnTo>
                    <a:pt x="8939" y="5651"/>
                  </a:lnTo>
                  <a:lnTo>
                    <a:pt x="8939" y="5651"/>
                  </a:lnTo>
                  <a:lnTo>
                    <a:pt x="9037" y="5675"/>
                  </a:lnTo>
                  <a:lnTo>
                    <a:pt x="9110" y="5700"/>
                  </a:lnTo>
                  <a:lnTo>
                    <a:pt x="9207" y="5748"/>
                  </a:lnTo>
                  <a:lnTo>
                    <a:pt x="9280" y="5797"/>
                  </a:lnTo>
                  <a:lnTo>
                    <a:pt x="9329" y="5870"/>
                  </a:lnTo>
                  <a:lnTo>
                    <a:pt x="9378" y="5967"/>
                  </a:lnTo>
                  <a:lnTo>
                    <a:pt x="9402" y="6041"/>
                  </a:lnTo>
                  <a:lnTo>
                    <a:pt x="9426" y="6138"/>
                  </a:lnTo>
                  <a:lnTo>
                    <a:pt x="9426" y="6747"/>
                  </a:lnTo>
                  <a:lnTo>
                    <a:pt x="16173" y="6747"/>
                  </a:lnTo>
                  <a:lnTo>
                    <a:pt x="16173" y="6747"/>
                  </a:lnTo>
                  <a:lnTo>
                    <a:pt x="16367" y="6722"/>
                  </a:lnTo>
                  <a:lnTo>
                    <a:pt x="16562" y="6674"/>
                  </a:lnTo>
                  <a:lnTo>
                    <a:pt x="16708" y="6576"/>
                  </a:lnTo>
                  <a:lnTo>
                    <a:pt x="16855" y="6455"/>
                  </a:lnTo>
                  <a:lnTo>
                    <a:pt x="16976" y="6308"/>
                  </a:lnTo>
                  <a:lnTo>
                    <a:pt x="17074" y="6138"/>
                  </a:lnTo>
                  <a:lnTo>
                    <a:pt x="17122" y="5967"/>
                  </a:lnTo>
                  <a:lnTo>
                    <a:pt x="17147" y="5773"/>
                  </a:lnTo>
                  <a:lnTo>
                    <a:pt x="17147" y="2363"/>
                  </a:lnTo>
                  <a:lnTo>
                    <a:pt x="17147" y="2363"/>
                  </a:lnTo>
                  <a:lnTo>
                    <a:pt x="17147" y="2266"/>
                  </a:lnTo>
                  <a:lnTo>
                    <a:pt x="17098" y="2168"/>
                  </a:lnTo>
                  <a:lnTo>
                    <a:pt x="17074" y="2071"/>
                  </a:lnTo>
                  <a:lnTo>
                    <a:pt x="17001" y="2022"/>
                  </a:lnTo>
                  <a:lnTo>
                    <a:pt x="16928" y="1949"/>
                  </a:lnTo>
                  <a:lnTo>
                    <a:pt x="16855" y="1900"/>
                  </a:lnTo>
                  <a:lnTo>
                    <a:pt x="16757" y="1876"/>
                  </a:lnTo>
                  <a:lnTo>
                    <a:pt x="16660" y="1876"/>
                  </a:lnTo>
                  <a:lnTo>
                    <a:pt x="16660" y="1876"/>
                  </a:lnTo>
                  <a:close/>
                  <a:moveTo>
                    <a:pt x="10620" y="1876"/>
                  </a:moveTo>
                  <a:lnTo>
                    <a:pt x="6528" y="1876"/>
                  </a:lnTo>
                  <a:lnTo>
                    <a:pt x="6528" y="1462"/>
                  </a:lnTo>
                  <a:lnTo>
                    <a:pt x="6528" y="1462"/>
                  </a:lnTo>
                  <a:lnTo>
                    <a:pt x="6528" y="1364"/>
                  </a:lnTo>
                  <a:lnTo>
                    <a:pt x="6577" y="1291"/>
                  </a:lnTo>
                  <a:lnTo>
                    <a:pt x="6601" y="1194"/>
                  </a:lnTo>
                  <a:lnTo>
                    <a:pt x="6674" y="1121"/>
                  </a:lnTo>
                  <a:lnTo>
                    <a:pt x="6747" y="1072"/>
                  </a:lnTo>
                  <a:lnTo>
                    <a:pt x="6820" y="1023"/>
                  </a:lnTo>
                  <a:lnTo>
                    <a:pt x="6918" y="999"/>
                  </a:lnTo>
                  <a:lnTo>
                    <a:pt x="7015" y="975"/>
                  </a:lnTo>
                  <a:lnTo>
                    <a:pt x="10133" y="975"/>
                  </a:lnTo>
                  <a:lnTo>
                    <a:pt x="10133" y="975"/>
                  </a:lnTo>
                  <a:lnTo>
                    <a:pt x="10230" y="999"/>
                  </a:lnTo>
                  <a:lnTo>
                    <a:pt x="10327" y="1023"/>
                  </a:lnTo>
                  <a:lnTo>
                    <a:pt x="10400" y="1072"/>
                  </a:lnTo>
                  <a:lnTo>
                    <a:pt x="10474" y="1121"/>
                  </a:lnTo>
                  <a:lnTo>
                    <a:pt x="10547" y="1194"/>
                  </a:lnTo>
                  <a:lnTo>
                    <a:pt x="10571" y="1291"/>
                  </a:lnTo>
                  <a:lnTo>
                    <a:pt x="10620" y="1364"/>
                  </a:lnTo>
                  <a:lnTo>
                    <a:pt x="10620" y="1462"/>
                  </a:lnTo>
                  <a:lnTo>
                    <a:pt x="10620" y="187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50"/>
            <p:cNvSpPr/>
            <p:nvPr/>
          </p:nvSpPr>
          <p:spPr>
            <a:xfrm>
              <a:off x="2792550" y="3862125"/>
              <a:ext cx="42650" cy="23775"/>
            </a:xfrm>
            <a:custGeom>
              <a:avLst/>
              <a:gdLst/>
              <a:ahLst/>
              <a:cxnLst/>
              <a:rect l="l" t="t" r="r" b="b"/>
              <a:pathLst>
                <a:path w="1706" h="951" fill="none" extrusionOk="0">
                  <a:moveTo>
                    <a:pt x="1705" y="1"/>
                  </a:moveTo>
                  <a:lnTo>
                    <a:pt x="1705" y="463"/>
                  </a:lnTo>
                  <a:lnTo>
                    <a:pt x="1705" y="463"/>
                  </a:lnTo>
                  <a:lnTo>
                    <a:pt x="1681" y="561"/>
                  </a:lnTo>
                  <a:lnTo>
                    <a:pt x="1657" y="658"/>
                  </a:lnTo>
                  <a:lnTo>
                    <a:pt x="1608" y="756"/>
                  </a:lnTo>
                  <a:lnTo>
                    <a:pt x="1559" y="804"/>
                  </a:lnTo>
                  <a:lnTo>
                    <a:pt x="1486" y="877"/>
                  </a:lnTo>
                  <a:lnTo>
                    <a:pt x="1389" y="926"/>
                  </a:lnTo>
                  <a:lnTo>
                    <a:pt x="1316" y="951"/>
                  </a:lnTo>
                  <a:lnTo>
                    <a:pt x="1218" y="951"/>
                  </a:lnTo>
                  <a:lnTo>
                    <a:pt x="488" y="951"/>
                  </a:lnTo>
                  <a:lnTo>
                    <a:pt x="488" y="951"/>
                  </a:lnTo>
                  <a:lnTo>
                    <a:pt x="390" y="951"/>
                  </a:lnTo>
                  <a:lnTo>
                    <a:pt x="317" y="926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56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0" y="463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50"/>
            <p:cNvSpPr/>
            <p:nvPr/>
          </p:nvSpPr>
          <p:spPr>
            <a:xfrm>
              <a:off x="2599525" y="3852375"/>
              <a:ext cx="428675" cy="188175"/>
            </a:xfrm>
            <a:custGeom>
              <a:avLst/>
              <a:gdLst/>
              <a:ahLst/>
              <a:cxnLst/>
              <a:rect l="l" t="t" r="r" b="b"/>
              <a:pathLst>
                <a:path w="17147" h="7527" fill="none" extrusionOk="0">
                  <a:moveTo>
                    <a:pt x="1" y="1"/>
                  </a:moveTo>
                  <a:lnTo>
                    <a:pt x="1" y="7040"/>
                  </a:lnTo>
                  <a:lnTo>
                    <a:pt x="1" y="7040"/>
                  </a:lnTo>
                  <a:lnTo>
                    <a:pt x="1" y="7137"/>
                  </a:lnTo>
                  <a:lnTo>
                    <a:pt x="50" y="7210"/>
                  </a:lnTo>
                  <a:lnTo>
                    <a:pt x="74" y="7307"/>
                  </a:lnTo>
                  <a:lnTo>
                    <a:pt x="147" y="7381"/>
                  </a:lnTo>
                  <a:lnTo>
                    <a:pt x="220" y="7429"/>
                  </a:lnTo>
                  <a:lnTo>
                    <a:pt x="293" y="7478"/>
                  </a:lnTo>
                  <a:lnTo>
                    <a:pt x="391" y="7502"/>
                  </a:lnTo>
                  <a:lnTo>
                    <a:pt x="488" y="7527"/>
                  </a:lnTo>
                  <a:lnTo>
                    <a:pt x="16660" y="7527"/>
                  </a:lnTo>
                  <a:lnTo>
                    <a:pt x="16660" y="7527"/>
                  </a:lnTo>
                  <a:lnTo>
                    <a:pt x="16757" y="7502"/>
                  </a:lnTo>
                  <a:lnTo>
                    <a:pt x="16855" y="7478"/>
                  </a:lnTo>
                  <a:lnTo>
                    <a:pt x="16928" y="7429"/>
                  </a:lnTo>
                  <a:lnTo>
                    <a:pt x="17001" y="7381"/>
                  </a:lnTo>
                  <a:lnTo>
                    <a:pt x="17074" y="7307"/>
                  </a:lnTo>
                  <a:lnTo>
                    <a:pt x="17098" y="7210"/>
                  </a:lnTo>
                  <a:lnTo>
                    <a:pt x="17147" y="7137"/>
                  </a:lnTo>
                  <a:lnTo>
                    <a:pt x="17147" y="7040"/>
                  </a:lnTo>
                  <a:lnTo>
                    <a:pt x="17147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" name="Google Shape;1123;p50"/>
          <p:cNvGrpSpPr/>
          <p:nvPr/>
        </p:nvGrpSpPr>
        <p:grpSpPr>
          <a:xfrm>
            <a:off x="3302692" y="3093360"/>
            <a:ext cx="277520" cy="273676"/>
            <a:chOff x="3292425" y="3664250"/>
            <a:chExt cx="397025" cy="391525"/>
          </a:xfrm>
        </p:grpSpPr>
        <p:sp>
          <p:nvSpPr>
            <p:cNvPr id="1124" name="Google Shape;1124;p50"/>
            <p:cNvSpPr/>
            <p:nvPr/>
          </p:nvSpPr>
          <p:spPr>
            <a:xfrm>
              <a:off x="3292425" y="3680675"/>
              <a:ext cx="375100" cy="375100"/>
            </a:xfrm>
            <a:custGeom>
              <a:avLst/>
              <a:gdLst/>
              <a:ahLst/>
              <a:cxnLst/>
              <a:rect l="l" t="t" r="r" b="b"/>
              <a:pathLst>
                <a:path w="15004" h="15004" fill="none" extrusionOk="0">
                  <a:moveTo>
                    <a:pt x="7502" y="1"/>
                  </a:moveTo>
                  <a:lnTo>
                    <a:pt x="7502" y="1"/>
                  </a:lnTo>
                  <a:lnTo>
                    <a:pt x="7112" y="1"/>
                  </a:lnTo>
                  <a:lnTo>
                    <a:pt x="6747" y="50"/>
                  </a:lnTo>
                  <a:lnTo>
                    <a:pt x="6357" y="98"/>
                  </a:lnTo>
                  <a:lnTo>
                    <a:pt x="5992" y="147"/>
                  </a:lnTo>
                  <a:lnTo>
                    <a:pt x="5627" y="244"/>
                  </a:lnTo>
                  <a:lnTo>
                    <a:pt x="5261" y="342"/>
                  </a:lnTo>
                  <a:lnTo>
                    <a:pt x="4921" y="464"/>
                  </a:lnTo>
                  <a:lnTo>
                    <a:pt x="4580" y="585"/>
                  </a:lnTo>
                  <a:lnTo>
                    <a:pt x="4239" y="732"/>
                  </a:lnTo>
                  <a:lnTo>
                    <a:pt x="3922" y="902"/>
                  </a:lnTo>
                  <a:lnTo>
                    <a:pt x="3605" y="1097"/>
                  </a:lnTo>
                  <a:lnTo>
                    <a:pt x="3313" y="1292"/>
                  </a:lnTo>
                  <a:lnTo>
                    <a:pt x="3021" y="1487"/>
                  </a:lnTo>
                  <a:lnTo>
                    <a:pt x="2729" y="1706"/>
                  </a:lnTo>
                  <a:lnTo>
                    <a:pt x="2461" y="1949"/>
                  </a:lnTo>
                  <a:lnTo>
                    <a:pt x="2193" y="2193"/>
                  </a:lnTo>
                  <a:lnTo>
                    <a:pt x="1949" y="2461"/>
                  </a:lnTo>
                  <a:lnTo>
                    <a:pt x="1706" y="2729"/>
                  </a:lnTo>
                  <a:lnTo>
                    <a:pt x="1486" y="3021"/>
                  </a:lnTo>
                  <a:lnTo>
                    <a:pt x="1292" y="3313"/>
                  </a:lnTo>
                  <a:lnTo>
                    <a:pt x="1097" y="3605"/>
                  </a:lnTo>
                  <a:lnTo>
                    <a:pt x="902" y="3922"/>
                  </a:lnTo>
                  <a:lnTo>
                    <a:pt x="731" y="4239"/>
                  </a:lnTo>
                  <a:lnTo>
                    <a:pt x="585" y="4580"/>
                  </a:lnTo>
                  <a:lnTo>
                    <a:pt x="464" y="4921"/>
                  </a:lnTo>
                  <a:lnTo>
                    <a:pt x="342" y="5262"/>
                  </a:lnTo>
                  <a:lnTo>
                    <a:pt x="244" y="5627"/>
                  </a:lnTo>
                  <a:lnTo>
                    <a:pt x="147" y="5992"/>
                  </a:lnTo>
                  <a:lnTo>
                    <a:pt x="98" y="6358"/>
                  </a:lnTo>
                  <a:lnTo>
                    <a:pt x="50" y="6747"/>
                  </a:lnTo>
                  <a:lnTo>
                    <a:pt x="1" y="7113"/>
                  </a:lnTo>
                  <a:lnTo>
                    <a:pt x="1" y="7502"/>
                  </a:lnTo>
                  <a:lnTo>
                    <a:pt x="1" y="7502"/>
                  </a:lnTo>
                  <a:lnTo>
                    <a:pt x="1" y="7892"/>
                  </a:lnTo>
                  <a:lnTo>
                    <a:pt x="50" y="8257"/>
                  </a:lnTo>
                  <a:lnTo>
                    <a:pt x="98" y="8647"/>
                  </a:lnTo>
                  <a:lnTo>
                    <a:pt x="147" y="9012"/>
                  </a:lnTo>
                  <a:lnTo>
                    <a:pt x="244" y="9378"/>
                  </a:lnTo>
                  <a:lnTo>
                    <a:pt x="342" y="9743"/>
                  </a:lnTo>
                  <a:lnTo>
                    <a:pt x="464" y="10084"/>
                  </a:lnTo>
                  <a:lnTo>
                    <a:pt x="585" y="10425"/>
                  </a:lnTo>
                  <a:lnTo>
                    <a:pt x="731" y="10766"/>
                  </a:lnTo>
                  <a:lnTo>
                    <a:pt x="902" y="11082"/>
                  </a:lnTo>
                  <a:lnTo>
                    <a:pt x="1097" y="11399"/>
                  </a:lnTo>
                  <a:lnTo>
                    <a:pt x="1292" y="11691"/>
                  </a:lnTo>
                  <a:lnTo>
                    <a:pt x="1486" y="11984"/>
                  </a:lnTo>
                  <a:lnTo>
                    <a:pt x="1706" y="12276"/>
                  </a:lnTo>
                  <a:lnTo>
                    <a:pt x="1949" y="12544"/>
                  </a:lnTo>
                  <a:lnTo>
                    <a:pt x="2193" y="12812"/>
                  </a:lnTo>
                  <a:lnTo>
                    <a:pt x="2461" y="13055"/>
                  </a:lnTo>
                  <a:lnTo>
                    <a:pt x="2729" y="13299"/>
                  </a:lnTo>
                  <a:lnTo>
                    <a:pt x="3021" y="13518"/>
                  </a:lnTo>
                  <a:lnTo>
                    <a:pt x="3313" y="13713"/>
                  </a:lnTo>
                  <a:lnTo>
                    <a:pt x="3605" y="13908"/>
                  </a:lnTo>
                  <a:lnTo>
                    <a:pt x="3922" y="14102"/>
                  </a:lnTo>
                  <a:lnTo>
                    <a:pt x="4239" y="14273"/>
                  </a:lnTo>
                  <a:lnTo>
                    <a:pt x="4580" y="14419"/>
                  </a:lnTo>
                  <a:lnTo>
                    <a:pt x="4921" y="14541"/>
                  </a:lnTo>
                  <a:lnTo>
                    <a:pt x="5261" y="14663"/>
                  </a:lnTo>
                  <a:lnTo>
                    <a:pt x="5627" y="14760"/>
                  </a:lnTo>
                  <a:lnTo>
                    <a:pt x="5992" y="14857"/>
                  </a:lnTo>
                  <a:lnTo>
                    <a:pt x="6357" y="14906"/>
                  </a:lnTo>
                  <a:lnTo>
                    <a:pt x="6747" y="14955"/>
                  </a:lnTo>
                  <a:lnTo>
                    <a:pt x="7112" y="15004"/>
                  </a:lnTo>
                  <a:lnTo>
                    <a:pt x="7502" y="15004"/>
                  </a:lnTo>
                  <a:lnTo>
                    <a:pt x="7502" y="15004"/>
                  </a:lnTo>
                  <a:lnTo>
                    <a:pt x="7892" y="15004"/>
                  </a:lnTo>
                  <a:lnTo>
                    <a:pt x="8257" y="14955"/>
                  </a:lnTo>
                  <a:lnTo>
                    <a:pt x="8647" y="14906"/>
                  </a:lnTo>
                  <a:lnTo>
                    <a:pt x="9012" y="14857"/>
                  </a:lnTo>
                  <a:lnTo>
                    <a:pt x="9377" y="14760"/>
                  </a:lnTo>
                  <a:lnTo>
                    <a:pt x="9743" y="14663"/>
                  </a:lnTo>
                  <a:lnTo>
                    <a:pt x="10084" y="14541"/>
                  </a:lnTo>
                  <a:lnTo>
                    <a:pt x="10425" y="14419"/>
                  </a:lnTo>
                  <a:lnTo>
                    <a:pt x="10766" y="14273"/>
                  </a:lnTo>
                  <a:lnTo>
                    <a:pt x="11082" y="14102"/>
                  </a:lnTo>
                  <a:lnTo>
                    <a:pt x="11399" y="13908"/>
                  </a:lnTo>
                  <a:lnTo>
                    <a:pt x="11691" y="13713"/>
                  </a:lnTo>
                  <a:lnTo>
                    <a:pt x="11983" y="13518"/>
                  </a:lnTo>
                  <a:lnTo>
                    <a:pt x="12276" y="13299"/>
                  </a:lnTo>
                  <a:lnTo>
                    <a:pt x="12544" y="13055"/>
                  </a:lnTo>
                  <a:lnTo>
                    <a:pt x="12812" y="12812"/>
                  </a:lnTo>
                  <a:lnTo>
                    <a:pt x="13055" y="12544"/>
                  </a:lnTo>
                  <a:lnTo>
                    <a:pt x="13299" y="12276"/>
                  </a:lnTo>
                  <a:lnTo>
                    <a:pt x="13518" y="11984"/>
                  </a:lnTo>
                  <a:lnTo>
                    <a:pt x="13713" y="11691"/>
                  </a:lnTo>
                  <a:lnTo>
                    <a:pt x="13907" y="11399"/>
                  </a:lnTo>
                  <a:lnTo>
                    <a:pt x="14102" y="11082"/>
                  </a:lnTo>
                  <a:lnTo>
                    <a:pt x="14273" y="10766"/>
                  </a:lnTo>
                  <a:lnTo>
                    <a:pt x="14419" y="10425"/>
                  </a:lnTo>
                  <a:lnTo>
                    <a:pt x="14541" y="10084"/>
                  </a:lnTo>
                  <a:lnTo>
                    <a:pt x="14662" y="9743"/>
                  </a:lnTo>
                  <a:lnTo>
                    <a:pt x="14760" y="9378"/>
                  </a:lnTo>
                  <a:lnTo>
                    <a:pt x="14857" y="9012"/>
                  </a:lnTo>
                  <a:lnTo>
                    <a:pt x="14906" y="8647"/>
                  </a:lnTo>
                  <a:lnTo>
                    <a:pt x="14955" y="8257"/>
                  </a:lnTo>
                  <a:lnTo>
                    <a:pt x="15003" y="7892"/>
                  </a:lnTo>
                  <a:lnTo>
                    <a:pt x="15003" y="7502"/>
                  </a:lnTo>
                  <a:lnTo>
                    <a:pt x="7502" y="7502"/>
                  </a:lnTo>
                  <a:lnTo>
                    <a:pt x="7502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50"/>
            <p:cNvSpPr/>
            <p:nvPr/>
          </p:nvSpPr>
          <p:spPr>
            <a:xfrm>
              <a:off x="3504325" y="3664250"/>
              <a:ext cx="131525" cy="153450"/>
            </a:xfrm>
            <a:custGeom>
              <a:avLst/>
              <a:gdLst/>
              <a:ahLst/>
              <a:cxnLst/>
              <a:rect l="l" t="t" r="r" b="b"/>
              <a:pathLst>
                <a:path w="5261" h="613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0" y="25"/>
                  </a:lnTo>
                  <a:lnTo>
                    <a:pt x="780" y="98"/>
                  </a:lnTo>
                  <a:lnTo>
                    <a:pt x="1169" y="171"/>
                  </a:lnTo>
                  <a:lnTo>
                    <a:pt x="1559" y="268"/>
                  </a:lnTo>
                  <a:lnTo>
                    <a:pt x="1924" y="414"/>
                  </a:lnTo>
                  <a:lnTo>
                    <a:pt x="2314" y="560"/>
                  </a:lnTo>
                  <a:lnTo>
                    <a:pt x="2655" y="731"/>
                  </a:lnTo>
                  <a:lnTo>
                    <a:pt x="3020" y="901"/>
                  </a:lnTo>
                  <a:lnTo>
                    <a:pt x="3020" y="901"/>
                  </a:lnTo>
                  <a:lnTo>
                    <a:pt x="3337" y="1121"/>
                  </a:lnTo>
                  <a:lnTo>
                    <a:pt x="3654" y="1340"/>
                  </a:lnTo>
                  <a:lnTo>
                    <a:pt x="3946" y="1559"/>
                  </a:lnTo>
                  <a:lnTo>
                    <a:pt x="4238" y="1803"/>
                  </a:lnTo>
                  <a:lnTo>
                    <a:pt x="4530" y="2070"/>
                  </a:lnTo>
                  <a:lnTo>
                    <a:pt x="4774" y="2363"/>
                  </a:lnTo>
                  <a:lnTo>
                    <a:pt x="5017" y="2655"/>
                  </a:lnTo>
                  <a:lnTo>
                    <a:pt x="5261" y="2972"/>
                  </a:lnTo>
                  <a:lnTo>
                    <a:pt x="0" y="61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50"/>
            <p:cNvSpPr/>
            <p:nvPr/>
          </p:nvSpPr>
          <p:spPr>
            <a:xfrm>
              <a:off x="3501875" y="3749500"/>
              <a:ext cx="187575" cy="96825"/>
            </a:xfrm>
            <a:custGeom>
              <a:avLst/>
              <a:gdLst/>
              <a:ahLst/>
              <a:cxnLst/>
              <a:rect l="l" t="t" r="r" b="b"/>
              <a:pathLst>
                <a:path w="7503" h="3873" fill="none" extrusionOk="0">
                  <a:moveTo>
                    <a:pt x="6431" y="0"/>
                  </a:moveTo>
                  <a:lnTo>
                    <a:pt x="1" y="3872"/>
                  </a:lnTo>
                  <a:lnTo>
                    <a:pt x="7502" y="3872"/>
                  </a:lnTo>
                  <a:lnTo>
                    <a:pt x="7502" y="3872"/>
                  </a:lnTo>
                  <a:lnTo>
                    <a:pt x="7478" y="3337"/>
                  </a:lnTo>
                  <a:lnTo>
                    <a:pt x="7429" y="2825"/>
                  </a:lnTo>
                  <a:lnTo>
                    <a:pt x="7332" y="2314"/>
                  </a:lnTo>
                  <a:lnTo>
                    <a:pt x="7210" y="1827"/>
                  </a:lnTo>
                  <a:lnTo>
                    <a:pt x="7064" y="1340"/>
                  </a:lnTo>
                  <a:lnTo>
                    <a:pt x="6893" y="877"/>
                  </a:lnTo>
                  <a:lnTo>
                    <a:pt x="6674" y="438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" name="Google Shape;1127;p50"/>
          <p:cNvGrpSpPr/>
          <p:nvPr/>
        </p:nvGrpSpPr>
        <p:grpSpPr>
          <a:xfrm>
            <a:off x="3750000" y="3128677"/>
            <a:ext cx="307315" cy="223033"/>
            <a:chOff x="3932350" y="3714775"/>
            <a:chExt cx="439650" cy="319075"/>
          </a:xfrm>
        </p:grpSpPr>
        <p:sp>
          <p:nvSpPr>
            <p:cNvPr id="1128" name="Google Shape;1128;p50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50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50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50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50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" name="Google Shape;1133;p50"/>
          <p:cNvGrpSpPr/>
          <p:nvPr/>
        </p:nvGrpSpPr>
        <p:grpSpPr>
          <a:xfrm>
            <a:off x="4219867" y="3128677"/>
            <a:ext cx="307298" cy="223033"/>
            <a:chOff x="4604550" y="3714775"/>
            <a:chExt cx="439625" cy="319075"/>
          </a:xfrm>
        </p:grpSpPr>
        <p:sp>
          <p:nvSpPr>
            <p:cNvPr id="1134" name="Google Shape;1134;p50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50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" name="Google Shape;1136;p50"/>
          <p:cNvGrpSpPr/>
          <p:nvPr/>
        </p:nvGrpSpPr>
        <p:grpSpPr>
          <a:xfrm>
            <a:off x="4700797" y="3105697"/>
            <a:ext cx="293685" cy="260919"/>
            <a:chOff x="5292575" y="3681900"/>
            <a:chExt cx="420150" cy="373275"/>
          </a:xfrm>
        </p:grpSpPr>
        <p:sp>
          <p:nvSpPr>
            <p:cNvPr id="1137" name="Google Shape;1137;p50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50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50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50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50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50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" name="Google Shape;1144;p50"/>
          <p:cNvGrpSpPr/>
          <p:nvPr/>
        </p:nvGrpSpPr>
        <p:grpSpPr>
          <a:xfrm>
            <a:off x="5154063" y="3072494"/>
            <a:ext cx="326887" cy="326887"/>
            <a:chOff x="5941025" y="3634400"/>
            <a:chExt cx="467650" cy="467650"/>
          </a:xfrm>
        </p:grpSpPr>
        <p:sp>
          <p:nvSpPr>
            <p:cNvPr id="1145" name="Google Shape;1145;p5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50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50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50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50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50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" name="Google Shape;1151;p50"/>
          <p:cNvGrpSpPr/>
          <p:nvPr/>
        </p:nvGrpSpPr>
        <p:grpSpPr>
          <a:xfrm>
            <a:off x="5644796" y="3093360"/>
            <a:ext cx="285157" cy="285175"/>
            <a:chOff x="6643075" y="3664250"/>
            <a:chExt cx="407950" cy="407975"/>
          </a:xfrm>
        </p:grpSpPr>
        <p:sp>
          <p:nvSpPr>
            <p:cNvPr id="1152" name="Google Shape;1152;p50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5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" name="Google Shape;1154;p50"/>
          <p:cNvGrpSpPr/>
          <p:nvPr/>
        </p:nvGrpSpPr>
        <p:grpSpPr>
          <a:xfrm>
            <a:off x="1404086" y="3551309"/>
            <a:ext cx="309010" cy="308993"/>
            <a:chOff x="576250" y="4319400"/>
            <a:chExt cx="442075" cy="442050"/>
          </a:xfrm>
        </p:grpSpPr>
        <p:sp>
          <p:nvSpPr>
            <p:cNvPr id="1155" name="Google Shape;1155;p5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50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50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50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9" name="Google Shape;1159;p50"/>
          <p:cNvSpPr/>
          <p:nvPr/>
        </p:nvSpPr>
        <p:spPr>
          <a:xfrm>
            <a:off x="1861234" y="3611526"/>
            <a:ext cx="334541" cy="188975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60" name="Google Shape;1160;p50"/>
          <p:cNvSpPr/>
          <p:nvPr/>
        </p:nvSpPr>
        <p:spPr>
          <a:xfrm>
            <a:off x="3766359" y="3564270"/>
            <a:ext cx="283462" cy="283479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61" name="Google Shape;1161;p50"/>
          <p:cNvSpPr/>
          <p:nvPr/>
        </p:nvSpPr>
        <p:spPr>
          <a:xfrm>
            <a:off x="3296461" y="3582148"/>
            <a:ext cx="283462" cy="247726"/>
          </a:xfrm>
          <a:custGeom>
            <a:avLst/>
            <a:gdLst/>
            <a:ahLst/>
            <a:cxnLst/>
            <a:rect l="l" t="t" r="r" b="b"/>
            <a:pathLst>
              <a:path w="16221" h="14176" fill="none" extrusionOk="0">
                <a:moveTo>
                  <a:pt x="16075" y="12665"/>
                </a:moveTo>
                <a:lnTo>
                  <a:pt x="8987" y="488"/>
                </a:lnTo>
                <a:lnTo>
                  <a:pt x="8987" y="488"/>
                </a:lnTo>
                <a:lnTo>
                  <a:pt x="8914" y="390"/>
                </a:lnTo>
                <a:lnTo>
                  <a:pt x="8817" y="293"/>
                </a:lnTo>
                <a:lnTo>
                  <a:pt x="8720" y="196"/>
                </a:lnTo>
                <a:lnTo>
                  <a:pt x="8622" y="123"/>
                </a:lnTo>
                <a:lnTo>
                  <a:pt x="8500" y="74"/>
                </a:lnTo>
                <a:lnTo>
                  <a:pt x="8379" y="25"/>
                </a:lnTo>
                <a:lnTo>
                  <a:pt x="8232" y="1"/>
                </a:lnTo>
                <a:lnTo>
                  <a:pt x="8111" y="1"/>
                </a:lnTo>
                <a:lnTo>
                  <a:pt x="8111" y="1"/>
                </a:lnTo>
                <a:lnTo>
                  <a:pt x="7965" y="1"/>
                </a:lnTo>
                <a:lnTo>
                  <a:pt x="7843" y="25"/>
                </a:lnTo>
                <a:lnTo>
                  <a:pt x="7721" y="74"/>
                </a:lnTo>
                <a:lnTo>
                  <a:pt x="7599" y="123"/>
                </a:lnTo>
                <a:lnTo>
                  <a:pt x="7502" y="196"/>
                </a:lnTo>
                <a:lnTo>
                  <a:pt x="7404" y="293"/>
                </a:lnTo>
                <a:lnTo>
                  <a:pt x="7307" y="390"/>
                </a:lnTo>
                <a:lnTo>
                  <a:pt x="7234" y="488"/>
                </a:lnTo>
                <a:lnTo>
                  <a:pt x="147" y="12665"/>
                </a:lnTo>
                <a:lnTo>
                  <a:pt x="147" y="12665"/>
                </a:lnTo>
                <a:lnTo>
                  <a:pt x="74" y="12787"/>
                </a:lnTo>
                <a:lnTo>
                  <a:pt x="25" y="12909"/>
                </a:lnTo>
                <a:lnTo>
                  <a:pt x="0" y="13031"/>
                </a:lnTo>
                <a:lnTo>
                  <a:pt x="0" y="13177"/>
                </a:lnTo>
                <a:lnTo>
                  <a:pt x="0" y="13177"/>
                </a:lnTo>
                <a:lnTo>
                  <a:pt x="0" y="13299"/>
                </a:lnTo>
                <a:lnTo>
                  <a:pt x="25" y="13420"/>
                </a:lnTo>
                <a:lnTo>
                  <a:pt x="74" y="13567"/>
                </a:lnTo>
                <a:lnTo>
                  <a:pt x="147" y="13688"/>
                </a:lnTo>
                <a:lnTo>
                  <a:pt x="147" y="13688"/>
                </a:lnTo>
                <a:lnTo>
                  <a:pt x="220" y="13786"/>
                </a:lnTo>
                <a:lnTo>
                  <a:pt x="293" y="13883"/>
                </a:lnTo>
                <a:lnTo>
                  <a:pt x="390" y="13981"/>
                </a:lnTo>
                <a:lnTo>
                  <a:pt x="512" y="14054"/>
                </a:lnTo>
                <a:lnTo>
                  <a:pt x="634" y="14102"/>
                </a:lnTo>
                <a:lnTo>
                  <a:pt x="755" y="14151"/>
                </a:lnTo>
                <a:lnTo>
                  <a:pt x="877" y="14175"/>
                </a:lnTo>
                <a:lnTo>
                  <a:pt x="1023" y="14175"/>
                </a:lnTo>
                <a:lnTo>
                  <a:pt x="15198" y="14175"/>
                </a:lnTo>
                <a:lnTo>
                  <a:pt x="15198" y="14175"/>
                </a:lnTo>
                <a:lnTo>
                  <a:pt x="15344" y="14175"/>
                </a:lnTo>
                <a:lnTo>
                  <a:pt x="15466" y="14151"/>
                </a:lnTo>
                <a:lnTo>
                  <a:pt x="15588" y="14102"/>
                </a:lnTo>
                <a:lnTo>
                  <a:pt x="15709" y="14054"/>
                </a:lnTo>
                <a:lnTo>
                  <a:pt x="15831" y="13981"/>
                </a:lnTo>
                <a:lnTo>
                  <a:pt x="15929" y="13883"/>
                </a:lnTo>
                <a:lnTo>
                  <a:pt x="16002" y="13786"/>
                </a:lnTo>
                <a:lnTo>
                  <a:pt x="16075" y="13688"/>
                </a:lnTo>
                <a:lnTo>
                  <a:pt x="16075" y="13688"/>
                </a:lnTo>
                <a:lnTo>
                  <a:pt x="16148" y="13567"/>
                </a:lnTo>
                <a:lnTo>
                  <a:pt x="16197" y="13420"/>
                </a:lnTo>
                <a:lnTo>
                  <a:pt x="16221" y="13299"/>
                </a:lnTo>
                <a:lnTo>
                  <a:pt x="16221" y="13177"/>
                </a:lnTo>
                <a:lnTo>
                  <a:pt x="16221" y="13177"/>
                </a:lnTo>
                <a:lnTo>
                  <a:pt x="16221" y="13031"/>
                </a:lnTo>
                <a:lnTo>
                  <a:pt x="16197" y="12909"/>
                </a:lnTo>
                <a:lnTo>
                  <a:pt x="16148" y="12787"/>
                </a:lnTo>
                <a:lnTo>
                  <a:pt x="16075" y="12665"/>
                </a:lnTo>
                <a:lnTo>
                  <a:pt x="16075" y="12665"/>
                </a:lnTo>
                <a:close/>
                <a:moveTo>
                  <a:pt x="8111" y="12349"/>
                </a:moveTo>
                <a:lnTo>
                  <a:pt x="8111" y="12349"/>
                </a:lnTo>
                <a:lnTo>
                  <a:pt x="7916" y="12324"/>
                </a:lnTo>
                <a:lnTo>
                  <a:pt x="7721" y="12276"/>
                </a:lnTo>
                <a:lnTo>
                  <a:pt x="7575" y="12178"/>
                </a:lnTo>
                <a:lnTo>
                  <a:pt x="7429" y="12057"/>
                </a:lnTo>
                <a:lnTo>
                  <a:pt x="7307" y="11910"/>
                </a:lnTo>
                <a:lnTo>
                  <a:pt x="7210" y="11764"/>
                </a:lnTo>
                <a:lnTo>
                  <a:pt x="7161" y="11569"/>
                </a:lnTo>
                <a:lnTo>
                  <a:pt x="7136" y="11375"/>
                </a:lnTo>
                <a:lnTo>
                  <a:pt x="7136" y="11375"/>
                </a:lnTo>
                <a:lnTo>
                  <a:pt x="7161" y="11180"/>
                </a:lnTo>
                <a:lnTo>
                  <a:pt x="7210" y="11009"/>
                </a:lnTo>
                <a:lnTo>
                  <a:pt x="7307" y="10839"/>
                </a:lnTo>
                <a:lnTo>
                  <a:pt x="7429" y="10693"/>
                </a:lnTo>
                <a:lnTo>
                  <a:pt x="7575" y="10571"/>
                </a:lnTo>
                <a:lnTo>
                  <a:pt x="7721" y="10473"/>
                </a:lnTo>
                <a:lnTo>
                  <a:pt x="7916" y="10425"/>
                </a:lnTo>
                <a:lnTo>
                  <a:pt x="8111" y="10400"/>
                </a:lnTo>
                <a:lnTo>
                  <a:pt x="8111" y="10400"/>
                </a:lnTo>
                <a:lnTo>
                  <a:pt x="8306" y="10425"/>
                </a:lnTo>
                <a:lnTo>
                  <a:pt x="8476" y="10473"/>
                </a:lnTo>
                <a:lnTo>
                  <a:pt x="8646" y="10571"/>
                </a:lnTo>
                <a:lnTo>
                  <a:pt x="8793" y="10693"/>
                </a:lnTo>
                <a:lnTo>
                  <a:pt x="8914" y="10839"/>
                </a:lnTo>
                <a:lnTo>
                  <a:pt x="9012" y="11009"/>
                </a:lnTo>
                <a:lnTo>
                  <a:pt x="9061" y="11180"/>
                </a:lnTo>
                <a:lnTo>
                  <a:pt x="9085" y="11375"/>
                </a:lnTo>
                <a:lnTo>
                  <a:pt x="9085" y="11375"/>
                </a:lnTo>
                <a:lnTo>
                  <a:pt x="9061" y="11569"/>
                </a:lnTo>
                <a:lnTo>
                  <a:pt x="9012" y="11764"/>
                </a:lnTo>
                <a:lnTo>
                  <a:pt x="8914" y="11910"/>
                </a:lnTo>
                <a:lnTo>
                  <a:pt x="8793" y="12057"/>
                </a:lnTo>
                <a:lnTo>
                  <a:pt x="8646" y="12178"/>
                </a:lnTo>
                <a:lnTo>
                  <a:pt x="8476" y="12276"/>
                </a:lnTo>
                <a:lnTo>
                  <a:pt x="8306" y="12324"/>
                </a:lnTo>
                <a:lnTo>
                  <a:pt x="8111" y="12349"/>
                </a:lnTo>
                <a:lnTo>
                  <a:pt x="8111" y="12349"/>
                </a:lnTo>
                <a:close/>
                <a:moveTo>
                  <a:pt x="9231" y="5091"/>
                </a:moveTo>
                <a:lnTo>
                  <a:pt x="8939" y="8915"/>
                </a:lnTo>
                <a:lnTo>
                  <a:pt x="8939" y="8915"/>
                </a:lnTo>
                <a:lnTo>
                  <a:pt x="8914" y="9061"/>
                </a:lnTo>
                <a:lnTo>
                  <a:pt x="8866" y="9207"/>
                </a:lnTo>
                <a:lnTo>
                  <a:pt x="8793" y="9304"/>
                </a:lnTo>
                <a:lnTo>
                  <a:pt x="8695" y="9426"/>
                </a:lnTo>
                <a:lnTo>
                  <a:pt x="8573" y="9499"/>
                </a:lnTo>
                <a:lnTo>
                  <a:pt x="8452" y="9572"/>
                </a:lnTo>
                <a:lnTo>
                  <a:pt x="8330" y="9621"/>
                </a:lnTo>
                <a:lnTo>
                  <a:pt x="8184" y="9621"/>
                </a:lnTo>
                <a:lnTo>
                  <a:pt x="8038" y="9621"/>
                </a:lnTo>
                <a:lnTo>
                  <a:pt x="8038" y="9621"/>
                </a:lnTo>
                <a:lnTo>
                  <a:pt x="7891" y="9621"/>
                </a:lnTo>
                <a:lnTo>
                  <a:pt x="7770" y="9572"/>
                </a:lnTo>
                <a:lnTo>
                  <a:pt x="7648" y="9499"/>
                </a:lnTo>
                <a:lnTo>
                  <a:pt x="7526" y="9426"/>
                </a:lnTo>
                <a:lnTo>
                  <a:pt x="7429" y="9304"/>
                </a:lnTo>
                <a:lnTo>
                  <a:pt x="7356" y="9207"/>
                </a:lnTo>
                <a:lnTo>
                  <a:pt x="7307" y="9061"/>
                </a:lnTo>
                <a:lnTo>
                  <a:pt x="7283" y="8915"/>
                </a:lnTo>
                <a:lnTo>
                  <a:pt x="6990" y="5091"/>
                </a:lnTo>
                <a:lnTo>
                  <a:pt x="6990" y="5091"/>
                </a:lnTo>
                <a:lnTo>
                  <a:pt x="7015" y="4945"/>
                </a:lnTo>
                <a:lnTo>
                  <a:pt x="7039" y="4823"/>
                </a:lnTo>
                <a:lnTo>
                  <a:pt x="7088" y="4701"/>
                </a:lnTo>
                <a:lnTo>
                  <a:pt x="7161" y="4604"/>
                </a:lnTo>
                <a:lnTo>
                  <a:pt x="7258" y="4506"/>
                </a:lnTo>
                <a:lnTo>
                  <a:pt x="7380" y="4433"/>
                </a:lnTo>
                <a:lnTo>
                  <a:pt x="7526" y="4409"/>
                </a:lnTo>
                <a:lnTo>
                  <a:pt x="7648" y="4385"/>
                </a:lnTo>
                <a:lnTo>
                  <a:pt x="8573" y="4385"/>
                </a:lnTo>
                <a:lnTo>
                  <a:pt x="8573" y="4385"/>
                </a:lnTo>
                <a:lnTo>
                  <a:pt x="8695" y="4409"/>
                </a:lnTo>
                <a:lnTo>
                  <a:pt x="8841" y="4433"/>
                </a:lnTo>
                <a:lnTo>
                  <a:pt x="8963" y="4506"/>
                </a:lnTo>
                <a:lnTo>
                  <a:pt x="9061" y="4604"/>
                </a:lnTo>
                <a:lnTo>
                  <a:pt x="9134" y="4701"/>
                </a:lnTo>
                <a:lnTo>
                  <a:pt x="9182" y="4823"/>
                </a:lnTo>
                <a:lnTo>
                  <a:pt x="9207" y="4945"/>
                </a:lnTo>
                <a:lnTo>
                  <a:pt x="9231" y="5091"/>
                </a:lnTo>
                <a:lnTo>
                  <a:pt x="9231" y="5091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62" name="Google Shape;1162;p50"/>
          <p:cNvSpPr/>
          <p:nvPr/>
        </p:nvSpPr>
        <p:spPr>
          <a:xfrm>
            <a:off x="4234981" y="3562994"/>
            <a:ext cx="286013" cy="286031"/>
          </a:xfrm>
          <a:custGeom>
            <a:avLst/>
            <a:gdLst/>
            <a:ahLst/>
            <a:cxnLst/>
            <a:rect l="l" t="t" r="r" b="b"/>
            <a:pathLst>
              <a:path w="16367" h="16368" fill="none" extrusionOk="0">
                <a:moveTo>
                  <a:pt x="16074" y="4385"/>
                </a:moveTo>
                <a:lnTo>
                  <a:pt x="11983" y="293"/>
                </a:lnTo>
                <a:lnTo>
                  <a:pt x="11983" y="293"/>
                </a:lnTo>
                <a:lnTo>
                  <a:pt x="11812" y="171"/>
                </a:lnTo>
                <a:lnTo>
                  <a:pt x="11642" y="74"/>
                </a:lnTo>
                <a:lnTo>
                  <a:pt x="11447" y="25"/>
                </a:lnTo>
                <a:lnTo>
                  <a:pt x="11252" y="1"/>
                </a:lnTo>
                <a:lnTo>
                  <a:pt x="5115" y="1"/>
                </a:lnTo>
                <a:lnTo>
                  <a:pt x="5115" y="1"/>
                </a:lnTo>
                <a:lnTo>
                  <a:pt x="4920" y="25"/>
                </a:lnTo>
                <a:lnTo>
                  <a:pt x="4725" y="74"/>
                </a:lnTo>
                <a:lnTo>
                  <a:pt x="4554" y="171"/>
                </a:lnTo>
                <a:lnTo>
                  <a:pt x="4384" y="293"/>
                </a:lnTo>
                <a:lnTo>
                  <a:pt x="292" y="4385"/>
                </a:lnTo>
                <a:lnTo>
                  <a:pt x="292" y="4385"/>
                </a:lnTo>
                <a:lnTo>
                  <a:pt x="171" y="4555"/>
                </a:lnTo>
                <a:lnTo>
                  <a:pt x="73" y="4726"/>
                </a:lnTo>
                <a:lnTo>
                  <a:pt x="24" y="4921"/>
                </a:lnTo>
                <a:lnTo>
                  <a:pt x="0" y="5115"/>
                </a:lnTo>
                <a:lnTo>
                  <a:pt x="0" y="11253"/>
                </a:lnTo>
                <a:lnTo>
                  <a:pt x="0" y="11253"/>
                </a:lnTo>
                <a:lnTo>
                  <a:pt x="24" y="11448"/>
                </a:lnTo>
                <a:lnTo>
                  <a:pt x="73" y="11642"/>
                </a:lnTo>
                <a:lnTo>
                  <a:pt x="171" y="11813"/>
                </a:lnTo>
                <a:lnTo>
                  <a:pt x="292" y="11983"/>
                </a:lnTo>
                <a:lnTo>
                  <a:pt x="4384" y="16075"/>
                </a:lnTo>
                <a:lnTo>
                  <a:pt x="4384" y="16075"/>
                </a:lnTo>
                <a:lnTo>
                  <a:pt x="4554" y="16197"/>
                </a:lnTo>
                <a:lnTo>
                  <a:pt x="4725" y="16294"/>
                </a:lnTo>
                <a:lnTo>
                  <a:pt x="4920" y="16343"/>
                </a:lnTo>
                <a:lnTo>
                  <a:pt x="5115" y="16367"/>
                </a:lnTo>
                <a:lnTo>
                  <a:pt x="11252" y="16367"/>
                </a:lnTo>
                <a:lnTo>
                  <a:pt x="11252" y="16367"/>
                </a:lnTo>
                <a:lnTo>
                  <a:pt x="11447" y="16343"/>
                </a:lnTo>
                <a:lnTo>
                  <a:pt x="11642" y="16294"/>
                </a:lnTo>
                <a:lnTo>
                  <a:pt x="11812" y="16197"/>
                </a:lnTo>
                <a:lnTo>
                  <a:pt x="11983" y="16075"/>
                </a:lnTo>
                <a:lnTo>
                  <a:pt x="16074" y="11983"/>
                </a:lnTo>
                <a:lnTo>
                  <a:pt x="16074" y="11983"/>
                </a:lnTo>
                <a:lnTo>
                  <a:pt x="16196" y="11813"/>
                </a:lnTo>
                <a:lnTo>
                  <a:pt x="16294" y="11642"/>
                </a:lnTo>
                <a:lnTo>
                  <a:pt x="16342" y="11448"/>
                </a:lnTo>
                <a:lnTo>
                  <a:pt x="16367" y="11253"/>
                </a:lnTo>
                <a:lnTo>
                  <a:pt x="16367" y="5115"/>
                </a:lnTo>
                <a:lnTo>
                  <a:pt x="16367" y="5115"/>
                </a:lnTo>
                <a:lnTo>
                  <a:pt x="16342" y="4921"/>
                </a:lnTo>
                <a:lnTo>
                  <a:pt x="16294" y="4726"/>
                </a:lnTo>
                <a:lnTo>
                  <a:pt x="16196" y="4555"/>
                </a:lnTo>
                <a:lnTo>
                  <a:pt x="16074" y="4385"/>
                </a:lnTo>
                <a:lnTo>
                  <a:pt x="16074" y="4385"/>
                </a:lnTo>
                <a:close/>
                <a:moveTo>
                  <a:pt x="9864" y="8452"/>
                </a:moveTo>
                <a:lnTo>
                  <a:pt x="11203" y="9792"/>
                </a:lnTo>
                <a:lnTo>
                  <a:pt x="11203" y="9792"/>
                </a:lnTo>
                <a:lnTo>
                  <a:pt x="11252" y="9840"/>
                </a:lnTo>
                <a:lnTo>
                  <a:pt x="11276" y="9913"/>
                </a:lnTo>
                <a:lnTo>
                  <a:pt x="11301" y="10059"/>
                </a:lnTo>
                <a:lnTo>
                  <a:pt x="11276" y="10206"/>
                </a:lnTo>
                <a:lnTo>
                  <a:pt x="11252" y="10279"/>
                </a:lnTo>
                <a:lnTo>
                  <a:pt x="11203" y="10327"/>
                </a:lnTo>
                <a:lnTo>
                  <a:pt x="10327" y="11204"/>
                </a:lnTo>
                <a:lnTo>
                  <a:pt x="10327" y="11204"/>
                </a:lnTo>
                <a:lnTo>
                  <a:pt x="10278" y="11253"/>
                </a:lnTo>
                <a:lnTo>
                  <a:pt x="10205" y="11277"/>
                </a:lnTo>
                <a:lnTo>
                  <a:pt x="10059" y="11302"/>
                </a:lnTo>
                <a:lnTo>
                  <a:pt x="9913" y="11277"/>
                </a:lnTo>
                <a:lnTo>
                  <a:pt x="9840" y="11253"/>
                </a:lnTo>
                <a:lnTo>
                  <a:pt x="9791" y="11204"/>
                </a:lnTo>
                <a:lnTo>
                  <a:pt x="8451" y="9865"/>
                </a:lnTo>
                <a:lnTo>
                  <a:pt x="8451" y="9865"/>
                </a:lnTo>
                <a:lnTo>
                  <a:pt x="8403" y="9816"/>
                </a:lnTo>
                <a:lnTo>
                  <a:pt x="8330" y="9792"/>
                </a:lnTo>
                <a:lnTo>
                  <a:pt x="8183" y="9767"/>
                </a:lnTo>
                <a:lnTo>
                  <a:pt x="8037" y="9792"/>
                </a:lnTo>
                <a:lnTo>
                  <a:pt x="7964" y="9816"/>
                </a:lnTo>
                <a:lnTo>
                  <a:pt x="7915" y="9865"/>
                </a:lnTo>
                <a:lnTo>
                  <a:pt x="6576" y="11204"/>
                </a:lnTo>
                <a:lnTo>
                  <a:pt x="6576" y="11204"/>
                </a:lnTo>
                <a:lnTo>
                  <a:pt x="6527" y="11253"/>
                </a:lnTo>
                <a:lnTo>
                  <a:pt x="6454" y="11277"/>
                </a:lnTo>
                <a:lnTo>
                  <a:pt x="6308" y="11302"/>
                </a:lnTo>
                <a:lnTo>
                  <a:pt x="6162" y="11277"/>
                </a:lnTo>
                <a:lnTo>
                  <a:pt x="6089" y="11253"/>
                </a:lnTo>
                <a:lnTo>
                  <a:pt x="6040" y="11204"/>
                </a:lnTo>
                <a:lnTo>
                  <a:pt x="5163" y="10327"/>
                </a:lnTo>
                <a:lnTo>
                  <a:pt x="5163" y="10327"/>
                </a:lnTo>
                <a:lnTo>
                  <a:pt x="5115" y="10279"/>
                </a:lnTo>
                <a:lnTo>
                  <a:pt x="5090" y="10206"/>
                </a:lnTo>
                <a:lnTo>
                  <a:pt x="5066" y="10059"/>
                </a:lnTo>
                <a:lnTo>
                  <a:pt x="5090" y="9913"/>
                </a:lnTo>
                <a:lnTo>
                  <a:pt x="5115" y="9840"/>
                </a:lnTo>
                <a:lnTo>
                  <a:pt x="5163" y="9792"/>
                </a:lnTo>
                <a:lnTo>
                  <a:pt x="6503" y="8452"/>
                </a:lnTo>
                <a:lnTo>
                  <a:pt x="6503" y="8452"/>
                </a:lnTo>
                <a:lnTo>
                  <a:pt x="6552" y="8403"/>
                </a:lnTo>
                <a:lnTo>
                  <a:pt x="6576" y="8330"/>
                </a:lnTo>
                <a:lnTo>
                  <a:pt x="6600" y="8184"/>
                </a:lnTo>
                <a:lnTo>
                  <a:pt x="6576" y="8038"/>
                </a:lnTo>
                <a:lnTo>
                  <a:pt x="6552" y="7965"/>
                </a:lnTo>
                <a:lnTo>
                  <a:pt x="6503" y="7916"/>
                </a:lnTo>
                <a:lnTo>
                  <a:pt x="5163" y="6577"/>
                </a:lnTo>
                <a:lnTo>
                  <a:pt x="5163" y="6577"/>
                </a:lnTo>
                <a:lnTo>
                  <a:pt x="5115" y="6528"/>
                </a:lnTo>
                <a:lnTo>
                  <a:pt x="5090" y="6455"/>
                </a:lnTo>
                <a:lnTo>
                  <a:pt x="5066" y="6309"/>
                </a:lnTo>
                <a:lnTo>
                  <a:pt x="5090" y="6163"/>
                </a:lnTo>
                <a:lnTo>
                  <a:pt x="5115" y="6090"/>
                </a:lnTo>
                <a:lnTo>
                  <a:pt x="5163" y="6041"/>
                </a:lnTo>
                <a:lnTo>
                  <a:pt x="6040" y="5164"/>
                </a:lnTo>
                <a:lnTo>
                  <a:pt x="6040" y="5164"/>
                </a:lnTo>
                <a:lnTo>
                  <a:pt x="6089" y="5115"/>
                </a:lnTo>
                <a:lnTo>
                  <a:pt x="6162" y="5091"/>
                </a:lnTo>
                <a:lnTo>
                  <a:pt x="6308" y="5067"/>
                </a:lnTo>
                <a:lnTo>
                  <a:pt x="6454" y="5091"/>
                </a:lnTo>
                <a:lnTo>
                  <a:pt x="6527" y="5115"/>
                </a:lnTo>
                <a:lnTo>
                  <a:pt x="6576" y="5164"/>
                </a:lnTo>
                <a:lnTo>
                  <a:pt x="7915" y="6504"/>
                </a:lnTo>
                <a:lnTo>
                  <a:pt x="7915" y="6504"/>
                </a:lnTo>
                <a:lnTo>
                  <a:pt x="7964" y="6552"/>
                </a:lnTo>
                <a:lnTo>
                  <a:pt x="8037" y="6577"/>
                </a:lnTo>
                <a:lnTo>
                  <a:pt x="8183" y="6601"/>
                </a:lnTo>
                <a:lnTo>
                  <a:pt x="8330" y="6577"/>
                </a:lnTo>
                <a:lnTo>
                  <a:pt x="8403" y="6552"/>
                </a:lnTo>
                <a:lnTo>
                  <a:pt x="8451" y="6504"/>
                </a:lnTo>
                <a:lnTo>
                  <a:pt x="9791" y="5164"/>
                </a:lnTo>
                <a:lnTo>
                  <a:pt x="9791" y="5164"/>
                </a:lnTo>
                <a:lnTo>
                  <a:pt x="9840" y="5115"/>
                </a:lnTo>
                <a:lnTo>
                  <a:pt x="9913" y="5091"/>
                </a:lnTo>
                <a:lnTo>
                  <a:pt x="10059" y="5067"/>
                </a:lnTo>
                <a:lnTo>
                  <a:pt x="10205" y="5091"/>
                </a:lnTo>
                <a:lnTo>
                  <a:pt x="10278" y="5115"/>
                </a:lnTo>
                <a:lnTo>
                  <a:pt x="10327" y="5164"/>
                </a:lnTo>
                <a:lnTo>
                  <a:pt x="11203" y="6041"/>
                </a:lnTo>
                <a:lnTo>
                  <a:pt x="11203" y="6041"/>
                </a:lnTo>
                <a:lnTo>
                  <a:pt x="11252" y="6090"/>
                </a:lnTo>
                <a:lnTo>
                  <a:pt x="11276" y="6163"/>
                </a:lnTo>
                <a:lnTo>
                  <a:pt x="11301" y="6309"/>
                </a:lnTo>
                <a:lnTo>
                  <a:pt x="11276" y="6455"/>
                </a:lnTo>
                <a:lnTo>
                  <a:pt x="11252" y="6528"/>
                </a:lnTo>
                <a:lnTo>
                  <a:pt x="11203" y="6577"/>
                </a:lnTo>
                <a:lnTo>
                  <a:pt x="9864" y="7916"/>
                </a:lnTo>
                <a:lnTo>
                  <a:pt x="9864" y="7916"/>
                </a:lnTo>
                <a:lnTo>
                  <a:pt x="9815" y="7965"/>
                </a:lnTo>
                <a:lnTo>
                  <a:pt x="9791" y="8038"/>
                </a:lnTo>
                <a:lnTo>
                  <a:pt x="9766" y="8184"/>
                </a:lnTo>
                <a:lnTo>
                  <a:pt x="9791" y="8330"/>
                </a:lnTo>
                <a:lnTo>
                  <a:pt x="9815" y="8403"/>
                </a:lnTo>
                <a:lnTo>
                  <a:pt x="9864" y="8452"/>
                </a:lnTo>
                <a:lnTo>
                  <a:pt x="9864" y="8452"/>
                </a:lnTo>
                <a:close/>
              </a:path>
            </a:pathLst>
          </a:custGeom>
          <a:noFill/>
          <a:ln w="121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3" name="Google Shape;1163;p50"/>
          <p:cNvGrpSpPr/>
          <p:nvPr/>
        </p:nvGrpSpPr>
        <p:grpSpPr>
          <a:xfrm>
            <a:off x="4683776" y="3567054"/>
            <a:ext cx="327726" cy="270705"/>
            <a:chOff x="5268225" y="4341925"/>
            <a:chExt cx="468850" cy="387275"/>
          </a:xfrm>
        </p:grpSpPr>
        <p:sp>
          <p:nvSpPr>
            <p:cNvPr id="1164" name="Google Shape;1164;p50"/>
            <p:cNvSpPr/>
            <p:nvPr/>
          </p:nvSpPr>
          <p:spPr>
            <a:xfrm>
              <a:off x="5652425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122" y="1291"/>
                  </a:lnTo>
                  <a:lnTo>
                    <a:pt x="244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412" y="1511"/>
                  </a:lnTo>
                  <a:lnTo>
                    <a:pt x="2533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50"/>
            <p:cNvSpPr/>
            <p:nvPr/>
          </p:nvSpPr>
          <p:spPr>
            <a:xfrm>
              <a:off x="5287100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98" y="1291"/>
                  </a:lnTo>
                  <a:lnTo>
                    <a:pt x="220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387" y="1511"/>
                  </a:lnTo>
                  <a:lnTo>
                    <a:pt x="2509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50"/>
            <p:cNvSpPr/>
            <p:nvPr/>
          </p:nvSpPr>
          <p:spPr>
            <a:xfrm>
              <a:off x="5268225" y="4341925"/>
              <a:ext cx="468850" cy="333075"/>
            </a:xfrm>
            <a:custGeom>
              <a:avLst/>
              <a:gdLst/>
              <a:ahLst/>
              <a:cxnLst/>
              <a:rect l="l" t="t" r="r" b="b"/>
              <a:pathLst>
                <a:path w="18754" h="13323" fill="none" extrusionOk="0">
                  <a:moveTo>
                    <a:pt x="18754" y="5553"/>
                  </a:moveTo>
                  <a:lnTo>
                    <a:pt x="18754" y="5553"/>
                  </a:lnTo>
                  <a:lnTo>
                    <a:pt x="18730" y="5334"/>
                  </a:lnTo>
                  <a:lnTo>
                    <a:pt x="18681" y="5091"/>
                  </a:lnTo>
                  <a:lnTo>
                    <a:pt x="18583" y="4847"/>
                  </a:lnTo>
                  <a:lnTo>
                    <a:pt x="18462" y="4628"/>
                  </a:lnTo>
                  <a:lnTo>
                    <a:pt x="18291" y="4433"/>
                  </a:lnTo>
                  <a:lnTo>
                    <a:pt x="18121" y="4287"/>
                  </a:lnTo>
                  <a:lnTo>
                    <a:pt x="18023" y="4214"/>
                  </a:lnTo>
                  <a:lnTo>
                    <a:pt x="17926" y="4165"/>
                  </a:lnTo>
                  <a:lnTo>
                    <a:pt x="17828" y="4141"/>
                  </a:lnTo>
                  <a:lnTo>
                    <a:pt x="17731" y="4141"/>
                  </a:lnTo>
                  <a:lnTo>
                    <a:pt x="16489" y="4141"/>
                  </a:lnTo>
                  <a:lnTo>
                    <a:pt x="15588" y="1803"/>
                  </a:lnTo>
                  <a:lnTo>
                    <a:pt x="15588" y="1803"/>
                  </a:lnTo>
                  <a:lnTo>
                    <a:pt x="15490" y="1583"/>
                  </a:lnTo>
                  <a:lnTo>
                    <a:pt x="15344" y="1364"/>
                  </a:lnTo>
                  <a:lnTo>
                    <a:pt x="15174" y="1169"/>
                  </a:lnTo>
                  <a:lnTo>
                    <a:pt x="15003" y="975"/>
                  </a:lnTo>
                  <a:lnTo>
                    <a:pt x="14784" y="804"/>
                  </a:lnTo>
                  <a:lnTo>
                    <a:pt x="14565" y="658"/>
                  </a:lnTo>
                  <a:lnTo>
                    <a:pt x="14346" y="536"/>
                  </a:lnTo>
                  <a:lnTo>
                    <a:pt x="14102" y="439"/>
                  </a:lnTo>
                  <a:lnTo>
                    <a:pt x="14102" y="439"/>
                  </a:lnTo>
                  <a:lnTo>
                    <a:pt x="13810" y="390"/>
                  </a:lnTo>
                  <a:lnTo>
                    <a:pt x="13444" y="317"/>
                  </a:lnTo>
                  <a:lnTo>
                    <a:pt x="12933" y="220"/>
                  </a:lnTo>
                  <a:lnTo>
                    <a:pt x="12275" y="147"/>
                  </a:lnTo>
                  <a:lnTo>
                    <a:pt x="11472" y="73"/>
                  </a:lnTo>
                  <a:lnTo>
                    <a:pt x="10498" y="25"/>
                  </a:lnTo>
                  <a:lnTo>
                    <a:pt x="9377" y="0"/>
                  </a:lnTo>
                  <a:lnTo>
                    <a:pt x="9377" y="0"/>
                  </a:lnTo>
                  <a:lnTo>
                    <a:pt x="8257" y="25"/>
                  </a:lnTo>
                  <a:lnTo>
                    <a:pt x="7283" y="73"/>
                  </a:lnTo>
                  <a:lnTo>
                    <a:pt x="6479" y="147"/>
                  </a:lnTo>
                  <a:lnTo>
                    <a:pt x="5821" y="220"/>
                  </a:lnTo>
                  <a:lnTo>
                    <a:pt x="5310" y="317"/>
                  </a:lnTo>
                  <a:lnTo>
                    <a:pt x="4945" y="390"/>
                  </a:lnTo>
                  <a:lnTo>
                    <a:pt x="4652" y="439"/>
                  </a:lnTo>
                  <a:lnTo>
                    <a:pt x="4652" y="439"/>
                  </a:lnTo>
                  <a:lnTo>
                    <a:pt x="4409" y="536"/>
                  </a:lnTo>
                  <a:lnTo>
                    <a:pt x="4190" y="658"/>
                  </a:lnTo>
                  <a:lnTo>
                    <a:pt x="3970" y="804"/>
                  </a:lnTo>
                  <a:lnTo>
                    <a:pt x="3751" y="975"/>
                  </a:lnTo>
                  <a:lnTo>
                    <a:pt x="3581" y="1169"/>
                  </a:lnTo>
                  <a:lnTo>
                    <a:pt x="3410" y="1364"/>
                  </a:lnTo>
                  <a:lnTo>
                    <a:pt x="3264" y="1583"/>
                  </a:lnTo>
                  <a:lnTo>
                    <a:pt x="3167" y="1803"/>
                  </a:lnTo>
                  <a:lnTo>
                    <a:pt x="2266" y="4141"/>
                  </a:lnTo>
                  <a:lnTo>
                    <a:pt x="1023" y="4141"/>
                  </a:lnTo>
                  <a:lnTo>
                    <a:pt x="1023" y="4141"/>
                  </a:lnTo>
                  <a:lnTo>
                    <a:pt x="926" y="4141"/>
                  </a:lnTo>
                  <a:lnTo>
                    <a:pt x="829" y="4165"/>
                  </a:lnTo>
                  <a:lnTo>
                    <a:pt x="731" y="4214"/>
                  </a:lnTo>
                  <a:lnTo>
                    <a:pt x="634" y="4287"/>
                  </a:lnTo>
                  <a:lnTo>
                    <a:pt x="463" y="4433"/>
                  </a:lnTo>
                  <a:lnTo>
                    <a:pt x="293" y="4628"/>
                  </a:lnTo>
                  <a:lnTo>
                    <a:pt x="171" y="4847"/>
                  </a:lnTo>
                  <a:lnTo>
                    <a:pt x="74" y="5091"/>
                  </a:lnTo>
                  <a:lnTo>
                    <a:pt x="25" y="5334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25" y="5748"/>
                  </a:lnTo>
                  <a:lnTo>
                    <a:pt x="74" y="5894"/>
                  </a:lnTo>
                  <a:lnTo>
                    <a:pt x="171" y="6016"/>
                  </a:lnTo>
                  <a:lnTo>
                    <a:pt x="293" y="6089"/>
                  </a:lnTo>
                  <a:lnTo>
                    <a:pt x="463" y="6138"/>
                  </a:lnTo>
                  <a:lnTo>
                    <a:pt x="634" y="6187"/>
                  </a:lnTo>
                  <a:lnTo>
                    <a:pt x="1023" y="6187"/>
                  </a:lnTo>
                  <a:lnTo>
                    <a:pt x="1462" y="6187"/>
                  </a:lnTo>
                  <a:lnTo>
                    <a:pt x="1145" y="7015"/>
                  </a:lnTo>
                  <a:lnTo>
                    <a:pt x="1145" y="7015"/>
                  </a:lnTo>
                  <a:lnTo>
                    <a:pt x="999" y="7526"/>
                  </a:lnTo>
                  <a:lnTo>
                    <a:pt x="877" y="8086"/>
                  </a:lnTo>
                  <a:lnTo>
                    <a:pt x="780" y="8671"/>
                  </a:lnTo>
                  <a:lnTo>
                    <a:pt x="756" y="9207"/>
                  </a:lnTo>
                  <a:lnTo>
                    <a:pt x="756" y="13323"/>
                  </a:lnTo>
                  <a:lnTo>
                    <a:pt x="17999" y="13323"/>
                  </a:lnTo>
                  <a:lnTo>
                    <a:pt x="17999" y="9207"/>
                  </a:lnTo>
                  <a:lnTo>
                    <a:pt x="17999" y="9207"/>
                  </a:lnTo>
                  <a:lnTo>
                    <a:pt x="17975" y="8671"/>
                  </a:lnTo>
                  <a:lnTo>
                    <a:pt x="17877" y="8086"/>
                  </a:lnTo>
                  <a:lnTo>
                    <a:pt x="17755" y="7526"/>
                  </a:lnTo>
                  <a:lnTo>
                    <a:pt x="17609" y="7015"/>
                  </a:lnTo>
                  <a:lnTo>
                    <a:pt x="17293" y="6187"/>
                  </a:lnTo>
                  <a:lnTo>
                    <a:pt x="17731" y="6187"/>
                  </a:lnTo>
                  <a:lnTo>
                    <a:pt x="17731" y="6187"/>
                  </a:lnTo>
                  <a:lnTo>
                    <a:pt x="18121" y="6187"/>
                  </a:lnTo>
                  <a:lnTo>
                    <a:pt x="18291" y="6138"/>
                  </a:lnTo>
                  <a:lnTo>
                    <a:pt x="18462" y="6089"/>
                  </a:lnTo>
                  <a:lnTo>
                    <a:pt x="18583" y="6016"/>
                  </a:lnTo>
                  <a:lnTo>
                    <a:pt x="18681" y="5894"/>
                  </a:lnTo>
                  <a:lnTo>
                    <a:pt x="18730" y="5748"/>
                  </a:lnTo>
                  <a:lnTo>
                    <a:pt x="18754" y="5553"/>
                  </a:lnTo>
                  <a:lnTo>
                    <a:pt x="18754" y="555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50"/>
            <p:cNvSpPr/>
            <p:nvPr/>
          </p:nvSpPr>
          <p:spPr>
            <a:xfrm>
              <a:off x="5351025" y="4375400"/>
              <a:ext cx="303250" cy="149825"/>
            </a:xfrm>
            <a:custGeom>
              <a:avLst/>
              <a:gdLst/>
              <a:ahLst/>
              <a:cxnLst/>
              <a:rect l="l" t="t" r="r" b="b"/>
              <a:pathLst>
                <a:path w="12130" h="5993" fill="none" extrusionOk="0">
                  <a:moveTo>
                    <a:pt x="1" y="4628"/>
                  </a:moveTo>
                  <a:lnTo>
                    <a:pt x="1" y="4628"/>
                  </a:lnTo>
                  <a:lnTo>
                    <a:pt x="171" y="4019"/>
                  </a:lnTo>
                  <a:lnTo>
                    <a:pt x="585" y="2656"/>
                  </a:lnTo>
                  <a:lnTo>
                    <a:pt x="805" y="1925"/>
                  </a:lnTo>
                  <a:lnTo>
                    <a:pt x="1024" y="1292"/>
                  </a:lnTo>
                  <a:lnTo>
                    <a:pt x="1194" y="829"/>
                  </a:lnTo>
                  <a:lnTo>
                    <a:pt x="1267" y="707"/>
                  </a:lnTo>
                  <a:lnTo>
                    <a:pt x="1316" y="658"/>
                  </a:lnTo>
                  <a:lnTo>
                    <a:pt x="1316" y="658"/>
                  </a:lnTo>
                  <a:lnTo>
                    <a:pt x="1535" y="561"/>
                  </a:lnTo>
                  <a:lnTo>
                    <a:pt x="1852" y="464"/>
                  </a:lnTo>
                  <a:lnTo>
                    <a:pt x="2315" y="342"/>
                  </a:lnTo>
                  <a:lnTo>
                    <a:pt x="2948" y="220"/>
                  </a:lnTo>
                  <a:lnTo>
                    <a:pt x="3776" y="98"/>
                  </a:lnTo>
                  <a:lnTo>
                    <a:pt x="4799" y="25"/>
                  </a:lnTo>
                  <a:lnTo>
                    <a:pt x="5408" y="1"/>
                  </a:lnTo>
                  <a:lnTo>
                    <a:pt x="6065" y="1"/>
                  </a:lnTo>
                  <a:lnTo>
                    <a:pt x="6065" y="1"/>
                  </a:lnTo>
                  <a:lnTo>
                    <a:pt x="6723" y="1"/>
                  </a:lnTo>
                  <a:lnTo>
                    <a:pt x="7332" y="25"/>
                  </a:lnTo>
                  <a:lnTo>
                    <a:pt x="8355" y="98"/>
                  </a:lnTo>
                  <a:lnTo>
                    <a:pt x="9183" y="220"/>
                  </a:lnTo>
                  <a:lnTo>
                    <a:pt x="9816" y="342"/>
                  </a:lnTo>
                  <a:lnTo>
                    <a:pt x="10279" y="464"/>
                  </a:lnTo>
                  <a:lnTo>
                    <a:pt x="10595" y="561"/>
                  </a:lnTo>
                  <a:lnTo>
                    <a:pt x="10814" y="658"/>
                  </a:lnTo>
                  <a:lnTo>
                    <a:pt x="10814" y="658"/>
                  </a:lnTo>
                  <a:lnTo>
                    <a:pt x="10863" y="707"/>
                  </a:lnTo>
                  <a:lnTo>
                    <a:pt x="10936" y="829"/>
                  </a:lnTo>
                  <a:lnTo>
                    <a:pt x="11107" y="1292"/>
                  </a:lnTo>
                  <a:lnTo>
                    <a:pt x="11326" y="1925"/>
                  </a:lnTo>
                  <a:lnTo>
                    <a:pt x="11545" y="2656"/>
                  </a:lnTo>
                  <a:lnTo>
                    <a:pt x="11959" y="4019"/>
                  </a:lnTo>
                  <a:lnTo>
                    <a:pt x="12130" y="4628"/>
                  </a:lnTo>
                  <a:lnTo>
                    <a:pt x="12130" y="4628"/>
                  </a:lnTo>
                  <a:lnTo>
                    <a:pt x="12105" y="4677"/>
                  </a:lnTo>
                  <a:lnTo>
                    <a:pt x="12057" y="4750"/>
                  </a:lnTo>
                  <a:lnTo>
                    <a:pt x="11959" y="4823"/>
                  </a:lnTo>
                  <a:lnTo>
                    <a:pt x="11813" y="4921"/>
                  </a:lnTo>
                  <a:lnTo>
                    <a:pt x="11618" y="5042"/>
                  </a:lnTo>
                  <a:lnTo>
                    <a:pt x="11375" y="5164"/>
                  </a:lnTo>
                  <a:lnTo>
                    <a:pt x="11058" y="5262"/>
                  </a:lnTo>
                  <a:lnTo>
                    <a:pt x="10717" y="5383"/>
                  </a:lnTo>
                  <a:lnTo>
                    <a:pt x="10327" y="5505"/>
                  </a:lnTo>
                  <a:lnTo>
                    <a:pt x="9865" y="5627"/>
                  </a:lnTo>
                  <a:lnTo>
                    <a:pt x="9377" y="5724"/>
                  </a:lnTo>
                  <a:lnTo>
                    <a:pt x="8817" y="5822"/>
                  </a:lnTo>
                  <a:lnTo>
                    <a:pt x="8208" y="5895"/>
                  </a:lnTo>
                  <a:lnTo>
                    <a:pt x="7551" y="5944"/>
                  </a:lnTo>
                  <a:lnTo>
                    <a:pt x="6845" y="5992"/>
                  </a:lnTo>
                  <a:lnTo>
                    <a:pt x="6065" y="5992"/>
                  </a:lnTo>
                  <a:lnTo>
                    <a:pt x="6065" y="5992"/>
                  </a:lnTo>
                  <a:lnTo>
                    <a:pt x="5286" y="5992"/>
                  </a:lnTo>
                  <a:lnTo>
                    <a:pt x="4580" y="5944"/>
                  </a:lnTo>
                  <a:lnTo>
                    <a:pt x="3922" y="5895"/>
                  </a:lnTo>
                  <a:lnTo>
                    <a:pt x="3313" y="5822"/>
                  </a:lnTo>
                  <a:lnTo>
                    <a:pt x="2753" y="5724"/>
                  </a:lnTo>
                  <a:lnTo>
                    <a:pt x="2266" y="5627"/>
                  </a:lnTo>
                  <a:lnTo>
                    <a:pt x="1803" y="5505"/>
                  </a:lnTo>
                  <a:lnTo>
                    <a:pt x="1413" y="5383"/>
                  </a:lnTo>
                  <a:lnTo>
                    <a:pt x="1072" y="5262"/>
                  </a:lnTo>
                  <a:lnTo>
                    <a:pt x="756" y="5164"/>
                  </a:lnTo>
                  <a:lnTo>
                    <a:pt x="512" y="5042"/>
                  </a:lnTo>
                  <a:lnTo>
                    <a:pt x="317" y="4921"/>
                  </a:lnTo>
                  <a:lnTo>
                    <a:pt x="171" y="4823"/>
                  </a:lnTo>
                  <a:lnTo>
                    <a:pt x="74" y="4750"/>
                  </a:lnTo>
                  <a:lnTo>
                    <a:pt x="25" y="4677"/>
                  </a:lnTo>
                  <a:lnTo>
                    <a:pt x="1" y="4628"/>
                  </a:lnTo>
                  <a:lnTo>
                    <a:pt x="1" y="462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50"/>
            <p:cNvSpPr/>
            <p:nvPr/>
          </p:nvSpPr>
          <p:spPr>
            <a:xfrm>
              <a:off x="532667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32" y="2607"/>
                  </a:moveTo>
                  <a:lnTo>
                    <a:pt x="1632" y="2607"/>
                  </a:lnTo>
                  <a:lnTo>
                    <a:pt x="1291" y="2582"/>
                  </a:lnTo>
                  <a:lnTo>
                    <a:pt x="999" y="2509"/>
                  </a:lnTo>
                  <a:lnTo>
                    <a:pt x="731" y="2388"/>
                  </a:lnTo>
                  <a:lnTo>
                    <a:pt x="488" y="2217"/>
                  </a:lnTo>
                  <a:lnTo>
                    <a:pt x="293" y="2047"/>
                  </a:lnTo>
                  <a:lnTo>
                    <a:pt x="122" y="1803"/>
                  </a:lnTo>
                  <a:lnTo>
                    <a:pt x="74" y="1706"/>
                  </a:lnTo>
                  <a:lnTo>
                    <a:pt x="49" y="1559"/>
                  </a:lnTo>
                  <a:lnTo>
                    <a:pt x="25" y="1438"/>
                  </a:lnTo>
                  <a:lnTo>
                    <a:pt x="1" y="1316"/>
                  </a:lnTo>
                  <a:lnTo>
                    <a:pt x="1" y="1316"/>
                  </a:lnTo>
                  <a:lnTo>
                    <a:pt x="25" y="1170"/>
                  </a:lnTo>
                  <a:lnTo>
                    <a:pt x="49" y="1048"/>
                  </a:lnTo>
                  <a:lnTo>
                    <a:pt x="74" y="926"/>
                  </a:lnTo>
                  <a:lnTo>
                    <a:pt x="122" y="804"/>
                  </a:lnTo>
                  <a:lnTo>
                    <a:pt x="293" y="585"/>
                  </a:lnTo>
                  <a:lnTo>
                    <a:pt x="488" y="390"/>
                  </a:lnTo>
                  <a:lnTo>
                    <a:pt x="731" y="220"/>
                  </a:lnTo>
                  <a:lnTo>
                    <a:pt x="999" y="98"/>
                  </a:lnTo>
                  <a:lnTo>
                    <a:pt x="1291" y="25"/>
                  </a:lnTo>
                  <a:lnTo>
                    <a:pt x="1632" y="1"/>
                  </a:lnTo>
                  <a:lnTo>
                    <a:pt x="1632" y="1"/>
                  </a:lnTo>
                  <a:lnTo>
                    <a:pt x="1803" y="1"/>
                  </a:lnTo>
                  <a:lnTo>
                    <a:pt x="1949" y="49"/>
                  </a:lnTo>
                  <a:lnTo>
                    <a:pt x="2120" y="98"/>
                  </a:lnTo>
                  <a:lnTo>
                    <a:pt x="2266" y="171"/>
                  </a:lnTo>
                  <a:lnTo>
                    <a:pt x="2412" y="269"/>
                  </a:lnTo>
                  <a:lnTo>
                    <a:pt x="2534" y="390"/>
                  </a:lnTo>
                  <a:lnTo>
                    <a:pt x="2777" y="634"/>
                  </a:lnTo>
                  <a:lnTo>
                    <a:pt x="2972" y="926"/>
                  </a:lnTo>
                  <a:lnTo>
                    <a:pt x="3118" y="1219"/>
                  </a:lnTo>
                  <a:lnTo>
                    <a:pt x="3215" y="1535"/>
                  </a:lnTo>
                  <a:lnTo>
                    <a:pt x="3240" y="1681"/>
                  </a:lnTo>
                  <a:lnTo>
                    <a:pt x="3240" y="1803"/>
                  </a:lnTo>
                  <a:lnTo>
                    <a:pt x="3240" y="1803"/>
                  </a:lnTo>
                  <a:lnTo>
                    <a:pt x="3240" y="1949"/>
                  </a:lnTo>
                  <a:lnTo>
                    <a:pt x="3215" y="2047"/>
                  </a:lnTo>
                  <a:lnTo>
                    <a:pt x="3167" y="2144"/>
                  </a:lnTo>
                  <a:lnTo>
                    <a:pt x="3118" y="2241"/>
                  </a:lnTo>
                  <a:lnTo>
                    <a:pt x="3045" y="2314"/>
                  </a:lnTo>
                  <a:lnTo>
                    <a:pt x="2972" y="2388"/>
                  </a:lnTo>
                  <a:lnTo>
                    <a:pt x="2777" y="2485"/>
                  </a:lnTo>
                  <a:lnTo>
                    <a:pt x="2534" y="2558"/>
                  </a:lnTo>
                  <a:lnTo>
                    <a:pt x="2266" y="2582"/>
                  </a:lnTo>
                  <a:lnTo>
                    <a:pt x="1949" y="2607"/>
                  </a:lnTo>
                  <a:lnTo>
                    <a:pt x="1632" y="2607"/>
                  </a:lnTo>
                  <a:lnTo>
                    <a:pt x="1632" y="260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50"/>
            <p:cNvSpPr/>
            <p:nvPr/>
          </p:nvSpPr>
          <p:spPr>
            <a:xfrm>
              <a:off x="5447225" y="4615925"/>
              <a:ext cx="110850" cy="25"/>
            </a:xfrm>
            <a:custGeom>
              <a:avLst/>
              <a:gdLst/>
              <a:ahLst/>
              <a:cxnLst/>
              <a:rect l="l" t="t" r="r" b="b"/>
              <a:pathLst>
                <a:path w="4434" h="1" fill="none" extrusionOk="0">
                  <a:moveTo>
                    <a:pt x="1" y="0"/>
                  </a:moveTo>
                  <a:lnTo>
                    <a:pt x="443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50"/>
            <p:cNvSpPr/>
            <p:nvPr/>
          </p:nvSpPr>
          <p:spPr>
            <a:xfrm>
              <a:off x="5439925" y="4589125"/>
              <a:ext cx="125450" cy="25"/>
            </a:xfrm>
            <a:custGeom>
              <a:avLst/>
              <a:gdLst/>
              <a:ahLst/>
              <a:cxnLst/>
              <a:rect l="l" t="t" r="r" b="b"/>
              <a:pathLst>
                <a:path w="5018" h="1" fill="none" extrusionOk="0">
                  <a:moveTo>
                    <a:pt x="1" y="0"/>
                  </a:move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50"/>
            <p:cNvSpPr/>
            <p:nvPr/>
          </p:nvSpPr>
          <p:spPr>
            <a:xfrm>
              <a:off x="559762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08" y="2607"/>
                  </a:moveTo>
                  <a:lnTo>
                    <a:pt x="1608" y="2607"/>
                  </a:lnTo>
                  <a:lnTo>
                    <a:pt x="1291" y="2607"/>
                  </a:lnTo>
                  <a:lnTo>
                    <a:pt x="975" y="2582"/>
                  </a:lnTo>
                  <a:lnTo>
                    <a:pt x="707" y="2558"/>
                  </a:lnTo>
                  <a:lnTo>
                    <a:pt x="463" y="2485"/>
                  </a:lnTo>
                  <a:lnTo>
                    <a:pt x="268" y="2388"/>
                  </a:lnTo>
                  <a:lnTo>
                    <a:pt x="195" y="2314"/>
                  </a:lnTo>
                  <a:lnTo>
                    <a:pt x="122" y="2241"/>
                  </a:lnTo>
                  <a:lnTo>
                    <a:pt x="74" y="2144"/>
                  </a:lnTo>
                  <a:lnTo>
                    <a:pt x="25" y="2047"/>
                  </a:lnTo>
                  <a:lnTo>
                    <a:pt x="1" y="1949"/>
                  </a:lnTo>
                  <a:lnTo>
                    <a:pt x="1" y="1803"/>
                  </a:lnTo>
                  <a:lnTo>
                    <a:pt x="1" y="1803"/>
                  </a:lnTo>
                  <a:lnTo>
                    <a:pt x="1" y="1681"/>
                  </a:lnTo>
                  <a:lnTo>
                    <a:pt x="25" y="1535"/>
                  </a:lnTo>
                  <a:lnTo>
                    <a:pt x="122" y="1219"/>
                  </a:lnTo>
                  <a:lnTo>
                    <a:pt x="268" y="926"/>
                  </a:lnTo>
                  <a:lnTo>
                    <a:pt x="463" y="634"/>
                  </a:lnTo>
                  <a:lnTo>
                    <a:pt x="707" y="390"/>
                  </a:lnTo>
                  <a:lnTo>
                    <a:pt x="829" y="269"/>
                  </a:lnTo>
                  <a:lnTo>
                    <a:pt x="975" y="171"/>
                  </a:lnTo>
                  <a:lnTo>
                    <a:pt x="1121" y="98"/>
                  </a:lnTo>
                  <a:lnTo>
                    <a:pt x="1291" y="49"/>
                  </a:lnTo>
                  <a:lnTo>
                    <a:pt x="1438" y="1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949" y="25"/>
                  </a:lnTo>
                  <a:lnTo>
                    <a:pt x="2241" y="98"/>
                  </a:lnTo>
                  <a:lnTo>
                    <a:pt x="2509" y="220"/>
                  </a:lnTo>
                  <a:lnTo>
                    <a:pt x="2753" y="390"/>
                  </a:lnTo>
                  <a:lnTo>
                    <a:pt x="2948" y="585"/>
                  </a:lnTo>
                  <a:lnTo>
                    <a:pt x="3118" y="804"/>
                  </a:lnTo>
                  <a:lnTo>
                    <a:pt x="3167" y="926"/>
                  </a:lnTo>
                  <a:lnTo>
                    <a:pt x="3191" y="1048"/>
                  </a:lnTo>
                  <a:lnTo>
                    <a:pt x="3215" y="1170"/>
                  </a:lnTo>
                  <a:lnTo>
                    <a:pt x="3240" y="1316"/>
                  </a:lnTo>
                  <a:lnTo>
                    <a:pt x="3240" y="1316"/>
                  </a:lnTo>
                  <a:lnTo>
                    <a:pt x="3215" y="1438"/>
                  </a:lnTo>
                  <a:lnTo>
                    <a:pt x="3191" y="1559"/>
                  </a:lnTo>
                  <a:lnTo>
                    <a:pt x="3167" y="1706"/>
                  </a:lnTo>
                  <a:lnTo>
                    <a:pt x="3118" y="1803"/>
                  </a:lnTo>
                  <a:lnTo>
                    <a:pt x="2948" y="2047"/>
                  </a:lnTo>
                  <a:lnTo>
                    <a:pt x="2753" y="2217"/>
                  </a:lnTo>
                  <a:lnTo>
                    <a:pt x="2509" y="2388"/>
                  </a:lnTo>
                  <a:lnTo>
                    <a:pt x="2241" y="2509"/>
                  </a:lnTo>
                  <a:lnTo>
                    <a:pt x="1949" y="2582"/>
                  </a:lnTo>
                  <a:lnTo>
                    <a:pt x="1608" y="2607"/>
                  </a:lnTo>
                  <a:lnTo>
                    <a:pt x="1608" y="260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" name="Google Shape;1172;p50"/>
          <p:cNvGrpSpPr/>
          <p:nvPr/>
        </p:nvGrpSpPr>
        <p:grpSpPr>
          <a:xfrm>
            <a:off x="5170245" y="3558544"/>
            <a:ext cx="294524" cy="294524"/>
            <a:chOff x="5964175" y="4329750"/>
            <a:chExt cx="421350" cy="421350"/>
          </a:xfrm>
        </p:grpSpPr>
        <p:sp>
          <p:nvSpPr>
            <p:cNvPr id="1173" name="Google Shape;1173;p50"/>
            <p:cNvSpPr/>
            <p:nvPr/>
          </p:nvSpPr>
          <p:spPr>
            <a:xfrm>
              <a:off x="5964175" y="4329750"/>
              <a:ext cx="421350" cy="421350"/>
            </a:xfrm>
            <a:custGeom>
              <a:avLst/>
              <a:gdLst/>
              <a:ahLst/>
              <a:cxnLst/>
              <a:rect l="l" t="t" r="r" b="b"/>
              <a:pathLst>
                <a:path w="16854" h="16854" fill="none" extrusionOk="0">
                  <a:moveTo>
                    <a:pt x="15636" y="14004"/>
                  </a:moveTo>
                  <a:lnTo>
                    <a:pt x="13517" y="6260"/>
                  </a:lnTo>
                  <a:lnTo>
                    <a:pt x="16196" y="3605"/>
                  </a:lnTo>
                  <a:lnTo>
                    <a:pt x="16196" y="3605"/>
                  </a:lnTo>
                  <a:lnTo>
                    <a:pt x="16318" y="3434"/>
                  </a:lnTo>
                  <a:lnTo>
                    <a:pt x="16440" y="3239"/>
                  </a:lnTo>
                  <a:lnTo>
                    <a:pt x="16537" y="3020"/>
                  </a:lnTo>
                  <a:lnTo>
                    <a:pt x="16610" y="2777"/>
                  </a:lnTo>
                  <a:lnTo>
                    <a:pt x="16732" y="2338"/>
                  </a:lnTo>
                  <a:lnTo>
                    <a:pt x="16805" y="2046"/>
                  </a:lnTo>
                  <a:lnTo>
                    <a:pt x="16805" y="2046"/>
                  </a:lnTo>
                  <a:lnTo>
                    <a:pt x="16830" y="1729"/>
                  </a:lnTo>
                  <a:lnTo>
                    <a:pt x="16854" y="1437"/>
                  </a:lnTo>
                  <a:lnTo>
                    <a:pt x="16854" y="1194"/>
                  </a:lnTo>
                  <a:lnTo>
                    <a:pt x="16854" y="950"/>
                  </a:lnTo>
                  <a:lnTo>
                    <a:pt x="16805" y="755"/>
                  </a:lnTo>
                  <a:lnTo>
                    <a:pt x="16732" y="585"/>
                  </a:lnTo>
                  <a:lnTo>
                    <a:pt x="16659" y="414"/>
                  </a:lnTo>
                  <a:lnTo>
                    <a:pt x="16562" y="293"/>
                  </a:lnTo>
                  <a:lnTo>
                    <a:pt x="16562" y="293"/>
                  </a:lnTo>
                  <a:lnTo>
                    <a:pt x="16440" y="195"/>
                  </a:lnTo>
                  <a:lnTo>
                    <a:pt x="16269" y="122"/>
                  </a:lnTo>
                  <a:lnTo>
                    <a:pt x="16099" y="49"/>
                  </a:lnTo>
                  <a:lnTo>
                    <a:pt x="15904" y="0"/>
                  </a:lnTo>
                  <a:lnTo>
                    <a:pt x="15660" y="0"/>
                  </a:lnTo>
                  <a:lnTo>
                    <a:pt x="15417" y="0"/>
                  </a:lnTo>
                  <a:lnTo>
                    <a:pt x="15125" y="25"/>
                  </a:lnTo>
                  <a:lnTo>
                    <a:pt x="14808" y="49"/>
                  </a:lnTo>
                  <a:lnTo>
                    <a:pt x="14808" y="49"/>
                  </a:lnTo>
                  <a:lnTo>
                    <a:pt x="14516" y="122"/>
                  </a:lnTo>
                  <a:lnTo>
                    <a:pt x="14077" y="244"/>
                  </a:lnTo>
                  <a:lnTo>
                    <a:pt x="13834" y="317"/>
                  </a:lnTo>
                  <a:lnTo>
                    <a:pt x="13615" y="414"/>
                  </a:lnTo>
                  <a:lnTo>
                    <a:pt x="13420" y="536"/>
                  </a:lnTo>
                  <a:lnTo>
                    <a:pt x="13249" y="658"/>
                  </a:lnTo>
                  <a:lnTo>
                    <a:pt x="10595" y="3337"/>
                  </a:lnTo>
                  <a:lnTo>
                    <a:pt x="2850" y="1218"/>
                  </a:lnTo>
                  <a:lnTo>
                    <a:pt x="2850" y="1218"/>
                  </a:lnTo>
                  <a:lnTo>
                    <a:pt x="2704" y="1194"/>
                  </a:lnTo>
                  <a:lnTo>
                    <a:pt x="2582" y="1218"/>
                  </a:lnTo>
                  <a:lnTo>
                    <a:pt x="2460" y="1267"/>
                  </a:lnTo>
                  <a:lnTo>
                    <a:pt x="2338" y="1340"/>
                  </a:lnTo>
                  <a:lnTo>
                    <a:pt x="1608" y="2095"/>
                  </a:lnTo>
                  <a:lnTo>
                    <a:pt x="1608" y="2095"/>
                  </a:lnTo>
                  <a:lnTo>
                    <a:pt x="1535" y="2192"/>
                  </a:lnTo>
                  <a:lnTo>
                    <a:pt x="1486" y="2290"/>
                  </a:lnTo>
                  <a:lnTo>
                    <a:pt x="1462" y="2411"/>
                  </a:lnTo>
                  <a:lnTo>
                    <a:pt x="1462" y="2509"/>
                  </a:lnTo>
                  <a:lnTo>
                    <a:pt x="1462" y="2509"/>
                  </a:lnTo>
                  <a:lnTo>
                    <a:pt x="1486" y="2606"/>
                  </a:lnTo>
                  <a:lnTo>
                    <a:pt x="1510" y="2679"/>
                  </a:lnTo>
                  <a:lnTo>
                    <a:pt x="1608" y="2825"/>
                  </a:lnTo>
                  <a:lnTo>
                    <a:pt x="1608" y="2825"/>
                  </a:lnTo>
                  <a:lnTo>
                    <a:pt x="1705" y="2899"/>
                  </a:lnTo>
                  <a:lnTo>
                    <a:pt x="7404" y="6600"/>
                  </a:lnTo>
                  <a:lnTo>
                    <a:pt x="4165" y="10863"/>
                  </a:lnTo>
                  <a:lnTo>
                    <a:pt x="926" y="10302"/>
                  </a:lnTo>
                  <a:lnTo>
                    <a:pt x="926" y="10302"/>
                  </a:lnTo>
                  <a:lnTo>
                    <a:pt x="828" y="10302"/>
                  </a:lnTo>
                  <a:lnTo>
                    <a:pt x="707" y="10327"/>
                  </a:lnTo>
                  <a:lnTo>
                    <a:pt x="609" y="10375"/>
                  </a:lnTo>
                  <a:lnTo>
                    <a:pt x="512" y="10449"/>
                  </a:lnTo>
                  <a:lnTo>
                    <a:pt x="146" y="10814"/>
                  </a:lnTo>
                  <a:lnTo>
                    <a:pt x="146" y="10814"/>
                  </a:lnTo>
                  <a:lnTo>
                    <a:pt x="73" y="10911"/>
                  </a:lnTo>
                  <a:lnTo>
                    <a:pt x="25" y="11033"/>
                  </a:lnTo>
                  <a:lnTo>
                    <a:pt x="0" y="11155"/>
                  </a:lnTo>
                  <a:lnTo>
                    <a:pt x="0" y="11277"/>
                  </a:lnTo>
                  <a:lnTo>
                    <a:pt x="0" y="11277"/>
                  </a:lnTo>
                  <a:lnTo>
                    <a:pt x="49" y="11423"/>
                  </a:lnTo>
                  <a:lnTo>
                    <a:pt x="146" y="11569"/>
                  </a:lnTo>
                  <a:lnTo>
                    <a:pt x="146" y="11569"/>
                  </a:lnTo>
                  <a:lnTo>
                    <a:pt x="244" y="11642"/>
                  </a:lnTo>
                  <a:lnTo>
                    <a:pt x="3434" y="13420"/>
                  </a:lnTo>
                  <a:lnTo>
                    <a:pt x="5212" y="16610"/>
                  </a:lnTo>
                  <a:lnTo>
                    <a:pt x="5212" y="16610"/>
                  </a:lnTo>
                  <a:lnTo>
                    <a:pt x="5285" y="16708"/>
                  </a:lnTo>
                  <a:lnTo>
                    <a:pt x="5285" y="16708"/>
                  </a:lnTo>
                  <a:lnTo>
                    <a:pt x="5431" y="16805"/>
                  </a:lnTo>
                  <a:lnTo>
                    <a:pt x="5578" y="16854"/>
                  </a:lnTo>
                  <a:lnTo>
                    <a:pt x="5578" y="16854"/>
                  </a:lnTo>
                  <a:lnTo>
                    <a:pt x="5699" y="16854"/>
                  </a:lnTo>
                  <a:lnTo>
                    <a:pt x="5821" y="16830"/>
                  </a:lnTo>
                  <a:lnTo>
                    <a:pt x="5943" y="16781"/>
                  </a:lnTo>
                  <a:lnTo>
                    <a:pt x="6040" y="16708"/>
                  </a:lnTo>
                  <a:lnTo>
                    <a:pt x="6406" y="16342"/>
                  </a:lnTo>
                  <a:lnTo>
                    <a:pt x="6406" y="16342"/>
                  </a:lnTo>
                  <a:lnTo>
                    <a:pt x="6479" y="16245"/>
                  </a:lnTo>
                  <a:lnTo>
                    <a:pt x="6527" y="16148"/>
                  </a:lnTo>
                  <a:lnTo>
                    <a:pt x="6552" y="16026"/>
                  </a:lnTo>
                  <a:lnTo>
                    <a:pt x="6552" y="15928"/>
                  </a:lnTo>
                  <a:lnTo>
                    <a:pt x="5992" y="12689"/>
                  </a:lnTo>
                  <a:lnTo>
                    <a:pt x="10254" y="9450"/>
                  </a:lnTo>
                  <a:lnTo>
                    <a:pt x="13956" y="15149"/>
                  </a:lnTo>
                  <a:lnTo>
                    <a:pt x="13956" y="15149"/>
                  </a:lnTo>
                  <a:lnTo>
                    <a:pt x="14029" y="15246"/>
                  </a:lnTo>
                  <a:lnTo>
                    <a:pt x="14029" y="15246"/>
                  </a:lnTo>
                  <a:lnTo>
                    <a:pt x="14175" y="15344"/>
                  </a:lnTo>
                  <a:lnTo>
                    <a:pt x="14248" y="15368"/>
                  </a:lnTo>
                  <a:lnTo>
                    <a:pt x="14345" y="15393"/>
                  </a:lnTo>
                  <a:lnTo>
                    <a:pt x="14345" y="15393"/>
                  </a:lnTo>
                  <a:lnTo>
                    <a:pt x="14443" y="15393"/>
                  </a:lnTo>
                  <a:lnTo>
                    <a:pt x="14565" y="15368"/>
                  </a:lnTo>
                  <a:lnTo>
                    <a:pt x="14662" y="15320"/>
                  </a:lnTo>
                  <a:lnTo>
                    <a:pt x="14759" y="15246"/>
                  </a:lnTo>
                  <a:lnTo>
                    <a:pt x="15514" y="14516"/>
                  </a:lnTo>
                  <a:lnTo>
                    <a:pt x="15514" y="14516"/>
                  </a:lnTo>
                  <a:lnTo>
                    <a:pt x="15587" y="14394"/>
                  </a:lnTo>
                  <a:lnTo>
                    <a:pt x="15636" y="14272"/>
                  </a:lnTo>
                  <a:lnTo>
                    <a:pt x="15660" y="14151"/>
                  </a:lnTo>
                  <a:lnTo>
                    <a:pt x="15636" y="14004"/>
                  </a:lnTo>
                  <a:lnTo>
                    <a:pt x="15636" y="1400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50"/>
            <p:cNvSpPr/>
            <p:nvPr/>
          </p:nvSpPr>
          <p:spPr>
            <a:xfrm>
              <a:off x="6322800" y="4360800"/>
              <a:ext cx="31675" cy="30475"/>
            </a:xfrm>
            <a:custGeom>
              <a:avLst/>
              <a:gdLst/>
              <a:ahLst/>
              <a:cxnLst/>
              <a:rect l="l" t="t" r="r" b="b"/>
              <a:pathLst>
                <a:path w="1267" h="1219" fill="none" extrusionOk="0">
                  <a:moveTo>
                    <a:pt x="1267" y="1218"/>
                  </a:moveTo>
                  <a:lnTo>
                    <a:pt x="1267" y="1218"/>
                  </a:lnTo>
                  <a:lnTo>
                    <a:pt x="1242" y="999"/>
                  </a:lnTo>
                  <a:lnTo>
                    <a:pt x="1169" y="755"/>
                  </a:lnTo>
                  <a:lnTo>
                    <a:pt x="1048" y="561"/>
                  </a:lnTo>
                  <a:lnTo>
                    <a:pt x="901" y="366"/>
                  </a:lnTo>
                  <a:lnTo>
                    <a:pt x="901" y="366"/>
                  </a:lnTo>
                  <a:lnTo>
                    <a:pt x="707" y="220"/>
                  </a:lnTo>
                  <a:lnTo>
                    <a:pt x="487" y="98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5" name="Google Shape;1175;p50"/>
          <p:cNvGrpSpPr/>
          <p:nvPr/>
        </p:nvGrpSpPr>
        <p:grpSpPr>
          <a:xfrm>
            <a:off x="1873517" y="4028412"/>
            <a:ext cx="309867" cy="299644"/>
            <a:chOff x="1247825" y="5001950"/>
            <a:chExt cx="443300" cy="428675"/>
          </a:xfrm>
        </p:grpSpPr>
        <p:sp>
          <p:nvSpPr>
            <p:cNvPr id="1176" name="Google Shape;1176;p50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50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50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50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50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50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" name="Google Shape;1182;p50"/>
          <p:cNvGrpSpPr/>
          <p:nvPr/>
        </p:nvGrpSpPr>
        <p:grpSpPr>
          <a:xfrm>
            <a:off x="2371047" y="4013506"/>
            <a:ext cx="254541" cy="324336"/>
            <a:chOff x="1959600" y="4980625"/>
            <a:chExt cx="364150" cy="464000"/>
          </a:xfrm>
        </p:grpSpPr>
        <p:sp>
          <p:nvSpPr>
            <p:cNvPr id="1183" name="Google Shape;1183;p50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50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50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50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50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50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50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" name="Google Shape;1190;p50"/>
          <p:cNvGrpSpPr/>
          <p:nvPr/>
        </p:nvGrpSpPr>
        <p:grpSpPr>
          <a:xfrm>
            <a:off x="2822199" y="4025861"/>
            <a:ext cx="291972" cy="300063"/>
            <a:chOff x="2605025" y="4998300"/>
            <a:chExt cx="417700" cy="429275"/>
          </a:xfrm>
        </p:grpSpPr>
        <p:sp>
          <p:nvSpPr>
            <p:cNvPr id="1191" name="Google Shape;1191;p50"/>
            <p:cNvSpPr/>
            <p:nvPr/>
          </p:nvSpPr>
          <p:spPr>
            <a:xfrm>
              <a:off x="2819350" y="5216875"/>
              <a:ext cx="202150" cy="210700"/>
            </a:xfrm>
            <a:custGeom>
              <a:avLst/>
              <a:gdLst/>
              <a:ahLst/>
              <a:cxnLst/>
              <a:rect l="l" t="t" r="r" b="b"/>
              <a:pathLst>
                <a:path w="8086" h="8428" fill="none" extrusionOk="0">
                  <a:moveTo>
                    <a:pt x="0" y="1851"/>
                  </a:moveTo>
                  <a:lnTo>
                    <a:pt x="5797" y="8135"/>
                  </a:lnTo>
                  <a:lnTo>
                    <a:pt x="5797" y="8135"/>
                  </a:lnTo>
                  <a:lnTo>
                    <a:pt x="5943" y="8257"/>
                  </a:lnTo>
                  <a:lnTo>
                    <a:pt x="6113" y="8354"/>
                  </a:lnTo>
                  <a:lnTo>
                    <a:pt x="6284" y="8403"/>
                  </a:lnTo>
                  <a:lnTo>
                    <a:pt x="6478" y="8427"/>
                  </a:lnTo>
                  <a:lnTo>
                    <a:pt x="6649" y="8403"/>
                  </a:lnTo>
                  <a:lnTo>
                    <a:pt x="6819" y="8354"/>
                  </a:lnTo>
                  <a:lnTo>
                    <a:pt x="6990" y="8257"/>
                  </a:lnTo>
                  <a:lnTo>
                    <a:pt x="7136" y="8135"/>
                  </a:lnTo>
                  <a:lnTo>
                    <a:pt x="7818" y="7453"/>
                  </a:lnTo>
                  <a:lnTo>
                    <a:pt x="7818" y="7453"/>
                  </a:lnTo>
                  <a:lnTo>
                    <a:pt x="7940" y="7307"/>
                  </a:lnTo>
                  <a:lnTo>
                    <a:pt x="8037" y="7136"/>
                  </a:lnTo>
                  <a:lnTo>
                    <a:pt x="8086" y="6966"/>
                  </a:lnTo>
                  <a:lnTo>
                    <a:pt x="8086" y="6795"/>
                  </a:lnTo>
                  <a:lnTo>
                    <a:pt x="8086" y="6601"/>
                  </a:lnTo>
                  <a:lnTo>
                    <a:pt x="8037" y="6430"/>
                  </a:lnTo>
                  <a:lnTo>
                    <a:pt x="7940" y="6260"/>
                  </a:lnTo>
                  <a:lnTo>
                    <a:pt x="7818" y="6114"/>
                  </a:lnTo>
                  <a:lnTo>
                    <a:pt x="170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50"/>
            <p:cNvSpPr/>
            <p:nvPr/>
          </p:nvSpPr>
          <p:spPr>
            <a:xfrm>
              <a:off x="2606225" y="4998300"/>
              <a:ext cx="203400" cy="207650"/>
            </a:xfrm>
            <a:custGeom>
              <a:avLst/>
              <a:gdLst/>
              <a:ahLst/>
              <a:cxnLst/>
              <a:rect l="l" t="t" r="r" b="b"/>
              <a:pathLst>
                <a:path w="8136" h="8306" fill="none" extrusionOk="0">
                  <a:moveTo>
                    <a:pt x="8135" y="6649"/>
                  </a:moveTo>
                  <a:lnTo>
                    <a:pt x="4433" y="2947"/>
                  </a:lnTo>
                  <a:lnTo>
                    <a:pt x="1730" y="244"/>
                  </a:lnTo>
                  <a:lnTo>
                    <a:pt x="1730" y="244"/>
                  </a:lnTo>
                  <a:lnTo>
                    <a:pt x="1584" y="122"/>
                  </a:lnTo>
                  <a:lnTo>
                    <a:pt x="1413" y="49"/>
                  </a:lnTo>
                  <a:lnTo>
                    <a:pt x="1243" y="0"/>
                  </a:lnTo>
                  <a:lnTo>
                    <a:pt x="1048" y="0"/>
                  </a:lnTo>
                  <a:lnTo>
                    <a:pt x="878" y="0"/>
                  </a:lnTo>
                  <a:lnTo>
                    <a:pt x="683" y="49"/>
                  </a:lnTo>
                  <a:lnTo>
                    <a:pt x="512" y="122"/>
                  </a:lnTo>
                  <a:lnTo>
                    <a:pt x="390" y="244"/>
                  </a:lnTo>
                  <a:lnTo>
                    <a:pt x="390" y="244"/>
                  </a:lnTo>
                  <a:lnTo>
                    <a:pt x="269" y="365"/>
                  </a:lnTo>
                  <a:lnTo>
                    <a:pt x="171" y="511"/>
                  </a:lnTo>
                  <a:lnTo>
                    <a:pt x="98" y="682"/>
                  </a:lnTo>
                  <a:lnTo>
                    <a:pt x="50" y="852"/>
                  </a:lnTo>
                  <a:lnTo>
                    <a:pt x="1" y="1023"/>
                  </a:lnTo>
                  <a:lnTo>
                    <a:pt x="1" y="1218"/>
                  </a:lnTo>
                  <a:lnTo>
                    <a:pt x="1" y="1413"/>
                  </a:lnTo>
                  <a:lnTo>
                    <a:pt x="1" y="1607"/>
                  </a:lnTo>
                  <a:lnTo>
                    <a:pt x="74" y="2021"/>
                  </a:lnTo>
                  <a:lnTo>
                    <a:pt x="220" y="2484"/>
                  </a:lnTo>
                  <a:lnTo>
                    <a:pt x="390" y="2923"/>
                  </a:lnTo>
                  <a:lnTo>
                    <a:pt x="610" y="3385"/>
                  </a:lnTo>
                  <a:lnTo>
                    <a:pt x="853" y="3872"/>
                  </a:lnTo>
                  <a:lnTo>
                    <a:pt x="1121" y="4311"/>
                  </a:lnTo>
                  <a:lnTo>
                    <a:pt x="1413" y="4774"/>
                  </a:lnTo>
                  <a:lnTo>
                    <a:pt x="1706" y="5188"/>
                  </a:lnTo>
                  <a:lnTo>
                    <a:pt x="1998" y="5577"/>
                  </a:lnTo>
                  <a:lnTo>
                    <a:pt x="2290" y="5943"/>
                  </a:lnTo>
                  <a:lnTo>
                    <a:pt x="2582" y="6284"/>
                  </a:lnTo>
                  <a:lnTo>
                    <a:pt x="2850" y="6551"/>
                  </a:lnTo>
                  <a:lnTo>
                    <a:pt x="2850" y="6551"/>
                  </a:lnTo>
                  <a:lnTo>
                    <a:pt x="3070" y="6771"/>
                  </a:lnTo>
                  <a:lnTo>
                    <a:pt x="3313" y="6966"/>
                  </a:lnTo>
                  <a:lnTo>
                    <a:pt x="3557" y="7136"/>
                  </a:lnTo>
                  <a:lnTo>
                    <a:pt x="3800" y="7307"/>
                  </a:lnTo>
                  <a:lnTo>
                    <a:pt x="4312" y="7599"/>
                  </a:lnTo>
                  <a:lnTo>
                    <a:pt x="4823" y="7818"/>
                  </a:lnTo>
                  <a:lnTo>
                    <a:pt x="5310" y="8013"/>
                  </a:lnTo>
                  <a:lnTo>
                    <a:pt x="5724" y="8159"/>
                  </a:lnTo>
                  <a:lnTo>
                    <a:pt x="6333" y="830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50"/>
            <p:cNvSpPr/>
            <p:nvPr/>
          </p:nvSpPr>
          <p:spPr>
            <a:xfrm>
              <a:off x="2605025" y="5003775"/>
              <a:ext cx="417700" cy="417700"/>
            </a:xfrm>
            <a:custGeom>
              <a:avLst/>
              <a:gdLst/>
              <a:ahLst/>
              <a:cxnLst/>
              <a:rect l="l" t="t" r="r" b="b"/>
              <a:pathLst>
                <a:path w="16708" h="16708" fill="none" extrusionOk="0">
                  <a:moveTo>
                    <a:pt x="13931" y="6820"/>
                  </a:moveTo>
                  <a:lnTo>
                    <a:pt x="13931" y="6820"/>
                  </a:lnTo>
                  <a:lnTo>
                    <a:pt x="14126" y="6625"/>
                  </a:lnTo>
                  <a:lnTo>
                    <a:pt x="14345" y="6357"/>
                  </a:lnTo>
                  <a:lnTo>
                    <a:pt x="14784" y="5797"/>
                  </a:lnTo>
                  <a:lnTo>
                    <a:pt x="15246" y="5139"/>
                  </a:lnTo>
                  <a:lnTo>
                    <a:pt x="15685" y="4482"/>
                  </a:lnTo>
                  <a:lnTo>
                    <a:pt x="16367" y="3386"/>
                  </a:lnTo>
                  <a:lnTo>
                    <a:pt x="16659" y="2923"/>
                  </a:lnTo>
                  <a:lnTo>
                    <a:pt x="16659" y="2923"/>
                  </a:lnTo>
                  <a:lnTo>
                    <a:pt x="16708" y="2825"/>
                  </a:lnTo>
                  <a:lnTo>
                    <a:pt x="16708" y="2728"/>
                  </a:lnTo>
                  <a:lnTo>
                    <a:pt x="16708" y="2655"/>
                  </a:lnTo>
                  <a:lnTo>
                    <a:pt x="16659" y="2582"/>
                  </a:lnTo>
                  <a:lnTo>
                    <a:pt x="16659" y="2582"/>
                  </a:lnTo>
                  <a:lnTo>
                    <a:pt x="16586" y="2533"/>
                  </a:lnTo>
                  <a:lnTo>
                    <a:pt x="16488" y="2533"/>
                  </a:lnTo>
                  <a:lnTo>
                    <a:pt x="16415" y="2533"/>
                  </a:lnTo>
                  <a:lnTo>
                    <a:pt x="16318" y="2582"/>
                  </a:lnTo>
                  <a:lnTo>
                    <a:pt x="13615" y="4944"/>
                  </a:lnTo>
                  <a:lnTo>
                    <a:pt x="13615" y="4944"/>
                  </a:lnTo>
                  <a:lnTo>
                    <a:pt x="13541" y="4993"/>
                  </a:lnTo>
                  <a:lnTo>
                    <a:pt x="13420" y="4993"/>
                  </a:lnTo>
                  <a:lnTo>
                    <a:pt x="13322" y="4969"/>
                  </a:lnTo>
                  <a:lnTo>
                    <a:pt x="13200" y="4871"/>
                  </a:lnTo>
                  <a:lnTo>
                    <a:pt x="13200" y="4871"/>
                  </a:lnTo>
                  <a:lnTo>
                    <a:pt x="13103" y="4749"/>
                  </a:lnTo>
                  <a:lnTo>
                    <a:pt x="13054" y="4628"/>
                  </a:lnTo>
                  <a:lnTo>
                    <a:pt x="13054" y="4530"/>
                  </a:lnTo>
                  <a:lnTo>
                    <a:pt x="13103" y="4433"/>
                  </a:lnTo>
                  <a:lnTo>
                    <a:pt x="13103" y="4433"/>
                  </a:lnTo>
                  <a:lnTo>
                    <a:pt x="15563" y="1486"/>
                  </a:lnTo>
                  <a:lnTo>
                    <a:pt x="15563" y="1486"/>
                  </a:lnTo>
                  <a:lnTo>
                    <a:pt x="15612" y="1388"/>
                  </a:lnTo>
                  <a:lnTo>
                    <a:pt x="15612" y="1315"/>
                  </a:lnTo>
                  <a:lnTo>
                    <a:pt x="15612" y="1218"/>
                  </a:lnTo>
                  <a:lnTo>
                    <a:pt x="15563" y="1145"/>
                  </a:lnTo>
                  <a:lnTo>
                    <a:pt x="15563" y="1145"/>
                  </a:lnTo>
                  <a:lnTo>
                    <a:pt x="15490" y="1096"/>
                  </a:lnTo>
                  <a:lnTo>
                    <a:pt x="15392" y="1096"/>
                  </a:lnTo>
                  <a:lnTo>
                    <a:pt x="15319" y="1096"/>
                  </a:lnTo>
                  <a:lnTo>
                    <a:pt x="15222" y="1145"/>
                  </a:lnTo>
                  <a:lnTo>
                    <a:pt x="15222" y="1145"/>
                  </a:lnTo>
                  <a:lnTo>
                    <a:pt x="12275" y="3605"/>
                  </a:lnTo>
                  <a:lnTo>
                    <a:pt x="12275" y="3605"/>
                  </a:lnTo>
                  <a:lnTo>
                    <a:pt x="12178" y="3653"/>
                  </a:lnTo>
                  <a:lnTo>
                    <a:pt x="12080" y="3653"/>
                  </a:lnTo>
                  <a:lnTo>
                    <a:pt x="11958" y="3605"/>
                  </a:lnTo>
                  <a:lnTo>
                    <a:pt x="11861" y="3507"/>
                  </a:lnTo>
                  <a:lnTo>
                    <a:pt x="11861" y="3507"/>
                  </a:lnTo>
                  <a:lnTo>
                    <a:pt x="11764" y="3386"/>
                  </a:lnTo>
                  <a:lnTo>
                    <a:pt x="11715" y="3288"/>
                  </a:lnTo>
                  <a:lnTo>
                    <a:pt x="11715" y="3166"/>
                  </a:lnTo>
                  <a:lnTo>
                    <a:pt x="11764" y="3093"/>
                  </a:lnTo>
                  <a:lnTo>
                    <a:pt x="14126" y="390"/>
                  </a:lnTo>
                  <a:lnTo>
                    <a:pt x="14126" y="390"/>
                  </a:lnTo>
                  <a:lnTo>
                    <a:pt x="14175" y="292"/>
                  </a:lnTo>
                  <a:lnTo>
                    <a:pt x="14175" y="219"/>
                  </a:lnTo>
                  <a:lnTo>
                    <a:pt x="14175" y="122"/>
                  </a:lnTo>
                  <a:lnTo>
                    <a:pt x="14126" y="49"/>
                  </a:lnTo>
                  <a:lnTo>
                    <a:pt x="14126" y="49"/>
                  </a:lnTo>
                  <a:lnTo>
                    <a:pt x="14053" y="0"/>
                  </a:lnTo>
                  <a:lnTo>
                    <a:pt x="13980" y="0"/>
                  </a:lnTo>
                  <a:lnTo>
                    <a:pt x="13882" y="0"/>
                  </a:lnTo>
                  <a:lnTo>
                    <a:pt x="13785" y="49"/>
                  </a:lnTo>
                  <a:lnTo>
                    <a:pt x="13785" y="49"/>
                  </a:lnTo>
                  <a:lnTo>
                    <a:pt x="13322" y="341"/>
                  </a:lnTo>
                  <a:lnTo>
                    <a:pt x="12226" y="1023"/>
                  </a:lnTo>
                  <a:lnTo>
                    <a:pt x="11569" y="1462"/>
                  </a:lnTo>
                  <a:lnTo>
                    <a:pt x="10911" y="1924"/>
                  </a:lnTo>
                  <a:lnTo>
                    <a:pt x="10351" y="2363"/>
                  </a:lnTo>
                  <a:lnTo>
                    <a:pt x="10083" y="2582"/>
                  </a:lnTo>
                  <a:lnTo>
                    <a:pt x="9888" y="2777"/>
                  </a:lnTo>
                  <a:lnTo>
                    <a:pt x="9888" y="2777"/>
                  </a:lnTo>
                  <a:lnTo>
                    <a:pt x="9766" y="2898"/>
                  </a:lnTo>
                  <a:lnTo>
                    <a:pt x="9669" y="3045"/>
                  </a:lnTo>
                  <a:lnTo>
                    <a:pt x="9572" y="3215"/>
                  </a:lnTo>
                  <a:lnTo>
                    <a:pt x="9499" y="3410"/>
                  </a:lnTo>
                  <a:lnTo>
                    <a:pt x="9377" y="3824"/>
                  </a:lnTo>
                  <a:lnTo>
                    <a:pt x="9304" y="4262"/>
                  </a:lnTo>
                  <a:lnTo>
                    <a:pt x="9255" y="4701"/>
                  </a:lnTo>
                  <a:lnTo>
                    <a:pt x="9279" y="5163"/>
                  </a:lnTo>
                  <a:lnTo>
                    <a:pt x="9328" y="5577"/>
                  </a:lnTo>
                  <a:lnTo>
                    <a:pt x="9352" y="5772"/>
                  </a:lnTo>
                  <a:lnTo>
                    <a:pt x="9425" y="5943"/>
                  </a:lnTo>
                  <a:lnTo>
                    <a:pt x="268" y="14418"/>
                  </a:lnTo>
                  <a:lnTo>
                    <a:pt x="268" y="14418"/>
                  </a:lnTo>
                  <a:lnTo>
                    <a:pt x="146" y="14564"/>
                  </a:lnTo>
                  <a:lnTo>
                    <a:pt x="73" y="14735"/>
                  </a:lnTo>
                  <a:lnTo>
                    <a:pt x="0" y="14905"/>
                  </a:lnTo>
                  <a:lnTo>
                    <a:pt x="0" y="15076"/>
                  </a:lnTo>
                  <a:lnTo>
                    <a:pt x="0" y="15271"/>
                  </a:lnTo>
                  <a:lnTo>
                    <a:pt x="73" y="15441"/>
                  </a:lnTo>
                  <a:lnTo>
                    <a:pt x="146" y="15612"/>
                  </a:lnTo>
                  <a:lnTo>
                    <a:pt x="268" y="15758"/>
                  </a:lnTo>
                  <a:lnTo>
                    <a:pt x="950" y="16440"/>
                  </a:lnTo>
                  <a:lnTo>
                    <a:pt x="950" y="16440"/>
                  </a:lnTo>
                  <a:lnTo>
                    <a:pt x="1096" y="16562"/>
                  </a:lnTo>
                  <a:lnTo>
                    <a:pt x="1267" y="16635"/>
                  </a:lnTo>
                  <a:lnTo>
                    <a:pt x="1437" y="16708"/>
                  </a:lnTo>
                  <a:lnTo>
                    <a:pt x="1632" y="16708"/>
                  </a:lnTo>
                  <a:lnTo>
                    <a:pt x="1802" y="16708"/>
                  </a:lnTo>
                  <a:lnTo>
                    <a:pt x="1973" y="16635"/>
                  </a:lnTo>
                  <a:lnTo>
                    <a:pt x="2143" y="16562"/>
                  </a:lnTo>
                  <a:lnTo>
                    <a:pt x="2289" y="16440"/>
                  </a:lnTo>
                  <a:lnTo>
                    <a:pt x="10765" y="7282"/>
                  </a:lnTo>
                  <a:lnTo>
                    <a:pt x="10765" y="7282"/>
                  </a:lnTo>
                  <a:lnTo>
                    <a:pt x="11130" y="7380"/>
                  </a:lnTo>
                  <a:lnTo>
                    <a:pt x="11544" y="7428"/>
                  </a:lnTo>
                  <a:lnTo>
                    <a:pt x="12007" y="7453"/>
                  </a:lnTo>
                  <a:lnTo>
                    <a:pt x="12445" y="7404"/>
                  </a:lnTo>
                  <a:lnTo>
                    <a:pt x="12884" y="7331"/>
                  </a:lnTo>
                  <a:lnTo>
                    <a:pt x="13298" y="7209"/>
                  </a:lnTo>
                  <a:lnTo>
                    <a:pt x="13493" y="7136"/>
                  </a:lnTo>
                  <a:lnTo>
                    <a:pt x="13663" y="7039"/>
                  </a:lnTo>
                  <a:lnTo>
                    <a:pt x="13809" y="6941"/>
                  </a:lnTo>
                  <a:lnTo>
                    <a:pt x="13931" y="6820"/>
                  </a:lnTo>
                  <a:lnTo>
                    <a:pt x="13931" y="682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" name="Google Shape;1194;p50"/>
          <p:cNvGrpSpPr/>
          <p:nvPr/>
        </p:nvGrpSpPr>
        <p:grpSpPr>
          <a:xfrm>
            <a:off x="3263548" y="4028412"/>
            <a:ext cx="349011" cy="290697"/>
            <a:chOff x="3236425" y="5001950"/>
            <a:chExt cx="499300" cy="415875"/>
          </a:xfrm>
        </p:grpSpPr>
        <p:sp>
          <p:nvSpPr>
            <p:cNvPr id="1195" name="Google Shape;1195;p50"/>
            <p:cNvSpPr/>
            <p:nvPr/>
          </p:nvSpPr>
          <p:spPr>
            <a:xfrm>
              <a:off x="3236425" y="5309425"/>
              <a:ext cx="499300" cy="108400"/>
            </a:xfrm>
            <a:custGeom>
              <a:avLst/>
              <a:gdLst/>
              <a:ahLst/>
              <a:cxnLst/>
              <a:rect l="l" t="t" r="r" b="b"/>
              <a:pathLst>
                <a:path w="19972" h="4336" fill="none" extrusionOk="0">
                  <a:moveTo>
                    <a:pt x="19533" y="0"/>
                  </a:moveTo>
                  <a:lnTo>
                    <a:pt x="439" y="0"/>
                  </a:lnTo>
                  <a:lnTo>
                    <a:pt x="439" y="0"/>
                  </a:lnTo>
                  <a:lnTo>
                    <a:pt x="365" y="0"/>
                  </a:lnTo>
                  <a:lnTo>
                    <a:pt x="268" y="25"/>
                  </a:lnTo>
                  <a:lnTo>
                    <a:pt x="195" y="73"/>
                  </a:lnTo>
                  <a:lnTo>
                    <a:pt x="122" y="122"/>
                  </a:lnTo>
                  <a:lnTo>
                    <a:pt x="73" y="195"/>
                  </a:lnTo>
                  <a:lnTo>
                    <a:pt x="49" y="268"/>
                  </a:lnTo>
                  <a:lnTo>
                    <a:pt x="25" y="3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25" y="512"/>
                  </a:lnTo>
                  <a:lnTo>
                    <a:pt x="49" y="585"/>
                  </a:lnTo>
                  <a:lnTo>
                    <a:pt x="73" y="658"/>
                  </a:lnTo>
                  <a:lnTo>
                    <a:pt x="122" y="731"/>
                  </a:lnTo>
                  <a:lnTo>
                    <a:pt x="195" y="780"/>
                  </a:lnTo>
                  <a:lnTo>
                    <a:pt x="268" y="828"/>
                  </a:lnTo>
                  <a:lnTo>
                    <a:pt x="365" y="853"/>
                  </a:lnTo>
                  <a:lnTo>
                    <a:pt x="439" y="853"/>
                  </a:lnTo>
                  <a:lnTo>
                    <a:pt x="439" y="853"/>
                  </a:lnTo>
                  <a:lnTo>
                    <a:pt x="487" y="877"/>
                  </a:lnTo>
                  <a:lnTo>
                    <a:pt x="560" y="902"/>
                  </a:lnTo>
                  <a:lnTo>
                    <a:pt x="706" y="1048"/>
                  </a:lnTo>
                  <a:lnTo>
                    <a:pt x="853" y="1242"/>
                  </a:lnTo>
                  <a:lnTo>
                    <a:pt x="1023" y="1486"/>
                  </a:lnTo>
                  <a:lnTo>
                    <a:pt x="1340" y="2022"/>
                  </a:lnTo>
                  <a:lnTo>
                    <a:pt x="1632" y="2509"/>
                  </a:lnTo>
                  <a:lnTo>
                    <a:pt x="1632" y="2509"/>
                  </a:lnTo>
                  <a:lnTo>
                    <a:pt x="1900" y="2996"/>
                  </a:lnTo>
                  <a:lnTo>
                    <a:pt x="2168" y="3459"/>
                  </a:lnTo>
                  <a:lnTo>
                    <a:pt x="2460" y="3873"/>
                  </a:lnTo>
                  <a:lnTo>
                    <a:pt x="2582" y="4043"/>
                  </a:lnTo>
                  <a:lnTo>
                    <a:pt x="2728" y="4214"/>
                  </a:lnTo>
                  <a:lnTo>
                    <a:pt x="2728" y="4214"/>
                  </a:lnTo>
                  <a:lnTo>
                    <a:pt x="2801" y="4263"/>
                  </a:lnTo>
                  <a:lnTo>
                    <a:pt x="2874" y="4287"/>
                  </a:lnTo>
                  <a:lnTo>
                    <a:pt x="2971" y="4311"/>
                  </a:lnTo>
                  <a:lnTo>
                    <a:pt x="3045" y="4336"/>
                  </a:lnTo>
                  <a:lnTo>
                    <a:pt x="16927" y="4336"/>
                  </a:lnTo>
                  <a:lnTo>
                    <a:pt x="16927" y="4336"/>
                  </a:lnTo>
                  <a:lnTo>
                    <a:pt x="17000" y="4311"/>
                  </a:lnTo>
                  <a:lnTo>
                    <a:pt x="17097" y="4287"/>
                  </a:lnTo>
                  <a:lnTo>
                    <a:pt x="17170" y="4263"/>
                  </a:lnTo>
                  <a:lnTo>
                    <a:pt x="17243" y="4214"/>
                  </a:lnTo>
                  <a:lnTo>
                    <a:pt x="17243" y="4214"/>
                  </a:lnTo>
                  <a:lnTo>
                    <a:pt x="17390" y="4043"/>
                  </a:lnTo>
                  <a:lnTo>
                    <a:pt x="17511" y="3873"/>
                  </a:lnTo>
                  <a:lnTo>
                    <a:pt x="17804" y="3459"/>
                  </a:lnTo>
                  <a:lnTo>
                    <a:pt x="18072" y="2996"/>
                  </a:lnTo>
                  <a:lnTo>
                    <a:pt x="18339" y="2509"/>
                  </a:lnTo>
                  <a:lnTo>
                    <a:pt x="18339" y="2509"/>
                  </a:lnTo>
                  <a:lnTo>
                    <a:pt x="18632" y="2022"/>
                  </a:lnTo>
                  <a:lnTo>
                    <a:pt x="18948" y="1486"/>
                  </a:lnTo>
                  <a:lnTo>
                    <a:pt x="19119" y="1242"/>
                  </a:lnTo>
                  <a:lnTo>
                    <a:pt x="19265" y="1048"/>
                  </a:lnTo>
                  <a:lnTo>
                    <a:pt x="19411" y="902"/>
                  </a:lnTo>
                  <a:lnTo>
                    <a:pt x="19484" y="877"/>
                  </a:lnTo>
                  <a:lnTo>
                    <a:pt x="19533" y="853"/>
                  </a:lnTo>
                  <a:lnTo>
                    <a:pt x="19533" y="853"/>
                  </a:lnTo>
                  <a:lnTo>
                    <a:pt x="19606" y="853"/>
                  </a:lnTo>
                  <a:lnTo>
                    <a:pt x="19703" y="828"/>
                  </a:lnTo>
                  <a:lnTo>
                    <a:pt x="19776" y="780"/>
                  </a:lnTo>
                  <a:lnTo>
                    <a:pt x="19849" y="731"/>
                  </a:lnTo>
                  <a:lnTo>
                    <a:pt x="19898" y="658"/>
                  </a:lnTo>
                  <a:lnTo>
                    <a:pt x="19922" y="585"/>
                  </a:lnTo>
                  <a:lnTo>
                    <a:pt x="19947" y="512"/>
                  </a:lnTo>
                  <a:lnTo>
                    <a:pt x="19971" y="439"/>
                  </a:lnTo>
                  <a:lnTo>
                    <a:pt x="19971" y="439"/>
                  </a:lnTo>
                  <a:lnTo>
                    <a:pt x="19947" y="341"/>
                  </a:lnTo>
                  <a:lnTo>
                    <a:pt x="19922" y="268"/>
                  </a:lnTo>
                  <a:lnTo>
                    <a:pt x="19898" y="195"/>
                  </a:lnTo>
                  <a:lnTo>
                    <a:pt x="19825" y="122"/>
                  </a:lnTo>
                  <a:lnTo>
                    <a:pt x="19776" y="73"/>
                  </a:lnTo>
                  <a:lnTo>
                    <a:pt x="19703" y="25"/>
                  </a:lnTo>
                  <a:lnTo>
                    <a:pt x="19606" y="0"/>
                  </a:lnTo>
                  <a:lnTo>
                    <a:pt x="19533" y="0"/>
                  </a:lnTo>
                  <a:lnTo>
                    <a:pt x="19533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50"/>
            <p:cNvSpPr/>
            <p:nvPr/>
          </p:nvSpPr>
          <p:spPr>
            <a:xfrm>
              <a:off x="3294875" y="5330725"/>
              <a:ext cx="382400" cy="25"/>
            </a:xfrm>
            <a:custGeom>
              <a:avLst/>
              <a:gdLst/>
              <a:ahLst/>
              <a:cxnLst/>
              <a:rect l="l" t="t" r="r" b="b"/>
              <a:pathLst>
                <a:path w="15296" h="1" fill="none" extrusionOk="0">
                  <a:moveTo>
                    <a:pt x="0" y="1"/>
                  </a:moveTo>
                  <a:lnTo>
                    <a:pt x="15295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50"/>
            <p:cNvSpPr/>
            <p:nvPr/>
          </p:nvSpPr>
          <p:spPr>
            <a:xfrm>
              <a:off x="3280250" y="5162675"/>
              <a:ext cx="411625" cy="140075"/>
            </a:xfrm>
            <a:custGeom>
              <a:avLst/>
              <a:gdLst/>
              <a:ahLst/>
              <a:cxnLst/>
              <a:rect l="l" t="t" r="r" b="b"/>
              <a:pathLst>
                <a:path w="16465" h="5603" fill="none" extrusionOk="0">
                  <a:moveTo>
                    <a:pt x="16465" y="5602"/>
                  </a:moveTo>
                  <a:lnTo>
                    <a:pt x="16465" y="5602"/>
                  </a:lnTo>
                  <a:lnTo>
                    <a:pt x="16392" y="5408"/>
                  </a:lnTo>
                  <a:lnTo>
                    <a:pt x="16294" y="5237"/>
                  </a:lnTo>
                  <a:lnTo>
                    <a:pt x="16075" y="4921"/>
                  </a:lnTo>
                  <a:lnTo>
                    <a:pt x="15807" y="4628"/>
                  </a:lnTo>
                  <a:lnTo>
                    <a:pt x="15490" y="4385"/>
                  </a:lnTo>
                  <a:lnTo>
                    <a:pt x="15320" y="4287"/>
                  </a:lnTo>
                  <a:lnTo>
                    <a:pt x="15149" y="4190"/>
                  </a:lnTo>
                  <a:lnTo>
                    <a:pt x="14979" y="4092"/>
                  </a:lnTo>
                  <a:lnTo>
                    <a:pt x="14784" y="4044"/>
                  </a:lnTo>
                  <a:lnTo>
                    <a:pt x="14589" y="3971"/>
                  </a:lnTo>
                  <a:lnTo>
                    <a:pt x="14394" y="3946"/>
                  </a:lnTo>
                  <a:lnTo>
                    <a:pt x="14175" y="3922"/>
                  </a:lnTo>
                  <a:lnTo>
                    <a:pt x="13980" y="3898"/>
                  </a:lnTo>
                  <a:lnTo>
                    <a:pt x="13980" y="3898"/>
                  </a:lnTo>
                  <a:lnTo>
                    <a:pt x="13737" y="3922"/>
                  </a:lnTo>
                  <a:lnTo>
                    <a:pt x="13518" y="3946"/>
                  </a:lnTo>
                  <a:lnTo>
                    <a:pt x="13518" y="3946"/>
                  </a:lnTo>
                  <a:lnTo>
                    <a:pt x="13420" y="3532"/>
                  </a:lnTo>
                  <a:lnTo>
                    <a:pt x="13299" y="3143"/>
                  </a:lnTo>
                  <a:lnTo>
                    <a:pt x="13128" y="2753"/>
                  </a:lnTo>
                  <a:lnTo>
                    <a:pt x="12933" y="2388"/>
                  </a:lnTo>
                  <a:lnTo>
                    <a:pt x="12714" y="2047"/>
                  </a:lnTo>
                  <a:lnTo>
                    <a:pt x="12470" y="1706"/>
                  </a:lnTo>
                  <a:lnTo>
                    <a:pt x="12178" y="1413"/>
                  </a:lnTo>
                  <a:lnTo>
                    <a:pt x="11886" y="1121"/>
                  </a:lnTo>
                  <a:lnTo>
                    <a:pt x="11545" y="878"/>
                  </a:lnTo>
                  <a:lnTo>
                    <a:pt x="11204" y="658"/>
                  </a:lnTo>
                  <a:lnTo>
                    <a:pt x="10839" y="464"/>
                  </a:lnTo>
                  <a:lnTo>
                    <a:pt x="10449" y="293"/>
                  </a:lnTo>
                  <a:lnTo>
                    <a:pt x="10059" y="171"/>
                  </a:lnTo>
                  <a:lnTo>
                    <a:pt x="9645" y="74"/>
                  </a:lnTo>
                  <a:lnTo>
                    <a:pt x="9207" y="25"/>
                  </a:lnTo>
                  <a:lnTo>
                    <a:pt x="8768" y="1"/>
                  </a:lnTo>
                  <a:lnTo>
                    <a:pt x="8768" y="1"/>
                  </a:lnTo>
                  <a:lnTo>
                    <a:pt x="8452" y="1"/>
                  </a:lnTo>
                  <a:lnTo>
                    <a:pt x="8135" y="50"/>
                  </a:lnTo>
                  <a:lnTo>
                    <a:pt x="7819" y="98"/>
                  </a:lnTo>
                  <a:lnTo>
                    <a:pt x="7502" y="171"/>
                  </a:lnTo>
                  <a:lnTo>
                    <a:pt x="7210" y="269"/>
                  </a:lnTo>
                  <a:lnTo>
                    <a:pt x="6918" y="366"/>
                  </a:lnTo>
                  <a:lnTo>
                    <a:pt x="6625" y="512"/>
                  </a:lnTo>
                  <a:lnTo>
                    <a:pt x="6357" y="658"/>
                  </a:lnTo>
                  <a:lnTo>
                    <a:pt x="6089" y="805"/>
                  </a:lnTo>
                  <a:lnTo>
                    <a:pt x="5846" y="999"/>
                  </a:lnTo>
                  <a:lnTo>
                    <a:pt x="5602" y="1170"/>
                  </a:lnTo>
                  <a:lnTo>
                    <a:pt x="5383" y="1389"/>
                  </a:lnTo>
                  <a:lnTo>
                    <a:pt x="5188" y="1608"/>
                  </a:lnTo>
                  <a:lnTo>
                    <a:pt x="4993" y="1852"/>
                  </a:lnTo>
                  <a:lnTo>
                    <a:pt x="4799" y="2095"/>
                  </a:lnTo>
                  <a:lnTo>
                    <a:pt x="4628" y="2363"/>
                  </a:lnTo>
                  <a:lnTo>
                    <a:pt x="4628" y="2363"/>
                  </a:lnTo>
                  <a:lnTo>
                    <a:pt x="4360" y="2266"/>
                  </a:lnTo>
                  <a:lnTo>
                    <a:pt x="4092" y="2217"/>
                  </a:lnTo>
                  <a:lnTo>
                    <a:pt x="3824" y="2193"/>
                  </a:lnTo>
                  <a:lnTo>
                    <a:pt x="3532" y="2168"/>
                  </a:lnTo>
                  <a:lnTo>
                    <a:pt x="3532" y="2168"/>
                  </a:lnTo>
                  <a:lnTo>
                    <a:pt x="3191" y="2193"/>
                  </a:lnTo>
                  <a:lnTo>
                    <a:pt x="2850" y="2242"/>
                  </a:lnTo>
                  <a:lnTo>
                    <a:pt x="2509" y="2339"/>
                  </a:lnTo>
                  <a:lnTo>
                    <a:pt x="2193" y="2436"/>
                  </a:lnTo>
                  <a:lnTo>
                    <a:pt x="1876" y="2582"/>
                  </a:lnTo>
                  <a:lnTo>
                    <a:pt x="1584" y="2753"/>
                  </a:lnTo>
                  <a:lnTo>
                    <a:pt x="1316" y="2948"/>
                  </a:lnTo>
                  <a:lnTo>
                    <a:pt x="1072" y="3167"/>
                  </a:lnTo>
                  <a:lnTo>
                    <a:pt x="853" y="3411"/>
                  </a:lnTo>
                  <a:lnTo>
                    <a:pt x="634" y="3678"/>
                  </a:lnTo>
                  <a:lnTo>
                    <a:pt x="463" y="3971"/>
                  </a:lnTo>
                  <a:lnTo>
                    <a:pt x="317" y="4263"/>
                  </a:lnTo>
                  <a:lnTo>
                    <a:pt x="196" y="4580"/>
                  </a:lnTo>
                  <a:lnTo>
                    <a:pt x="98" y="4896"/>
                  </a:lnTo>
                  <a:lnTo>
                    <a:pt x="25" y="5237"/>
                  </a:lnTo>
                  <a:lnTo>
                    <a:pt x="1" y="560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50"/>
            <p:cNvSpPr/>
            <p:nvPr/>
          </p:nvSpPr>
          <p:spPr>
            <a:xfrm>
              <a:off x="34714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12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73" y="1072"/>
                  </a:lnTo>
                  <a:lnTo>
                    <a:pt x="49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49" y="1851"/>
                  </a:lnTo>
                  <a:lnTo>
                    <a:pt x="73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12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12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73" y="4116"/>
                  </a:lnTo>
                  <a:lnTo>
                    <a:pt x="49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50"/>
            <p:cNvSpPr/>
            <p:nvPr/>
          </p:nvSpPr>
          <p:spPr>
            <a:xfrm>
              <a:off x="342760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98" y="1072"/>
                  </a:lnTo>
                  <a:lnTo>
                    <a:pt x="49" y="1194"/>
                  </a:lnTo>
                  <a:lnTo>
                    <a:pt x="25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25" y="1705"/>
                  </a:lnTo>
                  <a:lnTo>
                    <a:pt x="49" y="1851"/>
                  </a:lnTo>
                  <a:lnTo>
                    <a:pt x="98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98" y="4116"/>
                  </a:lnTo>
                  <a:lnTo>
                    <a:pt x="49" y="4262"/>
                  </a:lnTo>
                  <a:lnTo>
                    <a:pt x="25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50"/>
            <p:cNvSpPr/>
            <p:nvPr/>
          </p:nvSpPr>
          <p:spPr>
            <a:xfrm>
              <a:off x="3515275" y="5001950"/>
              <a:ext cx="16475" cy="114475"/>
            </a:xfrm>
            <a:custGeom>
              <a:avLst/>
              <a:gdLst/>
              <a:ahLst/>
              <a:cxnLst/>
              <a:rect l="l" t="t" r="r" b="b"/>
              <a:pathLst>
                <a:path w="659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9" y="731"/>
                  </a:lnTo>
                  <a:lnTo>
                    <a:pt x="122" y="950"/>
                  </a:lnTo>
                  <a:lnTo>
                    <a:pt x="74" y="1072"/>
                  </a:lnTo>
                  <a:lnTo>
                    <a:pt x="25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25" y="1851"/>
                  </a:lnTo>
                  <a:lnTo>
                    <a:pt x="74" y="1997"/>
                  </a:lnTo>
                  <a:lnTo>
                    <a:pt x="122" y="2095"/>
                  </a:lnTo>
                  <a:lnTo>
                    <a:pt x="269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9" y="3800"/>
                  </a:lnTo>
                  <a:lnTo>
                    <a:pt x="122" y="3994"/>
                  </a:lnTo>
                  <a:lnTo>
                    <a:pt x="74" y="4116"/>
                  </a:lnTo>
                  <a:lnTo>
                    <a:pt x="25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50"/>
          <p:cNvGrpSpPr/>
          <p:nvPr/>
        </p:nvGrpSpPr>
        <p:grpSpPr>
          <a:xfrm>
            <a:off x="3775111" y="4013506"/>
            <a:ext cx="265603" cy="316245"/>
            <a:chOff x="3968275" y="4980625"/>
            <a:chExt cx="379975" cy="452425"/>
          </a:xfrm>
        </p:grpSpPr>
        <p:sp>
          <p:nvSpPr>
            <p:cNvPr id="1202" name="Google Shape;1202;p50"/>
            <p:cNvSpPr/>
            <p:nvPr/>
          </p:nvSpPr>
          <p:spPr>
            <a:xfrm>
              <a:off x="4168000" y="4980625"/>
              <a:ext cx="85875" cy="102325"/>
            </a:xfrm>
            <a:custGeom>
              <a:avLst/>
              <a:gdLst/>
              <a:ahLst/>
              <a:cxnLst/>
              <a:rect l="l" t="t" r="r" b="b"/>
              <a:pathLst>
                <a:path w="3435" h="4093" fill="none" extrusionOk="0">
                  <a:moveTo>
                    <a:pt x="317" y="1486"/>
                  </a:moveTo>
                  <a:lnTo>
                    <a:pt x="317" y="1486"/>
                  </a:lnTo>
                  <a:lnTo>
                    <a:pt x="487" y="1292"/>
                  </a:lnTo>
                  <a:lnTo>
                    <a:pt x="682" y="1097"/>
                  </a:lnTo>
                  <a:lnTo>
                    <a:pt x="901" y="951"/>
                  </a:lnTo>
                  <a:lnTo>
                    <a:pt x="1145" y="780"/>
                  </a:lnTo>
                  <a:lnTo>
                    <a:pt x="1388" y="658"/>
                  </a:lnTo>
                  <a:lnTo>
                    <a:pt x="1632" y="537"/>
                  </a:lnTo>
                  <a:lnTo>
                    <a:pt x="2143" y="317"/>
                  </a:lnTo>
                  <a:lnTo>
                    <a:pt x="2631" y="171"/>
                  </a:lnTo>
                  <a:lnTo>
                    <a:pt x="3020" y="74"/>
                  </a:lnTo>
                  <a:lnTo>
                    <a:pt x="3386" y="1"/>
                  </a:lnTo>
                  <a:lnTo>
                    <a:pt x="3386" y="1"/>
                  </a:lnTo>
                  <a:lnTo>
                    <a:pt x="3410" y="366"/>
                  </a:lnTo>
                  <a:lnTo>
                    <a:pt x="3434" y="780"/>
                  </a:lnTo>
                  <a:lnTo>
                    <a:pt x="3434" y="1267"/>
                  </a:lnTo>
                  <a:lnTo>
                    <a:pt x="3410" y="1827"/>
                  </a:lnTo>
                  <a:lnTo>
                    <a:pt x="3386" y="2095"/>
                  </a:lnTo>
                  <a:lnTo>
                    <a:pt x="3312" y="2363"/>
                  </a:lnTo>
                  <a:lnTo>
                    <a:pt x="3264" y="2655"/>
                  </a:lnTo>
                  <a:lnTo>
                    <a:pt x="3166" y="2899"/>
                  </a:lnTo>
                  <a:lnTo>
                    <a:pt x="3045" y="3143"/>
                  </a:lnTo>
                  <a:lnTo>
                    <a:pt x="2923" y="3362"/>
                  </a:lnTo>
                  <a:lnTo>
                    <a:pt x="2923" y="3362"/>
                  </a:lnTo>
                  <a:lnTo>
                    <a:pt x="2752" y="3557"/>
                  </a:lnTo>
                  <a:lnTo>
                    <a:pt x="2582" y="3703"/>
                  </a:lnTo>
                  <a:lnTo>
                    <a:pt x="2387" y="3824"/>
                  </a:lnTo>
                  <a:lnTo>
                    <a:pt x="2192" y="3922"/>
                  </a:lnTo>
                  <a:lnTo>
                    <a:pt x="1997" y="3995"/>
                  </a:lnTo>
                  <a:lnTo>
                    <a:pt x="1778" y="4044"/>
                  </a:lnTo>
                  <a:lnTo>
                    <a:pt x="1583" y="4092"/>
                  </a:lnTo>
                  <a:lnTo>
                    <a:pt x="1388" y="4092"/>
                  </a:lnTo>
                  <a:lnTo>
                    <a:pt x="1047" y="4092"/>
                  </a:lnTo>
                  <a:lnTo>
                    <a:pt x="755" y="4044"/>
                  </a:lnTo>
                  <a:lnTo>
                    <a:pt x="487" y="3995"/>
                  </a:lnTo>
                  <a:lnTo>
                    <a:pt x="487" y="3995"/>
                  </a:lnTo>
                  <a:lnTo>
                    <a:pt x="341" y="3751"/>
                  </a:lnTo>
                  <a:lnTo>
                    <a:pt x="219" y="3483"/>
                  </a:lnTo>
                  <a:lnTo>
                    <a:pt x="98" y="3143"/>
                  </a:lnTo>
                  <a:lnTo>
                    <a:pt x="49" y="2972"/>
                  </a:lnTo>
                  <a:lnTo>
                    <a:pt x="25" y="2753"/>
                  </a:lnTo>
                  <a:lnTo>
                    <a:pt x="0" y="2558"/>
                  </a:lnTo>
                  <a:lnTo>
                    <a:pt x="0" y="2339"/>
                  </a:lnTo>
                  <a:lnTo>
                    <a:pt x="25" y="2120"/>
                  </a:lnTo>
                  <a:lnTo>
                    <a:pt x="98" y="1900"/>
                  </a:lnTo>
                  <a:lnTo>
                    <a:pt x="195" y="1706"/>
                  </a:lnTo>
                  <a:lnTo>
                    <a:pt x="317" y="1486"/>
                  </a:lnTo>
                  <a:lnTo>
                    <a:pt x="317" y="148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50"/>
            <p:cNvSpPr/>
            <p:nvPr/>
          </p:nvSpPr>
          <p:spPr>
            <a:xfrm>
              <a:off x="3968275" y="5043350"/>
              <a:ext cx="379975" cy="389700"/>
            </a:xfrm>
            <a:custGeom>
              <a:avLst/>
              <a:gdLst/>
              <a:ahLst/>
              <a:cxnLst/>
              <a:rect l="l" t="t" r="r" b="b"/>
              <a:pathLst>
                <a:path w="15199" h="15588" fill="none" extrusionOk="0">
                  <a:moveTo>
                    <a:pt x="7965" y="2679"/>
                  </a:moveTo>
                  <a:lnTo>
                    <a:pt x="7965" y="2679"/>
                  </a:lnTo>
                  <a:lnTo>
                    <a:pt x="7478" y="2655"/>
                  </a:lnTo>
                  <a:lnTo>
                    <a:pt x="6942" y="2606"/>
                  </a:lnTo>
                  <a:lnTo>
                    <a:pt x="5822" y="2509"/>
                  </a:lnTo>
                  <a:lnTo>
                    <a:pt x="5261" y="2484"/>
                  </a:lnTo>
                  <a:lnTo>
                    <a:pt x="4726" y="2509"/>
                  </a:lnTo>
                  <a:lnTo>
                    <a:pt x="4482" y="2533"/>
                  </a:lnTo>
                  <a:lnTo>
                    <a:pt x="4239" y="2582"/>
                  </a:lnTo>
                  <a:lnTo>
                    <a:pt x="4019" y="2655"/>
                  </a:lnTo>
                  <a:lnTo>
                    <a:pt x="3825" y="2728"/>
                  </a:lnTo>
                  <a:lnTo>
                    <a:pt x="3825" y="2728"/>
                  </a:lnTo>
                  <a:lnTo>
                    <a:pt x="3410" y="2947"/>
                  </a:lnTo>
                  <a:lnTo>
                    <a:pt x="2996" y="3166"/>
                  </a:lnTo>
                  <a:lnTo>
                    <a:pt x="2631" y="3434"/>
                  </a:lnTo>
                  <a:lnTo>
                    <a:pt x="2266" y="3702"/>
                  </a:lnTo>
                  <a:lnTo>
                    <a:pt x="1925" y="4019"/>
                  </a:lnTo>
                  <a:lnTo>
                    <a:pt x="1608" y="4335"/>
                  </a:lnTo>
                  <a:lnTo>
                    <a:pt x="1316" y="4676"/>
                  </a:lnTo>
                  <a:lnTo>
                    <a:pt x="1072" y="5042"/>
                  </a:lnTo>
                  <a:lnTo>
                    <a:pt x="829" y="5431"/>
                  </a:lnTo>
                  <a:lnTo>
                    <a:pt x="610" y="5845"/>
                  </a:lnTo>
                  <a:lnTo>
                    <a:pt x="439" y="6284"/>
                  </a:lnTo>
                  <a:lnTo>
                    <a:pt x="293" y="6722"/>
                  </a:lnTo>
                  <a:lnTo>
                    <a:pt x="171" y="7185"/>
                  </a:lnTo>
                  <a:lnTo>
                    <a:pt x="74" y="7672"/>
                  </a:lnTo>
                  <a:lnTo>
                    <a:pt x="25" y="8184"/>
                  </a:lnTo>
                  <a:lnTo>
                    <a:pt x="1" y="8695"/>
                  </a:lnTo>
                  <a:lnTo>
                    <a:pt x="1" y="8695"/>
                  </a:lnTo>
                  <a:lnTo>
                    <a:pt x="25" y="9231"/>
                  </a:lnTo>
                  <a:lnTo>
                    <a:pt x="74" y="9767"/>
                  </a:lnTo>
                  <a:lnTo>
                    <a:pt x="171" y="10278"/>
                  </a:lnTo>
                  <a:lnTo>
                    <a:pt x="293" y="10765"/>
                  </a:lnTo>
                  <a:lnTo>
                    <a:pt x="464" y="11277"/>
                  </a:lnTo>
                  <a:lnTo>
                    <a:pt x="658" y="11739"/>
                  </a:lnTo>
                  <a:lnTo>
                    <a:pt x="878" y="12202"/>
                  </a:lnTo>
                  <a:lnTo>
                    <a:pt x="1121" y="12641"/>
                  </a:lnTo>
                  <a:lnTo>
                    <a:pt x="1389" y="13055"/>
                  </a:lnTo>
                  <a:lnTo>
                    <a:pt x="1706" y="13469"/>
                  </a:lnTo>
                  <a:lnTo>
                    <a:pt x="2022" y="13834"/>
                  </a:lnTo>
                  <a:lnTo>
                    <a:pt x="2388" y="14199"/>
                  </a:lnTo>
                  <a:lnTo>
                    <a:pt x="2753" y="14540"/>
                  </a:lnTo>
                  <a:lnTo>
                    <a:pt x="3143" y="14832"/>
                  </a:lnTo>
                  <a:lnTo>
                    <a:pt x="3581" y="15125"/>
                  </a:lnTo>
                  <a:lnTo>
                    <a:pt x="4019" y="15368"/>
                  </a:lnTo>
                  <a:lnTo>
                    <a:pt x="4019" y="15368"/>
                  </a:lnTo>
                  <a:lnTo>
                    <a:pt x="4214" y="15466"/>
                  </a:lnTo>
                  <a:lnTo>
                    <a:pt x="4409" y="15539"/>
                  </a:lnTo>
                  <a:lnTo>
                    <a:pt x="4628" y="15587"/>
                  </a:lnTo>
                  <a:lnTo>
                    <a:pt x="4847" y="15587"/>
                  </a:lnTo>
                  <a:lnTo>
                    <a:pt x="5042" y="15587"/>
                  </a:lnTo>
                  <a:lnTo>
                    <a:pt x="5261" y="15587"/>
                  </a:lnTo>
                  <a:lnTo>
                    <a:pt x="5724" y="15514"/>
                  </a:lnTo>
                  <a:lnTo>
                    <a:pt x="6650" y="15320"/>
                  </a:lnTo>
                  <a:lnTo>
                    <a:pt x="7112" y="15246"/>
                  </a:lnTo>
                  <a:lnTo>
                    <a:pt x="7356" y="15222"/>
                  </a:lnTo>
                  <a:lnTo>
                    <a:pt x="7600" y="15222"/>
                  </a:lnTo>
                  <a:lnTo>
                    <a:pt x="7600" y="15222"/>
                  </a:lnTo>
                  <a:lnTo>
                    <a:pt x="7843" y="15222"/>
                  </a:lnTo>
                  <a:lnTo>
                    <a:pt x="8087" y="15246"/>
                  </a:lnTo>
                  <a:lnTo>
                    <a:pt x="8574" y="15320"/>
                  </a:lnTo>
                  <a:lnTo>
                    <a:pt x="9524" y="15514"/>
                  </a:lnTo>
                  <a:lnTo>
                    <a:pt x="9962" y="15563"/>
                  </a:lnTo>
                  <a:lnTo>
                    <a:pt x="10181" y="15587"/>
                  </a:lnTo>
                  <a:lnTo>
                    <a:pt x="10400" y="15587"/>
                  </a:lnTo>
                  <a:lnTo>
                    <a:pt x="10620" y="15563"/>
                  </a:lnTo>
                  <a:lnTo>
                    <a:pt x="10839" y="15514"/>
                  </a:lnTo>
                  <a:lnTo>
                    <a:pt x="11034" y="15441"/>
                  </a:lnTo>
                  <a:lnTo>
                    <a:pt x="11253" y="15344"/>
                  </a:lnTo>
                  <a:lnTo>
                    <a:pt x="11253" y="15344"/>
                  </a:lnTo>
                  <a:lnTo>
                    <a:pt x="11691" y="15100"/>
                  </a:lnTo>
                  <a:lnTo>
                    <a:pt x="12081" y="14808"/>
                  </a:lnTo>
                  <a:lnTo>
                    <a:pt x="12495" y="14491"/>
                  </a:lnTo>
                  <a:lnTo>
                    <a:pt x="12860" y="14175"/>
                  </a:lnTo>
                  <a:lnTo>
                    <a:pt x="13201" y="13810"/>
                  </a:lnTo>
                  <a:lnTo>
                    <a:pt x="13518" y="13420"/>
                  </a:lnTo>
                  <a:lnTo>
                    <a:pt x="13834" y="13030"/>
                  </a:lnTo>
                  <a:lnTo>
                    <a:pt x="14102" y="12616"/>
                  </a:lnTo>
                  <a:lnTo>
                    <a:pt x="14346" y="12178"/>
                  </a:lnTo>
                  <a:lnTo>
                    <a:pt x="14565" y="11715"/>
                  </a:lnTo>
                  <a:lnTo>
                    <a:pt x="14760" y="11252"/>
                  </a:lnTo>
                  <a:lnTo>
                    <a:pt x="14906" y="10765"/>
                  </a:lnTo>
                  <a:lnTo>
                    <a:pt x="15028" y="10254"/>
                  </a:lnTo>
                  <a:lnTo>
                    <a:pt x="15125" y="9742"/>
                  </a:lnTo>
                  <a:lnTo>
                    <a:pt x="15174" y="9231"/>
                  </a:lnTo>
                  <a:lnTo>
                    <a:pt x="15198" y="8695"/>
                  </a:lnTo>
                  <a:lnTo>
                    <a:pt x="15198" y="8695"/>
                  </a:lnTo>
                  <a:lnTo>
                    <a:pt x="15174" y="8159"/>
                  </a:lnTo>
                  <a:lnTo>
                    <a:pt x="15125" y="7648"/>
                  </a:lnTo>
                  <a:lnTo>
                    <a:pt x="15028" y="7161"/>
                  </a:lnTo>
                  <a:lnTo>
                    <a:pt x="14906" y="6674"/>
                  </a:lnTo>
                  <a:lnTo>
                    <a:pt x="14736" y="6235"/>
                  </a:lnTo>
                  <a:lnTo>
                    <a:pt x="14565" y="5797"/>
                  </a:lnTo>
                  <a:lnTo>
                    <a:pt x="14346" y="5383"/>
                  </a:lnTo>
                  <a:lnTo>
                    <a:pt x="14102" y="4993"/>
                  </a:lnTo>
                  <a:lnTo>
                    <a:pt x="13810" y="4603"/>
                  </a:lnTo>
                  <a:lnTo>
                    <a:pt x="13518" y="4262"/>
                  </a:lnTo>
                  <a:lnTo>
                    <a:pt x="13177" y="3946"/>
                  </a:lnTo>
                  <a:lnTo>
                    <a:pt x="12836" y="3629"/>
                  </a:lnTo>
                  <a:lnTo>
                    <a:pt x="12471" y="3361"/>
                  </a:lnTo>
                  <a:lnTo>
                    <a:pt x="12056" y="3093"/>
                  </a:lnTo>
                  <a:lnTo>
                    <a:pt x="11642" y="2850"/>
                  </a:lnTo>
                  <a:lnTo>
                    <a:pt x="11228" y="2655"/>
                  </a:lnTo>
                  <a:lnTo>
                    <a:pt x="11228" y="2655"/>
                  </a:lnTo>
                  <a:lnTo>
                    <a:pt x="11034" y="2582"/>
                  </a:lnTo>
                  <a:lnTo>
                    <a:pt x="10863" y="2533"/>
                  </a:lnTo>
                  <a:lnTo>
                    <a:pt x="10668" y="2509"/>
                  </a:lnTo>
                  <a:lnTo>
                    <a:pt x="10498" y="2484"/>
                  </a:lnTo>
                  <a:lnTo>
                    <a:pt x="10084" y="2484"/>
                  </a:lnTo>
                  <a:lnTo>
                    <a:pt x="9670" y="2509"/>
                  </a:lnTo>
                  <a:lnTo>
                    <a:pt x="8817" y="2606"/>
                  </a:lnTo>
                  <a:lnTo>
                    <a:pt x="8403" y="2655"/>
                  </a:lnTo>
                  <a:lnTo>
                    <a:pt x="7965" y="2679"/>
                  </a:lnTo>
                  <a:lnTo>
                    <a:pt x="7965" y="2679"/>
                  </a:lnTo>
                  <a:lnTo>
                    <a:pt x="6357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50"/>
            <p:cNvSpPr/>
            <p:nvPr/>
          </p:nvSpPr>
          <p:spPr>
            <a:xfrm>
              <a:off x="4031000" y="5150500"/>
              <a:ext cx="54200" cy="61525"/>
            </a:xfrm>
            <a:custGeom>
              <a:avLst/>
              <a:gdLst/>
              <a:ahLst/>
              <a:cxnLst/>
              <a:rect l="l" t="t" r="r" b="b"/>
              <a:pathLst>
                <a:path w="2168" h="2461" fill="none" extrusionOk="0">
                  <a:moveTo>
                    <a:pt x="2168" y="1"/>
                  </a:moveTo>
                  <a:lnTo>
                    <a:pt x="2168" y="1"/>
                  </a:lnTo>
                  <a:lnTo>
                    <a:pt x="1900" y="49"/>
                  </a:lnTo>
                  <a:lnTo>
                    <a:pt x="1656" y="123"/>
                  </a:lnTo>
                  <a:lnTo>
                    <a:pt x="1437" y="220"/>
                  </a:lnTo>
                  <a:lnTo>
                    <a:pt x="1218" y="342"/>
                  </a:lnTo>
                  <a:lnTo>
                    <a:pt x="1048" y="488"/>
                  </a:lnTo>
                  <a:lnTo>
                    <a:pt x="877" y="634"/>
                  </a:lnTo>
                  <a:lnTo>
                    <a:pt x="731" y="780"/>
                  </a:lnTo>
                  <a:lnTo>
                    <a:pt x="585" y="951"/>
                  </a:lnTo>
                  <a:lnTo>
                    <a:pt x="487" y="1121"/>
                  </a:lnTo>
                  <a:lnTo>
                    <a:pt x="366" y="1316"/>
                  </a:lnTo>
                  <a:lnTo>
                    <a:pt x="220" y="1681"/>
                  </a:lnTo>
                  <a:lnTo>
                    <a:pt x="98" y="2071"/>
                  </a:lnTo>
                  <a:lnTo>
                    <a:pt x="0" y="246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" name="Google Shape;1205;p50"/>
          <p:cNvGrpSpPr/>
          <p:nvPr/>
        </p:nvGrpSpPr>
        <p:grpSpPr>
          <a:xfrm>
            <a:off x="5151931" y="4084157"/>
            <a:ext cx="336254" cy="183033"/>
            <a:chOff x="5937975" y="5081700"/>
            <a:chExt cx="481050" cy="261850"/>
          </a:xfrm>
        </p:grpSpPr>
        <p:sp>
          <p:nvSpPr>
            <p:cNvPr id="1206" name="Google Shape;1206;p50"/>
            <p:cNvSpPr/>
            <p:nvPr/>
          </p:nvSpPr>
          <p:spPr>
            <a:xfrm>
              <a:off x="6104200" y="5081700"/>
              <a:ext cx="314825" cy="215575"/>
            </a:xfrm>
            <a:custGeom>
              <a:avLst/>
              <a:gdLst/>
              <a:ahLst/>
              <a:cxnLst/>
              <a:rect l="l" t="t" r="r" b="b"/>
              <a:pathLst>
                <a:path w="12593" h="8623" fill="none" extrusionOk="0">
                  <a:moveTo>
                    <a:pt x="5481" y="8622"/>
                  </a:moveTo>
                  <a:lnTo>
                    <a:pt x="5481" y="8622"/>
                  </a:lnTo>
                  <a:lnTo>
                    <a:pt x="6017" y="8574"/>
                  </a:lnTo>
                  <a:lnTo>
                    <a:pt x="6382" y="8525"/>
                  </a:lnTo>
                  <a:lnTo>
                    <a:pt x="6796" y="8452"/>
                  </a:lnTo>
                  <a:lnTo>
                    <a:pt x="7234" y="8354"/>
                  </a:lnTo>
                  <a:lnTo>
                    <a:pt x="7697" y="8257"/>
                  </a:lnTo>
                  <a:lnTo>
                    <a:pt x="8184" y="8086"/>
                  </a:lnTo>
                  <a:lnTo>
                    <a:pt x="8671" y="7892"/>
                  </a:lnTo>
                  <a:lnTo>
                    <a:pt x="9134" y="7648"/>
                  </a:lnTo>
                  <a:lnTo>
                    <a:pt x="9353" y="7526"/>
                  </a:lnTo>
                  <a:lnTo>
                    <a:pt x="9597" y="7356"/>
                  </a:lnTo>
                  <a:lnTo>
                    <a:pt x="9792" y="7185"/>
                  </a:lnTo>
                  <a:lnTo>
                    <a:pt x="9986" y="7015"/>
                  </a:lnTo>
                  <a:lnTo>
                    <a:pt x="10181" y="6820"/>
                  </a:lnTo>
                  <a:lnTo>
                    <a:pt x="10376" y="6601"/>
                  </a:lnTo>
                  <a:lnTo>
                    <a:pt x="10522" y="6357"/>
                  </a:lnTo>
                  <a:lnTo>
                    <a:pt x="10668" y="6114"/>
                  </a:lnTo>
                  <a:lnTo>
                    <a:pt x="10814" y="5846"/>
                  </a:lnTo>
                  <a:lnTo>
                    <a:pt x="10912" y="5554"/>
                  </a:lnTo>
                  <a:lnTo>
                    <a:pt x="11009" y="5261"/>
                  </a:lnTo>
                  <a:lnTo>
                    <a:pt x="11082" y="4945"/>
                  </a:lnTo>
                  <a:lnTo>
                    <a:pt x="11131" y="4579"/>
                  </a:lnTo>
                  <a:lnTo>
                    <a:pt x="11155" y="4214"/>
                  </a:lnTo>
                  <a:lnTo>
                    <a:pt x="11155" y="4214"/>
                  </a:lnTo>
                  <a:lnTo>
                    <a:pt x="11155" y="3873"/>
                  </a:lnTo>
                  <a:lnTo>
                    <a:pt x="11131" y="3435"/>
                  </a:lnTo>
                  <a:lnTo>
                    <a:pt x="11131" y="2972"/>
                  </a:lnTo>
                  <a:lnTo>
                    <a:pt x="11131" y="2753"/>
                  </a:lnTo>
                  <a:lnTo>
                    <a:pt x="11180" y="2582"/>
                  </a:lnTo>
                  <a:lnTo>
                    <a:pt x="12032" y="2607"/>
                  </a:lnTo>
                  <a:lnTo>
                    <a:pt x="11594" y="2120"/>
                  </a:lnTo>
                  <a:lnTo>
                    <a:pt x="11594" y="2120"/>
                  </a:lnTo>
                  <a:lnTo>
                    <a:pt x="11764" y="2046"/>
                  </a:lnTo>
                  <a:lnTo>
                    <a:pt x="11935" y="1973"/>
                  </a:lnTo>
                  <a:lnTo>
                    <a:pt x="12300" y="1827"/>
                  </a:lnTo>
                  <a:lnTo>
                    <a:pt x="12568" y="1730"/>
                  </a:lnTo>
                  <a:lnTo>
                    <a:pt x="12592" y="1681"/>
                  </a:lnTo>
                  <a:lnTo>
                    <a:pt x="12592" y="1657"/>
                  </a:lnTo>
                  <a:lnTo>
                    <a:pt x="12568" y="1632"/>
                  </a:lnTo>
                  <a:lnTo>
                    <a:pt x="12568" y="1632"/>
                  </a:lnTo>
                  <a:lnTo>
                    <a:pt x="12203" y="1511"/>
                  </a:lnTo>
                  <a:lnTo>
                    <a:pt x="11789" y="1389"/>
                  </a:lnTo>
                  <a:lnTo>
                    <a:pt x="11302" y="1267"/>
                  </a:lnTo>
                  <a:lnTo>
                    <a:pt x="11302" y="1267"/>
                  </a:lnTo>
                  <a:lnTo>
                    <a:pt x="11082" y="1024"/>
                  </a:lnTo>
                  <a:lnTo>
                    <a:pt x="10863" y="780"/>
                  </a:lnTo>
                  <a:lnTo>
                    <a:pt x="10547" y="512"/>
                  </a:lnTo>
                  <a:lnTo>
                    <a:pt x="10352" y="390"/>
                  </a:lnTo>
                  <a:lnTo>
                    <a:pt x="10157" y="269"/>
                  </a:lnTo>
                  <a:lnTo>
                    <a:pt x="9938" y="171"/>
                  </a:lnTo>
                  <a:lnTo>
                    <a:pt x="9719" y="98"/>
                  </a:lnTo>
                  <a:lnTo>
                    <a:pt x="9475" y="25"/>
                  </a:lnTo>
                  <a:lnTo>
                    <a:pt x="9231" y="1"/>
                  </a:lnTo>
                  <a:lnTo>
                    <a:pt x="8964" y="25"/>
                  </a:lnTo>
                  <a:lnTo>
                    <a:pt x="8696" y="74"/>
                  </a:lnTo>
                  <a:lnTo>
                    <a:pt x="8696" y="74"/>
                  </a:lnTo>
                  <a:lnTo>
                    <a:pt x="8501" y="122"/>
                  </a:lnTo>
                  <a:lnTo>
                    <a:pt x="8306" y="171"/>
                  </a:lnTo>
                  <a:lnTo>
                    <a:pt x="8111" y="269"/>
                  </a:lnTo>
                  <a:lnTo>
                    <a:pt x="7916" y="366"/>
                  </a:lnTo>
                  <a:lnTo>
                    <a:pt x="7746" y="488"/>
                  </a:lnTo>
                  <a:lnTo>
                    <a:pt x="7575" y="610"/>
                  </a:lnTo>
                  <a:lnTo>
                    <a:pt x="7405" y="756"/>
                  </a:lnTo>
                  <a:lnTo>
                    <a:pt x="7283" y="926"/>
                  </a:lnTo>
                  <a:lnTo>
                    <a:pt x="7137" y="1097"/>
                  </a:lnTo>
                  <a:lnTo>
                    <a:pt x="7039" y="1267"/>
                  </a:lnTo>
                  <a:lnTo>
                    <a:pt x="6942" y="1462"/>
                  </a:lnTo>
                  <a:lnTo>
                    <a:pt x="6845" y="1657"/>
                  </a:lnTo>
                  <a:lnTo>
                    <a:pt x="6796" y="1876"/>
                  </a:lnTo>
                  <a:lnTo>
                    <a:pt x="6747" y="2095"/>
                  </a:lnTo>
                  <a:lnTo>
                    <a:pt x="6723" y="2339"/>
                  </a:lnTo>
                  <a:lnTo>
                    <a:pt x="6723" y="2558"/>
                  </a:lnTo>
                  <a:lnTo>
                    <a:pt x="1" y="4360"/>
                  </a:lnTo>
                  <a:lnTo>
                    <a:pt x="1" y="4360"/>
                  </a:lnTo>
                  <a:lnTo>
                    <a:pt x="318" y="4579"/>
                  </a:lnTo>
                  <a:lnTo>
                    <a:pt x="634" y="4799"/>
                  </a:lnTo>
                  <a:lnTo>
                    <a:pt x="951" y="5018"/>
                  </a:lnTo>
                  <a:lnTo>
                    <a:pt x="1267" y="5188"/>
                  </a:lnTo>
                  <a:lnTo>
                    <a:pt x="1608" y="5359"/>
                  </a:lnTo>
                  <a:lnTo>
                    <a:pt x="1925" y="5481"/>
                  </a:lnTo>
                  <a:lnTo>
                    <a:pt x="2266" y="5602"/>
                  </a:lnTo>
                  <a:lnTo>
                    <a:pt x="2583" y="5724"/>
                  </a:lnTo>
                  <a:lnTo>
                    <a:pt x="2923" y="5797"/>
                  </a:lnTo>
                  <a:lnTo>
                    <a:pt x="3264" y="5846"/>
                  </a:lnTo>
                  <a:lnTo>
                    <a:pt x="3581" y="5895"/>
                  </a:lnTo>
                  <a:lnTo>
                    <a:pt x="3922" y="5919"/>
                  </a:lnTo>
                  <a:lnTo>
                    <a:pt x="4263" y="5919"/>
                  </a:lnTo>
                  <a:lnTo>
                    <a:pt x="4604" y="5895"/>
                  </a:lnTo>
                  <a:lnTo>
                    <a:pt x="4945" y="5846"/>
                  </a:lnTo>
                  <a:lnTo>
                    <a:pt x="5286" y="5797"/>
                  </a:lnTo>
                  <a:lnTo>
                    <a:pt x="5286" y="5797"/>
                  </a:lnTo>
                  <a:lnTo>
                    <a:pt x="5603" y="5700"/>
                  </a:lnTo>
                  <a:lnTo>
                    <a:pt x="5919" y="5627"/>
                  </a:lnTo>
                  <a:lnTo>
                    <a:pt x="6455" y="5407"/>
                  </a:lnTo>
                  <a:lnTo>
                    <a:pt x="6942" y="5188"/>
                  </a:lnTo>
                  <a:lnTo>
                    <a:pt x="7356" y="4969"/>
                  </a:lnTo>
                  <a:lnTo>
                    <a:pt x="7697" y="4750"/>
                  </a:lnTo>
                  <a:lnTo>
                    <a:pt x="7941" y="4579"/>
                  </a:lnTo>
                  <a:lnTo>
                    <a:pt x="8160" y="4409"/>
                  </a:lnTo>
                  <a:lnTo>
                    <a:pt x="8160" y="4409"/>
                  </a:lnTo>
                  <a:lnTo>
                    <a:pt x="8233" y="4360"/>
                  </a:lnTo>
                  <a:lnTo>
                    <a:pt x="8330" y="4336"/>
                  </a:lnTo>
                  <a:lnTo>
                    <a:pt x="8428" y="4360"/>
                  </a:lnTo>
                  <a:lnTo>
                    <a:pt x="8501" y="440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50"/>
            <p:cNvSpPr/>
            <p:nvPr/>
          </p:nvSpPr>
          <p:spPr>
            <a:xfrm>
              <a:off x="5937975" y="5210175"/>
              <a:ext cx="333700" cy="133375"/>
            </a:xfrm>
            <a:custGeom>
              <a:avLst/>
              <a:gdLst/>
              <a:ahLst/>
              <a:cxnLst/>
              <a:rect l="l" t="t" r="r" b="b"/>
              <a:pathLst>
                <a:path w="13348" h="5335" fill="none" extrusionOk="0">
                  <a:moveTo>
                    <a:pt x="7819" y="1"/>
                  </a:moveTo>
                  <a:lnTo>
                    <a:pt x="318" y="2533"/>
                  </a:lnTo>
                  <a:lnTo>
                    <a:pt x="318" y="2533"/>
                  </a:lnTo>
                  <a:lnTo>
                    <a:pt x="245" y="2582"/>
                  </a:lnTo>
                  <a:lnTo>
                    <a:pt x="147" y="2631"/>
                  </a:lnTo>
                  <a:lnTo>
                    <a:pt x="98" y="2704"/>
                  </a:lnTo>
                  <a:lnTo>
                    <a:pt x="50" y="2777"/>
                  </a:lnTo>
                  <a:lnTo>
                    <a:pt x="1" y="2874"/>
                  </a:lnTo>
                  <a:lnTo>
                    <a:pt x="1" y="2972"/>
                  </a:lnTo>
                  <a:lnTo>
                    <a:pt x="1" y="3045"/>
                  </a:lnTo>
                  <a:lnTo>
                    <a:pt x="25" y="3142"/>
                  </a:lnTo>
                  <a:lnTo>
                    <a:pt x="25" y="3142"/>
                  </a:lnTo>
                  <a:lnTo>
                    <a:pt x="98" y="3288"/>
                  </a:lnTo>
                  <a:lnTo>
                    <a:pt x="196" y="3386"/>
                  </a:lnTo>
                  <a:lnTo>
                    <a:pt x="318" y="3459"/>
                  </a:lnTo>
                  <a:lnTo>
                    <a:pt x="488" y="3483"/>
                  </a:lnTo>
                  <a:lnTo>
                    <a:pt x="488" y="3483"/>
                  </a:lnTo>
                  <a:lnTo>
                    <a:pt x="610" y="3459"/>
                  </a:lnTo>
                  <a:lnTo>
                    <a:pt x="269" y="3629"/>
                  </a:lnTo>
                  <a:lnTo>
                    <a:pt x="269" y="3629"/>
                  </a:lnTo>
                  <a:lnTo>
                    <a:pt x="171" y="3678"/>
                  </a:lnTo>
                  <a:lnTo>
                    <a:pt x="123" y="3751"/>
                  </a:lnTo>
                  <a:lnTo>
                    <a:pt x="50" y="3824"/>
                  </a:lnTo>
                  <a:lnTo>
                    <a:pt x="25" y="3922"/>
                  </a:lnTo>
                  <a:lnTo>
                    <a:pt x="1" y="3995"/>
                  </a:lnTo>
                  <a:lnTo>
                    <a:pt x="1" y="4092"/>
                  </a:lnTo>
                  <a:lnTo>
                    <a:pt x="1" y="4190"/>
                  </a:lnTo>
                  <a:lnTo>
                    <a:pt x="50" y="4287"/>
                  </a:lnTo>
                  <a:lnTo>
                    <a:pt x="50" y="4287"/>
                  </a:lnTo>
                  <a:lnTo>
                    <a:pt x="123" y="4409"/>
                  </a:lnTo>
                  <a:lnTo>
                    <a:pt x="220" y="4482"/>
                  </a:lnTo>
                  <a:lnTo>
                    <a:pt x="342" y="4531"/>
                  </a:lnTo>
                  <a:lnTo>
                    <a:pt x="488" y="4555"/>
                  </a:lnTo>
                  <a:lnTo>
                    <a:pt x="488" y="4555"/>
                  </a:lnTo>
                  <a:lnTo>
                    <a:pt x="586" y="4555"/>
                  </a:lnTo>
                  <a:lnTo>
                    <a:pt x="683" y="4506"/>
                  </a:lnTo>
                  <a:lnTo>
                    <a:pt x="853" y="4433"/>
                  </a:lnTo>
                  <a:lnTo>
                    <a:pt x="853" y="4433"/>
                  </a:lnTo>
                  <a:lnTo>
                    <a:pt x="780" y="4555"/>
                  </a:lnTo>
                  <a:lnTo>
                    <a:pt x="756" y="4701"/>
                  </a:lnTo>
                  <a:lnTo>
                    <a:pt x="780" y="4847"/>
                  </a:lnTo>
                  <a:lnTo>
                    <a:pt x="829" y="4993"/>
                  </a:lnTo>
                  <a:lnTo>
                    <a:pt x="829" y="4993"/>
                  </a:lnTo>
                  <a:lnTo>
                    <a:pt x="926" y="5091"/>
                  </a:lnTo>
                  <a:lnTo>
                    <a:pt x="1024" y="5139"/>
                  </a:lnTo>
                  <a:lnTo>
                    <a:pt x="1121" y="5188"/>
                  </a:lnTo>
                  <a:lnTo>
                    <a:pt x="1243" y="5212"/>
                  </a:lnTo>
                  <a:lnTo>
                    <a:pt x="1243" y="5212"/>
                  </a:lnTo>
                  <a:lnTo>
                    <a:pt x="1389" y="5188"/>
                  </a:lnTo>
                  <a:lnTo>
                    <a:pt x="1511" y="5115"/>
                  </a:lnTo>
                  <a:lnTo>
                    <a:pt x="6065" y="2144"/>
                  </a:lnTo>
                  <a:lnTo>
                    <a:pt x="6065" y="2144"/>
                  </a:lnTo>
                  <a:lnTo>
                    <a:pt x="6528" y="2363"/>
                  </a:lnTo>
                  <a:lnTo>
                    <a:pt x="7088" y="2582"/>
                  </a:lnTo>
                  <a:lnTo>
                    <a:pt x="7770" y="2826"/>
                  </a:lnTo>
                  <a:lnTo>
                    <a:pt x="8501" y="3045"/>
                  </a:lnTo>
                  <a:lnTo>
                    <a:pt x="9280" y="3240"/>
                  </a:lnTo>
                  <a:lnTo>
                    <a:pt x="10060" y="3386"/>
                  </a:lnTo>
                  <a:lnTo>
                    <a:pt x="10425" y="3435"/>
                  </a:lnTo>
                  <a:lnTo>
                    <a:pt x="10790" y="3483"/>
                  </a:lnTo>
                  <a:lnTo>
                    <a:pt x="11156" y="3483"/>
                  </a:lnTo>
                  <a:lnTo>
                    <a:pt x="11497" y="3483"/>
                  </a:lnTo>
                  <a:lnTo>
                    <a:pt x="12178" y="5188"/>
                  </a:lnTo>
                  <a:lnTo>
                    <a:pt x="12178" y="5188"/>
                  </a:lnTo>
                  <a:lnTo>
                    <a:pt x="12227" y="5237"/>
                  </a:lnTo>
                  <a:lnTo>
                    <a:pt x="12276" y="5286"/>
                  </a:lnTo>
                  <a:lnTo>
                    <a:pt x="12349" y="5310"/>
                  </a:lnTo>
                  <a:lnTo>
                    <a:pt x="12422" y="5334"/>
                  </a:lnTo>
                  <a:lnTo>
                    <a:pt x="13347" y="533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50"/>
            <p:cNvSpPr/>
            <p:nvPr/>
          </p:nvSpPr>
          <p:spPr>
            <a:xfrm>
              <a:off x="6352025" y="5109100"/>
              <a:ext cx="19500" cy="18900"/>
            </a:xfrm>
            <a:custGeom>
              <a:avLst/>
              <a:gdLst/>
              <a:ahLst/>
              <a:cxnLst/>
              <a:rect l="l" t="t" r="r" b="b"/>
              <a:pathLst>
                <a:path w="780" h="756" extrusionOk="0">
                  <a:moveTo>
                    <a:pt x="317" y="1"/>
                  </a:moveTo>
                  <a:lnTo>
                    <a:pt x="244" y="25"/>
                  </a:lnTo>
                  <a:lnTo>
                    <a:pt x="122" y="98"/>
                  </a:lnTo>
                  <a:lnTo>
                    <a:pt x="49" y="220"/>
                  </a:lnTo>
                  <a:lnTo>
                    <a:pt x="25" y="293"/>
                  </a:lnTo>
                  <a:lnTo>
                    <a:pt x="0" y="390"/>
                  </a:lnTo>
                  <a:lnTo>
                    <a:pt x="25" y="463"/>
                  </a:lnTo>
                  <a:lnTo>
                    <a:pt x="49" y="536"/>
                  </a:lnTo>
                  <a:lnTo>
                    <a:pt x="122" y="658"/>
                  </a:lnTo>
                  <a:lnTo>
                    <a:pt x="244" y="731"/>
                  </a:lnTo>
                  <a:lnTo>
                    <a:pt x="317" y="756"/>
                  </a:lnTo>
                  <a:lnTo>
                    <a:pt x="463" y="756"/>
                  </a:lnTo>
                  <a:lnTo>
                    <a:pt x="536" y="731"/>
                  </a:lnTo>
                  <a:lnTo>
                    <a:pt x="658" y="658"/>
                  </a:lnTo>
                  <a:lnTo>
                    <a:pt x="755" y="536"/>
                  </a:lnTo>
                  <a:lnTo>
                    <a:pt x="780" y="463"/>
                  </a:lnTo>
                  <a:lnTo>
                    <a:pt x="780" y="390"/>
                  </a:lnTo>
                  <a:lnTo>
                    <a:pt x="780" y="293"/>
                  </a:lnTo>
                  <a:lnTo>
                    <a:pt x="755" y="220"/>
                  </a:lnTo>
                  <a:lnTo>
                    <a:pt x="658" y="98"/>
                  </a:lnTo>
                  <a:lnTo>
                    <a:pt x="536" y="25"/>
                  </a:lnTo>
                  <a:lnTo>
                    <a:pt x="46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50"/>
          <p:cNvGrpSpPr/>
          <p:nvPr/>
        </p:nvGrpSpPr>
        <p:grpSpPr>
          <a:xfrm>
            <a:off x="5666063" y="4048840"/>
            <a:ext cx="241330" cy="277503"/>
            <a:chOff x="6673500" y="5031175"/>
            <a:chExt cx="345250" cy="397000"/>
          </a:xfrm>
        </p:grpSpPr>
        <p:sp>
          <p:nvSpPr>
            <p:cNvPr id="1210" name="Google Shape;1210;p50"/>
            <p:cNvSpPr/>
            <p:nvPr/>
          </p:nvSpPr>
          <p:spPr>
            <a:xfrm>
              <a:off x="6731950" y="5031175"/>
              <a:ext cx="105375" cy="147375"/>
            </a:xfrm>
            <a:custGeom>
              <a:avLst/>
              <a:gdLst/>
              <a:ahLst/>
              <a:cxnLst/>
              <a:rect l="l" t="t" r="r" b="b"/>
              <a:pathLst>
                <a:path w="4215" h="5895" fill="none" extrusionOk="0">
                  <a:moveTo>
                    <a:pt x="2436" y="5894"/>
                  </a:moveTo>
                  <a:lnTo>
                    <a:pt x="2436" y="5894"/>
                  </a:lnTo>
                  <a:lnTo>
                    <a:pt x="2656" y="5845"/>
                  </a:lnTo>
                  <a:lnTo>
                    <a:pt x="2850" y="5772"/>
                  </a:lnTo>
                  <a:lnTo>
                    <a:pt x="3045" y="5699"/>
                  </a:lnTo>
                  <a:lnTo>
                    <a:pt x="3216" y="5577"/>
                  </a:lnTo>
                  <a:lnTo>
                    <a:pt x="3386" y="5456"/>
                  </a:lnTo>
                  <a:lnTo>
                    <a:pt x="3532" y="5285"/>
                  </a:lnTo>
                  <a:lnTo>
                    <a:pt x="3678" y="5115"/>
                  </a:lnTo>
                  <a:lnTo>
                    <a:pt x="3800" y="4920"/>
                  </a:lnTo>
                  <a:lnTo>
                    <a:pt x="3922" y="4725"/>
                  </a:lnTo>
                  <a:lnTo>
                    <a:pt x="4019" y="4506"/>
                  </a:lnTo>
                  <a:lnTo>
                    <a:pt x="4092" y="4262"/>
                  </a:lnTo>
                  <a:lnTo>
                    <a:pt x="4141" y="4019"/>
                  </a:lnTo>
                  <a:lnTo>
                    <a:pt x="4190" y="3775"/>
                  </a:lnTo>
                  <a:lnTo>
                    <a:pt x="4214" y="3507"/>
                  </a:lnTo>
                  <a:lnTo>
                    <a:pt x="4190" y="3239"/>
                  </a:lnTo>
                  <a:lnTo>
                    <a:pt x="4166" y="2971"/>
                  </a:lnTo>
                  <a:lnTo>
                    <a:pt x="4166" y="2971"/>
                  </a:lnTo>
                  <a:lnTo>
                    <a:pt x="4044" y="1876"/>
                  </a:lnTo>
                  <a:lnTo>
                    <a:pt x="3946" y="1364"/>
                  </a:lnTo>
                  <a:lnTo>
                    <a:pt x="3825" y="901"/>
                  </a:lnTo>
                  <a:lnTo>
                    <a:pt x="3727" y="682"/>
                  </a:lnTo>
                  <a:lnTo>
                    <a:pt x="3654" y="512"/>
                  </a:lnTo>
                  <a:lnTo>
                    <a:pt x="3532" y="341"/>
                  </a:lnTo>
                  <a:lnTo>
                    <a:pt x="3411" y="219"/>
                  </a:lnTo>
                  <a:lnTo>
                    <a:pt x="3264" y="122"/>
                  </a:lnTo>
                  <a:lnTo>
                    <a:pt x="3118" y="49"/>
                  </a:lnTo>
                  <a:lnTo>
                    <a:pt x="2923" y="0"/>
                  </a:lnTo>
                  <a:lnTo>
                    <a:pt x="2729" y="25"/>
                  </a:lnTo>
                  <a:lnTo>
                    <a:pt x="2729" y="25"/>
                  </a:lnTo>
                  <a:lnTo>
                    <a:pt x="2509" y="73"/>
                  </a:lnTo>
                  <a:lnTo>
                    <a:pt x="2266" y="146"/>
                  </a:lnTo>
                  <a:lnTo>
                    <a:pt x="2022" y="268"/>
                  </a:lnTo>
                  <a:lnTo>
                    <a:pt x="1779" y="414"/>
                  </a:lnTo>
                  <a:lnTo>
                    <a:pt x="1535" y="609"/>
                  </a:lnTo>
                  <a:lnTo>
                    <a:pt x="1316" y="804"/>
                  </a:lnTo>
                  <a:lnTo>
                    <a:pt x="1072" y="1023"/>
                  </a:lnTo>
                  <a:lnTo>
                    <a:pt x="853" y="1267"/>
                  </a:lnTo>
                  <a:lnTo>
                    <a:pt x="658" y="1535"/>
                  </a:lnTo>
                  <a:lnTo>
                    <a:pt x="488" y="1802"/>
                  </a:lnTo>
                  <a:lnTo>
                    <a:pt x="317" y="2095"/>
                  </a:lnTo>
                  <a:lnTo>
                    <a:pt x="196" y="2363"/>
                  </a:lnTo>
                  <a:lnTo>
                    <a:pt x="98" y="2655"/>
                  </a:lnTo>
                  <a:lnTo>
                    <a:pt x="25" y="2947"/>
                  </a:lnTo>
                  <a:lnTo>
                    <a:pt x="1" y="3239"/>
                  </a:lnTo>
                  <a:lnTo>
                    <a:pt x="1" y="3507"/>
                  </a:lnTo>
                  <a:lnTo>
                    <a:pt x="1" y="3507"/>
                  </a:lnTo>
                  <a:lnTo>
                    <a:pt x="50" y="3775"/>
                  </a:lnTo>
                  <a:lnTo>
                    <a:pt x="123" y="4043"/>
                  </a:lnTo>
                  <a:lnTo>
                    <a:pt x="196" y="4287"/>
                  </a:lnTo>
                  <a:lnTo>
                    <a:pt x="293" y="4530"/>
                  </a:lnTo>
                  <a:lnTo>
                    <a:pt x="415" y="4749"/>
                  </a:lnTo>
                  <a:lnTo>
                    <a:pt x="561" y="4944"/>
                  </a:lnTo>
                  <a:lnTo>
                    <a:pt x="707" y="5139"/>
                  </a:lnTo>
                  <a:lnTo>
                    <a:pt x="853" y="5310"/>
                  </a:lnTo>
                  <a:lnTo>
                    <a:pt x="1024" y="5456"/>
                  </a:lnTo>
                  <a:lnTo>
                    <a:pt x="1219" y="5602"/>
                  </a:lnTo>
                  <a:lnTo>
                    <a:pt x="1389" y="5699"/>
                  </a:lnTo>
                  <a:lnTo>
                    <a:pt x="1584" y="5797"/>
                  </a:lnTo>
                  <a:lnTo>
                    <a:pt x="1803" y="5845"/>
                  </a:lnTo>
                  <a:lnTo>
                    <a:pt x="1998" y="5894"/>
                  </a:lnTo>
                  <a:lnTo>
                    <a:pt x="2217" y="5894"/>
                  </a:lnTo>
                  <a:lnTo>
                    <a:pt x="2436" y="5894"/>
                  </a:lnTo>
                  <a:lnTo>
                    <a:pt x="2436" y="589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50"/>
            <p:cNvSpPr/>
            <p:nvPr/>
          </p:nvSpPr>
          <p:spPr>
            <a:xfrm>
              <a:off x="6673500" y="5146850"/>
              <a:ext cx="84050" cy="116925"/>
            </a:xfrm>
            <a:custGeom>
              <a:avLst/>
              <a:gdLst/>
              <a:ahLst/>
              <a:cxnLst/>
              <a:rect l="l" t="t" r="r" b="b"/>
              <a:pathLst>
                <a:path w="3362" h="4677" fill="none" extrusionOk="0">
                  <a:moveTo>
                    <a:pt x="2875" y="4579"/>
                  </a:moveTo>
                  <a:lnTo>
                    <a:pt x="2875" y="4579"/>
                  </a:lnTo>
                  <a:lnTo>
                    <a:pt x="3021" y="4482"/>
                  </a:lnTo>
                  <a:lnTo>
                    <a:pt x="3143" y="4385"/>
                  </a:lnTo>
                  <a:lnTo>
                    <a:pt x="3240" y="4287"/>
                  </a:lnTo>
                  <a:lnTo>
                    <a:pt x="3313" y="4141"/>
                  </a:lnTo>
                  <a:lnTo>
                    <a:pt x="3362" y="3995"/>
                  </a:lnTo>
                  <a:lnTo>
                    <a:pt x="3362" y="3849"/>
                  </a:lnTo>
                  <a:lnTo>
                    <a:pt x="3362" y="3678"/>
                  </a:lnTo>
                  <a:lnTo>
                    <a:pt x="3337" y="3508"/>
                  </a:lnTo>
                  <a:lnTo>
                    <a:pt x="3240" y="3118"/>
                  </a:lnTo>
                  <a:lnTo>
                    <a:pt x="3069" y="2704"/>
                  </a:lnTo>
                  <a:lnTo>
                    <a:pt x="2704" y="1803"/>
                  </a:lnTo>
                  <a:lnTo>
                    <a:pt x="2704" y="1803"/>
                  </a:lnTo>
                  <a:lnTo>
                    <a:pt x="2363" y="950"/>
                  </a:lnTo>
                  <a:lnTo>
                    <a:pt x="2193" y="609"/>
                  </a:lnTo>
                  <a:lnTo>
                    <a:pt x="2022" y="342"/>
                  </a:lnTo>
                  <a:lnTo>
                    <a:pt x="1949" y="220"/>
                  </a:lnTo>
                  <a:lnTo>
                    <a:pt x="1852" y="122"/>
                  </a:lnTo>
                  <a:lnTo>
                    <a:pt x="1730" y="74"/>
                  </a:lnTo>
                  <a:lnTo>
                    <a:pt x="1633" y="25"/>
                  </a:lnTo>
                  <a:lnTo>
                    <a:pt x="1486" y="1"/>
                  </a:lnTo>
                  <a:lnTo>
                    <a:pt x="1365" y="1"/>
                  </a:lnTo>
                  <a:lnTo>
                    <a:pt x="1194" y="25"/>
                  </a:lnTo>
                  <a:lnTo>
                    <a:pt x="1024" y="98"/>
                  </a:lnTo>
                  <a:lnTo>
                    <a:pt x="1024" y="98"/>
                  </a:lnTo>
                  <a:lnTo>
                    <a:pt x="853" y="171"/>
                  </a:lnTo>
                  <a:lnTo>
                    <a:pt x="707" y="269"/>
                  </a:lnTo>
                  <a:lnTo>
                    <a:pt x="561" y="390"/>
                  </a:lnTo>
                  <a:lnTo>
                    <a:pt x="439" y="536"/>
                  </a:lnTo>
                  <a:lnTo>
                    <a:pt x="317" y="683"/>
                  </a:lnTo>
                  <a:lnTo>
                    <a:pt x="220" y="853"/>
                  </a:lnTo>
                  <a:lnTo>
                    <a:pt x="147" y="1048"/>
                  </a:lnTo>
                  <a:lnTo>
                    <a:pt x="74" y="1243"/>
                  </a:lnTo>
                  <a:lnTo>
                    <a:pt x="49" y="1438"/>
                  </a:lnTo>
                  <a:lnTo>
                    <a:pt x="1" y="1657"/>
                  </a:lnTo>
                  <a:lnTo>
                    <a:pt x="1" y="1876"/>
                  </a:lnTo>
                  <a:lnTo>
                    <a:pt x="1" y="2095"/>
                  </a:lnTo>
                  <a:lnTo>
                    <a:pt x="25" y="2339"/>
                  </a:lnTo>
                  <a:lnTo>
                    <a:pt x="74" y="2558"/>
                  </a:lnTo>
                  <a:lnTo>
                    <a:pt x="147" y="2801"/>
                  </a:lnTo>
                  <a:lnTo>
                    <a:pt x="220" y="3045"/>
                  </a:lnTo>
                  <a:lnTo>
                    <a:pt x="220" y="3045"/>
                  </a:lnTo>
                  <a:lnTo>
                    <a:pt x="342" y="3264"/>
                  </a:lnTo>
                  <a:lnTo>
                    <a:pt x="439" y="3483"/>
                  </a:lnTo>
                  <a:lnTo>
                    <a:pt x="585" y="3678"/>
                  </a:lnTo>
                  <a:lnTo>
                    <a:pt x="731" y="3849"/>
                  </a:lnTo>
                  <a:lnTo>
                    <a:pt x="878" y="4019"/>
                  </a:lnTo>
                  <a:lnTo>
                    <a:pt x="1048" y="4165"/>
                  </a:lnTo>
                  <a:lnTo>
                    <a:pt x="1219" y="4311"/>
                  </a:lnTo>
                  <a:lnTo>
                    <a:pt x="1389" y="4409"/>
                  </a:lnTo>
                  <a:lnTo>
                    <a:pt x="1559" y="4506"/>
                  </a:lnTo>
                  <a:lnTo>
                    <a:pt x="1754" y="4579"/>
                  </a:lnTo>
                  <a:lnTo>
                    <a:pt x="1949" y="4628"/>
                  </a:lnTo>
                  <a:lnTo>
                    <a:pt x="2120" y="4677"/>
                  </a:lnTo>
                  <a:lnTo>
                    <a:pt x="2314" y="4677"/>
                  </a:lnTo>
                  <a:lnTo>
                    <a:pt x="2509" y="4677"/>
                  </a:lnTo>
                  <a:lnTo>
                    <a:pt x="2680" y="4628"/>
                  </a:lnTo>
                  <a:lnTo>
                    <a:pt x="2875" y="4579"/>
                  </a:lnTo>
                  <a:lnTo>
                    <a:pt x="2875" y="457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50"/>
            <p:cNvSpPr/>
            <p:nvPr/>
          </p:nvSpPr>
          <p:spPr>
            <a:xfrm>
              <a:off x="6859225" y="5033600"/>
              <a:ext cx="105350" cy="144950"/>
            </a:xfrm>
            <a:custGeom>
              <a:avLst/>
              <a:gdLst/>
              <a:ahLst/>
              <a:cxnLst/>
              <a:rect l="l" t="t" r="r" b="b"/>
              <a:pathLst>
                <a:path w="4214" h="5798" fill="none" extrusionOk="0">
                  <a:moveTo>
                    <a:pt x="1778" y="5797"/>
                  </a:moveTo>
                  <a:lnTo>
                    <a:pt x="1778" y="5797"/>
                  </a:lnTo>
                  <a:lnTo>
                    <a:pt x="1997" y="5797"/>
                  </a:lnTo>
                  <a:lnTo>
                    <a:pt x="2216" y="5797"/>
                  </a:lnTo>
                  <a:lnTo>
                    <a:pt x="2411" y="5748"/>
                  </a:lnTo>
                  <a:lnTo>
                    <a:pt x="2630" y="5700"/>
                  </a:lnTo>
                  <a:lnTo>
                    <a:pt x="2825" y="5602"/>
                  </a:lnTo>
                  <a:lnTo>
                    <a:pt x="2996" y="5505"/>
                  </a:lnTo>
                  <a:lnTo>
                    <a:pt x="3191" y="5359"/>
                  </a:lnTo>
                  <a:lnTo>
                    <a:pt x="3361" y="5213"/>
                  </a:lnTo>
                  <a:lnTo>
                    <a:pt x="3507" y="5042"/>
                  </a:lnTo>
                  <a:lnTo>
                    <a:pt x="3653" y="4847"/>
                  </a:lnTo>
                  <a:lnTo>
                    <a:pt x="3799" y="4652"/>
                  </a:lnTo>
                  <a:lnTo>
                    <a:pt x="3921" y="4433"/>
                  </a:lnTo>
                  <a:lnTo>
                    <a:pt x="4019" y="4190"/>
                  </a:lnTo>
                  <a:lnTo>
                    <a:pt x="4092" y="3946"/>
                  </a:lnTo>
                  <a:lnTo>
                    <a:pt x="4165" y="3678"/>
                  </a:lnTo>
                  <a:lnTo>
                    <a:pt x="4213" y="3410"/>
                  </a:lnTo>
                  <a:lnTo>
                    <a:pt x="4213" y="3410"/>
                  </a:lnTo>
                  <a:lnTo>
                    <a:pt x="4213" y="3142"/>
                  </a:lnTo>
                  <a:lnTo>
                    <a:pt x="4189" y="2850"/>
                  </a:lnTo>
                  <a:lnTo>
                    <a:pt x="4116" y="2582"/>
                  </a:lnTo>
                  <a:lnTo>
                    <a:pt x="4019" y="2290"/>
                  </a:lnTo>
                  <a:lnTo>
                    <a:pt x="3897" y="2022"/>
                  </a:lnTo>
                  <a:lnTo>
                    <a:pt x="3726" y="1730"/>
                  </a:lnTo>
                  <a:lnTo>
                    <a:pt x="3556" y="1486"/>
                  </a:lnTo>
                  <a:lnTo>
                    <a:pt x="3361" y="1218"/>
                  </a:lnTo>
                  <a:lnTo>
                    <a:pt x="3142" y="999"/>
                  </a:lnTo>
                  <a:lnTo>
                    <a:pt x="2898" y="780"/>
                  </a:lnTo>
                  <a:lnTo>
                    <a:pt x="2679" y="585"/>
                  </a:lnTo>
                  <a:lnTo>
                    <a:pt x="2436" y="415"/>
                  </a:lnTo>
                  <a:lnTo>
                    <a:pt x="2192" y="269"/>
                  </a:lnTo>
                  <a:lnTo>
                    <a:pt x="1948" y="147"/>
                  </a:lnTo>
                  <a:lnTo>
                    <a:pt x="1705" y="74"/>
                  </a:lnTo>
                  <a:lnTo>
                    <a:pt x="1486" y="25"/>
                  </a:lnTo>
                  <a:lnTo>
                    <a:pt x="1486" y="25"/>
                  </a:lnTo>
                  <a:lnTo>
                    <a:pt x="1291" y="1"/>
                  </a:lnTo>
                  <a:lnTo>
                    <a:pt x="1096" y="49"/>
                  </a:lnTo>
                  <a:lnTo>
                    <a:pt x="950" y="98"/>
                  </a:lnTo>
                  <a:lnTo>
                    <a:pt x="804" y="195"/>
                  </a:lnTo>
                  <a:lnTo>
                    <a:pt x="682" y="317"/>
                  </a:lnTo>
                  <a:lnTo>
                    <a:pt x="585" y="463"/>
                  </a:lnTo>
                  <a:lnTo>
                    <a:pt x="487" y="658"/>
                  </a:lnTo>
                  <a:lnTo>
                    <a:pt x="390" y="853"/>
                  </a:lnTo>
                  <a:lnTo>
                    <a:pt x="268" y="1291"/>
                  </a:lnTo>
                  <a:lnTo>
                    <a:pt x="170" y="1803"/>
                  </a:lnTo>
                  <a:lnTo>
                    <a:pt x="49" y="2874"/>
                  </a:lnTo>
                  <a:lnTo>
                    <a:pt x="49" y="2874"/>
                  </a:lnTo>
                  <a:lnTo>
                    <a:pt x="0" y="3142"/>
                  </a:lnTo>
                  <a:lnTo>
                    <a:pt x="0" y="3410"/>
                  </a:lnTo>
                  <a:lnTo>
                    <a:pt x="24" y="3678"/>
                  </a:lnTo>
                  <a:lnTo>
                    <a:pt x="73" y="3922"/>
                  </a:lnTo>
                  <a:lnTo>
                    <a:pt x="122" y="4165"/>
                  </a:lnTo>
                  <a:lnTo>
                    <a:pt x="195" y="4409"/>
                  </a:lnTo>
                  <a:lnTo>
                    <a:pt x="292" y="4628"/>
                  </a:lnTo>
                  <a:lnTo>
                    <a:pt x="414" y="4823"/>
                  </a:lnTo>
                  <a:lnTo>
                    <a:pt x="536" y="5018"/>
                  </a:lnTo>
                  <a:lnTo>
                    <a:pt x="682" y="5188"/>
                  </a:lnTo>
                  <a:lnTo>
                    <a:pt x="828" y="5359"/>
                  </a:lnTo>
                  <a:lnTo>
                    <a:pt x="999" y="5480"/>
                  </a:lnTo>
                  <a:lnTo>
                    <a:pt x="1169" y="5602"/>
                  </a:lnTo>
                  <a:lnTo>
                    <a:pt x="1364" y="5675"/>
                  </a:lnTo>
                  <a:lnTo>
                    <a:pt x="1583" y="5748"/>
                  </a:lnTo>
                  <a:lnTo>
                    <a:pt x="1778" y="5797"/>
                  </a:lnTo>
                  <a:lnTo>
                    <a:pt x="1778" y="579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50"/>
            <p:cNvSpPr/>
            <p:nvPr/>
          </p:nvSpPr>
          <p:spPr>
            <a:xfrm>
              <a:off x="6931675" y="5150500"/>
              <a:ext cx="87075" cy="115725"/>
            </a:xfrm>
            <a:custGeom>
              <a:avLst/>
              <a:gdLst/>
              <a:ahLst/>
              <a:cxnLst/>
              <a:rect l="l" t="t" r="r" b="b"/>
              <a:pathLst>
                <a:path w="3483" h="4629" fill="none" extrusionOk="0">
                  <a:moveTo>
                    <a:pt x="2558" y="98"/>
                  </a:moveTo>
                  <a:lnTo>
                    <a:pt x="2558" y="98"/>
                  </a:lnTo>
                  <a:lnTo>
                    <a:pt x="2387" y="49"/>
                  </a:lnTo>
                  <a:lnTo>
                    <a:pt x="2241" y="1"/>
                  </a:lnTo>
                  <a:lnTo>
                    <a:pt x="2095" y="1"/>
                  </a:lnTo>
                  <a:lnTo>
                    <a:pt x="1973" y="1"/>
                  </a:lnTo>
                  <a:lnTo>
                    <a:pt x="1851" y="49"/>
                  </a:lnTo>
                  <a:lnTo>
                    <a:pt x="1729" y="98"/>
                  </a:lnTo>
                  <a:lnTo>
                    <a:pt x="1632" y="196"/>
                  </a:lnTo>
                  <a:lnTo>
                    <a:pt x="1535" y="293"/>
                  </a:lnTo>
                  <a:lnTo>
                    <a:pt x="1364" y="561"/>
                  </a:lnTo>
                  <a:lnTo>
                    <a:pt x="1169" y="902"/>
                  </a:lnTo>
                  <a:lnTo>
                    <a:pt x="780" y="1730"/>
                  </a:lnTo>
                  <a:lnTo>
                    <a:pt x="780" y="1730"/>
                  </a:lnTo>
                  <a:lnTo>
                    <a:pt x="366" y="2607"/>
                  </a:lnTo>
                  <a:lnTo>
                    <a:pt x="195" y="2996"/>
                  </a:lnTo>
                  <a:lnTo>
                    <a:pt x="73" y="3386"/>
                  </a:lnTo>
                  <a:lnTo>
                    <a:pt x="25" y="3557"/>
                  </a:lnTo>
                  <a:lnTo>
                    <a:pt x="0" y="3727"/>
                  </a:lnTo>
                  <a:lnTo>
                    <a:pt x="25" y="3898"/>
                  </a:lnTo>
                  <a:lnTo>
                    <a:pt x="49" y="4044"/>
                  </a:lnTo>
                  <a:lnTo>
                    <a:pt x="98" y="4165"/>
                  </a:lnTo>
                  <a:lnTo>
                    <a:pt x="195" y="4287"/>
                  </a:lnTo>
                  <a:lnTo>
                    <a:pt x="317" y="4385"/>
                  </a:lnTo>
                  <a:lnTo>
                    <a:pt x="463" y="4482"/>
                  </a:lnTo>
                  <a:lnTo>
                    <a:pt x="463" y="4482"/>
                  </a:lnTo>
                  <a:lnTo>
                    <a:pt x="633" y="4555"/>
                  </a:lnTo>
                  <a:lnTo>
                    <a:pt x="828" y="4604"/>
                  </a:lnTo>
                  <a:lnTo>
                    <a:pt x="1023" y="4628"/>
                  </a:lnTo>
                  <a:lnTo>
                    <a:pt x="1194" y="4628"/>
                  </a:lnTo>
                  <a:lnTo>
                    <a:pt x="1388" y="4604"/>
                  </a:lnTo>
                  <a:lnTo>
                    <a:pt x="1583" y="4555"/>
                  </a:lnTo>
                  <a:lnTo>
                    <a:pt x="1778" y="4482"/>
                  </a:lnTo>
                  <a:lnTo>
                    <a:pt x="1949" y="4409"/>
                  </a:lnTo>
                  <a:lnTo>
                    <a:pt x="2143" y="4312"/>
                  </a:lnTo>
                  <a:lnTo>
                    <a:pt x="2314" y="4190"/>
                  </a:lnTo>
                  <a:lnTo>
                    <a:pt x="2484" y="4044"/>
                  </a:lnTo>
                  <a:lnTo>
                    <a:pt x="2655" y="3873"/>
                  </a:lnTo>
                  <a:lnTo>
                    <a:pt x="2801" y="3703"/>
                  </a:lnTo>
                  <a:lnTo>
                    <a:pt x="2947" y="3508"/>
                  </a:lnTo>
                  <a:lnTo>
                    <a:pt x="3069" y="3313"/>
                  </a:lnTo>
                  <a:lnTo>
                    <a:pt x="3191" y="3094"/>
                  </a:lnTo>
                  <a:lnTo>
                    <a:pt x="3191" y="3094"/>
                  </a:lnTo>
                  <a:lnTo>
                    <a:pt x="3288" y="2875"/>
                  </a:lnTo>
                  <a:lnTo>
                    <a:pt x="3361" y="2631"/>
                  </a:lnTo>
                  <a:lnTo>
                    <a:pt x="3410" y="2412"/>
                  </a:lnTo>
                  <a:lnTo>
                    <a:pt x="3459" y="2168"/>
                  </a:lnTo>
                  <a:lnTo>
                    <a:pt x="3483" y="1949"/>
                  </a:lnTo>
                  <a:lnTo>
                    <a:pt x="3483" y="1730"/>
                  </a:lnTo>
                  <a:lnTo>
                    <a:pt x="3459" y="1511"/>
                  </a:lnTo>
                  <a:lnTo>
                    <a:pt x="3434" y="1316"/>
                  </a:lnTo>
                  <a:lnTo>
                    <a:pt x="3386" y="1121"/>
                  </a:lnTo>
                  <a:lnTo>
                    <a:pt x="3313" y="926"/>
                  </a:lnTo>
                  <a:lnTo>
                    <a:pt x="3239" y="756"/>
                  </a:lnTo>
                  <a:lnTo>
                    <a:pt x="3118" y="585"/>
                  </a:lnTo>
                  <a:lnTo>
                    <a:pt x="2996" y="439"/>
                  </a:lnTo>
                  <a:lnTo>
                    <a:pt x="2874" y="317"/>
                  </a:lnTo>
                  <a:lnTo>
                    <a:pt x="2728" y="196"/>
                  </a:lnTo>
                  <a:lnTo>
                    <a:pt x="2558" y="98"/>
                  </a:lnTo>
                  <a:lnTo>
                    <a:pt x="2558" y="9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50"/>
            <p:cNvSpPr/>
            <p:nvPr/>
          </p:nvSpPr>
          <p:spPr>
            <a:xfrm>
              <a:off x="6715525" y="5180350"/>
              <a:ext cx="263050" cy="247825"/>
            </a:xfrm>
            <a:custGeom>
              <a:avLst/>
              <a:gdLst/>
              <a:ahLst/>
              <a:cxnLst/>
              <a:rect l="l" t="t" r="r" b="b"/>
              <a:pathLst>
                <a:path w="10522" h="9913" fill="none" extrusionOk="0">
                  <a:moveTo>
                    <a:pt x="8135" y="3191"/>
                  </a:moveTo>
                  <a:lnTo>
                    <a:pt x="8135" y="3191"/>
                  </a:lnTo>
                  <a:lnTo>
                    <a:pt x="8037" y="2923"/>
                  </a:lnTo>
                  <a:lnTo>
                    <a:pt x="7940" y="2655"/>
                  </a:lnTo>
                  <a:lnTo>
                    <a:pt x="7794" y="2119"/>
                  </a:lnTo>
                  <a:lnTo>
                    <a:pt x="7721" y="1851"/>
                  </a:lnTo>
                  <a:lnTo>
                    <a:pt x="7623" y="1608"/>
                  </a:lnTo>
                  <a:lnTo>
                    <a:pt x="7502" y="1340"/>
                  </a:lnTo>
                  <a:lnTo>
                    <a:pt x="7355" y="1120"/>
                  </a:lnTo>
                  <a:lnTo>
                    <a:pt x="7355" y="1120"/>
                  </a:lnTo>
                  <a:lnTo>
                    <a:pt x="7161" y="853"/>
                  </a:lnTo>
                  <a:lnTo>
                    <a:pt x="6941" y="633"/>
                  </a:lnTo>
                  <a:lnTo>
                    <a:pt x="6698" y="463"/>
                  </a:lnTo>
                  <a:lnTo>
                    <a:pt x="6430" y="292"/>
                  </a:lnTo>
                  <a:lnTo>
                    <a:pt x="6162" y="171"/>
                  </a:lnTo>
                  <a:lnTo>
                    <a:pt x="5870" y="73"/>
                  </a:lnTo>
                  <a:lnTo>
                    <a:pt x="5578" y="25"/>
                  </a:lnTo>
                  <a:lnTo>
                    <a:pt x="5285" y="0"/>
                  </a:lnTo>
                  <a:lnTo>
                    <a:pt x="5285" y="0"/>
                  </a:lnTo>
                  <a:lnTo>
                    <a:pt x="5261" y="0"/>
                  </a:lnTo>
                  <a:lnTo>
                    <a:pt x="5261" y="0"/>
                  </a:lnTo>
                  <a:lnTo>
                    <a:pt x="5237" y="0"/>
                  </a:lnTo>
                  <a:lnTo>
                    <a:pt x="5237" y="0"/>
                  </a:lnTo>
                  <a:lnTo>
                    <a:pt x="4944" y="25"/>
                  </a:lnTo>
                  <a:lnTo>
                    <a:pt x="4652" y="73"/>
                  </a:lnTo>
                  <a:lnTo>
                    <a:pt x="4360" y="171"/>
                  </a:lnTo>
                  <a:lnTo>
                    <a:pt x="4092" y="292"/>
                  </a:lnTo>
                  <a:lnTo>
                    <a:pt x="3824" y="463"/>
                  </a:lnTo>
                  <a:lnTo>
                    <a:pt x="3580" y="633"/>
                  </a:lnTo>
                  <a:lnTo>
                    <a:pt x="3361" y="853"/>
                  </a:lnTo>
                  <a:lnTo>
                    <a:pt x="3166" y="1120"/>
                  </a:lnTo>
                  <a:lnTo>
                    <a:pt x="3166" y="1120"/>
                  </a:lnTo>
                  <a:lnTo>
                    <a:pt x="3020" y="1340"/>
                  </a:lnTo>
                  <a:lnTo>
                    <a:pt x="2898" y="1608"/>
                  </a:lnTo>
                  <a:lnTo>
                    <a:pt x="2801" y="1851"/>
                  </a:lnTo>
                  <a:lnTo>
                    <a:pt x="2728" y="2119"/>
                  </a:lnTo>
                  <a:lnTo>
                    <a:pt x="2558" y="2655"/>
                  </a:lnTo>
                  <a:lnTo>
                    <a:pt x="2484" y="2923"/>
                  </a:lnTo>
                  <a:lnTo>
                    <a:pt x="2387" y="3191"/>
                  </a:lnTo>
                  <a:lnTo>
                    <a:pt x="2387" y="3191"/>
                  </a:lnTo>
                  <a:lnTo>
                    <a:pt x="2241" y="3434"/>
                  </a:lnTo>
                  <a:lnTo>
                    <a:pt x="2095" y="3678"/>
                  </a:lnTo>
                  <a:lnTo>
                    <a:pt x="1900" y="3897"/>
                  </a:lnTo>
                  <a:lnTo>
                    <a:pt x="1729" y="4092"/>
                  </a:lnTo>
                  <a:lnTo>
                    <a:pt x="1315" y="4457"/>
                  </a:lnTo>
                  <a:lnTo>
                    <a:pt x="901" y="4847"/>
                  </a:lnTo>
                  <a:lnTo>
                    <a:pt x="901" y="4847"/>
                  </a:lnTo>
                  <a:lnTo>
                    <a:pt x="707" y="5066"/>
                  </a:lnTo>
                  <a:lnTo>
                    <a:pt x="512" y="5310"/>
                  </a:lnTo>
                  <a:lnTo>
                    <a:pt x="366" y="5553"/>
                  </a:lnTo>
                  <a:lnTo>
                    <a:pt x="244" y="5821"/>
                  </a:lnTo>
                  <a:lnTo>
                    <a:pt x="146" y="6113"/>
                  </a:lnTo>
                  <a:lnTo>
                    <a:pt x="73" y="6405"/>
                  </a:lnTo>
                  <a:lnTo>
                    <a:pt x="25" y="6722"/>
                  </a:lnTo>
                  <a:lnTo>
                    <a:pt x="0" y="7014"/>
                  </a:lnTo>
                  <a:lnTo>
                    <a:pt x="0" y="7014"/>
                  </a:lnTo>
                  <a:lnTo>
                    <a:pt x="25" y="7307"/>
                  </a:lnTo>
                  <a:lnTo>
                    <a:pt x="49" y="7599"/>
                  </a:lnTo>
                  <a:lnTo>
                    <a:pt x="122" y="7867"/>
                  </a:lnTo>
                  <a:lnTo>
                    <a:pt x="219" y="8135"/>
                  </a:lnTo>
                  <a:lnTo>
                    <a:pt x="317" y="8403"/>
                  </a:lnTo>
                  <a:lnTo>
                    <a:pt x="439" y="8622"/>
                  </a:lnTo>
                  <a:lnTo>
                    <a:pt x="609" y="8865"/>
                  </a:lnTo>
                  <a:lnTo>
                    <a:pt x="780" y="9060"/>
                  </a:lnTo>
                  <a:lnTo>
                    <a:pt x="950" y="9255"/>
                  </a:lnTo>
                  <a:lnTo>
                    <a:pt x="1145" y="9401"/>
                  </a:lnTo>
                  <a:lnTo>
                    <a:pt x="1364" y="9547"/>
                  </a:lnTo>
                  <a:lnTo>
                    <a:pt x="1608" y="9669"/>
                  </a:lnTo>
                  <a:lnTo>
                    <a:pt x="1851" y="9766"/>
                  </a:lnTo>
                  <a:lnTo>
                    <a:pt x="2095" y="9840"/>
                  </a:lnTo>
                  <a:lnTo>
                    <a:pt x="2363" y="9888"/>
                  </a:lnTo>
                  <a:lnTo>
                    <a:pt x="2606" y="9913"/>
                  </a:lnTo>
                  <a:lnTo>
                    <a:pt x="2606" y="9913"/>
                  </a:lnTo>
                  <a:lnTo>
                    <a:pt x="2972" y="9888"/>
                  </a:lnTo>
                  <a:lnTo>
                    <a:pt x="3337" y="9791"/>
                  </a:lnTo>
                  <a:lnTo>
                    <a:pt x="3678" y="9669"/>
                  </a:lnTo>
                  <a:lnTo>
                    <a:pt x="3994" y="9474"/>
                  </a:lnTo>
                  <a:lnTo>
                    <a:pt x="3994" y="9474"/>
                  </a:lnTo>
                  <a:lnTo>
                    <a:pt x="4141" y="9377"/>
                  </a:lnTo>
                  <a:lnTo>
                    <a:pt x="4287" y="9304"/>
                  </a:lnTo>
                  <a:lnTo>
                    <a:pt x="4433" y="9279"/>
                  </a:lnTo>
                  <a:lnTo>
                    <a:pt x="4579" y="9231"/>
                  </a:lnTo>
                  <a:lnTo>
                    <a:pt x="4896" y="9206"/>
                  </a:lnTo>
                  <a:lnTo>
                    <a:pt x="5261" y="9206"/>
                  </a:lnTo>
                  <a:lnTo>
                    <a:pt x="5261" y="9206"/>
                  </a:lnTo>
                  <a:lnTo>
                    <a:pt x="5626" y="9206"/>
                  </a:lnTo>
                  <a:lnTo>
                    <a:pt x="5943" y="9231"/>
                  </a:lnTo>
                  <a:lnTo>
                    <a:pt x="6089" y="9279"/>
                  </a:lnTo>
                  <a:lnTo>
                    <a:pt x="6235" y="9304"/>
                  </a:lnTo>
                  <a:lnTo>
                    <a:pt x="6381" y="9377"/>
                  </a:lnTo>
                  <a:lnTo>
                    <a:pt x="6527" y="9474"/>
                  </a:lnTo>
                  <a:lnTo>
                    <a:pt x="6527" y="9474"/>
                  </a:lnTo>
                  <a:lnTo>
                    <a:pt x="6844" y="9669"/>
                  </a:lnTo>
                  <a:lnTo>
                    <a:pt x="7185" y="9791"/>
                  </a:lnTo>
                  <a:lnTo>
                    <a:pt x="7550" y="9888"/>
                  </a:lnTo>
                  <a:lnTo>
                    <a:pt x="7916" y="9913"/>
                  </a:lnTo>
                  <a:lnTo>
                    <a:pt x="7916" y="9913"/>
                  </a:lnTo>
                  <a:lnTo>
                    <a:pt x="8184" y="9888"/>
                  </a:lnTo>
                  <a:lnTo>
                    <a:pt x="8427" y="9840"/>
                  </a:lnTo>
                  <a:lnTo>
                    <a:pt x="8671" y="9766"/>
                  </a:lnTo>
                  <a:lnTo>
                    <a:pt x="8914" y="9669"/>
                  </a:lnTo>
                  <a:lnTo>
                    <a:pt x="9158" y="9547"/>
                  </a:lnTo>
                  <a:lnTo>
                    <a:pt x="9377" y="9401"/>
                  </a:lnTo>
                  <a:lnTo>
                    <a:pt x="9572" y="9255"/>
                  </a:lnTo>
                  <a:lnTo>
                    <a:pt x="9742" y="9060"/>
                  </a:lnTo>
                  <a:lnTo>
                    <a:pt x="9913" y="8865"/>
                  </a:lnTo>
                  <a:lnTo>
                    <a:pt x="10083" y="8622"/>
                  </a:lnTo>
                  <a:lnTo>
                    <a:pt x="10205" y="8403"/>
                  </a:lnTo>
                  <a:lnTo>
                    <a:pt x="10302" y="8135"/>
                  </a:lnTo>
                  <a:lnTo>
                    <a:pt x="10400" y="7867"/>
                  </a:lnTo>
                  <a:lnTo>
                    <a:pt x="10473" y="7599"/>
                  </a:lnTo>
                  <a:lnTo>
                    <a:pt x="10497" y="7307"/>
                  </a:lnTo>
                  <a:lnTo>
                    <a:pt x="10522" y="7014"/>
                  </a:lnTo>
                  <a:lnTo>
                    <a:pt x="10522" y="7014"/>
                  </a:lnTo>
                  <a:lnTo>
                    <a:pt x="10497" y="6722"/>
                  </a:lnTo>
                  <a:lnTo>
                    <a:pt x="10449" y="6405"/>
                  </a:lnTo>
                  <a:lnTo>
                    <a:pt x="10375" y="6113"/>
                  </a:lnTo>
                  <a:lnTo>
                    <a:pt x="10278" y="5821"/>
                  </a:lnTo>
                  <a:lnTo>
                    <a:pt x="10156" y="5553"/>
                  </a:lnTo>
                  <a:lnTo>
                    <a:pt x="10010" y="5310"/>
                  </a:lnTo>
                  <a:lnTo>
                    <a:pt x="9815" y="5066"/>
                  </a:lnTo>
                  <a:lnTo>
                    <a:pt x="9620" y="4847"/>
                  </a:lnTo>
                  <a:lnTo>
                    <a:pt x="9620" y="4847"/>
                  </a:lnTo>
                  <a:lnTo>
                    <a:pt x="9206" y="4457"/>
                  </a:lnTo>
                  <a:lnTo>
                    <a:pt x="8792" y="4092"/>
                  </a:lnTo>
                  <a:lnTo>
                    <a:pt x="8622" y="3897"/>
                  </a:lnTo>
                  <a:lnTo>
                    <a:pt x="8427" y="3678"/>
                  </a:lnTo>
                  <a:lnTo>
                    <a:pt x="8281" y="3434"/>
                  </a:lnTo>
                  <a:lnTo>
                    <a:pt x="8135" y="3191"/>
                  </a:lnTo>
                  <a:lnTo>
                    <a:pt x="8135" y="319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" name="Google Shape;1215;p50"/>
          <p:cNvGrpSpPr/>
          <p:nvPr/>
        </p:nvGrpSpPr>
        <p:grpSpPr>
          <a:xfrm>
            <a:off x="3746609" y="742745"/>
            <a:ext cx="322623" cy="287726"/>
            <a:chOff x="3927500" y="301425"/>
            <a:chExt cx="461550" cy="411625"/>
          </a:xfrm>
        </p:grpSpPr>
        <p:sp>
          <p:nvSpPr>
            <p:cNvPr id="1216" name="Google Shape;1216;p50"/>
            <p:cNvSpPr/>
            <p:nvPr/>
          </p:nvSpPr>
          <p:spPr>
            <a:xfrm>
              <a:off x="4080925" y="302050"/>
              <a:ext cx="154075" cy="411000"/>
            </a:xfrm>
            <a:custGeom>
              <a:avLst/>
              <a:gdLst/>
              <a:ahLst/>
              <a:cxnLst/>
              <a:rect l="l" t="t" r="r" b="b"/>
              <a:pathLst>
                <a:path w="6163" h="16440" fill="none" extrusionOk="0">
                  <a:moveTo>
                    <a:pt x="6162" y="3118"/>
                  </a:moveTo>
                  <a:lnTo>
                    <a:pt x="0" y="0"/>
                  </a:lnTo>
                  <a:lnTo>
                    <a:pt x="0" y="13322"/>
                  </a:lnTo>
                  <a:lnTo>
                    <a:pt x="6162" y="16440"/>
                  </a:lnTo>
                  <a:lnTo>
                    <a:pt x="6162" y="311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50"/>
            <p:cNvSpPr/>
            <p:nvPr/>
          </p:nvSpPr>
          <p:spPr>
            <a:xfrm>
              <a:off x="3927500" y="301425"/>
              <a:ext cx="153450" cy="406150"/>
            </a:xfrm>
            <a:custGeom>
              <a:avLst/>
              <a:gdLst/>
              <a:ahLst/>
              <a:cxnLst/>
              <a:rect l="l" t="t" r="r" b="b"/>
              <a:pathLst>
                <a:path w="6138" h="16246" fill="none" extrusionOk="0">
                  <a:moveTo>
                    <a:pt x="6137" y="1"/>
                  </a:moveTo>
                  <a:lnTo>
                    <a:pt x="536" y="2850"/>
                  </a:lnTo>
                  <a:lnTo>
                    <a:pt x="536" y="2850"/>
                  </a:lnTo>
                  <a:lnTo>
                    <a:pt x="414" y="2899"/>
                  </a:lnTo>
                  <a:lnTo>
                    <a:pt x="317" y="2997"/>
                  </a:lnTo>
                  <a:lnTo>
                    <a:pt x="219" y="3094"/>
                  </a:lnTo>
                  <a:lnTo>
                    <a:pt x="146" y="3216"/>
                  </a:lnTo>
                  <a:lnTo>
                    <a:pt x="73" y="3313"/>
                  </a:lnTo>
                  <a:lnTo>
                    <a:pt x="24" y="3435"/>
                  </a:lnTo>
                  <a:lnTo>
                    <a:pt x="0" y="3557"/>
                  </a:lnTo>
                  <a:lnTo>
                    <a:pt x="0" y="3679"/>
                  </a:lnTo>
                  <a:lnTo>
                    <a:pt x="0" y="15880"/>
                  </a:lnTo>
                  <a:lnTo>
                    <a:pt x="0" y="15880"/>
                  </a:lnTo>
                  <a:lnTo>
                    <a:pt x="0" y="16002"/>
                  </a:lnTo>
                  <a:lnTo>
                    <a:pt x="49" y="16075"/>
                  </a:lnTo>
                  <a:lnTo>
                    <a:pt x="97" y="16148"/>
                  </a:lnTo>
                  <a:lnTo>
                    <a:pt x="170" y="16197"/>
                  </a:lnTo>
                  <a:lnTo>
                    <a:pt x="244" y="16221"/>
                  </a:lnTo>
                  <a:lnTo>
                    <a:pt x="341" y="16246"/>
                  </a:lnTo>
                  <a:lnTo>
                    <a:pt x="463" y="16221"/>
                  </a:lnTo>
                  <a:lnTo>
                    <a:pt x="560" y="16173"/>
                  </a:lnTo>
                  <a:lnTo>
                    <a:pt x="6137" y="13323"/>
                  </a:lnTo>
                  <a:lnTo>
                    <a:pt x="6137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50"/>
            <p:cNvSpPr/>
            <p:nvPr/>
          </p:nvSpPr>
          <p:spPr>
            <a:xfrm>
              <a:off x="4234975" y="306925"/>
              <a:ext cx="154075" cy="405525"/>
            </a:xfrm>
            <a:custGeom>
              <a:avLst/>
              <a:gdLst/>
              <a:ahLst/>
              <a:cxnLst/>
              <a:rect l="l" t="t" r="r" b="b"/>
              <a:pathLst>
                <a:path w="6163" h="16221" fill="none" extrusionOk="0">
                  <a:moveTo>
                    <a:pt x="5578" y="49"/>
                  </a:moveTo>
                  <a:lnTo>
                    <a:pt x="0" y="2898"/>
                  </a:lnTo>
                  <a:lnTo>
                    <a:pt x="0" y="16221"/>
                  </a:lnTo>
                  <a:lnTo>
                    <a:pt x="5626" y="13371"/>
                  </a:lnTo>
                  <a:lnTo>
                    <a:pt x="5626" y="13371"/>
                  </a:lnTo>
                  <a:lnTo>
                    <a:pt x="5724" y="13322"/>
                  </a:lnTo>
                  <a:lnTo>
                    <a:pt x="5845" y="13225"/>
                  </a:lnTo>
                  <a:lnTo>
                    <a:pt x="5918" y="13127"/>
                  </a:lnTo>
                  <a:lnTo>
                    <a:pt x="6016" y="13030"/>
                  </a:lnTo>
                  <a:lnTo>
                    <a:pt x="6065" y="12908"/>
                  </a:lnTo>
                  <a:lnTo>
                    <a:pt x="6113" y="12786"/>
                  </a:lnTo>
                  <a:lnTo>
                    <a:pt x="6138" y="12665"/>
                  </a:lnTo>
                  <a:lnTo>
                    <a:pt x="6162" y="12543"/>
                  </a:lnTo>
                  <a:lnTo>
                    <a:pt x="6162" y="341"/>
                  </a:lnTo>
                  <a:lnTo>
                    <a:pt x="6162" y="341"/>
                  </a:lnTo>
                  <a:lnTo>
                    <a:pt x="6138" y="219"/>
                  </a:lnTo>
                  <a:lnTo>
                    <a:pt x="6113" y="146"/>
                  </a:lnTo>
                  <a:lnTo>
                    <a:pt x="6065" y="73"/>
                  </a:lnTo>
                  <a:lnTo>
                    <a:pt x="5992" y="24"/>
                  </a:lnTo>
                  <a:lnTo>
                    <a:pt x="5894" y="0"/>
                  </a:lnTo>
                  <a:lnTo>
                    <a:pt x="5797" y="0"/>
                  </a:lnTo>
                  <a:lnTo>
                    <a:pt x="5699" y="0"/>
                  </a:lnTo>
                  <a:lnTo>
                    <a:pt x="5578" y="49"/>
                  </a:lnTo>
                  <a:lnTo>
                    <a:pt x="5578" y="4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50"/>
            <p:cNvSpPr/>
            <p:nvPr/>
          </p:nvSpPr>
          <p:spPr>
            <a:xfrm>
              <a:off x="4295850" y="442075"/>
              <a:ext cx="46300" cy="26225"/>
            </a:xfrm>
            <a:custGeom>
              <a:avLst/>
              <a:gdLst/>
              <a:ahLst/>
              <a:cxnLst/>
              <a:rect l="l" t="t" r="r" b="b"/>
              <a:pathLst>
                <a:path w="1852" h="1049" fill="none" extrusionOk="0">
                  <a:moveTo>
                    <a:pt x="1" y="1"/>
                  </a:moveTo>
                  <a:lnTo>
                    <a:pt x="1852" y="104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50"/>
            <p:cNvSpPr/>
            <p:nvPr/>
          </p:nvSpPr>
          <p:spPr>
            <a:xfrm>
              <a:off x="4296475" y="415900"/>
              <a:ext cx="45075" cy="78575"/>
            </a:xfrm>
            <a:custGeom>
              <a:avLst/>
              <a:gdLst/>
              <a:ahLst/>
              <a:cxnLst/>
              <a:rect l="l" t="t" r="r" b="b"/>
              <a:pathLst>
                <a:path w="1803" h="3143" fill="none" extrusionOk="0">
                  <a:moveTo>
                    <a:pt x="1802" y="1"/>
                  </a:moveTo>
                  <a:lnTo>
                    <a:pt x="0" y="314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50"/>
            <p:cNvSpPr/>
            <p:nvPr/>
          </p:nvSpPr>
          <p:spPr>
            <a:xfrm>
              <a:off x="3968275" y="590050"/>
              <a:ext cx="25" cy="6100"/>
            </a:xfrm>
            <a:custGeom>
              <a:avLst/>
              <a:gdLst/>
              <a:ahLst/>
              <a:cxnLst/>
              <a:rect l="l" t="t" r="r" b="b"/>
              <a:pathLst>
                <a:path w="1" h="244" fill="none" extrusionOk="0">
                  <a:moveTo>
                    <a:pt x="1" y="244"/>
                  </a:moveTo>
                  <a:lnTo>
                    <a:pt x="1" y="244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50"/>
            <p:cNvSpPr/>
            <p:nvPr/>
          </p:nvSpPr>
          <p:spPr>
            <a:xfrm>
              <a:off x="3970725" y="558375"/>
              <a:ext cx="1850" cy="12200"/>
            </a:xfrm>
            <a:custGeom>
              <a:avLst/>
              <a:gdLst/>
              <a:ahLst/>
              <a:cxnLst/>
              <a:rect l="l" t="t" r="r" b="b"/>
              <a:pathLst>
                <a:path w="74" h="488" fill="none" extrusionOk="0">
                  <a:moveTo>
                    <a:pt x="0" y="488"/>
                  </a:moveTo>
                  <a:lnTo>
                    <a:pt x="7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50"/>
            <p:cNvSpPr/>
            <p:nvPr/>
          </p:nvSpPr>
          <p:spPr>
            <a:xfrm>
              <a:off x="3976200" y="527325"/>
              <a:ext cx="3675" cy="12200"/>
            </a:xfrm>
            <a:custGeom>
              <a:avLst/>
              <a:gdLst/>
              <a:ahLst/>
              <a:cxnLst/>
              <a:rect l="l" t="t" r="r" b="b"/>
              <a:pathLst>
                <a:path w="147" h="488" fill="none" extrusionOk="0">
                  <a:moveTo>
                    <a:pt x="0" y="488"/>
                  </a:moveTo>
                  <a:lnTo>
                    <a:pt x="98" y="147"/>
                  </a:lnTo>
                  <a:lnTo>
                    <a:pt x="147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50"/>
            <p:cNvSpPr/>
            <p:nvPr/>
          </p:nvSpPr>
          <p:spPr>
            <a:xfrm>
              <a:off x="3985950" y="498100"/>
              <a:ext cx="4875" cy="10975"/>
            </a:xfrm>
            <a:custGeom>
              <a:avLst/>
              <a:gdLst/>
              <a:ahLst/>
              <a:cxnLst/>
              <a:rect l="l" t="t" r="r" b="b"/>
              <a:pathLst>
                <a:path w="195" h="439" fill="none" extrusionOk="0">
                  <a:moveTo>
                    <a:pt x="0" y="439"/>
                  </a:moveTo>
                  <a:lnTo>
                    <a:pt x="195" y="25"/>
                  </a:ln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50"/>
            <p:cNvSpPr/>
            <p:nvPr/>
          </p:nvSpPr>
          <p:spPr>
            <a:xfrm>
              <a:off x="4000550" y="471300"/>
              <a:ext cx="7325" cy="9775"/>
            </a:xfrm>
            <a:custGeom>
              <a:avLst/>
              <a:gdLst/>
              <a:ahLst/>
              <a:cxnLst/>
              <a:rect l="l" t="t" r="r" b="b"/>
              <a:pathLst>
                <a:path w="293" h="391" fill="none" extrusionOk="0">
                  <a:moveTo>
                    <a:pt x="1" y="391"/>
                  </a:moveTo>
                  <a:lnTo>
                    <a:pt x="74" y="269"/>
                  </a:lnTo>
                  <a:lnTo>
                    <a:pt x="29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50"/>
            <p:cNvSpPr/>
            <p:nvPr/>
          </p:nvSpPr>
          <p:spPr>
            <a:xfrm>
              <a:off x="4021250" y="450600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1" y="269"/>
                  </a:moveTo>
                  <a:lnTo>
                    <a:pt x="25" y="244"/>
                  </a:lnTo>
                  <a:lnTo>
                    <a:pt x="220" y="123"/>
                  </a:lnTo>
                  <a:lnTo>
                    <a:pt x="415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50"/>
            <p:cNvSpPr/>
            <p:nvPr/>
          </p:nvSpPr>
          <p:spPr>
            <a:xfrm>
              <a:off x="4049250" y="440250"/>
              <a:ext cx="11600" cy="2475"/>
            </a:xfrm>
            <a:custGeom>
              <a:avLst/>
              <a:gdLst/>
              <a:ahLst/>
              <a:cxnLst/>
              <a:rect l="l" t="t" r="r" b="b"/>
              <a:pathLst>
                <a:path w="464" h="99" fill="none" extrusionOk="0">
                  <a:moveTo>
                    <a:pt x="1" y="98"/>
                  </a:moveTo>
                  <a:lnTo>
                    <a:pt x="220" y="50"/>
                  </a:lnTo>
                  <a:lnTo>
                    <a:pt x="464" y="1"/>
                  </a:lnTo>
                  <a:lnTo>
                    <a:pt x="464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50"/>
            <p:cNvSpPr/>
            <p:nvPr/>
          </p:nvSpPr>
          <p:spPr>
            <a:xfrm>
              <a:off x="4080325" y="439650"/>
              <a:ext cx="12200" cy="1850"/>
            </a:xfrm>
            <a:custGeom>
              <a:avLst/>
              <a:gdLst/>
              <a:ahLst/>
              <a:cxnLst/>
              <a:rect l="l" t="t" r="r" b="b"/>
              <a:pathLst>
                <a:path w="488" h="74" fill="none" extrusionOk="0">
                  <a:moveTo>
                    <a:pt x="0" y="0"/>
                  </a:moveTo>
                  <a:lnTo>
                    <a:pt x="146" y="0"/>
                  </a:lnTo>
                  <a:lnTo>
                    <a:pt x="463" y="74"/>
                  </a:lnTo>
                  <a:lnTo>
                    <a:pt x="487" y="7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50"/>
            <p:cNvSpPr/>
            <p:nvPr/>
          </p:nvSpPr>
          <p:spPr>
            <a:xfrm>
              <a:off x="4110150" y="450000"/>
              <a:ext cx="9150" cy="7950"/>
            </a:xfrm>
            <a:custGeom>
              <a:avLst/>
              <a:gdLst/>
              <a:ahLst/>
              <a:cxnLst/>
              <a:rect l="l" t="t" r="r" b="b"/>
              <a:pathLst>
                <a:path w="366" h="318" fill="none" extrusionOk="0">
                  <a:moveTo>
                    <a:pt x="0" y="1"/>
                  </a:moveTo>
                  <a:lnTo>
                    <a:pt x="98" y="74"/>
                  </a:lnTo>
                  <a:lnTo>
                    <a:pt x="317" y="268"/>
                  </a:lnTo>
                  <a:lnTo>
                    <a:pt x="366" y="31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50"/>
            <p:cNvSpPr/>
            <p:nvPr/>
          </p:nvSpPr>
          <p:spPr>
            <a:xfrm>
              <a:off x="4130250" y="473750"/>
              <a:ext cx="4900" cy="10975"/>
            </a:xfrm>
            <a:custGeom>
              <a:avLst/>
              <a:gdLst/>
              <a:ahLst/>
              <a:cxnLst/>
              <a:rect l="l" t="t" r="r" b="b"/>
              <a:pathLst>
                <a:path w="196" h="439" fill="none" extrusionOk="0">
                  <a:moveTo>
                    <a:pt x="0" y="0"/>
                  </a:moveTo>
                  <a:lnTo>
                    <a:pt x="25" y="73"/>
                  </a:lnTo>
                  <a:lnTo>
                    <a:pt x="171" y="366"/>
                  </a:lnTo>
                  <a:lnTo>
                    <a:pt x="195" y="43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50"/>
            <p:cNvSpPr/>
            <p:nvPr/>
          </p:nvSpPr>
          <p:spPr>
            <a:xfrm>
              <a:off x="4141800" y="502975"/>
              <a:ext cx="3700" cy="11600"/>
            </a:xfrm>
            <a:custGeom>
              <a:avLst/>
              <a:gdLst/>
              <a:ahLst/>
              <a:cxnLst/>
              <a:rect l="l" t="t" r="r" b="b"/>
              <a:pathLst>
                <a:path w="148" h="464" fill="none" extrusionOk="0">
                  <a:moveTo>
                    <a:pt x="1" y="0"/>
                  </a:moveTo>
                  <a:lnTo>
                    <a:pt x="147" y="46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50"/>
            <p:cNvSpPr/>
            <p:nvPr/>
          </p:nvSpPr>
          <p:spPr>
            <a:xfrm>
              <a:off x="4150950" y="533425"/>
              <a:ext cx="3675" cy="11575"/>
            </a:xfrm>
            <a:custGeom>
              <a:avLst/>
              <a:gdLst/>
              <a:ahLst/>
              <a:cxnLst/>
              <a:rect l="l" t="t" r="r" b="b"/>
              <a:pathLst>
                <a:path w="147" h="463" fill="none" extrusionOk="0">
                  <a:moveTo>
                    <a:pt x="0" y="0"/>
                  </a:moveTo>
                  <a:lnTo>
                    <a:pt x="146" y="46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50"/>
            <p:cNvSpPr/>
            <p:nvPr/>
          </p:nvSpPr>
          <p:spPr>
            <a:xfrm>
              <a:off x="4160675" y="563850"/>
              <a:ext cx="4900" cy="11000"/>
            </a:xfrm>
            <a:custGeom>
              <a:avLst/>
              <a:gdLst/>
              <a:ahLst/>
              <a:cxnLst/>
              <a:rect l="l" t="t" r="r" b="b"/>
              <a:pathLst>
                <a:path w="196" h="440" fill="none" extrusionOk="0">
                  <a:moveTo>
                    <a:pt x="1" y="1"/>
                  </a:moveTo>
                  <a:lnTo>
                    <a:pt x="50" y="123"/>
                  </a:lnTo>
                  <a:lnTo>
                    <a:pt x="196" y="415"/>
                  </a:lnTo>
                  <a:lnTo>
                    <a:pt x="196" y="43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50"/>
            <p:cNvSpPr/>
            <p:nvPr/>
          </p:nvSpPr>
          <p:spPr>
            <a:xfrm>
              <a:off x="4175300" y="591875"/>
              <a:ext cx="7325" cy="9150"/>
            </a:xfrm>
            <a:custGeom>
              <a:avLst/>
              <a:gdLst/>
              <a:ahLst/>
              <a:cxnLst/>
              <a:rect l="l" t="t" r="r" b="b"/>
              <a:pathLst>
                <a:path w="293" h="366" fill="none" extrusionOk="0">
                  <a:moveTo>
                    <a:pt x="0" y="0"/>
                  </a:moveTo>
                  <a:lnTo>
                    <a:pt x="98" y="146"/>
                  </a:lnTo>
                  <a:lnTo>
                    <a:pt x="293" y="36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50"/>
            <p:cNvSpPr/>
            <p:nvPr/>
          </p:nvSpPr>
          <p:spPr>
            <a:xfrm>
              <a:off x="4198425" y="613175"/>
              <a:ext cx="11000" cy="4900"/>
            </a:xfrm>
            <a:custGeom>
              <a:avLst/>
              <a:gdLst/>
              <a:ahLst/>
              <a:cxnLst/>
              <a:rect l="l" t="t" r="r" b="b"/>
              <a:pathLst>
                <a:path w="440" h="196" fill="none" extrusionOk="0">
                  <a:moveTo>
                    <a:pt x="1" y="1"/>
                  </a:moveTo>
                  <a:lnTo>
                    <a:pt x="171" y="98"/>
                  </a:lnTo>
                  <a:lnTo>
                    <a:pt x="439" y="19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50"/>
            <p:cNvSpPr/>
            <p:nvPr/>
          </p:nvSpPr>
          <p:spPr>
            <a:xfrm>
              <a:off x="4228275" y="621100"/>
              <a:ext cx="12200" cy="625"/>
            </a:xfrm>
            <a:custGeom>
              <a:avLst/>
              <a:gdLst/>
              <a:ahLst/>
              <a:cxnLst/>
              <a:rect l="l" t="t" r="r" b="b"/>
              <a:pathLst>
                <a:path w="488" h="25" fill="none" extrusionOk="0">
                  <a:moveTo>
                    <a:pt x="0" y="0"/>
                  </a:moveTo>
                  <a:lnTo>
                    <a:pt x="49" y="25"/>
                  </a:lnTo>
                  <a:lnTo>
                    <a:pt x="487" y="0"/>
                  </a:lnTo>
                  <a:lnTo>
                    <a:pt x="487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" name="Google Shape;1237;p50"/>
            <p:cNvSpPr/>
            <p:nvPr/>
          </p:nvSpPr>
          <p:spPr>
            <a:xfrm>
              <a:off x="4259925" y="616225"/>
              <a:ext cx="11600" cy="3075"/>
            </a:xfrm>
            <a:custGeom>
              <a:avLst/>
              <a:gdLst/>
              <a:ahLst/>
              <a:cxnLst/>
              <a:rect l="l" t="t" r="r" b="b"/>
              <a:pathLst>
                <a:path w="464" h="123" fill="none" extrusionOk="0">
                  <a:moveTo>
                    <a:pt x="1" y="122"/>
                  </a:moveTo>
                  <a:lnTo>
                    <a:pt x="196" y="73"/>
                  </a:lnTo>
                  <a:lnTo>
                    <a:pt x="464" y="0"/>
                  </a:lnTo>
                  <a:lnTo>
                    <a:pt x="46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50"/>
            <p:cNvSpPr/>
            <p:nvPr/>
          </p:nvSpPr>
          <p:spPr>
            <a:xfrm>
              <a:off x="4289775" y="602225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0" y="268"/>
                  </a:moveTo>
                  <a:lnTo>
                    <a:pt x="195" y="146"/>
                  </a:lnTo>
                  <a:lnTo>
                    <a:pt x="390" y="0"/>
                  </a:lnTo>
                  <a:lnTo>
                    <a:pt x="41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50"/>
            <p:cNvSpPr/>
            <p:nvPr/>
          </p:nvSpPr>
          <p:spPr>
            <a:xfrm>
              <a:off x="4313525" y="577875"/>
              <a:ext cx="6100" cy="10375"/>
            </a:xfrm>
            <a:custGeom>
              <a:avLst/>
              <a:gdLst/>
              <a:ahLst/>
              <a:cxnLst/>
              <a:rect l="l" t="t" r="r" b="b"/>
              <a:pathLst>
                <a:path w="244" h="415" fill="none" extrusionOk="0">
                  <a:moveTo>
                    <a:pt x="0" y="414"/>
                  </a:moveTo>
                  <a:lnTo>
                    <a:pt x="24" y="365"/>
                  </a:lnTo>
                  <a:lnTo>
                    <a:pt x="146" y="195"/>
                  </a:lnTo>
                  <a:lnTo>
                    <a:pt x="24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50"/>
            <p:cNvSpPr/>
            <p:nvPr/>
          </p:nvSpPr>
          <p:spPr>
            <a:xfrm>
              <a:off x="4326300" y="547425"/>
              <a:ext cx="2450" cy="12200"/>
            </a:xfrm>
            <a:custGeom>
              <a:avLst/>
              <a:gdLst/>
              <a:ahLst/>
              <a:cxnLst/>
              <a:rect l="l" t="t" r="r" b="b"/>
              <a:pathLst>
                <a:path w="98" h="488" fill="none" extrusionOk="0">
                  <a:moveTo>
                    <a:pt x="0" y="487"/>
                  </a:moveTo>
                  <a:lnTo>
                    <a:pt x="49" y="293"/>
                  </a:lnTo>
                  <a:lnTo>
                    <a:pt x="9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50"/>
            <p:cNvSpPr/>
            <p:nvPr/>
          </p:nvSpPr>
          <p:spPr>
            <a:xfrm>
              <a:off x="4329350" y="515750"/>
              <a:ext cx="625" cy="12200"/>
            </a:xfrm>
            <a:custGeom>
              <a:avLst/>
              <a:gdLst/>
              <a:ahLst/>
              <a:cxnLst/>
              <a:rect l="l" t="t" r="r" b="b"/>
              <a:pathLst>
                <a:path w="25" h="488" fill="none" extrusionOk="0">
                  <a:moveTo>
                    <a:pt x="25" y="488"/>
                  </a:moveTo>
                  <a:lnTo>
                    <a:pt x="25" y="464"/>
                  </a:lnTo>
                  <a:lnTo>
                    <a:pt x="25" y="123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50"/>
            <p:cNvSpPr/>
            <p:nvPr/>
          </p:nvSpPr>
          <p:spPr>
            <a:xfrm>
              <a:off x="4325075" y="488975"/>
              <a:ext cx="1250" cy="6100"/>
            </a:xfrm>
            <a:custGeom>
              <a:avLst/>
              <a:gdLst/>
              <a:ahLst/>
              <a:cxnLst/>
              <a:rect l="l" t="t" r="r" b="b"/>
              <a:pathLst>
                <a:path w="50" h="244" fill="none" extrusionOk="0">
                  <a:moveTo>
                    <a:pt x="49" y="244"/>
                  </a:moveTo>
                  <a:lnTo>
                    <a:pt x="49" y="244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" name="Google Shape;1243;p50"/>
          <p:cNvGrpSpPr/>
          <p:nvPr/>
        </p:nvGrpSpPr>
        <p:grpSpPr>
          <a:xfrm>
            <a:off x="5649043" y="748285"/>
            <a:ext cx="276664" cy="276664"/>
            <a:chOff x="6649150" y="309350"/>
            <a:chExt cx="395800" cy="395800"/>
          </a:xfrm>
        </p:grpSpPr>
        <p:sp>
          <p:nvSpPr>
            <p:cNvPr id="1244" name="Google Shape;1244;p50"/>
            <p:cNvSpPr/>
            <p:nvPr/>
          </p:nvSpPr>
          <p:spPr>
            <a:xfrm>
              <a:off x="6649150" y="309350"/>
              <a:ext cx="395800" cy="395800"/>
            </a:xfrm>
            <a:custGeom>
              <a:avLst/>
              <a:gdLst/>
              <a:ahLst/>
              <a:cxnLst/>
              <a:rect l="l" t="t" r="r" b="b"/>
              <a:pathLst>
                <a:path w="15832" h="15832" fill="none" extrusionOk="0">
                  <a:moveTo>
                    <a:pt x="7916" y="1"/>
                  </a:moveTo>
                  <a:lnTo>
                    <a:pt x="7916" y="1"/>
                  </a:lnTo>
                  <a:lnTo>
                    <a:pt x="7502" y="25"/>
                  </a:lnTo>
                  <a:lnTo>
                    <a:pt x="7112" y="49"/>
                  </a:lnTo>
                  <a:lnTo>
                    <a:pt x="6723" y="98"/>
                  </a:lnTo>
                  <a:lnTo>
                    <a:pt x="6333" y="171"/>
                  </a:lnTo>
                  <a:lnTo>
                    <a:pt x="5943" y="244"/>
                  </a:lnTo>
                  <a:lnTo>
                    <a:pt x="5553" y="366"/>
                  </a:lnTo>
                  <a:lnTo>
                    <a:pt x="5188" y="488"/>
                  </a:lnTo>
                  <a:lnTo>
                    <a:pt x="4847" y="634"/>
                  </a:lnTo>
                  <a:lnTo>
                    <a:pt x="4482" y="780"/>
                  </a:lnTo>
                  <a:lnTo>
                    <a:pt x="4141" y="950"/>
                  </a:lnTo>
                  <a:lnTo>
                    <a:pt x="3824" y="1145"/>
                  </a:lnTo>
                  <a:lnTo>
                    <a:pt x="3483" y="1364"/>
                  </a:lnTo>
                  <a:lnTo>
                    <a:pt x="3191" y="1584"/>
                  </a:lnTo>
                  <a:lnTo>
                    <a:pt x="2874" y="1803"/>
                  </a:lnTo>
                  <a:lnTo>
                    <a:pt x="2607" y="2071"/>
                  </a:lnTo>
                  <a:lnTo>
                    <a:pt x="2314" y="2314"/>
                  </a:lnTo>
                  <a:lnTo>
                    <a:pt x="2071" y="2607"/>
                  </a:lnTo>
                  <a:lnTo>
                    <a:pt x="1803" y="2874"/>
                  </a:lnTo>
                  <a:lnTo>
                    <a:pt x="1584" y="3191"/>
                  </a:lnTo>
                  <a:lnTo>
                    <a:pt x="1364" y="3483"/>
                  </a:lnTo>
                  <a:lnTo>
                    <a:pt x="1145" y="3824"/>
                  </a:lnTo>
                  <a:lnTo>
                    <a:pt x="950" y="4141"/>
                  </a:lnTo>
                  <a:lnTo>
                    <a:pt x="780" y="4482"/>
                  </a:lnTo>
                  <a:lnTo>
                    <a:pt x="634" y="4847"/>
                  </a:lnTo>
                  <a:lnTo>
                    <a:pt x="488" y="5188"/>
                  </a:lnTo>
                  <a:lnTo>
                    <a:pt x="366" y="5553"/>
                  </a:lnTo>
                  <a:lnTo>
                    <a:pt x="244" y="5943"/>
                  </a:lnTo>
                  <a:lnTo>
                    <a:pt x="171" y="6333"/>
                  </a:lnTo>
                  <a:lnTo>
                    <a:pt x="98" y="6722"/>
                  </a:lnTo>
                  <a:lnTo>
                    <a:pt x="49" y="7112"/>
                  </a:lnTo>
                  <a:lnTo>
                    <a:pt x="25" y="7502"/>
                  </a:lnTo>
                  <a:lnTo>
                    <a:pt x="1" y="7916"/>
                  </a:lnTo>
                  <a:lnTo>
                    <a:pt x="1" y="7916"/>
                  </a:lnTo>
                  <a:lnTo>
                    <a:pt x="25" y="8330"/>
                  </a:lnTo>
                  <a:lnTo>
                    <a:pt x="49" y="8720"/>
                  </a:lnTo>
                  <a:lnTo>
                    <a:pt x="98" y="9109"/>
                  </a:lnTo>
                  <a:lnTo>
                    <a:pt x="171" y="9499"/>
                  </a:lnTo>
                  <a:lnTo>
                    <a:pt x="244" y="9889"/>
                  </a:lnTo>
                  <a:lnTo>
                    <a:pt x="366" y="10278"/>
                  </a:lnTo>
                  <a:lnTo>
                    <a:pt x="488" y="10644"/>
                  </a:lnTo>
                  <a:lnTo>
                    <a:pt x="634" y="10985"/>
                  </a:lnTo>
                  <a:lnTo>
                    <a:pt x="780" y="11350"/>
                  </a:lnTo>
                  <a:lnTo>
                    <a:pt x="950" y="11691"/>
                  </a:lnTo>
                  <a:lnTo>
                    <a:pt x="1145" y="12008"/>
                  </a:lnTo>
                  <a:lnTo>
                    <a:pt x="1364" y="12348"/>
                  </a:lnTo>
                  <a:lnTo>
                    <a:pt x="1584" y="12641"/>
                  </a:lnTo>
                  <a:lnTo>
                    <a:pt x="1803" y="12957"/>
                  </a:lnTo>
                  <a:lnTo>
                    <a:pt x="2071" y="13225"/>
                  </a:lnTo>
                  <a:lnTo>
                    <a:pt x="2314" y="13518"/>
                  </a:lnTo>
                  <a:lnTo>
                    <a:pt x="2607" y="13761"/>
                  </a:lnTo>
                  <a:lnTo>
                    <a:pt x="2874" y="14029"/>
                  </a:lnTo>
                  <a:lnTo>
                    <a:pt x="3191" y="14248"/>
                  </a:lnTo>
                  <a:lnTo>
                    <a:pt x="3483" y="14467"/>
                  </a:lnTo>
                  <a:lnTo>
                    <a:pt x="3824" y="14687"/>
                  </a:lnTo>
                  <a:lnTo>
                    <a:pt x="4141" y="14881"/>
                  </a:lnTo>
                  <a:lnTo>
                    <a:pt x="4482" y="15052"/>
                  </a:lnTo>
                  <a:lnTo>
                    <a:pt x="4847" y="15198"/>
                  </a:lnTo>
                  <a:lnTo>
                    <a:pt x="5188" y="15344"/>
                  </a:lnTo>
                  <a:lnTo>
                    <a:pt x="5553" y="15466"/>
                  </a:lnTo>
                  <a:lnTo>
                    <a:pt x="5943" y="15588"/>
                  </a:lnTo>
                  <a:lnTo>
                    <a:pt x="6333" y="15661"/>
                  </a:lnTo>
                  <a:lnTo>
                    <a:pt x="6723" y="15734"/>
                  </a:lnTo>
                  <a:lnTo>
                    <a:pt x="7112" y="15783"/>
                  </a:lnTo>
                  <a:lnTo>
                    <a:pt x="7502" y="15807"/>
                  </a:lnTo>
                  <a:lnTo>
                    <a:pt x="7916" y="15831"/>
                  </a:lnTo>
                  <a:lnTo>
                    <a:pt x="7916" y="15831"/>
                  </a:lnTo>
                  <a:lnTo>
                    <a:pt x="8330" y="15807"/>
                  </a:lnTo>
                  <a:lnTo>
                    <a:pt x="8720" y="15783"/>
                  </a:lnTo>
                  <a:lnTo>
                    <a:pt x="9109" y="15734"/>
                  </a:lnTo>
                  <a:lnTo>
                    <a:pt x="9499" y="15661"/>
                  </a:lnTo>
                  <a:lnTo>
                    <a:pt x="9889" y="15588"/>
                  </a:lnTo>
                  <a:lnTo>
                    <a:pt x="10278" y="15466"/>
                  </a:lnTo>
                  <a:lnTo>
                    <a:pt x="10644" y="15344"/>
                  </a:lnTo>
                  <a:lnTo>
                    <a:pt x="10985" y="15198"/>
                  </a:lnTo>
                  <a:lnTo>
                    <a:pt x="11350" y="15052"/>
                  </a:lnTo>
                  <a:lnTo>
                    <a:pt x="11691" y="14881"/>
                  </a:lnTo>
                  <a:lnTo>
                    <a:pt x="12008" y="14687"/>
                  </a:lnTo>
                  <a:lnTo>
                    <a:pt x="12349" y="14467"/>
                  </a:lnTo>
                  <a:lnTo>
                    <a:pt x="12641" y="14248"/>
                  </a:lnTo>
                  <a:lnTo>
                    <a:pt x="12957" y="14029"/>
                  </a:lnTo>
                  <a:lnTo>
                    <a:pt x="13225" y="13761"/>
                  </a:lnTo>
                  <a:lnTo>
                    <a:pt x="13518" y="13518"/>
                  </a:lnTo>
                  <a:lnTo>
                    <a:pt x="13761" y="13225"/>
                  </a:lnTo>
                  <a:lnTo>
                    <a:pt x="14029" y="12957"/>
                  </a:lnTo>
                  <a:lnTo>
                    <a:pt x="14248" y="12641"/>
                  </a:lnTo>
                  <a:lnTo>
                    <a:pt x="14467" y="12348"/>
                  </a:lnTo>
                  <a:lnTo>
                    <a:pt x="14687" y="12008"/>
                  </a:lnTo>
                  <a:lnTo>
                    <a:pt x="14881" y="11691"/>
                  </a:lnTo>
                  <a:lnTo>
                    <a:pt x="15052" y="11350"/>
                  </a:lnTo>
                  <a:lnTo>
                    <a:pt x="15198" y="10985"/>
                  </a:lnTo>
                  <a:lnTo>
                    <a:pt x="15344" y="10644"/>
                  </a:lnTo>
                  <a:lnTo>
                    <a:pt x="15466" y="10278"/>
                  </a:lnTo>
                  <a:lnTo>
                    <a:pt x="15588" y="9889"/>
                  </a:lnTo>
                  <a:lnTo>
                    <a:pt x="15661" y="9499"/>
                  </a:lnTo>
                  <a:lnTo>
                    <a:pt x="15734" y="9109"/>
                  </a:lnTo>
                  <a:lnTo>
                    <a:pt x="15783" y="8720"/>
                  </a:lnTo>
                  <a:lnTo>
                    <a:pt x="15807" y="8330"/>
                  </a:lnTo>
                  <a:lnTo>
                    <a:pt x="15831" y="7916"/>
                  </a:lnTo>
                  <a:lnTo>
                    <a:pt x="15831" y="7916"/>
                  </a:lnTo>
                  <a:lnTo>
                    <a:pt x="15807" y="7502"/>
                  </a:lnTo>
                  <a:lnTo>
                    <a:pt x="15783" y="7112"/>
                  </a:lnTo>
                  <a:lnTo>
                    <a:pt x="15734" y="6722"/>
                  </a:lnTo>
                  <a:lnTo>
                    <a:pt x="15661" y="6333"/>
                  </a:lnTo>
                  <a:lnTo>
                    <a:pt x="15588" y="5943"/>
                  </a:lnTo>
                  <a:lnTo>
                    <a:pt x="15466" y="5553"/>
                  </a:lnTo>
                  <a:lnTo>
                    <a:pt x="15344" y="5188"/>
                  </a:lnTo>
                  <a:lnTo>
                    <a:pt x="15198" y="4847"/>
                  </a:lnTo>
                  <a:lnTo>
                    <a:pt x="15052" y="4482"/>
                  </a:lnTo>
                  <a:lnTo>
                    <a:pt x="14881" y="4141"/>
                  </a:lnTo>
                  <a:lnTo>
                    <a:pt x="14687" y="3824"/>
                  </a:lnTo>
                  <a:lnTo>
                    <a:pt x="14467" y="3483"/>
                  </a:lnTo>
                  <a:lnTo>
                    <a:pt x="14248" y="3191"/>
                  </a:lnTo>
                  <a:lnTo>
                    <a:pt x="14029" y="2874"/>
                  </a:lnTo>
                  <a:lnTo>
                    <a:pt x="13761" y="2607"/>
                  </a:lnTo>
                  <a:lnTo>
                    <a:pt x="13518" y="2314"/>
                  </a:lnTo>
                  <a:lnTo>
                    <a:pt x="13225" y="2071"/>
                  </a:lnTo>
                  <a:lnTo>
                    <a:pt x="12957" y="1803"/>
                  </a:lnTo>
                  <a:lnTo>
                    <a:pt x="12641" y="1584"/>
                  </a:lnTo>
                  <a:lnTo>
                    <a:pt x="12349" y="1364"/>
                  </a:lnTo>
                  <a:lnTo>
                    <a:pt x="12008" y="1145"/>
                  </a:lnTo>
                  <a:lnTo>
                    <a:pt x="11691" y="950"/>
                  </a:lnTo>
                  <a:lnTo>
                    <a:pt x="11350" y="780"/>
                  </a:lnTo>
                  <a:lnTo>
                    <a:pt x="10985" y="634"/>
                  </a:lnTo>
                  <a:lnTo>
                    <a:pt x="10644" y="488"/>
                  </a:lnTo>
                  <a:lnTo>
                    <a:pt x="10278" y="366"/>
                  </a:lnTo>
                  <a:lnTo>
                    <a:pt x="9889" y="244"/>
                  </a:lnTo>
                  <a:lnTo>
                    <a:pt x="9499" y="171"/>
                  </a:lnTo>
                  <a:lnTo>
                    <a:pt x="9109" y="98"/>
                  </a:lnTo>
                  <a:lnTo>
                    <a:pt x="8720" y="49"/>
                  </a:lnTo>
                  <a:lnTo>
                    <a:pt x="8330" y="25"/>
                  </a:lnTo>
                  <a:lnTo>
                    <a:pt x="7916" y="1"/>
                  </a:lnTo>
                  <a:lnTo>
                    <a:pt x="7916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50"/>
            <p:cNvSpPr/>
            <p:nvPr/>
          </p:nvSpPr>
          <p:spPr>
            <a:xfrm>
              <a:off x="6673500" y="333700"/>
              <a:ext cx="347100" cy="347100"/>
            </a:xfrm>
            <a:custGeom>
              <a:avLst/>
              <a:gdLst/>
              <a:ahLst/>
              <a:cxnLst/>
              <a:rect l="l" t="t" r="r" b="b"/>
              <a:pathLst>
                <a:path w="13884" h="13884" fill="none" extrusionOk="0">
                  <a:moveTo>
                    <a:pt x="6942" y="13883"/>
                  </a:moveTo>
                  <a:lnTo>
                    <a:pt x="6942" y="13883"/>
                  </a:lnTo>
                  <a:lnTo>
                    <a:pt x="6577" y="13883"/>
                  </a:lnTo>
                  <a:lnTo>
                    <a:pt x="6236" y="13834"/>
                  </a:lnTo>
                  <a:lnTo>
                    <a:pt x="5895" y="13810"/>
                  </a:lnTo>
                  <a:lnTo>
                    <a:pt x="5554" y="13737"/>
                  </a:lnTo>
                  <a:lnTo>
                    <a:pt x="5213" y="13664"/>
                  </a:lnTo>
                  <a:lnTo>
                    <a:pt x="4872" y="13566"/>
                  </a:lnTo>
                  <a:lnTo>
                    <a:pt x="4555" y="13469"/>
                  </a:lnTo>
                  <a:lnTo>
                    <a:pt x="4239" y="13323"/>
                  </a:lnTo>
                  <a:lnTo>
                    <a:pt x="3946" y="13201"/>
                  </a:lnTo>
                  <a:lnTo>
                    <a:pt x="3630" y="13031"/>
                  </a:lnTo>
                  <a:lnTo>
                    <a:pt x="3337" y="12884"/>
                  </a:lnTo>
                  <a:lnTo>
                    <a:pt x="3069" y="12690"/>
                  </a:lnTo>
                  <a:lnTo>
                    <a:pt x="2802" y="12495"/>
                  </a:lnTo>
                  <a:lnTo>
                    <a:pt x="2534" y="12300"/>
                  </a:lnTo>
                  <a:lnTo>
                    <a:pt x="2290" y="12081"/>
                  </a:lnTo>
                  <a:lnTo>
                    <a:pt x="2047" y="11837"/>
                  </a:lnTo>
                  <a:lnTo>
                    <a:pt x="1803" y="11594"/>
                  </a:lnTo>
                  <a:lnTo>
                    <a:pt x="1584" y="11350"/>
                  </a:lnTo>
                  <a:lnTo>
                    <a:pt x="1389" y="11082"/>
                  </a:lnTo>
                  <a:lnTo>
                    <a:pt x="1194" y="10814"/>
                  </a:lnTo>
                  <a:lnTo>
                    <a:pt x="999" y="10546"/>
                  </a:lnTo>
                  <a:lnTo>
                    <a:pt x="853" y="10254"/>
                  </a:lnTo>
                  <a:lnTo>
                    <a:pt x="683" y="9938"/>
                  </a:lnTo>
                  <a:lnTo>
                    <a:pt x="561" y="9645"/>
                  </a:lnTo>
                  <a:lnTo>
                    <a:pt x="415" y="9329"/>
                  </a:lnTo>
                  <a:lnTo>
                    <a:pt x="317" y="9012"/>
                  </a:lnTo>
                  <a:lnTo>
                    <a:pt x="220" y="8671"/>
                  </a:lnTo>
                  <a:lnTo>
                    <a:pt x="147" y="8330"/>
                  </a:lnTo>
                  <a:lnTo>
                    <a:pt x="74" y="7989"/>
                  </a:lnTo>
                  <a:lnTo>
                    <a:pt x="49" y="7648"/>
                  </a:lnTo>
                  <a:lnTo>
                    <a:pt x="1" y="7307"/>
                  </a:lnTo>
                  <a:lnTo>
                    <a:pt x="1" y="6942"/>
                  </a:lnTo>
                  <a:lnTo>
                    <a:pt x="1" y="6942"/>
                  </a:lnTo>
                  <a:lnTo>
                    <a:pt x="1" y="6577"/>
                  </a:lnTo>
                  <a:lnTo>
                    <a:pt x="49" y="6236"/>
                  </a:lnTo>
                  <a:lnTo>
                    <a:pt x="74" y="5895"/>
                  </a:lnTo>
                  <a:lnTo>
                    <a:pt x="147" y="5554"/>
                  </a:lnTo>
                  <a:lnTo>
                    <a:pt x="220" y="5213"/>
                  </a:lnTo>
                  <a:lnTo>
                    <a:pt x="317" y="4872"/>
                  </a:lnTo>
                  <a:lnTo>
                    <a:pt x="415" y="4555"/>
                  </a:lnTo>
                  <a:lnTo>
                    <a:pt x="561" y="4238"/>
                  </a:lnTo>
                  <a:lnTo>
                    <a:pt x="683" y="3946"/>
                  </a:lnTo>
                  <a:lnTo>
                    <a:pt x="853" y="3630"/>
                  </a:lnTo>
                  <a:lnTo>
                    <a:pt x="999" y="3337"/>
                  </a:lnTo>
                  <a:lnTo>
                    <a:pt x="1194" y="3069"/>
                  </a:lnTo>
                  <a:lnTo>
                    <a:pt x="1389" y="2802"/>
                  </a:lnTo>
                  <a:lnTo>
                    <a:pt x="1584" y="2534"/>
                  </a:lnTo>
                  <a:lnTo>
                    <a:pt x="1803" y="2290"/>
                  </a:lnTo>
                  <a:lnTo>
                    <a:pt x="2047" y="2047"/>
                  </a:lnTo>
                  <a:lnTo>
                    <a:pt x="2290" y="1803"/>
                  </a:lnTo>
                  <a:lnTo>
                    <a:pt x="2534" y="1584"/>
                  </a:lnTo>
                  <a:lnTo>
                    <a:pt x="2802" y="1389"/>
                  </a:lnTo>
                  <a:lnTo>
                    <a:pt x="3069" y="1194"/>
                  </a:lnTo>
                  <a:lnTo>
                    <a:pt x="3337" y="999"/>
                  </a:lnTo>
                  <a:lnTo>
                    <a:pt x="3630" y="853"/>
                  </a:lnTo>
                  <a:lnTo>
                    <a:pt x="3946" y="683"/>
                  </a:lnTo>
                  <a:lnTo>
                    <a:pt x="4239" y="561"/>
                  </a:lnTo>
                  <a:lnTo>
                    <a:pt x="4555" y="415"/>
                  </a:lnTo>
                  <a:lnTo>
                    <a:pt x="4872" y="317"/>
                  </a:lnTo>
                  <a:lnTo>
                    <a:pt x="5213" y="220"/>
                  </a:lnTo>
                  <a:lnTo>
                    <a:pt x="5554" y="147"/>
                  </a:lnTo>
                  <a:lnTo>
                    <a:pt x="5895" y="74"/>
                  </a:lnTo>
                  <a:lnTo>
                    <a:pt x="6236" y="49"/>
                  </a:lnTo>
                  <a:lnTo>
                    <a:pt x="6577" y="1"/>
                  </a:lnTo>
                  <a:lnTo>
                    <a:pt x="6942" y="1"/>
                  </a:lnTo>
                  <a:lnTo>
                    <a:pt x="6942" y="1"/>
                  </a:lnTo>
                  <a:lnTo>
                    <a:pt x="7307" y="1"/>
                  </a:lnTo>
                  <a:lnTo>
                    <a:pt x="7648" y="49"/>
                  </a:lnTo>
                  <a:lnTo>
                    <a:pt x="7989" y="74"/>
                  </a:lnTo>
                  <a:lnTo>
                    <a:pt x="8330" y="147"/>
                  </a:lnTo>
                  <a:lnTo>
                    <a:pt x="8671" y="220"/>
                  </a:lnTo>
                  <a:lnTo>
                    <a:pt x="9012" y="317"/>
                  </a:lnTo>
                  <a:lnTo>
                    <a:pt x="9329" y="415"/>
                  </a:lnTo>
                  <a:lnTo>
                    <a:pt x="9645" y="561"/>
                  </a:lnTo>
                  <a:lnTo>
                    <a:pt x="9938" y="683"/>
                  </a:lnTo>
                  <a:lnTo>
                    <a:pt x="10254" y="853"/>
                  </a:lnTo>
                  <a:lnTo>
                    <a:pt x="10546" y="999"/>
                  </a:lnTo>
                  <a:lnTo>
                    <a:pt x="10814" y="1194"/>
                  </a:lnTo>
                  <a:lnTo>
                    <a:pt x="11082" y="1389"/>
                  </a:lnTo>
                  <a:lnTo>
                    <a:pt x="11350" y="1584"/>
                  </a:lnTo>
                  <a:lnTo>
                    <a:pt x="11594" y="1803"/>
                  </a:lnTo>
                  <a:lnTo>
                    <a:pt x="11837" y="2047"/>
                  </a:lnTo>
                  <a:lnTo>
                    <a:pt x="12081" y="2290"/>
                  </a:lnTo>
                  <a:lnTo>
                    <a:pt x="12300" y="2534"/>
                  </a:lnTo>
                  <a:lnTo>
                    <a:pt x="12495" y="2802"/>
                  </a:lnTo>
                  <a:lnTo>
                    <a:pt x="12690" y="3069"/>
                  </a:lnTo>
                  <a:lnTo>
                    <a:pt x="12885" y="3337"/>
                  </a:lnTo>
                  <a:lnTo>
                    <a:pt x="13031" y="3630"/>
                  </a:lnTo>
                  <a:lnTo>
                    <a:pt x="13201" y="3946"/>
                  </a:lnTo>
                  <a:lnTo>
                    <a:pt x="13323" y="4238"/>
                  </a:lnTo>
                  <a:lnTo>
                    <a:pt x="13469" y="4555"/>
                  </a:lnTo>
                  <a:lnTo>
                    <a:pt x="13566" y="4872"/>
                  </a:lnTo>
                  <a:lnTo>
                    <a:pt x="13664" y="5213"/>
                  </a:lnTo>
                  <a:lnTo>
                    <a:pt x="13737" y="5554"/>
                  </a:lnTo>
                  <a:lnTo>
                    <a:pt x="13810" y="5895"/>
                  </a:lnTo>
                  <a:lnTo>
                    <a:pt x="13834" y="6236"/>
                  </a:lnTo>
                  <a:lnTo>
                    <a:pt x="13883" y="6577"/>
                  </a:lnTo>
                  <a:lnTo>
                    <a:pt x="13883" y="6942"/>
                  </a:lnTo>
                  <a:lnTo>
                    <a:pt x="13883" y="6942"/>
                  </a:lnTo>
                  <a:lnTo>
                    <a:pt x="13883" y="7307"/>
                  </a:lnTo>
                  <a:lnTo>
                    <a:pt x="13834" y="7648"/>
                  </a:lnTo>
                  <a:lnTo>
                    <a:pt x="13810" y="7989"/>
                  </a:lnTo>
                  <a:lnTo>
                    <a:pt x="13737" y="8330"/>
                  </a:lnTo>
                  <a:lnTo>
                    <a:pt x="13664" y="8671"/>
                  </a:lnTo>
                  <a:lnTo>
                    <a:pt x="13566" y="9012"/>
                  </a:lnTo>
                  <a:lnTo>
                    <a:pt x="13469" y="9329"/>
                  </a:lnTo>
                  <a:lnTo>
                    <a:pt x="13323" y="9645"/>
                  </a:lnTo>
                  <a:lnTo>
                    <a:pt x="13201" y="9938"/>
                  </a:lnTo>
                  <a:lnTo>
                    <a:pt x="13031" y="10254"/>
                  </a:lnTo>
                  <a:lnTo>
                    <a:pt x="12885" y="10546"/>
                  </a:lnTo>
                  <a:lnTo>
                    <a:pt x="12690" y="10814"/>
                  </a:lnTo>
                  <a:lnTo>
                    <a:pt x="12495" y="11082"/>
                  </a:lnTo>
                  <a:lnTo>
                    <a:pt x="12300" y="11350"/>
                  </a:lnTo>
                  <a:lnTo>
                    <a:pt x="12081" y="11594"/>
                  </a:lnTo>
                  <a:lnTo>
                    <a:pt x="11837" y="11837"/>
                  </a:lnTo>
                  <a:lnTo>
                    <a:pt x="11594" y="12081"/>
                  </a:lnTo>
                  <a:lnTo>
                    <a:pt x="11350" y="12300"/>
                  </a:lnTo>
                  <a:lnTo>
                    <a:pt x="11082" y="12495"/>
                  </a:lnTo>
                  <a:lnTo>
                    <a:pt x="10814" y="12690"/>
                  </a:lnTo>
                  <a:lnTo>
                    <a:pt x="10546" y="12884"/>
                  </a:lnTo>
                  <a:lnTo>
                    <a:pt x="10254" y="13031"/>
                  </a:lnTo>
                  <a:lnTo>
                    <a:pt x="9938" y="13201"/>
                  </a:lnTo>
                  <a:lnTo>
                    <a:pt x="9645" y="13323"/>
                  </a:lnTo>
                  <a:lnTo>
                    <a:pt x="9329" y="13469"/>
                  </a:lnTo>
                  <a:lnTo>
                    <a:pt x="9012" y="13566"/>
                  </a:lnTo>
                  <a:lnTo>
                    <a:pt x="8671" y="13664"/>
                  </a:lnTo>
                  <a:lnTo>
                    <a:pt x="8330" y="13737"/>
                  </a:lnTo>
                  <a:lnTo>
                    <a:pt x="7989" y="13810"/>
                  </a:lnTo>
                  <a:lnTo>
                    <a:pt x="7648" y="13834"/>
                  </a:lnTo>
                  <a:lnTo>
                    <a:pt x="7307" y="13883"/>
                  </a:lnTo>
                  <a:lnTo>
                    <a:pt x="6942" y="13883"/>
                  </a:lnTo>
                  <a:lnTo>
                    <a:pt x="6942" y="1388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50"/>
            <p:cNvSpPr/>
            <p:nvPr/>
          </p:nvSpPr>
          <p:spPr>
            <a:xfrm>
              <a:off x="6848850" y="397625"/>
              <a:ext cx="54825" cy="169300"/>
            </a:xfrm>
            <a:custGeom>
              <a:avLst/>
              <a:gdLst/>
              <a:ahLst/>
              <a:cxnLst/>
              <a:rect l="l" t="t" r="r" b="b"/>
              <a:pathLst>
                <a:path w="2193" h="6772" fill="none" extrusionOk="0">
                  <a:moveTo>
                    <a:pt x="1" y="1"/>
                  </a:moveTo>
                  <a:lnTo>
                    <a:pt x="1" y="4580"/>
                  </a:lnTo>
                  <a:lnTo>
                    <a:pt x="2193" y="677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50"/>
            <p:cNvSpPr/>
            <p:nvPr/>
          </p:nvSpPr>
          <p:spPr>
            <a:xfrm>
              <a:off x="6847025" y="33370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1170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50"/>
            <p:cNvSpPr/>
            <p:nvPr/>
          </p:nvSpPr>
          <p:spPr>
            <a:xfrm>
              <a:off x="6760575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50"/>
            <p:cNvSpPr/>
            <p:nvPr/>
          </p:nvSpPr>
          <p:spPr>
            <a:xfrm>
              <a:off x="6760575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0"/>
                  </a:moveTo>
                  <a:lnTo>
                    <a:pt x="561" y="99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50"/>
            <p:cNvSpPr/>
            <p:nvPr/>
          </p:nvSpPr>
          <p:spPr>
            <a:xfrm>
              <a:off x="6696650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50"/>
            <p:cNvSpPr/>
            <p:nvPr/>
          </p:nvSpPr>
          <p:spPr>
            <a:xfrm>
              <a:off x="6696650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0"/>
                  </a:moveTo>
                  <a:lnTo>
                    <a:pt x="999" y="56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50"/>
            <p:cNvSpPr/>
            <p:nvPr/>
          </p:nvSpPr>
          <p:spPr>
            <a:xfrm>
              <a:off x="667350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" y="1"/>
                  </a:moveTo>
                  <a:lnTo>
                    <a:pt x="117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50"/>
            <p:cNvSpPr/>
            <p:nvPr/>
          </p:nvSpPr>
          <p:spPr>
            <a:xfrm>
              <a:off x="6696650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50"/>
            <p:cNvSpPr/>
            <p:nvPr/>
          </p:nvSpPr>
          <p:spPr>
            <a:xfrm>
              <a:off x="6696650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0"/>
                  </a:moveTo>
                  <a:lnTo>
                    <a:pt x="999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50"/>
            <p:cNvSpPr/>
            <p:nvPr/>
          </p:nvSpPr>
          <p:spPr>
            <a:xfrm>
              <a:off x="6760575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999"/>
                  </a:moveTo>
                  <a:lnTo>
                    <a:pt x="56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50"/>
            <p:cNvSpPr/>
            <p:nvPr/>
          </p:nvSpPr>
          <p:spPr>
            <a:xfrm>
              <a:off x="6760575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50"/>
            <p:cNvSpPr/>
            <p:nvPr/>
          </p:nvSpPr>
          <p:spPr>
            <a:xfrm>
              <a:off x="6847025" y="65155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0"/>
                  </a:moveTo>
                  <a:lnTo>
                    <a:pt x="1" y="116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50"/>
            <p:cNvSpPr/>
            <p:nvPr/>
          </p:nvSpPr>
          <p:spPr>
            <a:xfrm>
              <a:off x="6919500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999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50"/>
            <p:cNvSpPr/>
            <p:nvPr/>
          </p:nvSpPr>
          <p:spPr>
            <a:xfrm>
              <a:off x="6933500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50"/>
            <p:cNvSpPr/>
            <p:nvPr/>
          </p:nvSpPr>
          <p:spPr>
            <a:xfrm>
              <a:off x="6972475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999" y="56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6997425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50"/>
            <p:cNvSpPr/>
            <p:nvPr/>
          </p:nvSpPr>
          <p:spPr>
            <a:xfrm>
              <a:off x="699135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16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50"/>
            <p:cNvSpPr/>
            <p:nvPr/>
          </p:nvSpPr>
          <p:spPr>
            <a:xfrm>
              <a:off x="6972475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1"/>
                  </a:moveTo>
                  <a:lnTo>
                    <a:pt x="999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50"/>
            <p:cNvSpPr/>
            <p:nvPr/>
          </p:nvSpPr>
          <p:spPr>
            <a:xfrm>
              <a:off x="6997425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50"/>
            <p:cNvSpPr/>
            <p:nvPr/>
          </p:nvSpPr>
          <p:spPr>
            <a:xfrm>
              <a:off x="6919500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0"/>
                  </a:moveTo>
                  <a:lnTo>
                    <a:pt x="0" y="99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50"/>
            <p:cNvSpPr/>
            <p:nvPr/>
          </p:nvSpPr>
          <p:spPr>
            <a:xfrm>
              <a:off x="6933500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" name="Google Shape;1267;p50"/>
          <p:cNvGrpSpPr/>
          <p:nvPr/>
        </p:nvGrpSpPr>
        <p:grpSpPr>
          <a:xfrm>
            <a:off x="5177043" y="754663"/>
            <a:ext cx="280928" cy="266022"/>
            <a:chOff x="5973900" y="318475"/>
            <a:chExt cx="401900" cy="380575"/>
          </a:xfrm>
        </p:grpSpPr>
        <p:sp>
          <p:nvSpPr>
            <p:cNvPr id="1268" name="Google Shape;1268;p50"/>
            <p:cNvSpPr/>
            <p:nvPr/>
          </p:nvSpPr>
          <p:spPr>
            <a:xfrm>
              <a:off x="5973900" y="337975"/>
              <a:ext cx="401900" cy="67000"/>
            </a:xfrm>
            <a:custGeom>
              <a:avLst/>
              <a:gdLst/>
              <a:ahLst/>
              <a:cxnLst/>
              <a:rect l="l" t="t" r="r" b="b"/>
              <a:pathLst>
                <a:path w="16076" h="2680" fill="none" extrusionOk="0">
                  <a:moveTo>
                    <a:pt x="16075" y="2679"/>
                  </a:moveTo>
                  <a:lnTo>
                    <a:pt x="16075" y="0"/>
                  </a:lnTo>
                  <a:lnTo>
                    <a:pt x="1" y="0"/>
                  </a:lnTo>
                  <a:lnTo>
                    <a:pt x="1" y="2679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" name="Google Shape;1269;p50"/>
            <p:cNvSpPr/>
            <p:nvPr/>
          </p:nvSpPr>
          <p:spPr>
            <a:xfrm>
              <a:off x="6024450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3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3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2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2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50"/>
            <p:cNvSpPr/>
            <p:nvPr/>
          </p:nvSpPr>
          <p:spPr>
            <a:xfrm>
              <a:off x="6280175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4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4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3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3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50"/>
            <p:cNvSpPr/>
            <p:nvPr/>
          </p:nvSpPr>
          <p:spPr>
            <a:xfrm>
              <a:off x="5973900" y="667375"/>
              <a:ext cx="401900" cy="31675"/>
            </a:xfrm>
            <a:custGeom>
              <a:avLst/>
              <a:gdLst/>
              <a:ahLst/>
              <a:cxnLst/>
              <a:rect l="l" t="t" r="r" b="b"/>
              <a:pathLst>
                <a:path w="16076" h="1267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58"/>
                  </a:lnTo>
                  <a:lnTo>
                    <a:pt x="74" y="804"/>
                  </a:lnTo>
                  <a:lnTo>
                    <a:pt x="147" y="926"/>
                  </a:lnTo>
                  <a:lnTo>
                    <a:pt x="220" y="1048"/>
                  </a:lnTo>
                  <a:lnTo>
                    <a:pt x="342" y="1145"/>
                  </a:lnTo>
                  <a:lnTo>
                    <a:pt x="488" y="1218"/>
                  </a:lnTo>
                  <a:lnTo>
                    <a:pt x="634" y="1267"/>
                  </a:lnTo>
                  <a:lnTo>
                    <a:pt x="780" y="1267"/>
                  </a:lnTo>
                  <a:lnTo>
                    <a:pt x="15296" y="1267"/>
                  </a:lnTo>
                  <a:lnTo>
                    <a:pt x="15296" y="1267"/>
                  </a:lnTo>
                  <a:lnTo>
                    <a:pt x="15442" y="1267"/>
                  </a:lnTo>
                  <a:lnTo>
                    <a:pt x="15588" y="1218"/>
                  </a:lnTo>
                  <a:lnTo>
                    <a:pt x="15734" y="1145"/>
                  </a:lnTo>
                  <a:lnTo>
                    <a:pt x="15856" y="1048"/>
                  </a:lnTo>
                  <a:lnTo>
                    <a:pt x="15929" y="926"/>
                  </a:lnTo>
                  <a:lnTo>
                    <a:pt x="16002" y="804"/>
                  </a:lnTo>
                  <a:lnTo>
                    <a:pt x="16051" y="658"/>
                  </a:lnTo>
                  <a:lnTo>
                    <a:pt x="16075" y="487"/>
                  </a:lnTo>
                  <a:lnTo>
                    <a:pt x="16075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50"/>
            <p:cNvSpPr/>
            <p:nvPr/>
          </p:nvSpPr>
          <p:spPr>
            <a:xfrm>
              <a:off x="6302700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4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50"/>
            <p:cNvSpPr/>
            <p:nvPr/>
          </p:nvSpPr>
          <p:spPr>
            <a:xfrm>
              <a:off x="6046975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2" y="1"/>
                  </a:lnTo>
                  <a:lnTo>
                    <a:pt x="682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3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50"/>
            <p:cNvSpPr/>
            <p:nvPr/>
          </p:nvSpPr>
          <p:spPr>
            <a:xfrm>
              <a:off x="5973900" y="407375"/>
              <a:ext cx="401900" cy="272200"/>
            </a:xfrm>
            <a:custGeom>
              <a:avLst/>
              <a:gdLst/>
              <a:ahLst/>
              <a:cxnLst/>
              <a:rect l="l" t="t" r="r" b="b"/>
              <a:pathLst>
                <a:path w="16076" h="10888" fill="none" extrusionOk="0">
                  <a:moveTo>
                    <a:pt x="1" y="1"/>
                  </a:moveTo>
                  <a:lnTo>
                    <a:pt x="1" y="10303"/>
                  </a:lnTo>
                  <a:lnTo>
                    <a:pt x="1" y="10303"/>
                  </a:lnTo>
                  <a:lnTo>
                    <a:pt x="25" y="10400"/>
                  </a:lnTo>
                  <a:lnTo>
                    <a:pt x="74" y="10498"/>
                  </a:lnTo>
                  <a:lnTo>
                    <a:pt x="147" y="10595"/>
                  </a:lnTo>
                  <a:lnTo>
                    <a:pt x="220" y="10693"/>
                  </a:lnTo>
                  <a:lnTo>
                    <a:pt x="342" y="10766"/>
                  </a:lnTo>
                  <a:lnTo>
                    <a:pt x="488" y="10839"/>
                  </a:lnTo>
                  <a:lnTo>
                    <a:pt x="634" y="10887"/>
                  </a:lnTo>
                  <a:lnTo>
                    <a:pt x="780" y="10887"/>
                  </a:lnTo>
                  <a:lnTo>
                    <a:pt x="15296" y="10887"/>
                  </a:lnTo>
                  <a:lnTo>
                    <a:pt x="15296" y="10887"/>
                  </a:lnTo>
                  <a:lnTo>
                    <a:pt x="15442" y="10887"/>
                  </a:lnTo>
                  <a:lnTo>
                    <a:pt x="15588" y="10839"/>
                  </a:lnTo>
                  <a:lnTo>
                    <a:pt x="15734" y="10766"/>
                  </a:lnTo>
                  <a:lnTo>
                    <a:pt x="15856" y="10668"/>
                  </a:lnTo>
                  <a:lnTo>
                    <a:pt x="15929" y="10546"/>
                  </a:lnTo>
                  <a:lnTo>
                    <a:pt x="16002" y="10425"/>
                  </a:lnTo>
                  <a:lnTo>
                    <a:pt x="16051" y="10278"/>
                  </a:lnTo>
                  <a:lnTo>
                    <a:pt x="16075" y="10108"/>
                  </a:lnTo>
                  <a:lnTo>
                    <a:pt x="16075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50"/>
            <p:cNvSpPr/>
            <p:nvPr/>
          </p:nvSpPr>
          <p:spPr>
            <a:xfrm>
              <a:off x="6024450" y="456100"/>
              <a:ext cx="300800" cy="175375"/>
            </a:xfrm>
            <a:custGeom>
              <a:avLst/>
              <a:gdLst/>
              <a:ahLst/>
              <a:cxnLst/>
              <a:rect l="l" t="t" r="r" b="b"/>
              <a:pathLst>
                <a:path w="12032" h="7015" fill="none" extrusionOk="0">
                  <a:moveTo>
                    <a:pt x="0" y="0"/>
                  </a:moveTo>
                  <a:lnTo>
                    <a:pt x="12032" y="0"/>
                  </a:lnTo>
                  <a:lnTo>
                    <a:pt x="12032" y="7014"/>
                  </a:lnTo>
                  <a:lnTo>
                    <a:pt x="0" y="701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50"/>
            <p:cNvSpPr/>
            <p:nvPr/>
          </p:nvSpPr>
          <p:spPr>
            <a:xfrm>
              <a:off x="6024450" y="57300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50"/>
            <p:cNvSpPr/>
            <p:nvPr/>
          </p:nvSpPr>
          <p:spPr>
            <a:xfrm>
              <a:off x="6024450" y="51455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50"/>
            <p:cNvSpPr/>
            <p:nvPr/>
          </p:nvSpPr>
          <p:spPr>
            <a:xfrm>
              <a:off x="626495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50"/>
            <p:cNvSpPr/>
            <p:nvPr/>
          </p:nvSpPr>
          <p:spPr>
            <a:xfrm>
              <a:off x="620467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0" y="0"/>
                  </a:moveTo>
                  <a:lnTo>
                    <a:pt x="0" y="701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50"/>
            <p:cNvSpPr/>
            <p:nvPr/>
          </p:nvSpPr>
          <p:spPr>
            <a:xfrm>
              <a:off x="614500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50"/>
            <p:cNvSpPr/>
            <p:nvPr/>
          </p:nvSpPr>
          <p:spPr>
            <a:xfrm>
              <a:off x="608472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" name="Google Shape;1282;p50"/>
          <p:cNvGrpSpPr/>
          <p:nvPr/>
        </p:nvGrpSpPr>
        <p:grpSpPr>
          <a:xfrm>
            <a:off x="1888003" y="1181542"/>
            <a:ext cx="285157" cy="347735"/>
            <a:chOff x="1268550" y="929175"/>
            <a:chExt cx="407950" cy="497475"/>
          </a:xfrm>
        </p:grpSpPr>
        <p:sp>
          <p:nvSpPr>
            <p:cNvPr id="1283" name="Google Shape;1283;p50"/>
            <p:cNvSpPr/>
            <p:nvPr/>
          </p:nvSpPr>
          <p:spPr>
            <a:xfrm>
              <a:off x="12685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5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7" y="18534"/>
                  </a:lnTo>
                  <a:lnTo>
                    <a:pt x="15051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2" y="18900"/>
                  </a:lnTo>
                  <a:lnTo>
                    <a:pt x="682" y="18802"/>
                  </a:lnTo>
                  <a:lnTo>
                    <a:pt x="511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7" y="18169"/>
                  </a:lnTo>
                  <a:lnTo>
                    <a:pt x="24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4" y="706"/>
                  </a:lnTo>
                  <a:lnTo>
                    <a:pt x="97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" name="Google Shape;1284;p50"/>
            <p:cNvSpPr/>
            <p:nvPr/>
          </p:nvSpPr>
          <p:spPr>
            <a:xfrm>
              <a:off x="12989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6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1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50"/>
            <p:cNvSpPr/>
            <p:nvPr/>
          </p:nvSpPr>
          <p:spPr>
            <a:xfrm>
              <a:off x="15924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6" name="Google Shape;1286;p50"/>
          <p:cNvGrpSpPr/>
          <p:nvPr/>
        </p:nvGrpSpPr>
        <p:grpSpPr>
          <a:xfrm>
            <a:off x="5618829" y="1194736"/>
            <a:ext cx="337093" cy="323480"/>
            <a:chOff x="6605925" y="948050"/>
            <a:chExt cx="482250" cy="462775"/>
          </a:xfrm>
        </p:grpSpPr>
        <p:sp>
          <p:nvSpPr>
            <p:cNvPr id="1287" name="Google Shape;1287;p50"/>
            <p:cNvSpPr/>
            <p:nvPr/>
          </p:nvSpPr>
          <p:spPr>
            <a:xfrm>
              <a:off x="6847025" y="1209875"/>
              <a:ext cx="60325" cy="200950"/>
            </a:xfrm>
            <a:custGeom>
              <a:avLst/>
              <a:gdLst/>
              <a:ahLst/>
              <a:cxnLst/>
              <a:rect l="l" t="t" r="r" b="b"/>
              <a:pathLst>
                <a:path w="2413" h="8038" fill="none" extrusionOk="0">
                  <a:moveTo>
                    <a:pt x="2412" y="6820"/>
                  </a:moveTo>
                  <a:lnTo>
                    <a:pt x="2412" y="6820"/>
                  </a:lnTo>
                  <a:lnTo>
                    <a:pt x="2388" y="7063"/>
                  </a:lnTo>
                  <a:lnTo>
                    <a:pt x="2315" y="7283"/>
                  </a:lnTo>
                  <a:lnTo>
                    <a:pt x="2217" y="7502"/>
                  </a:lnTo>
                  <a:lnTo>
                    <a:pt x="2071" y="7672"/>
                  </a:lnTo>
                  <a:lnTo>
                    <a:pt x="1876" y="7818"/>
                  </a:lnTo>
                  <a:lnTo>
                    <a:pt x="1681" y="7940"/>
                  </a:lnTo>
                  <a:lnTo>
                    <a:pt x="1462" y="8013"/>
                  </a:lnTo>
                  <a:lnTo>
                    <a:pt x="1219" y="8038"/>
                  </a:lnTo>
                  <a:lnTo>
                    <a:pt x="1219" y="8038"/>
                  </a:lnTo>
                  <a:lnTo>
                    <a:pt x="975" y="8013"/>
                  </a:lnTo>
                  <a:lnTo>
                    <a:pt x="732" y="7940"/>
                  </a:lnTo>
                  <a:lnTo>
                    <a:pt x="537" y="7818"/>
                  </a:lnTo>
                  <a:lnTo>
                    <a:pt x="366" y="7672"/>
                  </a:lnTo>
                  <a:lnTo>
                    <a:pt x="196" y="7502"/>
                  </a:lnTo>
                  <a:lnTo>
                    <a:pt x="98" y="7283"/>
                  </a:lnTo>
                  <a:lnTo>
                    <a:pt x="25" y="7063"/>
                  </a:lnTo>
                  <a:lnTo>
                    <a:pt x="1" y="682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50"/>
            <p:cNvSpPr/>
            <p:nvPr/>
          </p:nvSpPr>
          <p:spPr>
            <a:xfrm>
              <a:off x="6605925" y="971800"/>
              <a:ext cx="482250" cy="228350"/>
            </a:xfrm>
            <a:custGeom>
              <a:avLst/>
              <a:gdLst/>
              <a:ahLst/>
              <a:cxnLst/>
              <a:rect l="l" t="t" r="r" b="b"/>
              <a:pathLst>
                <a:path w="19290" h="9134" fill="none" extrusionOk="0">
                  <a:moveTo>
                    <a:pt x="4993" y="8817"/>
                  </a:moveTo>
                  <a:lnTo>
                    <a:pt x="4993" y="8817"/>
                  </a:lnTo>
                  <a:lnTo>
                    <a:pt x="5212" y="8671"/>
                  </a:lnTo>
                  <a:lnTo>
                    <a:pt x="5456" y="8501"/>
                  </a:lnTo>
                  <a:lnTo>
                    <a:pt x="5748" y="8330"/>
                  </a:lnTo>
                  <a:lnTo>
                    <a:pt x="6040" y="8184"/>
                  </a:lnTo>
                  <a:lnTo>
                    <a:pt x="6357" y="8038"/>
                  </a:lnTo>
                  <a:lnTo>
                    <a:pt x="6674" y="7940"/>
                  </a:lnTo>
                  <a:lnTo>
                    <a:pt x="6990" y="7867"/>
                  </a:lnTo>
                  <a:lnTo>
                    <a:pt x="7307" y="7843"/>
                  </a:lnTo>
                  <a:lnTo>
                    <a:pt x="7307" y="7843"/>
                  </a:lnTo>
                  <a:lnTo>
                    <a:pt x="7623" y="7867"/>
                  </a:lnTo>
                  <a:lnTo>
                    <a:pt x="7916" y="7892"/>
                  </a:lnTo>
                  <a:lnTo>
                    <a:pt x="8184" y="7940"/>
                  </a:lnTo>
                  <a:lnTo>
                    <a:pt x="8452" y="8038"/>
                  </a:lnTo>
                  <a:lnTo>
                    <a:pt x="8719" y="8135"/>
                  </a:lnTo>
                  <a:lnTo>
                    <a:pt x="8963" y="8257"/>
                  </a:lnTo>
                  <a:lnTo>
                    <a:pt x="9182" y="8379"/>
                  </a:lnTo>
                  <a:lnTo>
                    <a:pt x="9401" y="8525"/>
                  </a:lnTo>
                  <a:lnTo>
                    <a:pt x="9888" y="8525"/>
                  </a:lnTo>
                  <a:lnTo>
                    <a:pt x="9888" y="8525"/>
                  </a:lnTo>
                  <a:lnTo>
                    <a:pt x="10108" y="8379"/>
                  </a:lnTo>
                  <a:lnTo>
                    <a:pt x="10327" y="8257"/>
                  </a:lnTo>
                  <a:lnTo>
                    <a:pt x="10570" y="8135"/>
                  </a:lnTo>
                  <a:lnTo>
                    <a:pt x="10838" y="8038"/>
                  </a:lnTo>
                  <a:lnTo>
                    <a:pt x="11106" y="7940"/>
                  </a:lnTo>
                  <a:lnTo>
                    <a:pt x="11374" y="7892"/>
                  </a:lnTo>
                  <a:lnTo>
                    <a:pt x="11666" y="7867"/>
                  </a:lnTo>
                  <a:lnTo>
                    <a:pt x="11983" y="7843"/>
                  </a:lnTo>
                  <a:lnTo>
                    <a:pt x="11983" y="7843"/>
                  </a:lnTo>
                  <a:lnTo>
                    <a:pt x="12300" y="7867"/>
                  </a:lnTo>
                  <a:lnTo>
                    <a:pt x="12616" y="7940"/>
                  </a:lnTo>
                  <a:lnTo>
                    <a:pt x="12933" y="8038"/>
                  </a:lnTo>
                  <a:lnTo>
                    <a:pt x="13249" y="8184"/>
                  </a:lnTo>
                  <a:lnTo>
                    <a:pt x="13542" y="8330"/>
                  </a:lnTo>
                  <a:lnTo>
                    <a:pt x="13834" y="8501"/>
                  </a:lnTo>
                  <a:lnTo>
                    <a:pt x="14078" y="8671"/>
                  </a:lnTo>
                  <a:lnTo>
                    <a:pt x="14297" y="8817"/>
                  </a:lnTo>
                  <a:lnTo>
                    <a:pt x="14297" y="8817"/>
                  </a:lnTo>
                  <a:lnTo>
                    <a:pt x="14516" y="8647"/>
                  </a:lnTo>
                  <a:lnTo>
                    <a:pt x="14784" y="8476"/>
                  </a:lnTo>
                  <a:lnTo>
                    <a:pt x="15052" y="8330"/>
                  </a:lnTo>
                  <a:lnTo>
                    <a:pt x="15368" y="8184"/>
                  </a:lnTo>
                  <a:lnTo>
                    <a:pt x="15685" y="8038"/>
                  </a:lnTo>
                  <a:lnTo>
                    <a:pt x="16002" y="7940"/>
                  </a:lnTo>
                  <a:lnTo>
                    <a:pt x="16343" y="7867"/>
                  </a:lnTo>
                  <a:lnTo>
                    <a:pt x="16659" y="7843"/>
                  </a:lnTo>
                  <a:lnTo>
                    <a:pt x="16659" y="7843"/>
                  </a:lnTo>
                  <a:lnTo>
                    <a:pt x="17073" y="7867"/>
                  </a:lnTo>
                  <a:lnTo>
                    <a:pt x="17487" y="7940"/>
                  </a:lnTo>
                  <a:lnTo>
                    <a:pt x="17853" y="8062"/>
                  </a:lnTo>
                  <a:lnTo>
                    <a:pt x="18218" y="8208"/>
                  </a:lnTo>
                  <a:lnTo>
                    <a:pt x="18534" y="8379"/>
                  </a:lnTo>
                  <a:lnTo>
                    <a:pt x="18827" y="8598"/>
                  </a:lnTo>
                  <a:lnTo>
                    <a:pt x="19095" y="8866"/>
                  </a:lnTo>
                  <a:lnTo>
                    <a:pt x="19289" y="9134"/>
                  </a:lnTo>
                  <a:lnTo>
                    <a:pt x="19289" y="9134"/>
                  </a:lnTo>
                  <a:lnTo>
                    <a:pt x="19265" y="8695"/>
                  </a:lnTo>
                  <a:lnTo>
                    <a:pt x="19192" y="8233"/>
                  </a:lnTo>
                  <a:lnTo>
                    <a:pt x="19119" y="7819"/>
                  </a:lnTo>
                  <a:lnTo>
                    <a:pt x="19046" y="7380"/>
                  </a:lnTo>
                  <a:lnTo>
                    <a:pt x="18924" y="6942"/>
                  </a:lnTo>
                  <a:lnTo>
                    <a:pt x="18802" y="6528"/>
                  </a:lnTo>
                  <a:lnTo>
                    <a:pt x="18632" y="6114"/>
                  </a:lnTo>
                  <a:lnTo>
                    <a:pt x="18486" y="5724"/>
                  </a:lnTo>
                  <a:lnTo>
                    <a:pt x="18291" y="5334"/>
                  </a:lnTo>
                  <a:lnTo>
                    <a:pt x="18072" y="4945"/>
                  </a:lnTo>
                  <a:lnTo>
                    <a:pt x="17853" y="4555"/>
                  </a:lnTo>
                  <a:lnTo>
                    <a:pt x="17609" y="4190"/>
                  </a:lnTo>
                  <a:lnTo>
                    <a:pt x="17365" y="3824"/>
                  </a:lnTo>
                  <a:lnTo>
                    <a:pt x="17073" y="3483"/>
                  </a:lnTo>
                  <a:lnTo>
                    <a:pt x="16781" y="3143"/>
                  </a:lnTo>
                  <a:lnTo>
                    <a:pt x="16464" y="2826"/>
                  </a:lnTo>
                  <a:lnTo>
                    <a:pt x="16464" y="2826"/>
                  </a:lnTo>
                  <a:lnTo>
                    <a:pt x="16148" y="2509"/>
                  </a:lnTo>
                  <a:lnTo>
                    <a:pt x="15831" y="2217"/>
                  </a:lnTo>
                  <a:lnTo>
                    <a:pt x="15490" y="1949"/>
                  </a:lnTo>
                  <a:lnTo>
                    <a:pt x="15125" y="1706"/>
                  </a:lnTo>
                  <a:lnTo>
                    <a:pt x="14759" y="1462"/>
                  </a:lnTo>
                  <a:lnTo>
                    <a:pt x="14394" y="1243"/>
                  </a:lnTo>
                  <a:lnTo>
                    <a:pt x="14004" y="1024"/>
                  </a:lnTo>
                  <a:lnTo>
                    <a:pt x="13615" y="853"/>
                  </a:lnTo>
                  <a:lnTo>
                    <a:pt x="13225" y="683"/>
                  </a:lnTo>
                  <a:lnTo>
                    <a:pt x="12811" y="512"/>
                  </a:lnTo>
                  <a:lnTo>
                    <a:pt x="12397" y="390"/>
                  </a:lnTo>
                  <a:lnTo>
                    <a:pt x="11983" y="269"/>
                  </a:lnTo>
                  <a:lnTo>
                    <a:pt x="11545" y="171"/>
                  </a:lnTo>
                  <a:lnTo>
                    <a:pt x="11131" y="98"/>
                  </a:lnTo>
                  <a:lnTo>
                    <a:pt x="10692" y="49"/>
                  </a:lnTo>
                  <a:lnTo>
                    <a:pt x="10254" y="1"/>
                  </a:lnTo>
                  <a:lnTo>
                    <a:pt x="9036" y="1"/>
                  </a:lnTo>
                  <a:lnTo>
                    <a:pt x="9036" y="1"/>
                  </a:lnTo>
                  <a:lnTo>
                    <a:pt x="8598" y="49"/>
                  </a:lnTo>
                  <a:lnTo>
                    <a:pt x="8159" y="98"/>
                  </a:lnTo>
                  <a:lnTo>
                    <a:pt x="7745" y="171"/>
                  </a:lnTo>
                  <a:lnTo>
                    <a:pt x="7307" y="269"/>
                  </a:lnTo>
                  <a:lnTo>
                    <a:pt x="6893" y="390"/>
                  </a:lnTo>
                  <a:lnTo>
                    <a:pt x="6479" y="512"/>
                  </a:lnTo>
                  <a:lnTo>
                    <a:pt x="6065" y="683"/>
                  </a:lnTo>
                  <a:lnTo>
                    <a:pt x="5675" y="853"/>
                  </a:lnTo>
                  <a:lnTo>
                    <a:pt x="5285" y="1024"/>
                  </a:lnTo>
                  <a:lnTo>
                    <a:pt x="4896" y="1243"/>
                  </a:lnTo>
                  <a:lnTo>
                    <a:pt x="4530" y="1462"/>
                  </a:lnTo>
                  <a:lnTo>
                    <a:pt x="4165" y="1706"/>
                  </a:lnTo>
                  <a:lnTo>
                    <a:pt x="3800" y="1949"/>
                  </a:lnTo>
                  <a:lnTo>
                    <a:pt x="3459" y="2217"/>
                  </a:lnTo>
                  <a:lnTo>
                    <a:pt x="3142" y="2509"/>
                  </a:lnTo>
                  <a:lnTo>
                    <a:pt x="2826" y="2826"/>
                  </a:lnTo>
                  <a:lnTo>
                    <a:pt x="2826" y="2826"/>
                  </a:lnTo>
                  <a:lnTo>
                    <a:pt x="2509" y="3143"/>
                  </a:lnTo>
                  <a:lnTo>
                    <a:pt x="2217" y="3483"/>
                  </a:lnTo>
                  <a:lnTo>
                    <a:pt x="1924" y="3824"/>
                  </a:lnTo>
                  <a:lnTo>
                    <a:pt x="1681" y="4190"/>
                  </a:lnTo>
                  <a:lnTo>
                    <a:pt x="1437" y="4555"/>
                  </a:lnTo>
                  <a:lnTo>
                    <a:pt x="1218" y="4945"/>
                  </a:lnTo>
                  <a:lnTo>
                    <a:pt x="999" y="5334"/>
                  </a:lnTo>
                  <a:lnTo>
                    <a:pt x="804" y="5724"/>
                  </a:lnTo>
                  <a:lnTo>
                    <a:pt x="658" y="6114"/>
                  </a:lnTo>
                  <a:lnTo>
                    <a:pt x="487" y="6528"/>
                  </a:lnTo>
                  <a:lnTo>
                    <a:pt x="366" y="6942"/>
                  </a:lnTo>
                  <a:lnTo>
                    <a:pt x="244" y="7380"/>
                  </a:lnTo>
                  <a:lnTo>
                    <a:pt x="171" y="7819"/>
                  </a:lnTo>
                  <a:lnTo>
                    <a:pt x="98" y="8233"/>
                  </a:lnTo>
                  <a:lnTo>
                    <a:pt x="25" y="8695"/>
                  </a:lnTo>
                  <a:lnTo>
                    <a:pt x="0" y="9134"/>
                  </a:lnTo>
                  <a:lnTo>
                    <a:pt x="0" y="9134"/>
                  </a:lnTo>
                  <a:lnTo>
                    <a:pt x="195" y="8866"/>
                  </a:lnTo>
                  <a:lnTo>
                    <a:pt x="463" y="8598"/>
                  </a:lnTo>
                  <a:lnTo>
                    <a:pt x="755" y="8379"/>
                  </a:lnTo>
                  <a:lnTo>
                    <a:pt x="1072" y="8208"/>
                  </a:lnTo>
                  <a:lnTo>
                    <a:pt x="1437" y="8062"/>
                  </a:lnTo>
                  <a:lnTo>
                    <a:pt x="1803" y="7940"/>
                  </a:lnTo>
                  <a:lnTo>
                    <a:pt x="2217" y="7867"/>
                  </a:lnTo>
                  <a:lnTo>
                    <a:pt x="2631" y="7843"/>
                  </a:lnTo>
                  <a:lnTo>
                    <a:pt x="2631" y="7843"/>
                  </a:lnTo>
                  <a:lnTo>
                    <a:pt x="2947" y="7867"/>
                  </a:lnTo>
                  <a:lnTo>
                    <a:pt x="3288" y="7940"/>
                  </a:lnTo>
                  <a:lnTo>
                    <a:pt x="3605" y="8038"/>
                  </a:lnTo>
                  <a:lnTo>
                    <a:pt x="3922" y="8184"/>
                  </a:lnTo>
                  <a:lnTo>
                    <a:pt x="4238" y="8330"/>
                  </a:lnTo>
                  <a:lnTo>
                    <a:pt x="4506" y="8476"/>
                  </a:lnTo>
                  <a:lnTo>
                    <a:pt x="4774" y="8647"/>
                  </a:lnTo>
                  <a:lnTo>
                    <a:pt x="4993" y="8817"/>
                  </a:lnTo>
                  <a:lnTo>
                    <a:pt x="4993" y="881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50"/>
            <p:cNvSpPr/>
            <p:nvPr/>
          </p:nvSpPr>
          <p:spPr>
            <a:xfrm>
              <a:off x="6847025" y="948050"/>
              <a:ext cx="25" cy="23775"/>
            </a:xfrm>
            <a:custGeom>
              <a:avLst/>
              <a:gdLst/>
              <a:ahLst/>
              <a:cxnLst/>
              <a:rect l="l" t="t" r="r" b="b"/>
              <a:pathLst>
                <a:path w="1" h="951" fill="none" extrusionOk="0">
                  <a:moveTo>
                    <a:pt x="1" y="95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50"/>
            <p:cNvSpPr/>
            <p:nvPr/>
          </p:nvSpPr>
          <p:spPr>
            <a:xfrm>
              <a:off x="6847025" y="1001025"/>
              <a:ext cx="25" cy="183900"/>
            </a:xfrm>
            <a:custGeom>
              <a:avLst/>
              <a:gdLst/>
              <a:ahLst/>
              <a:cxnLst/>
              <a:rect l="l" t="t" r="r" b="b"/>
              <a:pathLst>
                <a:path w="1" h="7356" fill="none" extrusionOk="0">
                  <a:moveTo>
                    <a:pt x="1" y="1"/>
                  </a:moveTo>
                  <a:lnTo>
                    <a:pt x="1" y="735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" name="Google Shape;1291;p50"/>
            <p:cNvSpPr/>
            <p:nvPr/>
          </p:nvSpPr>
          <p:spPr>
            <a:xfrm>
              <a:off x="6872000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7624"/>
                  </a:moveTo>
                  <a:lnTo>
                    <a:pt x="3410" y="7624"/>
                  </a:lnTo>
                  <a:lnTo>
                    <a:pt x="3337" y="7112"/>
                  </a:lnTo>
                  <a:lnTo>
                    <a:pt x="3215" y="6406"/>
                  </a:lnTo>
                  <a:lnTo>
                    <a:pt x="3142" y="5968"/>
                  </a:lnTo>
                  <a:lnTo>
                    <a:pt x="3020" y="5505"/>
                  </a:lnTo>
                  <a:lnTo>
                    <a:pt x="2874" y="4994"/>
                  </a:lnTo>
                  <a:lnTo>
                    <a:pt x="2704" y="4482"/>
                  </a:lnTo>
                  <a:lnTo>
                    <a:pt x="2509" y="3922"/>
                  </a:lnTo>
                  <a:lnTo>
                    <a:pt x="2265" y="3362"/>
                  </a:lnTo>
                  <a:lnTo>
                    <a:pt x="1998" y="2802"/>
                  </a:lnTo>
                  <a:lnTo>
                    <a:pt x="1681" y="2217"/>
                  </a:lnTo>
                  <a:lnTo>
                    <a:pt x="1340" y="1633"/>
                  </a:lnTo>
                  <a:lnTo>
                    <a:pt x="950" y="1072"/>
                  </a:lnTo>
                  <a:lnTo>
                    <a:pt x="488" y="512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50"/>
            <p:cNvSpPr/>
            <p:nvPr/>
          </p:nvSpPr>
          <p:spPr>
            <a:xfrm>
              <a:off x="6736825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1"/>
                  </a:moveTo>
                  <a:lnTo>
                    <a:pt x="3410" y="1"/>
                  </a:lnTo>
                  <a:lnTo>
                    <a:pt x="2923" y="512"/>
                  </a:lnTo>
                  <a:lnTo>
                    <a:pt x="2461" y="1072"/>
                  </a:lnTo>
                  <a:lnTo>
                    <a:pt x="2071" y="1633"/>
                  </a:lnTo>
                  <a:lnTo>
                    <a:pt x="1706" y="2217"/>
                  </a:lnTo>
                  <a:lnTo>
                    <a:pt x="1413" y="2802"/>
                  </a:lnTo>
                  <a:lnTo>
                    <a:pt x="1121" y="3362"/>
                  </a:lnTo>
                  <a:lnTo>
                    <a:pt x="902" y="3922"/>
                  </a:lnTo>
                  <a:lnTo>
                    <a:pt x="707" y="4482"/>
                  </a:lnTo>
                  <a:lnTo>
                    <a:pt x="536" y="4994"/>
                  </a:lnTo>
                  <a:lnTo>
                    <a:pt x="390" y="5505"/>
                  </a:lnTo>
                  <a:lnTo>
                    <a:pt x="269" y="5968"/>
                  </a:lnTo>
                  <a:lnTo>
                    <a:pt x="171" y="6406"/>
                  </a:lnTo>
                  <a:lnTo>
                    <a:pt x="49" y="7112"/>
                  </a:lnTo>
                  <a:lnTo>
                    <a:pt x="1" y="762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3" name="Google Shape;1293;p50"/>
          <p:cNvGrpSpPr/>
          <p:nvPr/>
        </p:nvGrpSpPr>
        <p:grpSpPr>
          <a:xfrm>
            <a:off x="5697571" y="2152768"/>
            <a:ext cx="179608" cy="284755"/>
            <a:chOff x="6718575" y="2318625"/>
            <a:chExt cx="256950" cy="407375"/>
          </a:xfrm>
        </p:grpSpPr>
        <p:sp>
          <p:nvSpPr>
            <p:cNvPr id="1294" name="Google Shape;1294;p50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50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50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50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50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50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50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50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2" name="Google Shape;1302;p50"/>
          <p:cNvGrpSpPr/>
          <p:nvPr/>
        </p:nvGrpSpPr>
        <p:grpSpPr>
          <a:xfrm>
            <a:off x="3286947" y="2674134"/>
            <a:ext cx="302195" cy="183889"/>
            <a:chOff x="3269900" y="3064500"/>
            <a:chExt cx="432325" cy="263075"/>
          </a:xfrm>
        </p:grpSpPr>
        <p:sp>
          <p:nvSpPr>
            <p:cNvPr id="1303" name="Google Shape;1303;p50"/>
            <p:cNvSpPr/>
            <p:nvPr/>
          </p:nvSpPr>
          <p:spPr>
            <a:xfrm>
              <a:off x="3269900" y="3064500"/>
              <a:ext cx="432325" cy="263075"/>
            </a:xfrm>
            <a:custGeom>
              <a:avLst/>
              <a:gdLst/>
              <a:ahLst/>
              <a:cxnLst/>
              <a:rect l="l" t="t" r="r" b="b"/>
              <a:pathLst>
                <a:path w="17293" h="10523" fill="none" extrusionOk="0">
                  <a:moveTo>
                    <a:pt x="14711" y="7916"/>
                  </a:moveTo>
                  <a:lnTo>
                    <a:pt x="14711" y="7916"/>
                  </a:lnTo>
                  <a:lnTo>
                    <a:pt x="14151" y="8379"/>
                  </a:lnTo>
                  <a:lnTo>
                    <a:pt x="13493" y="8842"/>
                  </a:lnTo>
                  <a:lnTo>
                    <a:pt x="12811" y="9280"/>
                  </a:lnTo>
                  <a:lnTo>
                    <a:pt x="12446" y="9475"/>
                  </a:lnTo>
                  <a:lnTo>
                    <a:pt x="12056" y="9670"/>
                  </a:lnTo>
                  <a:lnTo>
                    <a:pt x="11667" y="9840"/>
                  </a:lnTo>
                  <a:lnTo>
                    <a:pt x="11253" y="10011"/>
                  </a:lnTo>
                  <a:lnTo>
                    <a:pt x="10839" y="10157"/>
                  </a:lnTo>
                  <a:lnTo>
                    <a:pt x="10425" y="10278"/>
                  </a:lnTo>
                  <a:lnTo>
                    <a:pt x="9986" y="10376"/>
                  </a:lnTo>
                  <a:lnTo>
                    <a:pt x="9548" y="10449"/>
                  </a:lnTo>
                  <a:lnTo>
                    <a:pt x="9109" y="10498"/>
                  </a:lnTo>
                  <a:lnTo>
                    <a:pt x="8647" y="10522"/>
                  </a:lnTo>
                  <a:lnTo>
                    <a:pt x="8647" y="10522"/>
                  </a:lnTo>
                  <a:lnTo>
                    <a:pt x="8233" y="10522"/>
                  </a:lnTo>
                  <a:lnTo>
                    <a:pt x="7843" y="10473"/>
                  </a:lnTo>
                  <a:lnTo>
                    <a:pt x="7453" y="10425"/>
                  </a:lnTo>
                  <a:lnTo>
                    <a:pt x="7064" y="10327"/>
                  </a:lnTo>
                  <a:lnTo>
                    <a:pt x="6674" y="10230"/>
                  </a:lnTo>
                  <a:lnTo>
                    <a:pt x="6284" y="10108"/>
                  </a:lnTo>
                  <a:lnTo>
                    <a:pt x="5919" y="9986"/>
                  </a:lnTo>
                  <a:lnTo>
                    <a:pt x="5554" y="9840"/>
                  </a:lnTo>
                  <a:lnTo>
                    <a:pt x="5213" y="9670"/>
                  </a:lnTo>
                  <a:lnTo>
                    <a:pt x="4847" y="9499"/>
                  </a:lnTo>
                  <a:lnTo>
                    <a:pt x="4190" y="9109"/>
                  </a:lnTo>
                  <a:lnTo>
                    <a:pt x="3557" y="8695"/>
                  </a:lnTo>
                  <a:lnTo>
                    <a:pt x="2972" y="8233"/>
                  </a:lnTo>
                  <a:lnTo>
                    <a:pt x="2412" y="7794"/>
                  </a:lnTo>
                  <a:lnTo>
                    <a:pt x="1900" y="7332"/>
                  </a:lnTo>
                  <a:lnTo>
                    <a:pt x="1438" y="6893"/>
                  </a:lnTo>
                  <a:lnTo>
                    <a:pt x="1048" y="6479"/>
                  </a:lnTo>
                  <a:lnTo>
                    <a:pt x="390" y="5748"/>
                  </a:lnTo>
                  <a:lnTo>
                    <a:pt x="1" y="5261"/>
                  </a:lnTo>
                  <a:lnTo>
                    <a:pt x="1" y="5261"/>
                  </a:lnTo>
                  <a:lnTo>
                    <a:pt x="390" y="4774"/>
                  </a:lnTo>
                  <a:lnTo>
                    <a:pt x="1048" y="4044"/>
                  </a:lnTo>
                  <a:lnTo>
                    <a:pt x="1438" y="3630"/>
                  </a:lnTo>
                  <a:lnTo>
                    <a:pt x="1900" y="3191"/>
                  </a:lnTo>
                  <a:lnTo>
                    <a:pt x="2412" y="2728"/>
                  </a:lnTo>
                  <a:lnTo>
                    <a:pt x="2972" y="2290"/>
                  </a:lnTo>
                  <a:lnTo>
                    <a:pt x="3557" y="1852"/>
                  </a:lnTo>
                  <a:lnTo>
                    <a:pt x="4190" y="1413"/>
                  </a:lnTo>
                  <a:lnTo>
                    <a:pt x="4847" y="1024"/>
                  </a:lnTo>
                  <a:lnTo>
                    <a:pt x="5213" y="853"/>
                  </a:lnTo>
                  <a:lnTo>
                    <a:pt x="5554" y="683"/>
                  </a:lnTo>
                  <a:lnTo>
                    <a:pt x="5919" y="536"/>
                  </a:lnTo>
                  <a:lnTo>
                    <a:pt x="6284" y="415"/>
                  </a:lnTo>
                  <a:lnTo>
                    <a:pt x="6674" y="293"/>
                  </a:lnTo>
                  <a:lnTo>
                    <a:pt x="7064" y="196"/>
                  </a:lnTo>
                  <a:lnTo>
                    <a:pt x="7453" y="98"/>
                  </a:lnTo>
                  <a:lnTo>
                    <a:pt x="7843" y="49"/>
                  </a:lnTo>
                  <a:lnTo>
                    <a:pt x="8233" y="1"/>
                  </a:lnTo>
                  <a:lnTo>
                    <a:pt x="8647" y="1"/>
                  </a:lnTo>
                  <a:lnTo>
                    <a:pt x="8647" y="1"/>
                  </a:lnTo>
                  <a:lnTo>
                    <a:pt x="9109" y="25"/>
                  </a:lnTo>
                  <a:lnTo>
                    <a:pt x="9548" y="74"/>
                  </a:lnTo>
                  <a:lnTo>
                    <a:pt x="9986" y="147"/>
                  </a:lnTo>
                  <a:lnTo>
                    <a:pt x="10425" y="244"/>
                  </a:lnTo>
                  <a:lnTo>
                    <a:pt x="10839" y="366"/>
                  </a:lnTo>
                  <a:lnTo>
                    <a:pt x="11253" y="512"/>
                  </a:lnTo>
                  <a:lnTo>
                    <a:pt x="11667" y="683"/>
                  </a:lnTo>
                  <a:lnTo>
                    <a:pt x="12056" y="853"/>
                  </a:lnTo>
                  <a:lnTo>
                    <a:pt x="12446" y="1048"/>
                  </a:lnTo>
                  <a:lnTo>
                    <a:pt x="12811" y="1243"/>
                  </a:lnTo>
                  <a:lnTo>
                    <a:pt x="13493" y="1681"/>
                  </a:lnTo>
                  <a:lnTo>
                    <a:pt x="14151" y="2144"/>
                  </a:lnTo>
                  <a:lnTo>
                    <a:pt x="14711" y="2607"/>
                  </a:lnTo>
                  <a:lnTo>
                    <a:pt x="14711" y="2607"/>
                  </a:lnTo>
                  <a:lnTo>
                    <a:pt x="15198" y="3021"/>
                  </a:lnTo>
                  <a:lnTo>
                    <a:pt x="15637" y="3435"/>
                  </a:lnTo>
                  <a:lnTo>
                    <a:pt x="16026" y="3824"/>
                  </a:lnTo>
                  <a:lnTo>
                    <a:pt x="16367" y="4190"/>
                  </a:lnTo>
                  <a:lnTo>
                    <a:pt x="16927" y="4823"/>
                  </a:lnTo>
                  <a:lnTo>
                    <a:pt x="17293" y="5261"/>
                  </a:lnTo>
                  <a:lnTo>
                    <a:pt x="17293" y="5261"/>
                  </a:lnTo>
                  <a:lnTo>
                    <a:pt x="16927" y="5700"/>
                  </a:lnTo>
                  <a:lnTo>
                    <a:pt x="16367" y="6333"/>
                  </a:lnTo>
                  <a:lnTo>
                    <a:pt x="16026" y="6698"/>
                  </a:lnTo>
                  <a:lnTo>
                    <a:pt x="15637" y="7088"/>
                  </a:lnTo>
                  <a:lnTo>
                    <a:pt x="15198" y="7502"/>
                  </a:lnTo>
                  <a:lnTo>
                    <a:pt x="14711" y="7916"/>
                  </a:lnTo>
                  <a:lnTo>
                    <a:pt x="14711" y="791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50"/>
            <p:cNvSpPr/>
            <p:nvPr/>
          </p:nvSpPr>
          <p:spPr>
            <a:xfrm>
              <a:off x="3445875" y="3155825"/>
              <a:ext cx="80400" cy="80400"/>
            </a:xfrm>
            <a:custGeom>
              <a:avLst/>
              <a:gdLst/>
              <a:ahLst/>
              <a:cxnLst/>
              <a:rect l="l" t="t" r="r" b="b"/>
              <a:pathLst>
                <a:path w="3216" h="3216" fill="none" extrusionOk="0">
                  <a:moveTo>
                    <a:pt x="0" y="1608"/>
                  </a:moveTo>
                  <a:lnTo>
                    <a:pt x="0" y="1608"/>
                  </a:lnTo>
                  <a:lnTo>
                    <a:pt x="25" y="1438"/>
                  </a:lnTo>
                  <a:lnTo>
                    <a:pt x="49" y="1292"/>
                  </a:lnTo>
                  <a:lnTo>
                    <a:pt x="73" y="1121"/>
                  </a:lnTo>
                  <a:lnTo>
                    <a:pt x="146" y="975"/>
                  </a:lnTo>
                  <a:lnTo>
                    <a:pt x="195" y="853"/>
                  </a:lnTo>
                  <a:lnTo>
                    <a:pt x="293" y="707"/>
                  </a:lnTo>
                  <a:lnTo>
                    <a:pt x="366" y="585"/>
                  </a:lnTo>
                  <a:lnTo>
                    <a:pt x="487" y="488"/>
                  </a:lnTo>
                  <a:lnTo>
                    <a:pt x="585" y="366"/>
                  </a:lnTo>
                  <a:lnTo>
                    <a:pt x="707" y="293"/>
                  </a:lnTo>
                  <a:lnTo>
                    <a:pt x="853" y="196"/>
                  </a:lnTo>
                  <a:lnTo>
                    <a:pt x="974" y="147"/>
                  </a:lnTo>
                  <a:lnTo>
                    <a:pt x="1121" y="74"/>
                  </a:lnTo>
                  <a:lnTo>
                    <a:pt x="1291" y="50"/>
                  </a:lnTo>
                  <a:lnTo>
                    <a:pt x="1437" y="25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778" y="25"/>
                  </a:lnTo>
                  <a:lnTo>
                    <a:pt x="1924" y="50"/>
                  </a:lnTo>
                  <a:lnTo>
                    <a:pt x="2095" y="74"/>
                  </a:lnTo>
                  <a:lnTo>
                    <a:pt x="2241" y="147"/>
                  </a:lnTo>
                  <a:lnTo>
                    <a:pt x="2363" y="196"/>
                  </a:lnTo>
                  <a:lnTo>
                    <a:pt x="2509" y="293"/>
                  </a:lnTo>
                  <a:lnTo>
                    <a:pt x="2631" y="366"/>
                  </a:lnTo>
                  <a:lnTo>
                    <a:pt x="2728" y="488"/>
                  </a:lnTo>
                  <a:lnTo>
                    <a:pt x="2850" y="585"/>
                  </a:lnTo>
                  <a:lnTo>
                    <a:pt x="2923" y="707"/>
                  </a:lnTo>
                  <a:lnTo>
                    <a:pt x="3020" y="853"/>
                  </a:lnTo>
                  <a:lnTo>
                    <a:pt x="3069" y="975"/>
                  </a:lnTo>
                  <a:lnTo>
                    <a:pt x="3142" y="1121"/>
                  </a:lnTo>
                  <a:lnTo>
                    <a:pt x="3166" y="1292"/>
                  </a:lnTo>
                  <a:lnTo>
                    <a:pt x="3191" y="1438"/>
                  </a:lnTo>
                  <a:lnTo>
                    <a:pt x="3215" y="1608"/>
                  </a:lnTo>
                  <a:lnTo>
                    <a:pt x="3215" y="1608"/>
                  </a:lnTo>
                  <a:lnTo>
                    <a:pt x="3191" y="1779"/>
                  </a:lnTo>
                  <a:lnTo>
                    <a:pt x="3166" y="1925"/>
                  </a:lnTo>
                  <a:lnTo>
                    <a:pt x="3142" y="2095"/>
                  </a:lnTo>
                  <a:lnTo>
                    <a:pt x="3069" y="2242"/>
                  </a:lnTo>
                  <a:lnTo>
                    <a:pt x="3020" y="2363"/>
                  </a:lnTo>
                  <a:lnTo>
                    <a:pt x="2923" y="2509"/>
                  </a:lnTo>
                  <a:lnTo>
                    <a:pt x="2850" y="2631"/>
                  </a:lnTo>
                  <a:lnTo>
                    <a:pt x="2728" y="2729"/>
                  </a:lnTo>
                  <a:lnTo>
                    <a:pt x="2631" y="2850"/>
                  </a:lnTo>
                  <a:lnTo>
                    <a:pt x="2509" y="2924"/>
                  </a:lnTo>
                  <a:lnTo>
                    <a:pt x="2363" y="3021"/>
                  </a:lnTo>
                  <a:lnTo>
                    <a:pt x="2241" y="3070"/>
                  </a:lnTo>
                  <a:lnTo>
                    <a:pt x="2095" y="3143"/>
                  </a:lnTo>
                  <a:lnTo>
                    <a:pt x="1924" y="3167"/>
                  </a:lnTo>
                  <a:lnTo>
                    <a:pt x="1778" y="3191"/>
                  </a:lnTo>
                  <a:lnTo>
                    <a:pt x="1608" y="3216"/>
                  </a:lnTo>
                  <a:lnTo>
                    <a:pt x="1608" y="3216"/>
                  </a:lnTo>
                  <a:lnTo>
                    <a:pt x="1437" y="3191"/>
                  </a:lnTo>
                  <a:lnTo>
                    <a:pt x="1291" y="3167"/>
                  </a:lnTo>
                  <a:lnTo>
                    <a:pt x="1121" y="3143"/>
                  </a:lnTo>
                  <a:lnTo>
                    <a:pt x="974" y="3070"/>
                  </a:lnTo>
                  <a:lnTo>
                    <a:pt x="853" y="3021"/>
                  </a:lnTo>
                  <a:lnTo>
                    <a:pt x="707" y="2924"/>
                  </a:lnTo>
                  <a:lnTo>
                    <a:pt x="585" y="2850"/>
                  </a:lnTo>
                  <a:lnTo>
                    <a:pt x="487" y="2729"/>
                  </a:lnTo>
                  <a:lnTo>
                    <a:pt x="366" y="2631"/>
                  </a:lnTo>
                  <a:lnTo>
                    <a:pt x="293" y="2509"/>
                  </a:lnTo>
                  <a:lnTo>
                    <a:pt x="195" y="2363"/>
                  </a:lnTo>
                  <a:lnTo>
                    <a:pt x="146" y="2242"/>
                  </a:lnTo>
                  <a:lnTo>
                    <a:pt x="73" y="2095"/>
                  </a:lnTo>
                  <a:lnTo>
                    <a:pt x="49" y="1925"/>
                  </a:lnTo>
                  <a:lnTo>
                    <a:pt x="25" y="1779"/>
                  </a:lnTo>
                  <a:lnTo>
                    <a:pt x="0" y="1608"/>
                  </a:lnTo>
                  <a:lnTo>
                    <a:pt x="0" y="160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50"/>
            <p:cNvSpPr/>
            <p:nvPr/>
          </p:nvSpPr>
          <p:spPr>
            <a:xfrm>
              <a:off x="3381925" y="3091900"/>
              <a:ext cx="208275" cy="208275"/>
            </a:xfrm>
            <a:custGeom>
              <a:avLst/>
              <a:gdLst/>
              <a:ahLst/>
              <a:cxnLst/>
              <a:rect l="l" t="t" r="r" b="b"/>
              <a:pathLst>
                <a:path w="8331" h="8331" fill="none" extrusionOk="0">
                  <a:moveTo>
                    <a:pt x="1" y="4165"/>
                  </a:moveTo>
                  <a:lnTo>
                    <a:pt x="1" y="4165"/>
                  </a:lnTo>
                  <a:lnTo>
                    <a:pt x="25" y="3751"/>
                  </a:lnTo>
                  <a:lnTo>
                    <a:pt x="74" y="3337"/>
                  </a:lnTo>
                  <a:lnTo>
                    <a:pt x="196" y="2923"/>
                  </a:lnTo>
                  <a:lnTo>
                    <a:pt x="318" y="2534"/>
                  </a:lnTo>
                  <a:lnTo>
                    <a:pt x="512" y="2168"/>
                  </a:lnTo>
                  <a:lnTo>
                    <a:pt x="707" y="1827"/>
                  </a:lnTo>
                  <a:lnTo>
                    <a:pt x="951" y="1511"/>
                  </a:lnTo>
                  <a:lnTo>
                    <a:pt x="1219" y="1218"/>
                  </a:lnTo>
                  <a:lnTo>
                    <a:pt x="1511" y="951"/>
                  </a:lnTo>
                  <a:lnTo>
                    <a:pt x="1828" y="707"/>
                  </a:lnTo>
                  <a:lnTo>
                    <a:pt x="2169" y="512"/>
                  </a:lnTo>
                  <a:lnTo>
                    <a:pt x="2534" y="317"/>
                  </a:lnTo>
                  <a:lnTo>
                    <a:pt x="2924" y="195"/>
                  </a:lnTo>
                  <a:lnTo>
                    <a:pt x="3313" y="74"/>
                  </a:lnTo>
                  <a:lnTo>
                    <a:pt x="3727" y="25"/>
                  </a:lnTo>
                  <a:lnTo>
                    <a:pt x="4166" y="1"/>
                  </a:lnTo>
                  <a:lnTo>
                    <a:pt x="4166" y="1"/>
                  </a:lnTo>
                  <a:lnTo>
                    <a:pt x="4580" y="25"/>
                  </a:lnTo>
                  <a:lnTo>
                    <a:pt x="4994" y="74"/>
                  </a:lnTo>
                  <a:lnTo>
                    <a:pt x="5408" y="195"/>
                  </a:lnTo>
                  <a:lnTo>
                    <a:pt x="5797" y="317"/>
                  </a:lnTo>
                  <a:lnTo>
                    <a:pt x="6163" y="512"/>
                  </a:lnTo>
                  <a:lnTo>
                    <a:pt x="6504" y="707"/>
                  </a:lnTo>
                  <a:lnTo>
                    <a:pt x="6820" y="951"/>
                  </a:lnTo>
                  <a:lnTo>
                    <a:pt x="7113" y="1218"/>
                  </a:lnTo>
                  <a:lnTo>
                    <a:pt x="7381" y="1511"/>
                  </a:lnTo>
                  <a:lnTo>
                    <a:pt x="7624" y="1827"/>
                  </a:lnTo>
                  <a:lnTo>
                    <a:pt x="7819" y="2168"/>
                  </a:lnTo>
                  <a:lnTo>
                    <a:pt x="8014" y="2534"/>
                  </a:lnTo>
                  <a:lnTo>
                    <a:pt x="8136" y="2923"/>
                  </a:lnTo>
                  <a:lnTo>
                    <a:pt x="8257" y="3337"/>
                  </a:lnTo>
                  <a:lnTo>
                    <a:pt x="8306" y="3751"/>
                  </a:lnTo>
                  <a:lnTo>
                    <a:pt x="8330" y="4165"/>
                  </a:lnTo>
                  <a:lnTo>
                    <a:pt x="8330" y="4165"/>
                  </a:lnTo>
                  <a:lnTo>
                    <a:pt x="8306" y="4579"/>
                  </a:lnTo>
                  <a:lnTo>
                    <a:pt x="8257" y="4993"/>
                  </a:lnTo>
                  <a:lnTo>
                    <a:pt x="8136" y="5407"/>
                  </a:lnTo>
                  <a:lnTo>
                    <a:pt x="8014" y="5797"/>
                  </a:lnTo>
                  <a:lnTo>
                    <a:pt x="7819" y="6162"/>
                  </a:lnTo>
                  <a:lnTo>
                    <a:pt x="7624" y="6503"/>
                  </a:lnTo>
                  <a:lnTo>
                    <a:pt x="7381" y="6820"/>
                  </a:lnTo>
                  <a:lnTo>
                    <a:pt x="7113" y="7112"/>
                  </a:lnTo>
                  <a:lnTo>
                    <a:pt x="6820" y="7380"/>
                  </a:lnTo>
                  <a:lnTo>
                    <a:pt x="6504" y="7624"/>
                  </a:lnTo>
                  <a:lnTo>
                    <a:pt x="6163" y="7819"/>
                  </a:lnTo>
                  <a:lnTo>
                    <a:pt x="5797" y="8013"/>
                  </a:lnTo>
                  <a:lnTo>
                    <a:pt x="5408" y="8135"/>
                  </a:lnTo>
                  <a:lnTo>
                    <a:pt x="4994" y="8257"/>
                  </a:lnTo>
                  <a:lnTo>
                    <a:pt x="4580" y="8306"/>
                  </a:lnTo>
                  <a:lnTo>
                    <a:pt x="4166" y="8330"/>
                  </a:lnTo>
                  <a:lnTo>
                    <a:pt x="4166" y="8330"/>
                  </a:lnTo>
                  <a:lnTo>
                    <a:pt x="3727" y="8306"/>
                  </a:lnTo>
                  <a:lnTo>
                    <a:pt x="3313" y="8257"/>
                  </a:lnTo>
                  <a:lnTo>
                    <a:pt x="2924" y="8135"/>
                  </a:lnTo>
                  <a:lnTo>
                    <a:pt x="2534" y="8013"/>
                  </a:lnTo>
                  <a:lnTo>
                    <a:pt x="2169" y="7819"/>
                  </a:lnTo>
                  <a:lnTo>
                    <a:pt x="1828" y="7624"/>
                  </a:lnTo>
                  <a:lnTo>
                    <a:pt x="1511" y="7380"/>
                  </a:lnTo>
                  <a:lnTo>
                    <a:pt x="1219" y="7112"/>
                  </a:lnTo>
                  <a:lnTo>
                    <a:pt x="951" y="6820"/>
                  </a:lnTo>
                  <a:lnTo>
                    <a:pt x="707" y="6503"/>
                  </a:lnTo>
                  <a:lnTo>
                    <a:pt x="512" y="6162"/>
                  </a:lnTo>
                  <a:lnTo>
                    <a:pt x="318" y="5797"/>
                  </a:lnTo>
                  <a:lnTo>
                    <a:pt x="196" y="5407"/>
                  </a:lnTo>
                  <a:lnTo>
                    <a:pt x="74" y="4993"/>
                  </a:lnTo>
                  <a:lnTo>
                    <a:pt x="25" y="4579"/>
                  </a:lnTo>
                  <a:lnTo>
                    <a:pt x="1" y="4165"/>
                  </a:lnTo>
                  <a:lnTo>
                    <a:pt x="1" y="416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6" name="Google Shape;1306;p50"/>
          <p:cNvGrpSpPr/>
          <p:nvPr/>
        </p:nvGrpSpPr>
        <p:grpSpPr>
          <a:xfrm>
            <a:off x="5677125" y="2617952"/>
            <a:ext cx="220482" cy="309867"/>
            <a:chOff x="6689325" y="2984125"/>
            <a:chExt cx="315425" cy="443300"/>
          </a:xfrm>
        </p:grpSpPr>
        <p:sp>
          <p:nvSpPr>
            <p:cNvPr id="1307" name="Google Shape;1307;p50"/>
            <p:cNvSpPr/>
            <p:nvPr/>
          </p:nvSpPr>
          <p:spPr>
            <a:xfrm>
              <a:off x="6689325" y="2984125"/>
              <a:ext cx="315425" cy="77975"/>
            </a:xfrm>
            <a:custGeom>
              <a:avLst/>
              <a:gdLst/>
              <a:ahLst/>
              <a:cxnLst/>
              <a:rect l="l" t="t" r="r" b="b"/>
              <a:pathLst>
                <a:path w="12617" h="3119" fill="none" extrusionOk="0">
                  <a:moveTo>
                    <a:pt x="12130" y="1413"/>
                  </a:moveTo>
                  <a:lnTo>
                    <a:pt x="8647" y="1413"/>
                  </a:lnTo>
                  <a:lnTo>
                    <a:pt x="8647" y="878"/>
                  </a:lnTo>
                  <a:lnTo>
                    <a:pt x="8647" y="878"/>
                  </a:lnTo>
                  <a:lnTo>
                    <a:pt x="8623" y="707"/>
                  </a:lnTo>
                  <a:lnTo>
                    <a:pt x="8574" y="537"/>
                  </a:lnTo>
                  <a:lnTo>
                    <a:pt x="8501" y="391"/>
                  </a:lnTo>
                  <a:lnTo>
                    <a:pt x="8379" y="269"/>
                  </a:lnTo>
                  <a:lnTo>
                    <a:pt x="8257" y="147"/>
                  </a:lnTo>
                  <a:lnTo>
                    <a:pt x="8111" y="74"/>
                  </a:lnTo>
                  <a:lnTo>
                    <a:pt x="7941" y="25"/>
                  </a:lnTo>
                  <a:lnTo>
                    <a:pt x="7770" y="1"/>
                  </a:lnTo>
                  <a:lnTo>
                    <a:pt x="4848" y="1"/>
                  </a:lnTo>
                  <a:lnTo>
                    <a:pt x="4848" y="1"/>
                  </a:lnTo>
                  <a:lnTo>
                    <a:pt x="4677" y="25"/>
                  </a:lnTo>
                  <a:lnTo>
                    <a:pt x="4507" y="74"/>
                  </a:lnTo>
                  <a:lnTo>
                    <a:pt x="4361" y="147"/>
                  </a:lnTo>
                  <a:lnTo>
                    <a:pt x="4239" y="269"/>
                  </a:lnTo>
                  <a:lnTo>
                    <a:pt x="4117" y="391"/>
                  </a:lnTo>
                  <a:lnTo>
                    <a:pt x="4044" y="537"/>
                  </a:lnTo>
                  <a:lnTo>
                    <a:pt x="3995" y="707"/>
                  </a:lnTo>
                  <a:lnTo>
                    <a:pt x="3971" y="878"/>
                  </a:lnTo>
                  <a:lnTo>
                    <a:pt x="3971" y="1413"/>
                  </a:lnTo>
                  <a:lnTo>
                    <a:pt x="488" y="1413"/>
                  </a:lnTo>
                  <a:lnTo>
                    <a:pt x="488" y="1413"/>
                  </a:lnTo>
                  <a:lnTo>
                    <a:pt x="391" y="1413"/>
                  </a:lnTo>
                  <a:lnTo>
                    <a:pt x="293" y="1462"/>
                  </a:lnTo>
                  <a:lnTo>
                    <a:pt x="220" y="1486"/>
                  </a:lnTo>
                  <a:lnTo>
                    <a:pt x="147" y="1560"/>
                  </a:lnTo>
                  <a:lnTo>
                    <a:pt x="74" y="1633"/>
                  </a:lnTo>
                  <a:lnTo>
                    <a:pt x="50" y="1706"/>
                  </a:lnTo>
                  <a:lnTo>
                    <a:pt x="1" y="1803"/>
                  </a:lnTo>
                  <a:lnTo>
                    <a:pt x="1" y="1901"/>
                  </a:lnTo>
                  <a:lnTo>
                    <a:pt x="1" y="3118"/>
                  </a:lnTo>
                  <a:lnTo>
                    <a:pt x="12617" y="3118"/>
                  </a:lnTo>
                  <a:lnTo>
                    <a:pt x="12617" y="1901"/>
                  </a:lnTo>
                  <a:lnTo>
                    <a:pt x="12617" y="1901"/>
                  </a:lnTo>
                  <a:lnTo>
                    <a:pt x="12617" y="1803"/>
                  </a:lnTo>
                  <a:lnTo>
                    <a:pt x="12568" y="1706"/>
                  </a:lnTo>
                  <a:lnTo>
                    <a:pt x="12544" y="1633"/>
                  </a:lnTo>
                  <a:lnTo>
                    <a:pt x="12471" y="1560"/>
                  </a:lnTo>
                  <a:lnTo>
                    <a:pt x="12398" y="1486"/>
                  </a:lnTo>
                  <a:lnTo>
                    <a:pt x="12325" y="1462"/>
                  </a:lnTo>
                  <a:lnTo>
                    <a:pt x="12227" y="1413"/>
                  </a:lnTo>
                  <a:lnTo>
                    <a:pt x="12130" y="1413"/>
                  </a:lnTo>
                  <a:lnTo>
                    <a:pt x="12130" y="1413"/>
                  </a:lnTo>
                  <a:close/>
                  <a:moveTo>
                    <a:pt x="4750" y="878"/>
                  </a:moveTo>
                  <a:lnTo>
                    <a:pt x="4750" y="878"/>
                  </a:lnTo>
                  <a:lnTo>
                    <a:pt x="4750" y="829"/>
                  </a:lnTo>
                  <a:lnTo>
                    <a:pt x="4775" y="805"/>
                  </a:lnTo>
                  <a:lnTo>
                    <a:pt x="4799" y="780"/>
                  </a:lnTo>
                  <a:lnTo>
                    <a:pt x="4848" y="780"/>
                  </a:lnTo>
                  <a:lnTo>
                    <a:pt x="7770" y="780"/>
                  </a:lnTo>
                  <a:lnTo>
                    <a:pt x="7770" y="780"/>
                  </a:lnTo>
                  <a:lnTo>
                    <a:pt x="7819" y="780"/>
                  </a:lnTo>
                  <a:lnTo>
                    <a:pt x="7843" y="805"/>
                  </a:lnTo>
                  <a:lnTo>
                    <a:pt x="7868" y="829"/>
                  </a:lnTo>
                  <a:lnTo>
                    <a:pt x="7868" y="878"/>
                  </a:lnTo>
                  <a:lnTo>
                    <a:pt x="7868" y="1413"/>
                  </a:lnTo>
                  <a:lnTo>
                    <a:pt x="4750" y="1413"/>
                  </a:lnTo>
                  <a:lnTo>
                    <a:pt x="4750" y="878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50"/>
            <p:cNvSpPr/>
            <p:nvPr/>
          </p:nvSpPr>
          <p:spPr>
            <a:xfrm>
              <a:off x="6702125" y="3069375"/>
              <a:ext cx="289850" cy="358050"/>
            </a:xfrm>
            <a:custGeom>
              <a:avLst/>
              <a:gdLst/>
              <a:ahLst/>
              <a:cxnLst/>
              <a:rect l="l" t="t" r="r" b="b"/>
              <a:pathLst>
                <a:path w="11594" h="14322" fill="none" extrusionOk="0">
                  <a:moveTo>
                    <a:pt x="0" y="1"/>
                  </a:moveTo>
                  <a:lnTo>
                    <a:pt x="0" y="13834"/>
                  </a:lnTo>
                  <a:lnTo>
                    <a:pt x="0" y="13834"/>
                  </a:lnTo>
                  <a:lnTo>
                    <a:pt x="0" y="13932"/>
                  </a:lnTo>
                  <a:lnTo>
                    <a:pt x="49" y="14029"/>
                  </a:lnTo>
                  <a:lnTo>
                    <a:pt x="74" y="14102"/>
                  </a:lnTo>
                  <a:lnTo>
                    <a:pt x="147" y="14175"/>
                  </a:lnTo>
                  <a:lnTo>
                    <a:pt x="220" y="14224"/>
                  </a:lnTo>
                  <a:lnTo>
                    <a:pt x="293" y="14273"/>
                  </a:lnTo>
                  <a:lnTo>
                    <a:pt x="390" y="14297"/>
                  </a:lnTo>
                  <a:lnTo>
                    <a:pt x="488" y="14321"/>
                  </a:lnTo>
                  <a:lnTo>
                    <a:pt x="11106" y="14321"/>
                  </a:lnTo>
                  <a:lnTo>
                    <a:pt x="11106" y="14321"/>
                  </a:lnTo>
                  <a:lnTo>
                    <a:pt x="11204" y="14297"/>
                  </a:lnTo>
                  <a:lnTo>
                    <a:pt x="11301" y="14273"/>
                  </a:lnTo>
                  <a:lnTo>
                    <a:pt x="11374" y="14224"/>
                  </a:lnTo>
                  <a:lnTo>
                    <a:pt x="11447" y="14175"/>
                  </a:lnTo>
                  <a:lnTo>
                    <a:pt x="11520" y="14102"/>
                  </a:lnTo>
                  <a:lnTo>
                    <a:pt x="11545" y="14029"/>
                  </a:lnTo>
                  <a:lnTo>
                    <a:pt x="11593" y="13932"/>
                  </a:lnTo>
                  <a:lnTo>
                    <a:pt x="11593" y="13834"/>
                  </a:lnTo>
                  <a:lnTo>
                    <a:pt x="1159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50"/>
            <p:cNvSpPr/>
            <p:nvPr/>
          </p:nvSpPr>
          <p:spPr>
            <a:xfrm>
              <a:off x="67611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0473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50"/>
            <p:cNvSpPr/>
            <p:nvPr/>
          </p:nvSpPr>
          <p:spPr>
            <a:xfrm>
              <a:off x="684702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50"/>
            <p:cNvSpPr/>
            <p:nvPr/>
          </p:nvSpPr>
          <p:spPr>
            <a:xfrm>
              <a:off x="69328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2" name="Google Shape;1312;p50"/>
          <p:cNvGrpSpPr/>
          <p:nvPr/>
        </p:nvGrpSpPr>
        <p:grpSpPr>
          <a:xfrm>
            <a:off x="2391056" y="3528330"/>
            <a:ext cx="213247" cy="344747"/>
            <a:chOff x="1988225" y="4286525"/>
            <a:chExt cx="305075" cy="493200"/>
          </a:xfrm>
        </p:grpSpPr>
        <p:sp>
          <p:nvSpPr>
            <p:cNvPr id="1313" name="Google Shape;1313;p50"/>
            <p:cNvSpPr/>
            <p:nvPr/>
          </p:nvSpPr>
          <p:spPr>
            <a:xfrm>
              <a:off x="2178800" y="4519725"/>
              <a:ext cx="114500" cy="114475"/>
            </a:xfrm>
            <a:custGeom>
              <a:avLst/>
              <a:gdLst/>
              <a:ahLst/>
              <a:cxnLst/>
              <a:rect l="l" t="t" r="r" b="b"/>
              <a:pathLst>
                <a:path w="4580" h="4579" fill="none" extrusionOk="0">
                  <a:moveTo>
                    <a:pt x="731" y="4189"/>
                  </a:moveTo>
                  <a:lnTo>
                    <a:pt x="731" y="4189"/>
                  </a:lnTo>
                  <a:lnTo>
                    <a:pt x="853" y="4286"/>
                  </a:lnTo>
                  <a:lnTo>
                    <a:pt x="999" y="4384"/>
                  </a:lnTo>
                  <a:lnTo>
                    <a:pt x="1170" y="4457"/>
                  </a:lnTo>
                  <a:lnTo>
                    <a:pt x="1316" y="4506"/>
                  </a:lnTo>
                  <a:lnTo>
                    <a:pt x="1486" y="4554"/>
                  </a:lnTo>
                  <a:lnTo>
                    <a:pt x="1657" y="4579"/>
                  </a:lnTo>
                  <a:lnTo>
                    <a:pt x="1827" y="4579"/>
                  </a:lnTo>
                  <a:lnTo>
                    <a:pt x="1973" y="4579"/>
                  </a:lnTo>
                  <a:lnTo>
                    <a:pt x="2144" y="4579"/>
                  </a:lnTo>
                  <a:lnTo>
                    <a:pt x="2314" y="4530"/>
                  </a:lnTo>
                  <a:lnTo>
                    <a:pt x="2485" y="4481"/>
                  </a:lnTo>
                  <a:lnTo>
                    <a:pt x="2631" y="4433"/>
                  </a:lnTo>
                  <a:lnTo>
                    <a:pt x="2777" y="4360"/>
                  </a:lnTo>
                  <a:lnTo>
                    <a:pt x="2923" y="4262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2"/>
                  </a:lnTo>
                  <a:lnTo>
                    <a:pt x="3483" y="3653"/>
                  </a:lnTo>
                  <a:lnTo>
                    <a:pt x="3605" y="3410"/>
                  </a:lnTo>
                  <a:lnTo>
                    <a:pt x="3751" y="3117"/>
                  </a:lnTo>
                  <a:lnTo>
                    <a:pt x="3995" y="2484"/>
                  </a:lnTo>
                  <a:lnTo>
                    <a:pt x="4214" y="1827"/>
                  </a:lnTo>
                  <a:lnTo>
                    <a:pt x="4409" y="1169"/>
                  </a:lnTo>
                  <a:lnTo>
                    <a:pt x="4531" y="609"/>
                  </a:lnTo>
                  <a:lnTo>
                    <a:pt x="4579" y="219"/>
                  </a:lnTo>
                  <a:lnTo>
                    <a:pt x="4579" y="97"/>
                  </a:lnTo>
                  <a:lnTo>
                    <a:pt x="4579" y="24"/>
                  </a:lnTo>
                  <a:lnTo>
                    <a:pt x="4579" y="24"/>
                  </a:lnTo>
                  <a:lnTo>
                    <a:pt x="4506" y="0"/>
                  </a:lnTo>
                  <a:lnTo>
                    <a:pt x="4385" y="0"/>
                  </a:lnTo>
                  <a:lnTo>
                    <a:pt x="3970" y="73"/>
                  </a:lnTo>
                  <a:lnTo>
                    <a:pt x="3410" y="195"/>
                  </a:lnTo>
                  <a:lnTo>
                    <a:pt x="2777" y="365"/>
                  </a:lnTo>
                  <a:lnTo>
                    <a:pt x="2095" y="609"/>
                  </a:lnTo>
                  <a:lnTo>
                    <a:pt x="1462" y="852"/>
                  </a:lnTo>
                  <a:lnTo>
                    <a:pt x="1194" y="974"/>
                  </a:lnTo>
                  <a:lnTo>
                    <a:pt x="926" y="1120"/>
                  </a:lnTo>
                  <a:lnTo>
                    <a:pt x="707" y="1266"/>
                  </a:lnTo>
                  <a:lnTo>
                    <a:pt x="561" y="1388"/>
                  </a:lnTo>
                  <a:lnTo>
                    <a:pt x="561" y="1388"/>
                  </a:lnTo>
                  <a:lnTo>
                    <a:pt x="439" y="1534"/>
                  </a:lnTo>
                  <a:lnTo>
                    <a:pt x="342" y="1656"/>
                  </a:lnTo>
                  <a:lnTo>
                    <a:pt x="244" y="1802"/>
                  </a:lnTo>
                  <a:lnTo>
                    <a:pt x="171" y="1973"/>
                  </a:lnTo>
                  <a:lnTo>
                    <a:pt x="98" y="2119"/>
                  </a:lnTo>
                  <a:lnTo>
                    <a:pt x="49" y="2289"/>
                  </a:lnTo>
                  <a:lnTo>
                    <a:pt x="25" y="2436"/>
                  </a:lnTo>
                  <a:lnTo>
                    <a:pt x="1" y="2606"/>
                  </a:lnTo>
                  <a:lnTo>
                    <a:pt x="1" y="2776"/>
                  </a:lnTo>
                  <a:lnTo>
                    <a:pt x="25" y="2947"/>
                  </a:lnTo>
                  <a:lnTo>
                    <a:pt x="49" y="3117"/>
                  </a:lnTo>
                  <a:lnTo>
                    <a:pt x="98" y="3264"/>
                  </a:lnTo>
                  <a:lnTo>
                    <a:pt x="147" y="3434"/>
                  </a:lnTo>
                  <a:lnTo>
                    <a:pt x="220" y="3580"/>
                  </a:lnTo>
                  <a:lnTo>
                    <a:pt x="317" y="3726"/>
                  </a:lnTo>
                  <a:lnTo>
                    <a:pt x="415" y="3872"/>
                  </a:lnTo>
                  <a:lnTo>
                    <a:pt x="731" y="4189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50"/>
            <p:cNvSpPr/>
            <p:nvPr/>
          </p:nvSpPr>
          <p:spPr>
            <a:xfrm>
              <a:off x="1988225" y="45392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4"/>
                  </a:lnTo>
                  <a:lnTo>
                    <a:pt x="6041" y="4725"/>
                  </a:lnTo>
                  <a:lnTo>
                    <a:pt x="6138" y="4506"/>
                  </a:lnTo>
                  <a:lnTo>
                    <a:pt x="6187" y="4287"/>
                  </a:lnTo>
                  <a:lnTo>
                    <a:pt x="6235" y="4043"/>
                  </a:lnTo>
                  <a:lnTo>
                    <a:pt x="6260" y="3824"/>
                  </a:lnTo>
                  <a:lnTo>
                    <a:pt x="6260" y="3581"/>
                  </a:lnTo>
                  <a:lnTo>
                    <a:pt x="6235" y="3361"/>
                  </a:lnTo>
                  <a:lnTo>
                    <a:pt x="6187" y="3118"/>
                  </a:lnTo>
                  <a:lnTo>
                    <a:pt x="6138" y="2899"/>
                  </a:lnTo>
                  <a:lnTo>
                    <a:pt x="6041" y="2679"/>
                  </a:lnTo>
                  <a:lnTo>
                    <a:pt x="5943" y="2460"/>
                  </a:lnTo>
                  <a:lnTo>
                    <a:pt x="5821" y="2265"/>
                  </a:lnTo>
                  <a:lnTo>
                    <a:pt x="5675" y="2071"/>
                  </a:lnTo>
                  <a:lnTo>
                    <a:pt x="5505" y="1900"/>
                  </a:lnTo>
                  <a:lnTo>
                    <a:pt x="5505" y="1900"/>
                  </a:lnTo>
                  <a:lnTo>
                    <a:pt x="5286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3" y="1145"/>
                  </a:lnTo>
                  <a:lnTo>
                    <a:pt x="3849" y="975"/>
                  </a:lnTo>
                  <a:lnTo>
                    <a:pt x="3410" y="804"/>
                  </a:lnTo>
                  <a:lnTo>
                    <a:pt x="2485" y="487"/>
                  </a:lnTo>
                  <a:lnTo>
                    <a:pt x="1608" y="244"/>
                  </a:lnTo>
                  <a:lnTo>
                    <a:pt x="853" y="73"/>
                  </a:lnTo>
                  <a:lnTo>
                    <a:pt x="536" y="25"/>
                  </a:lnTo>
                  <a:lnTo>
                    <a:pt x="293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" y="122"/>
                  </a:lnTo>
                  <a:lnTo>
                    <a:pt x="1" y="293"/>
                  </a:lnTo>
                  <a:lnTo>
                    <a:pt x="25" y="536"/>
                  </a:lnTo>
                  <a:lnTo>
                    <a:pt x="74" y="853"/>
                  </a:lnTo>
                  <a:lnTo>
                    <a:pt x="244" y="1608"/>
                  </a:lnTo>
                  <a:lnTo>
                    <a:pt x="488" y="2485"/>
                  </a:lnTo>
                  <a:lnTo>
                    <a:pt x="804" y="3410"/>
                  </a:lnTo>
                  <a:lnTo>
                    <a:pt x="975" y="3848"/>
                  </a:lnTo>
                  <a:lnTo>
                    <a:pt x="1145" y="4262"/>
                  </a:lnTo>
                  <a:lnTo>
                    <a:pt x="1316" y="4652"/>
                  </a:lnTo>
                  <a:lnTo>
                    <a:pt x="1511" y="4993"/>
                  </a:lnTo>
                  <a:lnTo>
                    <a:pt x="1705" y="5285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1" y="5675"/>
                  </a:lnTo>
                  <a:lnTo>
                    <a:pt x="2266" y="5821"/>
                  </a:lnTo>
                  <a:lnTo>
                    <a:pt x="2460" y="5943"/>
                  </a:lnTo>
                  <a:lnTo>
                    <a:pt x="2680" y="6040"/>
                  </a:lnTo>
                  <a:lnTo>
                    <a:pt x="2899" y="6138"/>
                  </a:lnTo>
                  <a:lnTo>
                    <a:pt x="3118" y="6187"/>
                  </a:lnTo>
                  <a:lnTo>
                    <a:pt x="3362" y="6235"/>
                  </a:lnTo>
                  <a:lnTo>
                    <a:pt x="3581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0"/>
                  </a:lnTo>
                  <a:lnTo>
                    <a:pt x="4945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50"/>
            <p:cNvSpPr/>
            <p:nvPr/>
          </p:nvSpPr>
          <p:spPr>
            <a:xfrm>
              <a:off x="2042425" y="4286525"/>
              <a:ext cx="239300" cy="236250"/>
            </a:xfrm>
            <a:custGeom>
              <a:avLst/>
              <a:gdLst/>
              <a:ahLst/>
              <a:cxnLst/>
              <a:rect l="l" t="t" r="r" b="b"/>
              <a:pathLst>
                <a:path w="9572" h="9450" fill="none" extrusionOk="0">
                  <a:moveTo>
                    <a:pt x="5358" y="9450"/>
                  </a:moveTo>
                  <a:lnTo>
                    <a:pt x="5358" y="9450"/>
                  </a:lnTo>
                  <a:lnTo>
                    <a:pt x="5650" y="9328"/>
                  </a:lnTo>
                  <a:lnTo>
                    <a:pt x="5918" y="9133"/>
                  </a:lnTo>
                  <a:lnTo>
                    <a:pt x="6162" y="8914"/>
                  </a:lnTo>
                  <a:lnTo>
                    <a:pt x="6381" y="8646"/>
                  </a:lnTo>
                  <a:lnTo>
                    <a:pt x="6381" y="8646"/>
                  </a:lnTo>
                  <a:lnTo>
                    <a:pt x="6649" y="8670"/>
                  </a:lnTo>
                  <a:lnTo>
                    <a:pt x="6917" y="8670"/>
                  </a:lnTo>
                  <a:lnTo>
                    <a:pt x="7160" y="8646"/>
                  </a:lnTo>
                  <a:lnTo>
                    <a:pt x="7404" y="8597"/>
                  </a:lnTo>
                  <a:lnTo>
                    <a:pt x="7623" y="8524"/>
                  </a:lnTo>
                  <a:lnTo>
                    <a:pt x="7818" y="8427"/>
                  </a:lnTo>
                  <a:lnTo>
                    <a:pt x="7989" y="8305"/>
                  </a:lnTo>
                  <a:lnTo>
                    <a:pt x="8159" y="8159"/>
                  </a:lnTo>
                  <a:lnTo>
                    <a:pt x="8305" y="7989"/>
                  </a:lnTo>
                  <a:lnTo>
                    <a:pt x="8427" y="7794"/>
                  </a:lnTo>
                  <a:lnTo>
                    <a:pt x="8524" y="7599"/>
                  </a:lnTo>
                  <a:lnTo>
                    <a:pt x="8597" y="7380"/>
                  </a:lnTo>
                  <a:lnTo>
                    <a:pt x="8670" y="7160"/>
                  </a:lnTo>
                  <a:lnTo>
                    <a:pt x="8695" y="6917"/>
                  </a:lnTo>
                  <a:lnTo>
                    <a:pt x="8695" y="6649"/>
                  </a:lnTo>
                  <a:lnTo>
                    <a:pt x="8670" y="6381"/>
                  </a:lnTo>
                  <a:lnTo>
                    <a:pt x="8670" y="6381"/>
                  </a:lnTo>
                  <a:lnTo>
                    <a:pt x="8865" y="6211"/>
                  </a:lnTo>
                  <a:lnTo>
                    <a:pt x="9060" y="6016"/>
                  </a:lnTo>
                  <a:lnTo>
                    <a:pt x="9206" y="5821"/>
                  </a:lnTo>
                  <a:lnTo>
                    <a:pt x="9328" y="5626"/>
                  </a:lnTo>
                  <a:lnTo>
                    <a:pt x="9425" y="5407"/>
                  </a:lnTo>
                  <a:lnTo>
                    <a:pt x="9499" y="5212"/>
                  </a:lnTo>
                  <a:lnTo>
                    <a:pt x="9547" y="4993"/>
                  </a:lnTo>
                  <a:lnTo>
                    <a:pt x="9572" y="4774"/>
                  </a:lnTo>
                  <a:lnTo>
                    <a:pt x="9547" y="4554"/>
                  </a:lnTo>
                  <a:lnTo>
                    <a:pt x="9499" y="4335"/>
                  </a:lnTo>
                  <a:lnTo>
                    <a:pt x="9425" y="4116"/>
                  </a:lnTo>
                  <a:lnTo>
                    <a:pt x="9328" y="3921"/>
                  </a:lnTo>
                  <a:lnTo>
                    <a:pt x="9206" y="3702"/>
                  </a:lnTo>
                  <a:lnTo>
                    <a:pt x="9060" y="3507"/>
                  </a:lnTo>
                  <a:lnTo>
                    <a:pt x="8865" y="3337"/>
                  </a:lnTo>
                  <a:lnTo>
                    <a:pt x="8670" y="3166"/>
                  </a:lnTo>
                  <a:lnTo>
                    <a:pt x="8670" y="3166"/>
                  </a:lnTo>
                  <a:lnTo>
                    <a:pt x="8695" y="2898"/>
                  </a:lnTo>
                  <a:lnTo>
                    <a:pt x="8695" y="2630"/>
                  </a:lnTo>
                  <a:lnTo>
                    <a:pt x="8670" y="2387"/>
                  </a:lnTo>
                  <a:lnTo>
                    <a:pt x="8597" y="2143"/>
                  </a:lnTo>
                  <a:lnTo>
                    <a:pt x="8524" y="1924"/>
                  </a:lnTo>
                  <a:lnTo>
                    <a:pt x="8427" y="1729"/>
                  </a:lnTo>
                  <a:lnTo>
                    <a:pt x="8305" y="1559"/>
                  </a:lnTo>
                  <a:lnTo>
                    <a:pt x="8159" y="1388"/>
                  </a:lnTo>
                  <a:lnTo>
                    <a:pt x="7989" y="1242"/>
                  </a:lnTo>
                  <a:lnTo>
                    <a:pt x="7818" y="1120"/>
                  </a:lnTo>
                  <a:lnTo>
                    <a:pt x="7623" y="1023"/>
                  </a:lnTo>
                  <a:lnTo>
                    <a:pt x="7404" y="950"/>
                  </a:lnTo>
                  <a:lnTo>
                    <a:pt x="7160" y="901"/>
                  </a:lnTo>
                  <a:lnTo>
                    <a:pt x="6917" y="853"/>
                  </a:lnTo>
                  <a:lnTo>
                    <a:pt x="6649" y="853"/>
                  </a:lnTo>
                  <a:lnTo>
                    <a:pt x="6381" y="901"/>
                  </a:lnTo>
                  <a:lnTo>
                    <a:pt x="6381" y="901"/>
                  </a:lnTo>
                  <a:lnTo>
                    <a:pt x="6211" y="682"/>
                  </a:lnTo>
                  <a:lnTo>
                    <a:pt x="6040" y="487"/>
                  </a:lnTo>
                  <a:lnTo>
                    <a:pt x="5845" y="341"/>
                  </a:lnTo>
                  <a:lnTo>
                    <a:pt x="5626" y="219"/>
                  </a:lnTo>
                  <a:lnTo>
                    <a:pt x="5431" y="122"/>
                  </a:lnTo>
                  <a:lnTo>
                    <a:pt x="5212" y="49"/>
                  </a:lnTo>
                  <a:lnTo>
                    <a:pt x="4993" y="0"/>
                  </a:lnTo>
                  <a:lnTo>
                    <a:pt x="4774" y="0"/>
                  </a:lnTo>
                  <a:lnTo>
                    <a:pt x="4555" y="0"/>
                  </a:lnTo>
                  <a:lnTo>
                    <a:pt x="4335" y="49"/>
                  </a:lnTo>
                  <a:lnTo>
                    <a:pt x="4140" y="122"/>
                  </a:lnTo>
                  <a:lnTo>
                    <a:pt x="3921" y="219"/>
                  </a:lnTo>
                  <a:lnTo>
                    <a:pt x="3726" y="341"/>
                  </a:lnTo>
                  <a:lnTo>
                    <a:pt x="3532" y="487"/>
                  </a:lnTo>
                  <a:lnTo>
                    <a:pt x="3337" y="682"/>
                  </a:lnTo>
                  <a:lnTo>
                    <a:pt x="3166" y="901"/>
                  </a:lnTo>
                  <a:lnTo>
                    <a:pt x="3166" y="901"/>
                  </a:lnTo>
                  <a:lnTo>
                    <a:pt x="2898" y="853"/>
                  </a:lnTo>
                  <a:lnTo>
                    <a:pt x="2655" y="853"/>
                  </a:lnTo>
                  <a:lnTo>
                    <a:pt x="2387" y="901"/>
                  </a:lnTo>
                  <a:lnTo>
                    <a:pt x="2168" y="950"/>
                  </a:lnTo>
                  <a:lnTo>
                    <a:pt x="1949" y="1023"/>
                  </a:lnTo>
                  <a:lnTo>
                    <a:pt x="1754" y="1120"/>
                  </a:lnTo>
                  <a:lnTo>
                    <a:pt x="1559" y="1242"/>
                  </a:lnTo>
                  <a:lnTo>
                    <a:pt x="1388" y="1388"/>
                  </a:lnTo>
                  <a:lnTo>
                    <a:pt x="1267" y="1559"/>
                  </a:lnTo>
                  <a:lnTo>
                    <a:pt x="1120" y="1729"/>
                  </a:lnTo>
                  <a:lnTo>
                    <a:pt x="1023" y="1924"/>
                  </a:lnTo>
                  <a:lnTo>
                    <a:pt x="950" y="2143"/>
                  </a:lnTo>
                  <a:lnTo>
                    <a:pt x="901" y="2387"/>
                  </a:lnTo>
                  <a:lnTo>
                    <a:pt x="877" y="2630"/>
                  </a:lnTo>
                  <a:lnTo>
                    <a:pt x="877" y="2898"/>
                  </a:lnTo>
                  <a:lnTo>
                    <a:pt x="901" y="3166"/>
                  </a:lnTo>
                  <a:lnTo>
                    <a:pt x="901" y="3166"/>
                  </a:lnTo>
                  <a:lnTo>
                    <a:pt x="682" y="3337"/>
                  </a:lnTo>
                  <a:lnTo>
                    <a:pt x="512" y="3507"/>
                  </a:lnTo>
                  <a:lnTo>
                    <a:pt x="341" y="3702"/>
                  </a:lnTo>
                  <a:lnTo>
                    <a:pt x="219" y="3921"/>
                  </a:lnTo>
                  <a:lnTo>
                    <a:pt x="122" y="4116"/>
                  </a:lnTo>
                  <a:lnTo>
                    <a:pt x="49" y="4335"/>
                  </a:lnTo>
                  <a:lnTo>
                    <a:pt x="24" y="4554"/>
                  </a:lnTo>
                  <a:lnTo>
                    <a:pt x="0" y="4774"/>
                  </a:lnTo>
                  <a:lnTo>
                    <a:pt x="24" y="4993"/>
                  </a:lnTo>
                  <a:lnTo>
                    <a:pt x="49" y="5212"/>
                  </a:lnTo>
                  <a:lnTo>
                    <a:pt x="122" y="5407"/>
                  </a:lnTo>
                  <a:lnTo>
                    <a:pt x="219" y="5626"/>
                  </a:lnTo>
                  <a:lnTo>
                    <a:pt x="341" y="5821"/>
                  </a:lnTo>
                  <a:lnTo>
                    <a:pt x="512" y="6016"/>
                  </a:lnTo>
                  <a:lnTo>
                    <a:pt x="682" y="6211"/>
                  </a:lnTo>
                  <a:lnTo>
                    <a:pt x="901" y="6381"/>
                  </a:lnTo>
                  <a:lnTo>
                    <a:pt x="901" y="6381"/>
                  </a:lnTo>
                  <a:lnTo>
                    <a:pt x="877" y="6649"/>
                  </a:lnTo>
                  <a:lnTo>
                    <a:pt x="877" y="6917"/>
                  </a:lnTo>
                  <a:lnTo>
                    <a:pt x="901" y="7160"/>
                  </a:lnTo>
                  <a:lnTo>
                    <a:pt x="950" y="7380"/>
                  </a:lnTo>
                  <a:lnTo>
                    <a:pt x="1023" y="7599"/>
                  </a:lnTo>
                  <a:lnTo>
                    <a:pt x="1120" y="7794"/>
                  </a:lnTo>
                  <a:lnTo>
                    <a:pt x="1267" y="7989"/>
                  </a:lnTo>
                  <a:lnTo>
                    <a:pt x="1388" y="8159"/>
                  </a:lnTo>
                  <a:lnTo>
                    <a:pt x="1559" y="8305"/>
                  </a:lnTo>
                  <a:lnTo>
                    <a:pt x="1754" y="8427"/>
                  </a:lnTo>
                  <a:lnTo>
                    <a:pt x="1949" y="8524"/>
                  </a:lnTo>
                  <a:lnTo>
                    <a:pt x="2168" y="8597"/>
                  </a:lnTo>
                  <a:lnTo>
                    <a:pt x="2387" y="8646"/>
                  </a:lnTo>
                  <a:lnTo>
                    <a:pt x="2655" y="8670"/>
                  </a:lnTo>
                  <a:lnTo>
                    <a:pt x="2898" y="8670"/>
                  </a:lnTo>
                  <a:lnTo>
                    <a:pt x="3166" y="8646"/>
                  </a:lnTo>
                  <a:lnTo>
                    <a:pt x="3166" y="8646"/>
                  </a:lnTo>
                  <a:lnTo>
                    <a:pt x="3410" y="8914"/>
                  </a:lnTo>
                  <a:lnTo>
                    <a:pt x="3653" y="9133"/>
                  </a:lnTo>
                  <a:lnTo>
                    <a:pt x="3921" y="9328"/>
                  </a:lnTo>
                  <a:lnTo>
                    <a:pt x="4189" y="945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2161750" y="4522750"/>
              <a:ext cx="25" cy="256975"/>
            </a:xfrm>
            <a:custGeom>
              <a:avLst/>
              <a:gdLst/>
              <a:ahLst/>
              <a:cxnLst/>
              <a:rect l="l" t="t" r="r" b="b"/>
              <a:pathLst>
                <a:path w="1" h="10279" fill="none" extrusionOk="0">
                  <a:moveTo>
                    <a:pt x="1" y="10279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2133750" y="4377850"/>
              <a:ext cx="56050" cy="56025"/>
            </a:xfrm>
            <a:custGeom>
              <a:avLst/>
              <a:gdLst/>
              <a:ahLst/>
              <a:cxnLst/>
              <a:rect l="l" t="t" r="r" b="b"/>
              <a:pathLst>
                <a:path w="2242" h="2241" fill="none" extrusionOk="0">
                  <a:moveTo>
                    <a:pt x="1121" y="2241"/>
                  </a:moveTo>
                  <a:lnTo>
                    <a:pt x="1121" y="2241"/>
                  </a:lnTo>
                  <a:lnTo>
                    <a:pt x="902" y="2217"/>
                  </a:lnTo>
                  <a:lnTo>
                    <a:pt x="682" y="2144"/>
                  </a:lnTo>
                  <a:lnTo>
                    <a:pt x="512" y="2046"/>
                  </a:lnTo>
                  <a:lnTo>
                    <a:pt x="341" y="1900"/>
                  </a:lnTo>
                  <a:lnTo>
                    <a:pt x="195" y="1754"/>
                  </a:lnTo>
                  <a:lnTo>
                    <a:pt x="98" y="1559"/>
                  </a:lnTo>
                  <a:lnTo>
                    <a:pt x="25" y="1340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901"/>
                  </a:lnTo>
                  <a:lnTo>
                    <a:pt x="98" y="682"/>
                  </a:lnTo>
                  <a:lnTo>
                    <a:pt x="195" y="487"/>
                  </a:lnTo>
                  <a:lnTo>
                    <a:pt x="341" y="317"/>
                  </a:lnTo>
                  <a:lnTo>
                    <a:pt x="512" y="195"/>
                  </a:lnTo>
                  <a:lnTo>
                    <a:pt x="682" y="98"/>
                  </a:lnTo>
                  <a:lnTo>
                    <a:pt x="902" y="25"/>
                  </a:lnTo>
                  <a:lnTo>
                    <a:pt x="1121" y="0"/>
                  </a:lnTo>
                  <a:lnTo>
                    <a:pt x="1121" y="0"/>
                  </a:lnTo>
                  <a:lnTo>
                    <a:pt x="1364" y="25"/>
                  </a:lnTo>
                  <a:lnTo>
                    <a:pt x="1559" y="98"/>
                  </a:lnTo>
                  <a:lnTo>
                    <a:pt x="1754" y="195"/>
                  </a:lnTo>
                  <a:lnTo>
                    <a:pt x="1924" y="317"/>
                  </a:lnTo>
                  <a:lnTo>
                    <a:pt x="2046" y="487"/>
                  </a:lnTo>
                  <a:lnTo>
                    <a:pt x="2168" y="682"/>
                  </a:lnTo>
                  <a:lnTo>
                    <a:pt x="2217" y="901"/>
                  </a:lnTo>
                  <a:lnTo>
                    <a:pt x="2241" y="1121"/>
                  </a:lnTo>
                  <a:lnTo>
                    <a:pt x="2241" y="1121"/>
                  </a:lnTo>
                  <a:lnTo>
                    <a:pt x="2217" y="1340"/>
                  </a:lnTo>
                  <a:lnTo>
                    <a:pt x="2168" y="1559"/>
                  </a:lnTo>
                  <a:lnTo>
                    <a:pt x="2046" y="1754"/>
                  </a:lnTo>
                  <a:lnTo>
                    <a:pt x="1924" y="1900"/>
                  </a:lnTo>
                  <a:lnTo>
                    <a:pt x="1754" y="2046"/>
                  </a:lnTo>
                  <a:lnTo>
                    <a:pt x="1559" y="2144"/>
                  </a:lnTo>
                  <a:lnTo>
                    <a:pt x="1364" y="2217"/>
                  </a:lnTo>
                  <a:lnTo>
                    <a:pt x="1121" y="2241"/>
                  </a:lnTo>
                  <a:lnTo>
                    <a:pt x="1121" y="224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2038150" y="45891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1" y="0"/>
                  </a:moveTo>
                  <a:lnTo>
                    <a:pt x="3483" y="348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50"/>
            <p:cNvSpPr/>
            <p:nvPr/>
          </p:nvSpPr>
          <p:spPr>
            <a:xfrm>
              <a:off x="2194025" y="4564150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1"/>
                  </a:moveTo>
                  <a:lnTo>
                    <a:pt x="1" y="219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0" name="Google Shape;1320;p50"/>
          <p:cNvGrpSpPr/>
          <p:nvPr/>
        </p:nvGrpSpPr>
        <p:grpSpPr>
          <a:xfrm>
            <a:off x="2843466" y="3552585"/>
            <a:ext cx="257512" cy="326031"/>
            <a:chOff x="2635450" y="4321225"/>
            <a:chExt cx="368400" cy="466425"/>
          </a:xfrm>
        </p:grpSpPr>
        <p:sp>
          <p:nvSpPr>
            <p:cNvPr id="1321" name="Google Shape;1321;p50"/>
            <p:cNvSpPr/>
            <p:nvPr/>
          </p:nvSpPr>
          <p:spPr>
            <a:xfrm>
              <a:off x="2635450" y="4653050"/>
              <a:ext cx="368400" cy="134600"/>
            </a:xfrm>
            <a:custGeom>
              <a:avLst/>
              <a:gdLst/>
              <a:ahLst/>
              <a:cxnLst/>
              <a:rect l="l" t="t" r="r" b="b"/>
              <a:pathLst>
                <a:path w="14736" h="5384" fill="none" extrusionOk="0">
                  <a:moveTo>
                    <a:pt x="6723" y="1"/>
                  </a:moveTo>
                  <a:lnTo>
                    <a:pt x="6723" y="1"/>
                  </a:lnTo>
                  <a:lnTo>
                    <a:pt x="6187" y="49"/>
                  </a:lnTo>
                  <a:lnTo>
                    <a:pt x="5651" y="147"/>
                  </a:lnTo>
                  <a:lnTo>
                    <a:pt x="5140" y="269"/>
                  </a:lnTo>
                  <a:lnTo>
                    <a:pt x="4628" y="415"/>
                  </a:lnTo>
                  <a:lnTo>
                    <a:pt x="4141" y="610"/>
                  </a:lnTo>
                  <a:lnTo>
                    <a:pt x="3678" y="829"/>
                  </a:lnTo>
                  <a:lnTo>
                    <a:pt x="3216" y="1072"/>
                  </a:lnTo>
                  <a:lnTo>
                    <a:pt x="2777" y="1340"/>
                  </a:lnTo>
                  <a:lnTo>
                    <a:pt x="2363" y="1633"/>
                  </a:lnTo>
                  <a:lnTo>
                    <a:pt x="1949" y="1949"/>
                  </a:lnTo>
                  <a:lnTo>
                    <a:pt x="1584" y="2290"/>
                  </a:lnTo>
                  <a:lnTo>
                    <a:pt x="1219" y="2655"/>
                  </a:lnTo>
                  <a:lnTo>
                    <a:pt x="878" y="3045"/>
                  </a:lnTo>
                  <a:lnTo>
                    <a:pt x="561" y="3459"/>
                  </a:lnTo>
                  <a:lnTo>
                    <a:pt x="269" y="3873"/>
                  </a:lnTo>
                  <a:lnTo>
                    <a:pt x="1" y="4312"/>
                  </a:lnTo>
                  <a:lnTo>
                    <a:pt x="1" y="4312"/>
                  </a:lnTo>
                  <a:lnTo>
                    <a:pt x="293" y="4433"/>
                  </a:lnTo>
                  <a:lnTo>
                    <a:pt x="610" y="4555"/>
                  </a:lnTo>
                  <a:lnTo>
                    <a:pt x="1316" y="4750"/>
                  </a:lnTo>
                  <a:lnTo>
                    <a:pt x="2120" y="4945"/>
                  </a:lnTo>
                  <a:lnTo>
                    <a:pt x="3045" y="5091"/>
                  </a:lnTo>
                  <a:lnTo>
                    <a:pt x="4019" y="5213"/>
                  </a:lnTo>
                  <a:lnTo>
                    <a:pt x="5091" y="5310"/>
                  </a:lnTo>
                  <a:lnTo>
                    <a:pt x="6211" y="5359"/>
                  </a:lnTo>
                  <a:lnTo>
                    <a:pt x="7356" y="5383"/>
                  </a:lnTo>
                  <a:lnTo>
                    <a:pt x="7356" y="5383"/>
                  </a:lnTo>
                  <a:lnTo>
                    <a:pt x="8525" y="5359"/>
                  </a:lnTo>
                  <a:lnTo>
                    <a:pt x="9645" y="5310"/>
                  </a:lnTo>
                  <a:lnTo>
                    <a:pt x="10717" y="5213"/>
                  </a:lnTo>
                  <a:lnTo>
                    <a:pt x="11691" y="5091"/>
                  </a:lnTo>
                  <a:lnTo>
                    <a:pt x="12617" y="4945"/>
                  </a:lnTo>
                  <a:lnTo>
                    <a:pt x="13420" y="4750"/>
                  </a:lnTo>
                  <a:lnTo>
                    <a:pt x="14127" y="4555"/>
                  </a:lnTo>
                  <a:lnTo>
                    <a:pt x="14443" y="4433"/>
                  </a:lnTo>
                  <a:lnTo>
                    <a:pt x="14736" y="4312"/>
                  </a:lnTo>
                  <a:lnTo>
                    <a:pt x="14736" y="4312"/>
                  </a:lnTo>
                  <a:lnTo>
                    <a:pt x="14468" y="3873"/>
                  </a:lnTo>
                  <a:lnTo>
                    <a:pt x="14175" y="3459"/>
                  </a:lnTo>
                  <a:lnTo>
                    <a:pt x="13859" y="3045"/>
                  </a:lnTo>
                  <a:lnTo>
                    <a:pt x="13518" y="2655"/>
                  </a:lnTo>
                  <a:lnTo>
                    <a:pt x="13153" y="2290"/>
                  </a:lnTo>
                  <a:lnTo>
                    <a:pt x="12787" y="1949"/>
                  </a:lnTo>
                  <a:lnTo>
                    <a:pt x="12373" y="1633"/>
                  </a:lnTo>
                  <a:lnTo>
                    <a:pt x="11959" y="1340"/>
                  </a:lnTo>
                  <a:lnTo>
                    <a:pt x="11521" y="1072"/>
                  </a:lnTo>
                  <a:lnTo>
                    <a:pt x="11058" y="829"/>
                  </a:lnTo>
                  <a:lnTo>
                    <a:pt x="10595" y="610"/>
                  </a:lnTo>
                  <a:lnTo>
                    <a:pt x="10108" y="415"/>
                  </a:lnTo>
                  <a:lnTo>
                    <a:pt x="9597" y="269"/>
                  </a:lnTo>
                  <a:lnTo>
                    <a:pt x="9085" y="147"/>
                  </a:lnTo>
                  <a:lnTo>
                    <a:pt x="8549" y="49"/>
                  </a:lnTo>
                  <a:lnTo>
                    <a:pt x="8014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50"/>
            <p:cNvSpPr/>
            <p:nvPr/>
          </p:nvSpPr>
          <p:spPr>
            <a:xfrm>
              <a:off x="2819350" y="4321225"/>
              <a:ext cx="25" cy="347075"/>
            </a:xfrm>
            <a:custGeom>
              <a:avLst/>
              <a:gdLst/>
              <a:ahLst/>
              <a:cxnLst/>
              <a:rect l="l" t="t" r="r" b="b"/>
              <a:pathLst>
                <a:path w="1" h="13883" fill="none" extrusionOk="0">
                  <a:moveTo>
                    <a:pt x="0" y="13883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50"/>
            <p:cNvSpPr/>
            <p:nvPr/>
          </p:nvSpPr>
          <p:spPr>
            <a:xfrm>
              <a:off x="2835175" y="4328525"/>
              <a:ext cx="114475" cy="114500"/>
            </a:xfrm>
            <a:custGeom>
              <a:avLst/>
              <a:gdLst/>
              <a:ahLst/>
              <a:cxnLst/>
              <a:rect l="l" t="t" r="r" b="b"/>
              <a:pathLst>
                <a:path w="4579" h="4580" fill="none" extrusionOk="0">
                  <a:moveTo>
                    <a:pt x="707" y="4190"/>
                  </a:moveTo>
                  <a:lnTo>
                    <a:pt x="707" y="4190"/>
                  </a:lnTo>
                  <a:lnTo>
                    <a:pt x="853" y="4287"/>
                  </a:lnTo>
                  <a:lnTo>
                    <a:pt x="999" y="4384"/>
                  </a:lnTo>
                  <a:lnTo>
                    <a:pt x="1145" y="4458"/>
                  </a:lnTo>
                  <a:lnTo>
                    <a:pt x="1315" y="4506"/>
                  </a:lnTo>
                  <a:lnTo>
                    <a:pt x="1462" y="4555"/>
                  </a:lnTo>
                  <a:lnTo>
                    <a:pt x="1632" y="4579"/>
                  </a:lnTo>
                  <a:lnTo>
                    <a:pt x="1803" y="4579"/>
                  </a:lnTo>
                  <a:lnTo>
                    <a:pt x="1973" y="4579"/>
                  </a:lnTo>
                  <a:lnTo>
                    <a:pt x="2143" y="4579"/>
                  </a:lnTo>
                  <a:lnTo>
                    <a:pt x="2290" y="4531"/>
                  </a:lnTo>
                  <a:lnTo>
                    <a:pt x="2460" y="4506"/>
                  </a:lnTo>
                  <a:lnTo>
                    <a:pt x="2606" y="4433"/>
                  </a:lnTo>
                  <a:lnTo>
                    <a:pt x="2777" y="4360"/>
                  </a:lnTo>
                  <a:lnTo>
                    <a:pt x="2923" y="4263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3"/>
                  </a:lnTo>
                  <a:lnTo>
                    <a:pt x="3459" y="3678"/>
                  </a:lnTo>
                  <a:lnTo>
                    <a:pt x="3605" y="3410"/>
                  </a:lnTo>
                  <a:lnTo>
                    <a:pt x="3727" y="3142"/>
                  </a:lnTo>
                  <a:lnTo>
                    <a:pt x="3994" y="2485"/>
                  </a:lnTo>
                  <a:lnTo>
                    <a:pt x="4214" y="1827"/>
                  </a:lnTo>
                  <a:lnTo>
                    <a:pt x="4384" y="1170"/>
                  </a:lnTo>
                  <a:lnTo>
                    <a:pt x="4506" y="634"/>
                  </a:lnTo>
                  <a:lnTo>
                    <a:pt x="4579" y="220"/>
                  </a:lnTo>
                  <a:lnTo>
                    <a:pt x="4579" y="98"/>
                  </a:lnTo>
                  <a:lnTo>
                    <a:pt x="4555" y="25"/>
                  </a:lnTo>
                  <a:lnTo>
                    <a:pt x="4555" y="25"/>
                  </a:lnTo>
                  <a:lnTo>
                    <a:pt x="4482" y="1"/>
                  </a:lnTo>
                  <a:lnTo>
                    <a:pt x="4360" y="25"/>
                  </a:lnTo>
                  <a:lnTo>
                    <a:pt x="3970" y="74"/>
                  </a:lnTo>
                  <a:lnTo>
                    <a:pt x="3410" y="195"/>
                  </a:lnTo>
                  <a:lnTo>
                    <a:pt x="2752" y="390"/>
                  </a:lnTo>
                  <a:lnTo>
                    <a:pt x="2095" y="609"/>
                  </a:lnTo>
                  <a:lnTo>
                    <a:pt x="1462" y="853"/>
                  </a:lnTo>
                  <a:lnTo>
                    <a:pt x="1169" y="975"/>
                  </a:lnTo>
                  <a:lnTo>
                    <a:pt x="926" y="1121"/>
                  </a:lnTo>
                  <a:lnTo>
                    <a:pt x="707" y="1267"/>
                  </a:lnTo>
                  <a:lnTo>
                    <a:pt x="536" y="1389"/>
                  </a:lnTo>
                  <a:lnTo>
                    <a:pt x="536" y="1389"/>
                  </a:lnTo>
                  <a:lnTo>
                    <a:pt x="414" y="1535"/>
                  </a:lnTo>
                  <a:lnTo>
                    <a:pt x="317" y="1657"/>
                  </a:lnTo>
                  <a:lnTo>
                    <a:pt x="219" y="1803"/>
                  </a:lnTo>
                  <a:lnTo>
                    <a:pt x="146" y="1973"/>
                  </a:lnTo>
                  <a:lnTo>
                    <a:pt x="98" y="2119"/>
                  </a:lnTo>
                  <a:lnTo>
                    <a:pt x="49" y="2290"/>
                  </a:lnTo>
                  <a:lnTo>
                    <a:pt x="0" y="2460"/>
                  </a:lnTo>
                  <a:lnTo>
                    <a:pt x="0" y="2607"/>
                  </a:lnTo>
                  <a:lnTo>
                    <a:pt x="0" y="2777"/>
                  </a:lnTo>
                  <a:lnTo>
                    <a:pt x="0" y="2948"/>
                  </a:lnTo>
                  <a:lnTo>
                    <a:pt x="25" y="3118"/>
                  </a:lnTo>
                  <a:lnTo>
                    <a:pt x="73" y="3264"/>
                  </a:lnTo>
                  <a:lnTo>
                    <a:pt x="146" y="3435"/>
                  </a:lnTo>
                  <a:lnTo>
                    <a:pt x="195" y="3581"/>
                  </a:lnTo>
                  <a:lnTo>
                    <a:pt x="293" y="3727"/>
                  </a:lnTo>
                  <a:lnTo>
                    <a:pt x="390" y="3873"/>
                  </a:lnTo>
                  <a:lnTo>
                    <a:pt x="707" y="4190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50"/>
            <p:cNvSpPr/>
            <p:nvPr/>
          </p:nvSpPr>
          <p:spPr>
            <a:xfrm>
              <a:off x="2850400" y="4372975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0"/>
                  </a:moveTo>
                  <a:lnTo>
                    <a:pt x="0" y="219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50"/>
            <p:cNvSpPr/>
            <p:nvPr/>
          </p:nvSpPr>
          <p:spPr>
            <a:xfrm>
              <a:off x="2646425" y="44296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5"/>
                  </a:lnTo>
                  <a:lnTo>
                    <a:pt x="6040" y="4725"/>
                  </a:lnTo>
                  <a:lnTo>
                    <a:pt x="6138" y="4506"/>
                  </a:lnTo>
                  <a:lnTo>
                    <a:pt x="6186" y="4287"/>
                  </a:lnTo>
                  <a:lnTo>
                    <a:pt x="6235" y="4043"/>
                  </a:lnTo>
                  <a:lnTo>
                    <a:pt x="6259" y="3824"/>
                  </a:lnTo>
                  <a:lnTo>
                    <a:pt x="6259" y="3581"/>
                  </a:lnTo>
                  <a:lnTo>
                    <a:pt x="6235" y="3361"/>
                  </a:lnTo>
                  <a:lnTo>
                    <a:pt x="6186" y="3118"/>
                  </a:lnTo>
                  <a:lnTo>
                    <a:pt x="6138" y="2899"/>
                  </a:lnTo>
                  <a:lnTo>
                    <a:pt x="6040" y="2680"/>
                  </a:lnTo>
                  <a:lnTo>
                    <a:pt x="5943" y="2460"/>
                  </a:lnTo>
                  <a:lnTo>
                    <a:pt x="5821" y="2266"/>
                  </a:lnTo>
                  <a:lnTo>
                    <a:pt x="5675" y="2071"/>
                  </a:lnTo>
                  <a:lnTo>
                    <a:pt x="5504" y="1900"/>
                  </a:lnTo>
                  <a:lnTo>
                    <a:pt x="5504" y="1900"/>
                  </a:lnTo>
                  <a:lnTo>
                    <a:pt x="5285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2" y="1145"/>
                  </a:lnTo>
                  <a:lnTo>
                    <a:pt x="3848" y="975"/>
                  </a:lnTo>
                  <a:lnTo>
                    <a:pt x="3410" y="804"/>
                  </a:lnTo>
                  <a:lnTo>
                    <a:pt x="2484" y="488"/>
                  </a:lnTo>
                  <a:lnTo>
                    <a:pt x="1608" y="244"/>
                  </a:lnTo>
                  <a:lnTo>
                    <a:pt x="853" y="74"/>
                  </a:lnTo>
                  <a:lnTo>
                    <a:pt x="536" y="25"/>
                  </a:lnTo>
                  <a:lnTo>
                    <a:pt x="292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0" y="122"/>
                  </a:lnTo>
                  <a:lnTo>
                    <a:pt x="0" y="293"/>
                  </a:lnTo>
                  <a:lnTo>
                    <a:pt x="25" y="536"/>
                  </a:lnTo>
                  <a:lnTo>
                    <a:pt x="73" y="853"/>
                  </a:lnTo>
                  <a:lnTo>
                    <a:pt x="244" y="1608"/>
                  </a:lnTo>
                  <a:lnTo>
                    <a:pt x="487" y="2485"/>
                  </a:lnTo>
                  <a:lnTo>
                    <a:pt x="804" y="3410"/>
                  </a:lnTo>
                  <a:lnTo>
                    <a:pt x="974" y="3849"/>
                  </a:lnTo>
                  <a:lnTo>
                    <a:pt x="1145" y="4263"/>
                  </a:lnTo>
                  <a:lnTo>
                    <a:pt x="1315" y="4652"/>
                  </a:lnTo>
                  <a:lnTo>
                    <a:pt x="1510" y="4993"/>
                  </a:lnTo>
                  <a:lnTo>
                    <a:pt x="1705" y="5286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0" y="5675"/>
                  </a:lnTo>
                  <a:lnTo>
                    <a:pt x="2265" y="5821"/>
                  </a:lnTo>
                  <a:lnTo>
                    <a:pt x="2460" y="5943"/>
                  </a:lnTo>
                  <a:lnTo>
                    <a:pt x="2679" y="6041"/>
                  </a:lnTo>
                  <a:lnTo>
                    <a:pt x="2898" y="6138"/>
                  </a:lnTo>
                  <a:lnTo>
                    <a:pt x="3118" y="6187"/>
                  </a:lnTo>
                  <a:lnTo>
                    <a:pt x="3361" y="6235"/>
                  </a:lnTo>
                  <a:lnTo>
                    <a:pt x="3580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1"/>
                  </a:lnTo>
                  <a:lnTo>
                    <a:pt x="4944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50"/>
            <p:cNvSpPr/>
            <p:nvPr/>
          </p:nvSpPr>
          <p:spPr>
            <a:xfrm>
              <a:off x="2696350" y="44795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0" y="1"/>
                  </a:moveTo>
                  <a:lnTo>
                    <a:pt x="3483" y="348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7" name="Google Shape;1327;p50"/>
          <p:cNvGrpSpPr/>
          <p:nvPr/>
        </p:nvGrpSpPr>
        <p:grpSpPr>
          <a:xfrm>
            <a:off x="5644796" y="3544494"/>
            <a:ext cx="285157" cy="319216"/>
            <a:chOff x="6643075" y="4309650"/>
            <a:chExt cx="407950" cy="456675"/>
          </a:xfrm>
        </p:grpSpPr>
        <p:sp>
          <p:nvSpPr>
            <p:cNvPr id="1328" name="Google Shape;1328;p50"/>
            <p:cNvSpPr/>
            <p:nvPr/>
          </p:nvSpPr>
          <p:spPr>
            <a:xfrm>
              <a:off x="6643075" y="4698125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4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5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5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4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5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5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4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5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5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4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5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5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4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50"/>
            <p:cNvSpPr/>
            <p:nvPr/>
          </p:nvSpPr>
          <p:spPr>
            <a:xfrm>
              <a:off x="6643075" y="472735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19" y="24"/>
                  </a:lnTo>
                  <a:lnTo>
                    <a:pt x="414" y="49"/>
                  </a:lnTo>
                  <a:lnTo>
                    <a:pt x="609" y="73"/>
                  </a:lnTo>
                  <a:lnTo>
                    <a:pt x="755" y="122"/>
                  </a:lnTo>
                  <a:lnTo>
                    <a:pt x="1023" y="244"/>
                  </a:lnTo>
                  <a:lnTo>
                    <a:pt x="1266" y="365"/>
                  </a:lnTo>
                  <a:lnTo>
                    <a:pt x="1266" y="365"/>
                  </a:lnTo>
                  <a:lnTo>
                    <a:pt x="1413" y="463"/>
                  </a:lnTo>
                  <a:lnTo>
                    <a:pt x="1583" y="536"/>
                  </a:lnTo>
                  <a:lnTo>
                    <a:pt x="1778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2289" y="585"/>
                  </a:lnTo>
                  <a:lnTo>
                    <a:pt x="2484" y="536"/>
                  </a:lnTo>
                  <a:lnTo>
                    <a:pt x="2655" y="463"/>
                  </a:lnTo>
                  <a:lnTo>
                    <a:pt x="2801" y="365"/>
                  </a:lnTo>
                  <a:lnTo>
                    <a:pt x="2801" y="365"/>
                  </a:lnTo>
                  <a:lnTo>
                    <a:pt x="3044" y="244"/>
                  </a:lnTo>
                  <a:lnTo>
                    <a:pt x="3312" y="122"/>
                  </a:lnTo>
                  <a:lnTo>
                    <a:pt x="3458" y="73"/>
                  </a:lnTo>
                  <a:lnTo>
                    <a:pt x="3653" y="49"/>
                  </a:lnTo>
                  <a:lnTo>
                    <a:pt x="3848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4311" y="24"/>
                  </a:lnTo>
                  <a:lnTo>
                    <a:pt x="4506" y="49"/>
                  </a:lnTo>
                  <a:lnTo>
                    <a:pt x="4676" y="73"/>
                  </a:lnTo>
                  <a:lnTo>
                    <a:pt x="4847" y="122"/>
                  </a:lnTo>
                  <a:lnTo>
                    <a:pt x="5115" y="244"/>
                  </a:lnTo>
                  <a:lnTo>
                    <a:pt x="5334" y="365"/>
                  </a:lnTo>
                  <a:lnTo>
                    <a:pt x="5334" y="365"/>
                  </a:lnTo>
                  <a:lnTo>
                    <a:pt x="5504" y="463"/>
                  </a:lnTo>
                  <a:lnTo>
                    <a:pt x="5675" y="536"/>
                  </a:lnTo>
                  <a:lnTo>
                    <a:pt x="5870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6357" y="585"/>
                  </a:lnTo>
                  <a:lnTo>
                    <a:pt x="6551" y="536"/>
                  </a:lnTo>
                  <a:lnTo>
                    <a:pt x="6722" y="463"/>
                  </a:lnTo>
                  <a:lnTo>
                    <a:pt x="6892" y="365"/>
                  </a:lnTo>
                  <a:lnTo>
                    <a:pt x="6892" y="365"/>
                  </a:lnTo>
                  <a:lnTo>
                    <a:pt x="7112" y="244"/>
                  </a:lnTo>
                  <a:lnTo>
                    <a:pt x="7380" y="122"/>
                  </a:lnTo>
                  <a:lnTo>
                    <a:pt x="7550" y="73"/>
                  </a:lnTo>
                  <a:lnTo>
                    <a:pt x="7721" y="49"/>
                  </a:lnTo>
                  <a:lnTo>
                    <a:pt x="7940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8378" y="24"/>
                  </a:lnTo>
                  <a:lnTo>
                    <a:pt x="8597" y="49"/>
                  </a:lnTo>
                  <a:lnTo>
                    <a:pt x="8768" y="73"/>
                  </a:lnTo>
                  <a:lnTo>
                    <a:pt x="8914" y="122"/>
                  </a:lnTo>
                  <a:lnTo>
                    <a:pt x="9206" y="244"/>
                  </a:lnTo>
                  <a:lnTo>
                    <a:pt x="9425" y="365"/>
                  </a:lnTo>
                  <a:lnTo>
                    <a:pt x="9425" y="365"/>
                  </a:lnTo>
                  <a:lnTo>
                    <a:pt x="9596" y="463"/>
                  </a:lnTo>
                  <a:lnTo>
                    <a:pt x="9766" y="536"/>
                  </a:lnTo>
                  <a:lnTo>
                    <a:pt x="9961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10448" y="585"/>
                  </a:lnTo>
                  <a:lnTo>
                    <a:pt x="10643" y="536"/>
                  </a:lnTo>
                  <a:lnTo>
                    <a:pt x="10814" y="463"/>
                  </a:lnTo>
                  <a:lnTo>
                    <a:pt x="10984" y="365"/>
                  </a:lnTo>
                  <a:lnTo>
                    <a:pt x="10984" y="365"/>
                  </a:lnTo>
                  <a:lnTo>
                    <a:pt x="11203" y="244"/>
                  </a:lnTo>
                  <a:lnTo>
                    <a:pt x="11471" y="122"/>
                  </a:lnTo>
                  <a:lnTo>
                    <a:pt x="11642" y="73"/>
                  </a:lnTo>
                  <a:lnTo>
                    <a:pt x="11812" y="49"/>
                  </a:lnTo>
                  <a:lnTo>
                    <a:pt x="12007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2470" y="24"/>
                  </a:lnTo>
                  <a:lnTo>
                    <a:pt x="12665" y="49"/>
                  </a:lnTo>
                  <a:lnTo>
                    <a:pt x="12859" y="73"/>
                  </a:lnTo>
                  <a:lnTo>
                    <a:pt x="13006" y="122"/>
                  </a:lnTo>
                  <a:lnTo>
                    <a:pt x="13273" y="244"/>
                  </a:lnTo>
                  <a:lnTo>
                    <a:pt x="13493" y="365"/>
                  </a:lnTo>
                  <a:lnTo>
                    <a:pt x="13493" y="365"/>
                  </a:lnTo>
                  <a:lnTo>
                    <a:pt x="13663" y="463"/>
                  </a:lnTo>
                  <a:lnTo>
                    <a:pt x="13834" y="536"/>
                  </a:lnTo>
                  <a:lnTo>
                    <a:pt x="14028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540" y="585"/>
                  </a:lnTo>
                  <a:lnTo>
                    <a:pt x="14735" y="536"/>
                  </a:lnTo>
                  <a:lnTo>
                    <a:pt x="14905" y="463"/>
                  </a:lnTo>
                  <a:lnTo>
                    <a:pt x="15051" y="365"/>
                  </a:lnTo>
                  <a:lnTo>
                    <a:pt x="15051" y="365"/>
                  </a:lnTo>
                  <a:lnTo>
                    <a:pt x="15295" y="244"/>
                  </a:lnTo>
                  <a:lnTo>
                    <a:pt x="15563" y="122"/>
                  </a:lnTo>
                  <a:lnTo>
                    <a:pt x="15709" y="73"/>
                  </a:lnTo>
                  <a:lnTo>
                    <a:pt x="15904" y="49"/>
                  </a:lnTo>
                  <a:lnTo>
                    <a:pt x="16099" y="24"/>
                  </a:lnTo>
                  <a:lnTo>
                    <a:pt x="16318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50"/>
            <p:cNvSpPr/>
            <p:nvPr/>
          </p:nvSpPr>
          <p:spPr>
            <a:xfrm>
              <a:off x="6643075" y="475170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5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6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6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5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5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6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6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5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5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6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6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5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5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6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6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50"/>
            <p:cNvSpPr/>
            <p:nvPr/>
          </p:nvSpPr>
          <p:spPr>
            <a:xfrm>
              <a:off x="6672900" y="4309650"/>
              <a:ext cx="348900" cy="376300"/>
            </a:xfrm>
            <a:custGeom>
              <a:avLst/>
              <a:gdLst/>
              <a:ahLst/>
              <a:cxnLst/>
              <a:rect l="l" t="t" r="r" b="b"/>
              <a:pathLst>
                <a:path w="13956" h="15052" fill="none" extrusionOk="0">
                  <a:moveTo>
                    <a:pt x="13347" y="6747"/>
                  </a:moveTo>
                  <a:lnTo>
                    <a:pt x="12470" y="6406"/>
                  </a:lnTo>
                  <a:lnTo>
                    <a:pt x="12470" y="3532"/>
                  </a:lnTo>
                  <a:lnTo>
                    <a:pt x="10790" y="3532"/>
                  </a:lnTo>
                  <a:lnTo>
                    <a:pt x="10790" y="2022"/>
                  </a:lnTo>
                  <a:lnTo>
                    <a:pt x="8427" y="2022"/>
                  </a:lnTo>
                  <a:lnTo>
                    <a:pt x="8427" y="1"/>
                  </a:lnTo>
                  <a:lnTo>
                    <a:pt x="6966" y="1"/>
                  </a:lnTo>
                  <a:lnTo>
                    <a:pt x="5505" y="1"/>
                  </a:lnTo>
                  <a:lnTo>
                    <a:pt x="5505" y="2022"/>
                  </a:lnTo>
                  <a:lnTo>
                    <a:pt x="3142" y="2022"/>
                  </a:lnTo>
                  <a:lnTo>
                    <a:pt x="3142" y="3532"/>
                  </a:lnTo>
                  <a:lnTo>
                    <a:pt x="1462" y="3532"/>
                  </a:lnTo>
                  <a:lnTo>
                    <a:pt x="1462" y="6406"/>
                  </a:lnTo>
                  <a:lnTo>
                    <a:pt x="585" y="6747"/>
                  </a:lnTo>
                  <a:lnTo>
                    <a:pt x="585" y="6747"/>
                  </a:lnTo>
                  <a:lnTo>
                    <a:pt x="414" y="6844"/>
                  </a:lnTo>
                  <a:lnTo>
                    <a:pt x="268" y="6966"/>
                  </a:lnTo>
                  <a:lnTo>
                    <a:pt x="147" y="7112"/>
                  </a:lnTo>
                  <a:lnTo>
                    <a:pt x="49" y="7258"/>
                  </a:lnTo>
                  <a:lnTo>
                    <a:pt x="0" y="7404"/>
                  </a:lnTo>
                  <a:lnTo>
                    <a:pt x="0" y="7575"/>
                  </a:lnTo>
                  <a:lnTo>
                    <a:pt x="0" y="7770"/>
                  </a:lnTo>
                  <a:lnTo>
                    <a:pt x="73" y="7965"/>
                  </a:lnTo>
                  <a:lnTo>
                    <a:pt x="1510" y="11277"/>
                  </a:lnTo>
                  <a:lnTo>
                    <a:pt x="1510" y="14833"/>
                  </a:lnTo>
                  <a:lnTo>
                    <a:pt x="1510" y="14833"/>
                  </a:lnTo>
                  <a:lnTo>
                    <a:pt x="1754" y="14711"/>
                  </a:lnTo>
                  <a:lnTo>
                    <a:pt x="2046" y="14589"/>
                  </a:lnTo>
                  <a:lnTo>
                    <a:pt x="2241" y="14540"/>
                  </a:lnTo>
                  <a:lnTo>
                    <a:pt x="2436" y="14516"/>
                  </a:lnTo>
                  <a:lnTo>
                    <a:pt x="2655" y="14492"/>
                  </a:lnTo>
                  <a:lnTo>
                    <a:pt x="2874" y="14467"/>
                  </a:lnTo>
                  <a:lnTo>
                    <a:pt x="2874" y="14467"/>
                  </a:lnTo>
                  <a:lnTo>
                    <a:pt x="3167" y="14492"/>
                  </a:lnTo>
                  <a:lnTo>
                    <a:pt x="3410" y="14516"/>
                  </a:lnTo>
                  <a:lnTo>
                    <a:pt x="3629" y="14565"/>
                  </a:lnTo>
                  <a:lnTo>
                    <a:pt x="3824" y="14638"/>
                  </a:lnTo>
                  <a:lnTo>
                    <a:pt x="4141" y="14760"/>
                  </a:lnTo>
                  <a:lnTo>
                    <a:pt x="4384" y="14906"/>
                  </a:lnTo>
                  <a:lnTo>
                    <a:pt x="4384" y="14906"/>
                  </a:lnTo>
                  <a:lnTo>
                    <a:pt x="4530" y="14979"/>
                  </a:lnTo>
                  <a:lnTo>
                    <a:pt x="4628" y="15028"/>
                  </a:lnTo>
                  <a:lnTo>
                    <a:pt x="4774" y="15052"/>
                  </a:lnTo>
                  <a:lnTo>
                    <a:pt x="4920" y="15052"/>
                  </a:lnTo>
                  <a:lnTo>
                    <a:pt x="4920" y="15052"/>
                  </a:lnTo>
                  <a:lnTo>
                    <a:pt x="5091" y="15052"/>
                  </a:lnTo>
                  <a:lnTo>
                    <a:pt x="5212" y="15028"/>
                  </a:lnTo>
                  <a:lnTo>
                    <a:pt x="5334" y="14979"/>
                  </a:lnTo>
                  <a:lnTo>
                    <a:pt x="5456" y="14906"/>
                  </a:lnTo>
                  <a:lnTo>
                    <a:pt x="5456" y="14906"/>
                  </a:lnTo>
                  <a:lnTo>
                    <a:pt x="5724" y="14760"/>
                  </a:lnTo>
                  <a:lnTo>
                    <a:pt x="6040" y="14638"/>
                  </a:lnTo>
                  <a:lnTo>
                    <a:pt x="6235" y="14565"/>
                  </a:lnTo>
                  <a:lnTo>
                    <a:pt x="6454" y="14516"/>
                  </a:lnTo>
                  <a:lnTo>
                    <a:pt x="6698" y="14492"/>
                  </a:lnTo>
                  <a:lnTo>
                    <a:pt x="6966" y="14467"/>
                  </a:lnTo>
                  <a:lnTo>
                    <a:pt x="6966" y="14467"/>
                  </a:lnTo>
                  <a:lnTo>
                    <a:pt x="7234" y="14492"/>
                  </a:lnTo>
                  <a:lnTo>
                    <a:pt x="7477" y="14516"/>
                  </a:lnTo>
                  <a:lnTo>
                    <a:pt x="7697" y="14565"/>
                  </a:lnTo>
                  <a:lnTo>
                    <a:pt x="7891" y="14638"/>
                  </a:lnTo>
                  <a:lnTo>
                    <a:pt x="8232" y="14760"/>
                  </a:lnTo>
                  <a:lnTo>
                    <a:pt x="8476" y="14906"/>
                  </a:lnTo>
                  <a:lnTo>
                    <a:pt x="8476" y="14906"/>
                  </a:lnTo>
                  <a:lnTo>
                    <a:pt x="8598" y="14979"/>
                  </a:lnTo>
                  <a:lnTo>
                    <a:pt x="8719" y="15028"/>
                  </a:lnTo>
                  <a:lnTo>
                    <a:pt x="8841" y="15052"/>
                  </a:lnTo>
                  <a:lnTo>
                    <a:pt x="9012" y="15052"/>
                  </a:lnTo>
                  <a:lnTo>
                    <a:pt x="9012" y="15052"/>
                  </a:lnTo>
                  <a:lnTo>
                    <a:pt x="9158" y="15052"/>
                  </a:lnTo>
                  <a:lnTo>
                    <a:pt x="9304" y="15028"/>
                  </a:lnTo>
                  <a:lnTo>
                    <a:pt x="9401" y="14979"/>
                  </a:lnTo>
                  <a:lnTo>
                    <a:pt x="9548" y="14906"/>
                  </a:lnTo>
                  <a:lnTo>
                    <a:pt x="9548" y="14906"/>
                  </a:lnTo>
                  <a:lnTo>
                    <a:pt x="9791" y="14760"/>
                  </a:lnTo>
                  <a:lnTo>
                    <a:pt x="10108" y="14638"/>
                  </a:lnTo>
                  <a:lnTo>
                    <a:pt x="10303" y="14565"/>
                  </a:lnTo>
                  <a:lnTo>
                    <a:pt x="10522" y="14516"/>
                  </a:lnTo>
                  <a:lnTo>
                    <a:pt x="10765" y="14492"/>
                  </a:lnTo>
                  <a:lnTo>
                    <a:pt x="11058" y="14467"/>
                  </a:lnTo>
                  <a:lnTo>
                    <a:pt x="11058" y="14467"/>
                  </a:lnTo>
                  <a:lnTo>
                    <a:pt x="11277" y="14492"/>
                  </a:lnTo>
                  <a:lnTo>
                    <a:pt x="11496" y="14516"/>
                  </a:lnTo>
                  <a:lnTo>
                    <a:pt x="11691" y="14540"/>
                  </a:lnTo>
                  <a:lnTo>
                    <a:pt x="11886" y="14589"/>
                  </a:lnTo>
                  <a:lnTo>
                    <a:pt x="12178" y="14711"/>
                  </a:lnTo>
                  <a:lnTo>
                    <a:pt x="12421" y="14833"/>
                  </a:lnTo>
                  <a:lnTo>
                    <a:pt x="12421" y="11277"/>
                  </a:lnTo>
                  <a:lnTo>
                    <a:pt x="13858" y="7965"/>
                  </a:lnTo>
                  <a:lnTo>
                    <a:pt x="13858" y="7965"/>
                  </a:lnTo>
                  <a:lnTo>
                    <a:pt x="13931" y="7770"/>
                  </a:lnTo>
                  <a:lnTo>
                    <a:pt x="13956" y="7575"/>
                  </a:lnTo>
                  <a:lnTo>
                    <a:pt x="13931" y="7404"/>
                  </a:lnTo>
                  <a:lnTo>
                    <a:pt x="13883" y="7258"/>
                  </a:lnTo>
                  <a:lnTo>
                    <a:pt x="13785" y="7112"/>
                  </a:lnTo>
                  <a:lnTo>
                    <a:pt x="13664" y="6966"/>
                  </a:lnTo>
                  <a:lnTo>
                    <a:pt x="13517" y="6844"/>
                  </a:lnTo>
                  <a:lnTo>
                    <a:pt x="13347" y="6747"/>
                  </a:lnTo>
                  <a:lnTo>
                    <a:pt x="13347" y="674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50"/>
            <p:cNvSpPr/>
            <p:nvPr/>
          </p:nvSpPr>
          <p:spPr>
            <a:xfrm>
              <a:off x="6805625" y="4452725"/>
              <a:ext cx="15850" cy="28050"/>
            </a:xfrm>
            <a:custGeom>
              <a:avLst/>
              <a:gdLst/>
              <a:ahLst/>
              <a:cxnLst/>
              <a:rect l="l" t="t" r="r" b="b"/>
              <a:pathLst>
                <a:path w="634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44" y="1097"/>
                  </a:lnTo>
                  <a:lnTo>
                    <a:pt x="196" y="1073"/>
                  </a:lnTo>
                  <a:lnTo>
                    <a:pt x="123" y="1024"/>
                  </a:lnTo>
                  <a:lnTo>
                    <a:pt x="74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74" y="147"/>
                  </a:lnTo>
                  <a:lnTo>
                    <a:pt x="123" y="98"/>
                  </a:lnTo>
                  <a:lnTo>
                    <a:pt x="196" y="25"/>
                  </a:lnTo>
                  <a:lnTo>
                    <a:pt x="244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66" y="1"/>
                  </a:lnTo>
                  <a:lnTo>
                    <a:pt x="439" y="25"/>
                  </a:lnTo>
                  <a:lnTo>
                    <a:pt x="488" y="98"/>
                  </a:lnTo>
                  <a:lnTo>
                    <a:pt x="537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37" y="951"/>
                  </a:lnTo>
                  <a:lnTo>
                    <a:pt x="488" y="1024"/>
                  </a:lnTo>
                  <a:lnTo>
                    <a:pt x="439" y="1073"/>
                  </a:lnTo>
                  <a:lnTo>
                    <a:pt x="366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50"/>
            <p:cNvSpPr/>
            <p:nvPr/>
          </p:nvSpPr>
          <p:spPr>
            <a:xfrm>
              <a:off x="6872600" y="4452725"/>
              <a:ext cx="15875" cy="28050"/>
            </a:xfrm>
            <a:custGeom>
              <a:avLst/>
              <a:gdLst/>
              <a:ahLst/>
              <a:cxnLst/>
              <a:rect l="l" t="t" r="r" b="b"/>
              <a:pathLst>
                <a:path w="635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69" y="1097"/>
                  </a:lnTo>
                  <a:lnTo>
                    <a:pt x="196" y="1073"/>
                  </a:lnTo>
                  <a:lnTo>
                    <a:pt x="147" y="1024"/>
                  </a:lnTo>
                  <a:lnTo>
                    <a:pt x="98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98" y="147"/>
                  </a:lnTo>
                  <a:lnTo>
                    <a:pt x="147" y="98"/>
                  </a:lnTo>
                  <a:lnTo>
                    <a:pt x="196" y="25"/>
                  </a:lnTo>
                  <a:lnTo>
                    <a:pt x="269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90" y="1"/>
                  </a:lnTo>
                  <a:lnTo>
                    <a:pt x="464" y="25"/>
                  </a:lnTo>
                  <a:lnTo>
                    <a:pt x="512" y="98"/>
                  </a:lnTo>
                  <a:lnTo>
                    <a:pt x="561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61" y="951"/>
                  </a:lnTo>
                  <a:lnTo>
                    <a:pt x="512" y="1024"/>
                  </a:lnTo>
                  <a:lnTo>
                    <a:pt x="464" y="1073"/>
                  </a:lnTo>
                  <a:lnTo>
                    <a:pt x="390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50"/>
            <p:cNvSpPr/>
            <p:nvPr/>
          </p:nvSpPr>
          <p:spPr>
            <a:xfrm>
              <a:off x="6709425" y="4414975"/>
              <a:ext cx="275250" cy="54825"/>
            </a:xfrm>
            <a:custGeom>
              <a:avLst/>
              <a:gdLst/>
              <a:ahLst/>
              <a:cxnLst/>
              <a:rect l="l" t="t" r="r" b="b"/>
              <a:pathLst>
                <a:path w="11010" h="2193" fill="none" extrusionOk="0">
                  <a:moveTo>
                    <a:pt x="11009" y="2193"/>
                  </a:moveTo>
                  <a:lnTo>
                    <a:pt x="5505" y="1"/>
                  </a:lnTo>
                  <a:lnTo>
                    <a:pt x="1" y="219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50"/>
            <p:cNvSpPr/>
            <p:nvPr/>
          </p:nvSpPr>
          <p:spPr>
            <a:xfrm>
              <a:off x="6733175" y="4382725"/>
              <a:ext cx="227750" cy="37150"/>
            </a:xfrm>
            <a:custGeom>
              <a:avLst/>
              <a:gdLst/>
              <a:ahLst/>
              <a:cxnLst/>
              <a:rect l="l" t="t" r="r" b="b"/>
              <a:pathLst>
                <a:path w="9110" h="1486" fill="none" extrusionOk="0">
                  <a:moveTo>
                    <a:pt x="1" y="1486"/>
                  </a:moveTo>
                  <a:lnTo>
                    <a:pt x="1681" y="1486"/>
                  </a:lnTo>
                  <a:lnTo>
                    <a:pt x="1681" y="0"/>
                  </a:lnTo>
                  <a:lnTo>
                    <a:pt x="4555" y="0"/>
                  </a:lnTo>
                  <a:lnTo>
                    <a:pt x="7429" y="0"/>
                  </a:lnTo>
                  <a:lnTo>
                    <a:pt x="7429" y="1486"/>
                  </a:lnTo>
                  <a:lnTo>
                    <a:pt x="9109" y="1486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50"/>
            <p:cNvSpPr/>
            <p:nvPr/>
          </p:nvSpPr>
          <p:spPr>
            <a:xfrm>
              <a:off x="6847025" y="4414975"/>
              <a:ext cx="25" cy="145550"/>
            </a:xfrm>
            <a:custGeom>
              <a:avLst/>
              <a:gdLst/>
              <a:ahLst/>
              <a:cxnLst/>
              <a:rect l="l" t="t" r="r" b="b"/>
              <a:pathLst>
                <a:path w="1" h="5822" fill="none" extrusionOk="0">
                  <a:moveTo>
                    <a:pt x="1" y="1"/>
                  </a:moveTo>
                  <a:lnTo>
                    <a:pt x="1" y="5822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7" name="Google Shape;1337;p50"/>
          <p:cNvGrpSpPr/>
          <p:nvPr/>
        </p:nvGrpSpPr>
        <p:grpSpPr>
          <a:xfrm>
            <a:off x="4659521" y="3995209"/>
            <a:ext cx="376254" cy="360929"/>
            <a:chOff x="5233525" y="4954450"/>
            <a:chExt cx="538275" cy="516350"/>
          </a:xfrm>
        </p:grpSpPr>
        <p:sp>
          <p:nvSpPr>
            <p:cNvPr id="1338" name="Google Shape;1338;p50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50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50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50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50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50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50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50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50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50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50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9" name="Google Shape;1349;p50"/>
          <p:cNvGrpSpPr/>
          <p:nvPr/>
        </p:nvGrpSpPr>
        <p:grpSpPr>
          <a:xfrm>
            <a:off x="4186245" y="4001588"/>
            <a:ext cx="383069" cy="348172"/>
            <a:chOff x="4556450" y="4963575"/>
            <a:chExt cx="548025" cy="498100"/>
          </a:xfrm>
        </p:grpSpPr>
        <p:sp>
          <p:nvSpPr>
            <p:cNvPr id="1350" name="Google Shape;1350;p50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50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50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50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50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5" name="Google Shape;1355;p50"/>
          <p:cNvGrpSpPr/>
          <p:nvPr/>
        </p:nvGrpSpPr>
        <p:grpSpPr>
          <a:xfrm>
            <a:off x="1373015" y="4076923"/>
            <a:ext cx="370295" cy="204737"/>
            <a:chOff x="531800" y="5071350"/>
            <a:chExt cx="529750" cy="292900"/>
          </a:xfrm>
        </p:grpSpPr>
        <p:sp>
          <p:nvSpPr>
            <p:cNvPr id="1356" name="Google Shape;1356;p50"/>
            <p:cNvSpPr/>
            <p:nvPr/>
          </p:nvSpPr>
          <p:spPr>
            <a:xfrm>
              <a:off x="632875" y="5077450"/>
              <a:ext cx="272200" cy="185725"/>
            </a:xfrm>
            <a:custGeom>
              <a:avLst/>
              <a:gdLst/>
              <a:ahLst/>
              <a:cxnLst/>
              <a:rect l="l" t="t" r="r" b="b"/>
              <a:pathLst>
                <a:path w="10888" h="7429" fill="none" extrusionOk="0">
                  <a:moveTo>
                    <a:pt x="2947" y="0"/>
                  </a:moveTo>
                  <a:lnTo>
                    <a:pt x="6406" y="7428"/>
                  </a:lnTo>
                  <a:lnTo>
                    <a:pt x="10887" y="2314"/>
                  </a:lnTo>
                  <a:lnTo>
                    <a:pt x="4019" y="2314"/>
                  </a:lnTo>
                  <a:lnTo>
                    <a:pt x="0" y="7428"/>
                  </a:lnTo>
                  <a:lnTo>
                    <a:pt x="6406" y="7428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50"/>
            <p:cNvSpPr/>
            <p:nvPr/>
          </p:nvSpPr>
          <p:spPr>
            <a:xfrm>
              <a:off x="886175" y="5071350"/>
              <a:ext cx="74300" cy="191825"/>
            </a:xfrm>
            <a:custGeom>
              <a:avLst/>
              <a:gdLst/>
              <a:ahLst/>
              <a:cxnLst/>
              <a:rect l="l" t="t" r="r" b="b"/>
              <a:pathLst>
                <a:path w="2972" h="7673" fill="none" extrusionOk="0">
                  <a:moveTo>
                    <a:pt x="2971" y="7672"/>
                  </a:moveTo>
                  <a:lnTo>
                    <a:pt x="0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534" y="25"/>
                  </a:lnTo>
                  <a:lnTo>
                    <a:pt x="1681" y="49"/>
                  </a:lnTo>
                  <a:lnTo>
                    <a:pt x="1827" y="147"/>
                  </a:lnTo>
                  <a:lnTo>
                    <a:pt x="1875" y="195"/>
                  </a:lnTo>
                  <a:lnTo>
                    <a:pt x="1900" y="244"/>
                  </a:lnTo>
                  <a:lnTo>
                    <a:pt x="1924" y="342"/>
                  </a:lnTo>
                  <a:lnTo>
                    <a:pt x="1900" y="439"/>
                  </a:lnTo>
                  <a:lnTo>
                    <a:pt x="1851" y="536"/>
                  </a:lnTo>
                  <a:lnTo>
                    <a:pt x="1778" y="658"/>
                  </a:lnTo>
                  <a:lnTo>
                    <a:pt x="1656" y="804"/>
                  </a:lnTo>
                  <a:lnTo>
                    <a:pt x="1486" y="975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50"/>
            <p:cNvSpPr/>
            <p:nvPr/>
          </p:nvSpPr>
          <p:spPr>
            <a:xfrm>
              <a:off x="531800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25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94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50" y="171"/>
                  </a:lnTo>
                  <a:lnTo>
                    <a:pt x="3240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8" y="25"/>
                  </a:lnTo>
                  <a:lnTo>
                    <a:pt x="4872" y="74"/>
                  </a:lnTo>
                  <a:lnTo>
                    <a:pt x="5237" y="171"/>
                  </a:lnTo>
                  <a:lnTo>
                    <a:pt x="5627" y="317"/>
                  </a:lnTo>
                  <a:lnTo>
                    <a:pt x="5968" y="488"/>
                  </a:lnTo>
                  <a:lnTo>
                    <a:pt x="6308" y="682"/>
                  </a:lnTo>
                  <a:lnTo>
                    <a:pt x="6625" y="926"/>
                  </a:lnTo>
                  <a:lnTo>
                    <a:pt x="6917" y="1170"/>
                  </a:lnTo>
                  <a:lnTo>
                    <a:pt x="7161" y="1462"/>
                  </a:lnTo>
                  <a:lnTo>
                    <a:pt x="7404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916" y="2826"/>
                  </a:lnTo>
                  <a:lnTo>
                    <a:pt x="8013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8013" y="4847"/>
                  </a:lnTo>
                  <a:lnTo>
                    <a:pt x="7916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404" y="6308"/>
                  </a:lnTo>
                  <a:lnTo>
                    <a:pt x="7161" y="6625"/>
                  </a:lnTo>
                  <a:lnTo>
                    <a:pt x="6917" y="6893"/>
                  </a:lnTo>
                  <a:lnTo>
                    <a:pt x="6625" y="7161"/>
                  </a:lnTo>
                  <a:lnTo>
                    <a:pt x="6308" y="7404"/>
                  </a:lnTo>
                  <a:lnTo>
                    <a:pt x="5968" y="7599"/>
                  </a:lnTo>
                  <a:lnTo>
                    <a:pt x="5627" y="7770"/>
                  </a:lnTo>
                  <a:lnTo>
                    <a:pt x="5237" y="7916"/>
                  </a:lnTo>
                  <a:lnTo>
                    <a:pt x="4872" y="8013"/>
                  </a:lnTo>
                  <a:lnTo>
                    <a:pt x="4458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40" y="8013"/>
                  </a:lnTo>
                  <a:lnTo>
                    <a:pt x="2850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94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25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50"/>
            <p:cNvSpPr/>
            <p:nvPr/>
          </p:nvSpPr>
          <p:spPr>
            <a:xfrm>
              <a:off x="859375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1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70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26" y="171"/>
                  </a:lnTo>
                  <a:lnTo>
                    <a:pt x="3215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7" y="25"/>
                  </a:lnTo>
                  <a:lnTo>
                    <a:pt x="4847" y="74"/>
                  </a:lnTo>
                  <a:lnTo>
                    <a:pt x="5237" y="171"/>
                  </a:lnTo>
                  <a:lnTo>
                    <a:pt x="5602" y="317"/>
                  </a:lnTo>
                  <a:lnTo>
                    <a:pt x="5967" y="488"/>
                  </a:lnTo>
                  <a:lnTo>
                    <a:pt x="6308" y="682"/>
                  </a:lnTo>
                  <a:lnTo>
                    <a:pt x="6601" y="926"/>
                  </a:lnTo>
                  <a:lnTo>
                    <a:pt x="6893" y="1170"/>
                  </a:lnTo>
                  <a:lnTo>
                    <a:pt x="7161" y="1462"/>
                  </a:lnTo>
                  <a:lnTo>
                    <a:pt x="7380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892" y="2826"/>
                  </a:lnTo>
                  <a:lnTo>
                    <a:pt x="7989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7989" y="4847"/>
                  </a:lnTo>
                  <a:lnTo>
                    <a:pt x="7892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380" y="6308"/>
                  </a:lnTo>
                  <a:lnTo>
                    <a:pt x="7161" y="6625"/>
                  </a:lnTo>
                  <a:lnTo>
                    <a:pt x="6893" y="6893"/>
                  </a:lnTo>
                  <a:lnTo>
                    <a:pt x="6601" y="7161"/>
                  </a:lnTo>
                  <a:lnTo>
                    <a:pt x="6308" y="7404"/>
                  </a:lnTo>
                  <a:lnTo>
                    <a:pt x="5967" y="7599"/>
                  </a:lnTo>
                  <a:lnTo>
                    <a:pt x="5602" y="7770"/>
                  </a:lnTo>
                  <a:lnTo>
                    <a:pt x="5237" y="7916"/>
                  </a:lnTo>
                  <a:lnTo>
                    <a:pt x="4847" y="8013"/>
                  </a:lnTo>
                  <a:lnTo>
                    <a:pt x="4457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15" y="8013"/>
                  </a:lnTo>
                  <a:lnTo>
                    <a:pt x="2826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70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1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50"/>
            <p:cNvSpPr/>
            <p:nvPr/>
          </p:nvSpPr>
          <p:spPr>
            <a:xfrm>
              <a:off x="676100" y="5071350"/>
              <a:ext cx="86500" cy="7325"/>
            </a:xfrm>
            <a:custGeom>
              <a:avLst/>
              <a:gdLst/>
              <a:ahLst/>
              <a:cxnLst/>
              <a:rect l="l" t="t" r="r" b="b"/>
              <a:pathLst>
                <a:path w="3460" h="293" fill="none" extrusionOk="0">
                  <a:moveTo>
                    <a:pt x="1" y="1"/>
                  </a:moveTo>
                  <a:lnTo>
                    <a:pt x="3459" y="293"/>
                  </a:lnTo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" name="Google Shape;1361;p50"/>
            <p:cNvSpPr/>
            <p:nvPr/>
          </p:nvSpPr>
          <p:spPr>
            <a:xfrm>
              <a:off x="941575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0" y="755"/>
                  </a:moveTo>
                  <a:lnTo>
                    <a:pt x="0" y="755"/>
                  </a:lnTo>
                  <a:lnTo>
                    <a:pt x="25" y="609"/>
                  </a:lnTo>
                  <a:lnTo>
                    <a:pt x="73" y="463"/>
                  </a:lnTo>
                  <a:lnTo>
                    <a:pt x="122" y="341"/>
                  </a:lnTo>
                  <a:lnTo>
                    <a:pt x="220" y="220"/>
                  </a:lnTo>
                  <a:lnTo>
                    <a:pt x="341" y="147"/>
                  </a:lnTo>
                  <a:lnTo>
                    <a:pt x="463" y="73"/>
                  </a:lnTo>
                  <a:lnTo>
                    <a:pt x="609" y="25"/>
                  </a:lnTo>
                  <a:lnTo>
                    <a:pt x="755" y="0"/>
                  </a:lnTo>
                  <a:lnTo>
                    <a:pt x="755" y="0"/>
                  </a:lnTo>
                  <a:lnTo>
                    <a:pt x="902" y="25"/>
                  </a:lnTo>
                  <a:lnTo>
                    <a:pt x="1048" y="73"/>
                  </a:lnTo>
                  <a:lnTo>
                    <a:pt x="1169" y="147"/>
                  </a:lnTo>
                  <a:lnTo>
                    <a:pt x="1267" y="220"/>
                  </a:lnTo>
                  <a:lnTo>
                    <a:pt x="1364" y="341"/>
                  </a:lnTo>
                  <a:lnTo>
                    <a:pt x="1437" y="463"/>
                  </a:lnTo>
                  <a:lnTo>
                    <a:pt x="1486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902"/>
                  </a:lnTo>
                  <a:lnTo>
                    <a:pt x="1437" y="1048"/>
                  </a:lnTo>
                  <a:lnTo>
                    <a:pt x="1364" y="1169"/>
                  </a:lnTo>
                  <a:lnTo>
                    <a:pt x="1267" y="1267"/>
                  </a:lnTo>
                  <a:lnTo>
                    <a:pt x="1169" y="1364"/>
                  </a:lnTo>
                  <a:lnTo>
                    <a:pt x="1048" y="1437"/>
                  </a:lnTo>
                  <a:lnTo>
                    <a:pt x="902" y="1486"/>
                  </a:lnTo>
                  <a:lnTo>
                    <a:pt x="755" y="1486"/>
                  </a:lnTo>
                  <a:lnTo>
                    <a:pt x="755" y="1486"/>
                  </a:lnTo>
                  <a:lnTo>
                    <a:pt x="609" y="1486"/>
                  </a:lnTo>
                  <a:lnTo>
                    <a:pt x="463" y="1437"/>
                  </a:lnTo>
                  <a:lnTo>
                    <a:pt x="341" y="1364"/>
                  </a:lnTo>
                  <a:lnTo>
                    <a:pt x="220" y="1267"/>
                  </a:lnTo>
                  <a:lnTo>
                    <a:pt x="122" y="1169"/>
                  </a:lnTo>
                  <a:lnTo>
                    <a:pt x="73" y="1048"/>
                  </a:lnTo>
                  <a:lnTo>
                    <a:pt x="25" y="902"/>
                  </a:lnTo>
                  <a:lnTo>
                    <a:pt x="0" y="755"/>
                  </a:lnTo>
                  <a:lnTo>
                    <a:pt x="0" y="75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50"/>
            <p:cNvSpPr/>
            <p:nvPr/>
          </p:nvSpPr>
          <p:spPr>
            <a:xfrm>
              <a:off x="614600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1" y="755"/>
                  </a:moveTo>
                  <a:lnTo>
                    <a:pt x="1" y="755"/>
                  </a:lnTo>
                  <a:lnTo>
                    <a:pt x="1" y="609"/>
                  </a:lnTo>
                  <a:lnTo>
                    <a:pt x="50" y="463"/>
                  </a:lnTo>
                  <a:lnTo>
                    <a:pt x="123" y="341"/>
                  </a:lnTo>
                  <a:lnTo>
                    <a:pt x="220" y="220"/>
                  </a:lnTo>
                  <a:lnTo>
                    <a:pt x="317" y="147"/>
                  </a:lnTo>
                  <a:lnTo>
                    <a:pt x="439" y="73"/>
                  </a:lnTo>
                  <a:lnTo>
                    <a:pt x="585" y="25"/>
                  </a:lnTo>
                  <a:lnTo>
                    <a:pt x="731" y="0"/>
                  </a:lnTo>
                  <a:lnTo>
                    <a:pt x="731" y="0"/>
                  </a:lnTo>
                  <a:lnTo>
                    <a:pt x="878" y="25"/>
                  </a:lnTo>
                  <a:lnTo>
                    <a:pt x="1024" y="73"/>
                  </a:lnTo>
                  <a:lnTo>
                    <a:pt x="1146" y="147"/>
                  </a:lnTo>
                  <a:lnTo>
                    <a:pt x="1267" y="220"/>
                  </a:lnTo>
                  <a:lnTo>
                    <a:pt x="1340" y="341"/>
                  </a:lnTo>
                  <a:lnTo>
                    <a:pt x="1413" y="463"/>
                  </a:lnTo>
                  <a:lnTo>
                    <a:pt x="1462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62" y="902"/>
                  </a:lnTo>
                  <a:lnTo>
                    <a:pt x="1413" y="1048"/>
                  </a:lnTo>
                  <a:lnTo>
                    <a:pt x="1340" y="1169"/>
                  </a:lnTo>
                  <a:lnTo>
                    <a:pt x="1267" y="1267"/>
                  </a:lnTo>
                  <a:lnTo>
                    <a:pt x="1146" y="1364"/>
                  </a:lnTo>
                  <a:lnTo>
                    <a:pt x="1024" y="1437"/>
                  </a:lnTo>
                  <a:lnTo>
                    <a:pt x="878" y="1486"/>
                  </a:lnTo>
                  <a:lnTo>
                    <a:pt x="731" y="1486"/>
                  </a:lnTo>
                  <a:lnTo>
                    <a:pt x="731" y="1486"/>
                  </a:lnTo>
                  <a:lnTo>
                    <a:pt x="585" y="1486"/>
                  </a:lnTo>
                  <a:lnTo>
                    <a:pt x="439" y="1437"/>
                  </a:lnTo>
                  <a:lnTo>
                    <a:pt x="317" y="1364"/>
                  </a:lnTo>
                  <a:lnTo>
                    <a:pt x="220" y="1267"/>
                  </a:lnTo>
                  <a:lnTo>
                    <a:pt x="123" y="1169"/>
                  </a:lnTo>
                  <a:lnTo>
                    <a:pt x="50" y="1048"/>
                  </a:lnTo>
                  <a:lnTo>
                    <a:pt x="1" y="902"/>
                  </a:lnTo>
                  <a:lnTo>
                    <a:pt x="1" y="755"/>
                  </a:lnTo>
                  <a:lnTo>
                    <a:pt x="1" y="755"/>
                  </a:lnTo>
                  <a:close/>
                </a:path>
              </a:pathLst>
            </a:custGeom>
            <a:noFill/>
            <a:ln w="121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50"/>
          <p:cNvGrpSpPr/>
          <p:nvPr/>
        </p:nvGrpSpPr>
        <p:grpSpPr>
          <a:xfrm>
            <a:off x="7243894" y="2108200"/>
            <a:ext cx="433992" cy="422729"/>
            <a:chOff x="5916675" y="927975"/>
            <a:chExt cx="516350" cy="502950"/>
          </a:xfrm>
        </p:grpSpPr>
        <p:sp>
          <p:nvSpPr>
            <p:cNvPr id="1364" name="Google Shape;1364;p50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38100" cap="rnd" cmpd="sng">
              <a:solidFill>
                <a:srgbClr val="FFB6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50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38100" cap="rnd" cmpd="sng">
              <a:solidFill>
                <a:srgbClr val="FFB6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50"/>
          <p:cNvGrpSpPr/>
          <p:nvPr/>
        </p:nvGrpSpPr>
        <p:grpSpPr>
          <a:xfrm>
            <a:off x="6359914" y="2814102"/>
            <a:ext cx="1079481" cy="1051467"/>
            <a:chOff x="5916675" y="927975"/>
            <a:chExt cx="516350" cy="502950"/>
          </a:xfrm>
        </p:grpSpPr>
        <p:sp>
          <p:nvSpPr>
            <p:cNvPr id="1367" name="Google Shape;1367;p50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rgbClr val="FFB6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50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rgbClr val="FFB6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50"/>
          <p:cNvGrpSpPr/>
          <p:nvPr/>
        </p:nvGrpSpPr>
        <p:grpSpPr>
          <a:xfrm>
            <a:off x="6360057" y="2108200"/>
            <a:ext cx="433992" cy="422729"/>
            <a:chOff x="5916675" y="927975"/>
            <a:chExt cx="516350" cy="502950"/>
          </a:xfrm>
        </p:grpSpPr>
        <p:sp>
          <p:nvSpPr>
            <p:cNvPr id="1370" name="Google Shape;1370;p50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rgbClr val="FFB6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50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rgbClr val="FFB6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72" name="Google Shape;1372;p50"/>
          <p:cNvSpPr/>
          <p:nvPr/>
        </p:nvSpPr>
        <p:spPr>
          <a:xfrm>
            <a:off x="7436055" y="23445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38100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73" name="Google Shape;1373;p50"/>
          <p:cNvSpPr/>
          <p:nvPr/>
        </p:nvSpPr>
        <p:spPr>
          <a:xfrm>
            <a:off x="6552218" y="23445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rgbClr val="02BDC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74" name="Google Shape;1374;p50"/>
          <p:cNvSpPr/>
          <p:nvPr/>
        </p:nvSpPr>
        <p:spPr>
          <a:xfrm>
            <a:off x="6837753" y="3402115"/>
            <a:ext cx="1000561" cy="565194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rgbClr val="02BDC7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75" name="Google Shape;1375;p50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0" name="Google Shape;1380;p51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381" name="Google Shape;1381;p51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2" name="Google Shape;1382;p51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51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51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5" name="Google Shape;1385;p51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6" name="Google Shape;1386;p51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87" name="Google Shape;1387;p51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388" name="Google Shape;1388;p51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51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0" name="Google Shape;1390;p51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1" name="Google Shape;1391;p51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2" name="Google Shape;1392;p51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393" name="Google Shape;1393;p51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51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51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6" name="Google Shape;1396;p51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397" name="Google Shape;1397;p51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8" name="Google Shape;1398;p51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9" name="Google Shape;1399;p51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51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1" name="Google Shape;1401;p51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2" name="Google Shape;1402;p51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403" name="Google Shape;1403;p51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4" name="Google Shape;1404;p51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5" name="Google Shape;1405;p51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6" name="Google Shape;1406;p51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407" name="Google Shape;1407;p51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8" name="Google Shape;1408;p51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9" name="Google Shape;1409;p51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0" name="Google Shape;1410;p51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1" name="Google Shape;1411;p51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412" name="Google Shape;1412;p51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3" name="Google Shape;1413;p51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4" name="Google Shape;1414;p51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5" name="Google Shape;1415;p51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6" name="Google Shape;1416;p51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7" name="Google Shape;1417;p51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418" name="Google Shape;1418;p51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9" name="Google Shape;1419;p51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0" name="Google Shape;1420;p51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1" name="Google Shape;1421;p51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2" name="Google Shape;1422;p51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3" name="Google Shape;1423;p51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4" name="Google Shape;1424;p51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425" name="Google Shape;1425;p51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6" name="Google Shape;1426;p51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7" name="Google Shape;1427;p51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428" name="Google Shape;1428;p51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9" name="Google Shape;1429;p51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0" name="Google Shape;1430;p51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31" name="Google Shape;1431;p51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432" name="Google Shape;1432;p51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3" name="Google Shape;1433;p51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4" name="Google Shape;1434;p51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5" name="Google Shape;1435;p51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6" name="Google Shape;1436;p51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7" name="Google Shape;1437;p51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38" name="Google Shape;1438;p51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439" name="Google Shape;1439;p51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0" name="Google Shape;1440;p51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1" name="Google Shape;1441;p51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2" name="Google Shape;1442;p51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3" name="Google Shape;1443;p51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44" name="Google Shape;1444;p51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445" name="Google Shape;1445;p51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6" name="Google Shape;1446;p51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7" name="Google Shape;1447;p51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48" name="Google Shape;1448;p51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449" name="Google Shape;1449;p51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450" name="Google Shape;1450;p51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1" name="Google Shape;1451;p51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2" name="Google Shape;1452;p51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3" name="Google Shape;1453;p51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4" name="Google Shape;1454;p51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5" name="Google Shape;1455;p51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6" name="Google Shape;1456;p51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7" name="Google Shape;1457;p51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8" name="Google Shape;1458;p51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9" name="Google Shape;1459;p51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460" name="Google Shape;1460;p51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1" name="Google Shape;1461;p51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2" name="Google Shape;1462;p51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3" name="Google Shape;1463;p51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4" name="Google Shape;1464;p51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5" name="Google Shape;1465;p51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66" name="Google Shape;1466;p51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467" name="Google Shape;1467;p51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8" name="Google Shape;1468;p51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9" name="Google Shape;1469;p51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0" name="Google Shape;1470;p51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71" name="Google Shape;1471;p51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472" name="Google Shape;1472;p51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3" name="Google Shape;1473;p51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4" name="Google Shape;1474;p51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5" name="Google Shape;1475;p51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6" name="Google Shape;1476;p51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77" name="Google Shape;1477;p51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478" name="Google Shape;1478;p51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9" name="Google Shape;1479;p51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0" name="Google Shape;1480;p51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1" name="Google Shape;1481;p51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2" name="Google Shape;1482;p51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3" name="Google Shape;1483;p51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84" name="Google Shape;1484;p51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485" name="Google Shape;1485;p51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6" name="Google Shape;1486;p51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7" name="Google Shape;1487;p51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8" name="Google Shape;1488;p51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89" name="Google Shape;1489;p51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490" name="Google Shape;1490;p51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1" name="Google Shape;1491;p51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2" name="Google Shape;1492;p51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3" name="Google Shape;1493;p51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94" name="Google Shape;1494;p51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495" name="Google Shape;1495;p51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6" name="Google Shape;1496;p51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7" name="Google Shape;1497;p51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8" name="Google Shape;1498;p51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9" name="Google Shape;1499;p51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500" name="Google Shape;1500;p51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501" name="Google Shape;1501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2" name="Google Shape;1502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3" name="Google Shape;1503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4" name="Google Shape;1504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5" name="Google Shape;1505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6" name="Google Shape;1506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7" name="Google Shape;1507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8" name="Google Shape;1508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9" name="Google Shape;1509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10" name="Google Shape;1510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511" name="Google Shape;1511;p51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512" name="Google Shape;1512;p51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3" name="Google Shape;1513;p51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4" name="Google Shape;1514;p51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515" name="Google Shape;1515;p51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516" name="Google Shape;1516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17" name="Google Shape;1517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18" name="Google Shape;1518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19" name="Google Shape;1519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0" name="Google Shape;1520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1" name="Google Shape;1521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2" name="Google Shape;1522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3" name="Google Shape;1523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4" name="Google Shape;1524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25" name="Google Shape;1525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526" name="Google Shape;1526;p51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527" name="Google Shape;1527;p51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8" name="Google Shape;1528;p51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9" name="Google Shape;1529;p51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0" name="Google Shape;1530;p51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531" name="Google Shape;1531;p51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532" name="Google Shape;1532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3" name="Google Shape;1533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4" name="Google Shape;1534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5" name="Google Shape;1535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6" name="Google Shape;1536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7" name="Google Shape;1537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8" name="Google Shape;1538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9" name="Google Shape;1539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0" name="Google Shape;1540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1" name="Google Shape;1541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542" name="Google Shape;1542;p51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543" name="Google Shape;1543;p51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4" name="Google Shape;1544;p51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5" name="Google Shape;1545;p51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6" name="Google Shape;1546;p51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7" name="Google Shape;1547;p51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8" name="Google Shape;1548;p51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9" name="Google Shape;1549;p51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50" name="Google Shape;1550;p51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551" name="Google Shape;1551;p51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2" name="Google Shape;1552;p51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3" name="Google Shape;1553;p51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4" name="Google Shape;1554;p51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55" name="Google Shape;1555;p51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556" name="Google Shape;1556;p51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7" name="Google Shape;1557;p51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8" name="Google Shape;1558;p51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9" name="Google Shape;1559;p51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60" name="Google Shape;1560;p51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561" name="Google Shape;1561;p51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2" name="Google Shape;1562;p51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3" name="Google Shape;1563;p51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4" name="Google Shape;1564;p51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5" name="Google Shape;1565;p51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66" name="Google Shape;1566;p51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567" name="Google Shape;1567;p51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8" name="Google Shape;1568;p51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9" name="Google Shape;1569;p51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0" name="Google Shape;1570;p51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1" name="Google Shape;1571;p51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2" name="Google Shape;1572;p51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73" name="Google Shape;1573;p51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574" name="Google Shape;1574;p51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5" name="Google Shape;1575;p51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6" name="Google Shape;1576;p51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77" name="Google Shape;1577;p51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578" name="Google Shape;1578;p51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9" name="Google Shape;1579;p51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0" name="Google Shape;1580;p51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1" name="Google Shape;1581;p51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2" name="Google Shape;1582;p51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83" name="Google Shape;1583;p51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584" name="Google Shape;1584;p51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5" name="Google Shape;1585;p51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6" name="Google Shape;1586;p51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7" name="Google Shape;1587;p51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8" name="Google Shape;1588;p51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9" name="Google Shape;1589;p51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90" name="Google Shape;1590;p51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591" name="Google Shape;1591;p51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92" name="Google Shape;1592;p51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93" name="Google Shape;1593;p51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94" name="Google Shape;1594;p51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595" name="Google Shape;1595;p51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96" name="Google Shape;1596;p51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97" name="Google Shape;1597;p51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98" name="Google Shape;1598;p51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99" name="Google Shape;1599;p51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600" name="Google Shape;1600;p51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1" name="Google Shape;1601;p51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2" name="Google Shape;1602;p51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3" name="Google Shape;1603;p51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4" name="Google Shape;1604;p51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5" name="Google Shape;1605;p51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06" name="Google Shape;1606;p51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607" name="Google Shape;1607;p51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8" name="Google Shape;1608;p51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09" name="Google Shape;1609;p51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0" name="Google Shape;1610;p51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1" name="Google Shape;1611;p51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2" name="Google Shape;1612;p51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3" name="Google Shape;1613;p51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14" name="Google Shape;1614;p51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615" name="Google Shape;1615;p51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6" name="Google Shape;1616;p51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7" name="Google Shape;1617;p51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18" name="Google Shape;1618;p51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19" name="Google Shape;1619;p51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620" name="Google Shape;1620;p51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21" name="Google Shape;1621;p51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22" name="Google Shape;1622;p51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23" name="Google Shape;1623;p51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624" name="Google Shape;1624;p51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25" name="Google Shape;1625;p51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26" name="Google Shape;1626;p51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27" name="Google Shape;1627;p51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628" name="Google Shape;1628;p51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29" name="Google Shape;1629;p51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0" name="Google Shape;1630;p51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1" name="Google Shape;1631;p51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32" name="Google Shape;1632;p51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633" name="Google Shape;1633;p51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4" name="Google Shape;1634;p51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5" name="Google Shape;1635;p51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6" name="Google Shape;1636;p51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37" name="Google Shape;1637;p51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638" name="Google Shape;1638;p51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39" name="Google Shape;1639;p51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0" name="Google Shape;1640;p51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1" name="Google Shape;1641;p51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2" name="Google Shape;1642;p51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43" name="Google Shape;1643;p51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644" name="Google Shape;1644;p51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5" name="Google Shape;1645;p51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6" name="Google Shape;1646;p51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7" name="Google Shape;1647;p51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8" name="Google Shape;1648;p51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49" name="Google Shape;1649;p51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50" name="Google Shape;1650;p51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651" name="Google Shape;1651;p51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2" name="Google Shape;1652;p51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3" name="Google Shape;1653;p51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4" name="Google Shape;1654;p51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5" name="Google Shape;1655;p51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6" name="Google Shape;1656;p51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57" name="Google Shape;1657;p51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58" name="Google Shape;1658;p51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659" name="Google Shape;1659;p51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0" name="Google Shape;1660;p51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1" name="Google Shape;1661;p51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2" name="Google Shape;1662;p51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3" name="Google Shape;1663;p51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4" name="Google Shape;1664;p51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5" name="Google Shape;1665;p51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6" name="Google Shape;1666;p51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7" name="Google Shape;1667;p51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8" name="Google Shape;1668;p51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69" name="Google Shape;1669;p51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0" name="Google Shape;1670;p51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71" name="Google Shape;1671;p51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672" name="Google Shape;1672;p51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3" name="Google Shape;1673;p51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4" name="Google Shape;1674;p51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5" name="Google Shape;1675;p51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76" name="Google Shape;1676;p51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677" name="Google Shape;1677;p51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8" name="Google Shape;1678;p51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79" name="Google Shape;1679;p51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80" name="Google Shape;1680;p51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681" name="Google Shape;1681;p51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2" name="Google Shape;1682;p51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3" name="Google Shape;1683;p51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4" name="Google Shape;1684;p51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5" name="Google Shape;1685;p51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6" name="Google Shape;1686;p51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87" name="Google Shape;1687;p51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688" name="Google Shape;1688;p51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89" name="Google Shape;1689;p51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0" name="Google Shape;1690;p51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1" name="Google Shape;1691;p51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2" name="Google Shape;1692;p51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3" name="Google Shape;1693;p51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4" name="Google Shape;1694;p51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5" name="Google Shape;1695;p51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696" name="Google Shape;1696;p51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697" name="Google Shape;1697;p51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8" name="Google Shape;1698;p51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699" name="Google Shape;1699;p51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0" name="Google Shape;1700;p51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1" name="Google Shape;1701;p51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2" name="Google Shape;1702;p51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3" name="Google Shape;1703;p51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4" name="Google Shape;1704;p51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5" name="Google Shape;1705;p51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6" name="Google Shape;1706;p51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7" name="Google Shape;1707;p51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08" name="Google Shape;1708;p51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09" name="Google Shape;1709;p51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710" name="Google Shape;1710;p51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1" name="Google Shape;1711;p51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2" name="Google Shape;1712;p51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3" name="Google Shape;1713;p51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4" name="Google Shape;1714;p51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5" name="Google Shape;1715;p51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6" name="Google Shape;1716;p51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7" name="Google Shape;1717;p51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8" name="Google Shape;1718;p51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19" name="Google Shape;1719;p51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0" name="Google Shape;1720;p51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1" name="Google Shape;1721;p51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22" name="Google Shape;1722;p51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723" name="Google Shape;1723;p51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4" name="Google Shape;1724;p51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5" name="Google Shape;1725;p51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6" name="Google Shape;1726;p51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7" name="Google Shape;1727;p51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8" name="Google Shape;1728;p51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29" name="Google Shape;1729;p51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0" name="Google Shape;1730;p51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1" name="Google Shape;1731;p51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2" name="Google Shape;1732;p51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3" name="Google Shape;1733;p51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4" name="Google Shape;1734;p51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35" name="Google Shape;1735;p51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736" name="Google Shape;1736;p51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7" name="Google Shape;1737;p51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8" name="Google Shape;1738;p51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39" name="Google Shape;1739;p51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0" name="Google Shape;1740;p51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1" name="Google Shape;1741;p51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42" name="Google Shape;1742;p51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743" name="Google Shape;1743;p51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4" name="Google Shape;1744;p51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5" name="Google Shape;1745;p51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6" name="Google Shape;1746;p51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7" name="Google Shape;1747;p51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8" name="Google Shape;1748;p51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9" name="Google Shape;1749;p51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0" name="Google Shape;1750;p51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1" name="Google Shape;1751;p51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2" name="Google Shape;1752;p51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3" name="Google Shape;1753;p51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4" name="Google Shape;1754;p51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5" name="Google Shape;1755;p51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6" name="Google Shape;1756;p51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7" name="Google Shape;1757;p51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58" name="Google Shape;1758;p51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759" name="Google Shape;1759;p51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760" name="Google Shape;1760;p51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61" name="Google Shape;1761;p51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62" name="Google Shape;1762;p51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763" name="Google Shape;1763;p51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764" name="Google Shape;1764;p51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65" name="Google Shape;1765;p51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66" name="Google Shape;1766;p51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767" name="Google Shape;1767;p51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768" name="Google Shape;1768;p51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69" name="Google Shape;1769;p51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70" name="Google Shape;1770;p51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771" name="Google Shape;1771;p51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772" name="Google Shape;1772;p51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73" name="Google Shape;1773;p51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774" name="Google Shape;1774;p51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775" name="Google Shape;1775;p51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776" name="Google Shape;1776;p51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77" name="Google Shape;1777;p51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78" name="Google Shape;1778;p51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79" name="Google Shape;1779;p51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0" name="Google Shape;1780;p51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1" name="Google Shape;1781;p51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2" name="Google Shape;1782;p51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3" name="Google Shape;1783;p51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84" name="Google Shape;1784;p51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785" name="Google Shape;1785;p51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6" name="Google Shape;1786;p51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7" name="Google Shape;1787;p51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8" name="Google Shape;1788;p51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89" name="Google Shape;1789;p51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0" name="Google Shape;1790;p51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1" name="Google Shape;1791;p51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2" name="Google Shape;1792;p51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3" name="Google Shape;1793;p51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4" name="Google Shape;1794;p51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5" name="Google Shape;1795;p51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6" name="Google Shape;1796;p51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7" name="Google Shape;1797;p51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8" name="Google Shape;1798;p51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99" name="Google Shape;1799;p51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0" name="Google Shape;1800;p51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1" name="Google Shape;1801;p51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2" name="Google Shape;1802;p51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3" name="Google Shape;1803;p51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4" name="Google Shape;1804;p51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5" name="Google Shape;1805;p51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6" name="Google Shape;1806;p51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7" name="Google Shape;1807;p51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8" name="Google Shape;1808;p51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809" name="Google Shape;1809;p51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810" name="Google Shape;1810;p51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811" name="Google Shape;1811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812" name="Google Shape;1812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813" name="Google Shape;1813;p51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814" name="Google Shape;1814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815" name="Google Shape;1815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816" name="Google Shape;1816;p51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817" name="Google Shape;1817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818" name="Google Shape;1818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819" name="Google Shape;1819;p51"/>
          <p:cNvSpPr txBox="1">
            <a:spLocks noGrp="1"/>
          </p:cNvSpPr>
          <p:nvPr>
            <p:ph type="title" idx="4294967295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820" name="Google Shape;1820;p5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34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821" name="Google Shape;1821;p51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822" name="Google Shape;1822;p51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23" name="Google Shape;1823;p51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24" name="Google Shape;1824;p51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25" name="Google Shape;1825;p51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Google Shape;1830;p52"/>
          <p:cNvSpPr txBox="1"/>
          <p:nvPr/>
        </p:nvSpPr>
        <p:spPr>
          <a:xfrm>
            <a:off x="1339184" y="1004806"/>
            <a:ext cx="7327500" cy="11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همچنین می توانید از هر ایموجی به عنوان نماد استفاده کنید!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و البته بدون از دست دادن کیفیت، اندازه آن را تغییر می دهد.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چگونه؟ دستورالعمل های گوگل را دنبال کنید </a:t>
            </a:r>
            <a:r>
              <a:rPr lang="en-US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  <a:hlinkClick r:id="rId3"/>
              </a:rPr>
              <a:t>https://twitter.com/googledocs/status/730087240156643328</a:t>
            </a:r>
            <a:endParaRPr lang="fa-IR"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4A5C65"/>
              </a:solidFill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1831" name="Google Shape;1831;p52"/>
          <p:cNvSpPr txBox="1"/>
          <p:nvPr/>
        </p:nvSpPr>
        <p:spPr>
          <a:xfrm>
            <a:off x="1112900" y="22980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rgbClr val="4A5C65"/>
                </a:solidFill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✋👆👉👍👤👦👧👨👩👪💃🏃💑❤😂😉😋😒😭👶😸🐟🍒🍔💣📌📖🔨🎃🎈🎨🏈🏰🌏🔌🔑</a:t>
            </a:r>
            <a:r>
              <a:rPr lang="en" sz="2400" dirty="0">
                <a:solidFill>
                  <a:srgbClr val="FFFFFF"/>
                </a:solidFill>
                <a:highlight>
                  <a:srgbClr val="02BDC7"/>
                </a:highlight>
                <a:latin typeface="Lato Light"/>
                <a:ea typeface="Lato Light"/>
                <a:cs typeface="B Nazanin" panose="00000700000000000000" pitchFamily="2" charset="-78"/>
                <a:sym typeface="Lato Light"/>
              </a:rPr>
              <a:t> and many more...</a:t>
            </a:r>
            <a:endParaRPr sz="2400" dirty="0">
              <a:solidFill>
                <a:srgbClr val="FFFFFF"/>
              </a:solidFill>
              <a:highlight>
                <a:srgbClr val="02BDC7"/>
              </a:highlight>
              <a:latin typeface="Lato Light"/>
              <a:ea typeface="Lato Light"/>
              <a:cs typeface="B Nazanin" panose="00000700000000000000" pitchFamily="2" charset="-78"/>
              <a:sym typeface="Lato Light"/>
            </a:endParaRPr>
          </a:p>
        </p:txBody>
      </p:sp>
      <p:sp>
        <p:nvSpPr>
          <p:cNvPr id="1832" name="Google Shape;1832;p52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2">
                <a:lumMod val="60000"/>
                <a:lumOff val="40000"/>
              </a:schemeClr>
            </a:gs>
            <a:gs pos="100000">
              <a:schemeClr val="accent1">
                <a:lumMod val="60000"/>
                <a:lumOff val="4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53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434343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قالب های رایگان برای تمام نیازهای ارائه شما</a:t>
            </a:r>
            <a:endParaRPr sz="1800" b="1" dirty="0">
              <a:solidFill>
                <a:srgbClr val="434343"/>
              </a:solidFill>
              <a:latin typeface="Montserrat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grpSp>
        <p:nvGrpSpPr>
          <p:cNvPr id="1839" name="Google Shape;1839;p53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840" name="Google Shape;1840;p53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841" name="Google Shape;1841;p53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آماده برای استفاده، حرفه ای و قابل تنظیم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842" name="Google Shape;1842;p53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43" name="Google Shape;1843;p53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844" name="Google Shape;1844;p53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100٪ رایگان برای استفاده شخصی یا تجاری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845" name="Google Shape;1845;p53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46" name="Google Shape;1846;p53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847" name="Google Shape;1847;p53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با جلوه های بصری جذاب مخاطبان خود را از بین ببرید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848" name="Google Shape;1848;p53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49" name="Google Shape;1849;p53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850" name="Google Shape;1850;p53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برای پاورپوینت و اسلایدهای گوگل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851" name="Google Shape;1851;p53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852" name="Google Shape;1852;p53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20"/>
          <p:cNvSpPr txBox="1">
            <a:spLocks noGrp="1"/>
          </p:cNvSpPr>
          <p:nvPr>
            <p:ph type="title"/>
          </p:nvPr>
        </p:nvSpPr>
        <p:spPr>
          <a:xfrm>
            <a:off x="-228600" y="559475"/>
            <a:ext cx="2800349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4" name="Google Shape;424;p20"/>
          <p:cNvSpPr txBox="1">
            <a:spLocks noGrp="1"/>
          </p:cNvSpPr>
          <p:nvPr>
            <p:ph type="body" idx="1"/>
          </p:nvPr>
        </p:nvSpPr>
        <p:spPr>
          <a:xfrm>
            <a:off x="2901875" y="1033400"/>
            <a:ext cx="5292300" cy="32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r" rtl="1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55600" algn="r" rtl="1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55600" algn="r" rtl="1">
              <a:spcBef>
                <a:spcPts val="1000"/>
              </a:spcBef>
              <a:spcAft>
                <a:spcPts val="0"/>
              </a:spcAft>
              <a:buSzPts val="2000"/>
              <a:buChar char="○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5" name="Google Shape;425;p20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JANUARY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FEBRUARY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MARCH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APRIL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PHASE 1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1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2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JANUARY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FEBRUARY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MARCH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APRIL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MAY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JUNE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PHASE 1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PHASE 2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1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2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1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>
                      <a:lumMod val="50000"/>
                    </a:schemeClr>
                  </a:solidFill>
                </a:rPr>
                <a:t>Task 2</a:t>
              </a:r>
              <a:endParaRPr sz="40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>
                          <a:lumMod val="50000"/>
                        </a:schemeClr>
                      </a:solidFill>
                    </a:rPr>
                    <a:t>     </a:t>
                  </a: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2">
              <a:lumMod val="10000"/>
            </a:schemeClr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2">
              <a:lumMod val="10000"/>
            </a:schemeClr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2">
              <a:lumMod val="10000"/>
            </a:schemeClr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2">
              <a:lumMod val="10000"/>
            </a:schemeClr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2">
              <a:lumMod val="10000"/>
            </a:schemeClr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2">
              <a:lumMod val="10000"/>
            </a:schemeClr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2">
              <a:lumMod val="10000"/>
            </a:schemeClr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2">
              <a:lumMod val="10000"/>
            </a:schemeClr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2">
              <a:lumMod val="10000"/>
            </a:schemeClr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2">
              <a:lumMod val="10000"/>
            </a:schemeClr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2">
              <a:lumMod val="10000"/>
            </a:schemeClr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2">
              <a:lumMod val="10000"/>
            </a:schemeClr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2">
              <a:lumMod val="10000"/>
            </a:schemeClr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2">
              <a:lumMod val="10000"/>
            </a:schemeClr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2">
              <a:lumMod val="10000"/>
            </a:schemeClr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2">
              <a:lumMod val="10000"/>
            </a:schemeClr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2">
              <a:lumMod val="10000"/>
            </a:schemeClr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2">
              <a:lumMod val="10000"/>
            </a:schemeClr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2">
              <a:lumMod val="10000"/>
            </a:schemeClr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2">
              <a:lumMod val="10000"/>
            </a:schemeClr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2">
              <a:lumMod val="10000"/>
            </a:schemeClr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2">
              <a:lumMod val="10000"/>
            </a:schemeClr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2">
              <a:lumMod val="10000"/>
            </a:schemeClr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2">
              <a:lumMod val="10000"/>
            </a:schemeClr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2">
              <a:lumMod val="10000"/>
            </a:schemeClr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2">
              <a:lumMod val="10000"/>
            </a:schemeClr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2">
              <a:lumMod val="10000"/>
            </a:schemeClr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2">
              <a:lumMod val="10000"/>
            </a:schemeClr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2">
              <a:lumMod val="10000"/>
            </a:schemeClr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2">
              <a:lumMod val="10000"/>
            </a:schemeClr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2">
              <a:lumMod val="10000"/>
            </a:schemeClr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2">
              <a:lumMod val="10000"/>
            </a:schemeClr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2">
              <a:lumMod val="10000"/>
            </a:schemeClr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2">
              <a:lumMod val="10000"/>
            </a:schemeClr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2">
              <a:lumMod val="10000"/>
            </a:schemeClr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2">
              <a:lumMod val="10000"/>
            </a:schemeClr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2">
              <a:lumMod val="10000"/>
            </a:schemeClr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2">
              <a:lumMod val="10000"/>
            </a:schemeClr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2">
              <a:lumMod val="10000"/>
            </a:schemeClr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2">
              <a:lumMod val="10000"/>
            </a:schemeClr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2">
              <a:lumMod val="10000"/>
            </a:schemeClr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2">
              <a:lumMod val="10000"/>
            </a:schemeClr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2">
              <a:lumMod val="10000"/>
            </a:schemeClr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2">
              <a:lumMod val="10000"/>
            </a:schemeClr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2">
              <a:lumMod val="10000"/>
            </a:schemeClr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2">
              <a:lumMod val="10000"/>
            </a:schemeClr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2">
              <a:lumMod val="10000"/>
            </a:schemeClr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2">
              <a:lumMod val="10000"/>
            </a:schemeClr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2">
              <a:lumMod val="10000"/>
            </a:schemeClr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2">
              <a:lumMod val="10000"/>
            </a:schemeClr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2">
              <a:lumMod val="10000"/>
            </a:schemeClr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2">
              <a:lumMod val="10000"/>
            </a:schemeClr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2">
              <a:lumMod val="10000"/>
            </a:schemeClr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2">
              <a:lumMod val="10000"/>
            </a:schemeClr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2">
              <a:lumMod val="10000"/>
            </a:schemeClr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2">
              <a:lumMod val="10000"/>
            </a:schemeClr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2">
              <a:lumMod val="10000"/>
            </a:schemeClr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2">
              <a:lumMod val="10000"/>
            </a:schemeClr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2">
              <a:lumMod val="10000"/>
            </a:schemeClr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2">
              <a:lumMod val="10000"/>
            </a:schemeClr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2">
              <a:lumMod val="10000"/>
            </a:schemeClr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2">
              <a:lumMod val="10000"/>
            </a:schemeClr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2">
              <a:lumMod val="10000"/>
            </a:schemeClr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2">
              <a:lumMod val="10000"/>
            </a:schemeClr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2">
              <a:lumMod val="10000"/>
            </a:schemeClr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2">
              <a:lumMod val="10000"/>
            </a:schemeClr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2">
              <a:lumMod val="10000"/>
            </a:schemeClr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2">
              <a:lumMod val="10000"/>
            </a:schemeClr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2">
              <a:lumMod val="10000"/>
            </a:schemeClr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2">
              <a:lumMod val="10000"/>
            </a:schemeClr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2">
              <a:lumMod val="10000"/>
            </a:schemeClr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2">
              <a:lumMod val="10000"/>
            </a:schemeClr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2">
              <a:lumMod val="10000"/>
            </a:schemeClr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2">
              <a:lumMod val="10000"/>
            </a:schemeClr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2">
              <a:lumMod val="10000"/>
            </a:schemeClr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2">
              <a:lumMod val="10000"/>
            </a:schemeClr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2">
              <a:lumMod val="10000"/>
            </a:schemeClr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2">
              <a:lumMod val="10000"/>
            </a:schemeClr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2">
              <a:lumMod val="10000"/>
            </a:schemeClr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2">
              <a:lumMod val="10000"/>
            </a:schemeClr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2">
              <a:lumMod val="10000"/>
            </a:schemeClr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2">
              <a:lumMod val="10000"/>
            </a:schemeClr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2">
              <a:lumMod val="10000"/>
            </a:schemeClr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2">
              <a:lumMod val="10000"/>
            </a:schemeClr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2">
              <a:lumMod val="10000"/>
            </a:schemeClr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2">
              <a:lumMod val="10000"/>
            </a:schemeClr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2">
              <a:lumMod val="10000"/>
            </a:schemeClr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2">
              <a:lumMod val="10000"/>
            </a:schemeClr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2">
              <a:lumMod val="10000"/>
            </a:schemeClr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2">
              <a:lumMod val="10000"/>
            </a:schemeClr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2">
              <a:lumMod val="10000"/>
            </a:schemeClr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2">
              <a:lumMod val="10000"/>
            </a:schemeClr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2">
              <a:lumMod val="10000"/>
            </a:schemeClr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2">
              <a:lumMod val="10000"/>
            </a:schemeClr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2">
              <a:lumMod val="10000"/>
            </a:schemeClr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2">
              <a:lumMod val="10000"/>
            </a:schemeClr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2">
              <a:lumMod val="10000"/>
            </a:schemeClr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2">
              <a:lumMod val="10000"/>
            </a:schemeClr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2">
              <a:lumMod val="10000"/>
            </a:schemeClr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2">
              <a:lumMod val="10000"/>
            </a:schemeClr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2">
              <a:lumMod val="10000"/>
            </a:schemeClr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2">
              <a:lumMod val="10000"/>
            </a:schemeClr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2">
              <a:lumMod val="10000"/>
            </a:schemeClr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2">
              <a:lumMod val="10000"/>
            </a:schemeClr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2">
              <a:lumMod val="10000"/>
            </a:schemeClr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2">
              <a:lumMod val="10000"/>
            </a:schemeClr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2">
              <a:lumMod val="10000"/>
            </a:schemeClr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2">
              <a:lumMod val="10000"/>
            </a:schemeClr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2">
              <a:lumMod val="10000"/>
            </a:schemeClr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2">
              <a:lumMod val="10000"/>
            </a:schemeClr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2">
              <a:lumMod val="10000"/>
            </a:schemeClr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2">
              <a:lumMod val="10000"/>
            </a:schemeClr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2">
              <a:lumMod val="10000"/>
            </a:schemeClr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2">
              <a:lumMod val="10000"/>
            </a:schemeClr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2">
              <a:lumMod val="10000"/>
            </a:schemeClr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2">
              <a:lumMod val="10000"/>
            </a:schemeClr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2">
              <a:lumMod val="10000"/>
            </a:schemeClr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2">
              <a:lumMod val="10000"/>
            </a:schemeClr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2">
              <a:lumMod val="10000"/>
            </a:schemeClr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2">
              <a:lumMod val="10000"/>
            </a:schemeClr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2">
              <a:lumMod val="10000"/>
            </a:schemeClr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2">
              <a:lumMod val="10000"/>
            </a:schemeClr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2">
              <a:lumMod val="10000"/>
            </a:schemeClr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2">
              <a:lumMod val="10000"/>
            </a:schemeClr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2">
              <a:lumMod val="10000"/>
            </a:schemeClr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2">
              <a:lumMod val="10000"/>
            </a:schemeClr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2">
              <a:lumMod val="10000"/>
            </a:schemeClr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2">
              <a:lumMod val="10000"/>
            </a:schemeClr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2">
              <a:lumMod val="10000"/>
            </a:schemeClr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2">
              <a:lumMod val="10000"/>
            </a:schemeClr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2">
              <a:lumMod val="10000"/>
            </a:schemeClr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2">
              <a:lumMod val="10000"/>
            </a:schemeClr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2">
              <a:lumMod val="10000"/>
            </a:schemeClr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2">
              <a:lumMod val="10000"/>
            </a:schemeClr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2">
              <a:lumMod val="10000"/>
            </a:schemeClr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2">
              <a:lumMod val="10000"/>
            </a:schemeClr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2">
              <a:lumMod val="10000"/>
            </a:schemeClr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2">
              <a:lumMod val="10000"/>
            </a:schemeClr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2">
              <a:lumMod val="10000"/>
            </a:schemeClr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2">
              <a:lumMod val="10000"/>
            </a:schemeClr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2">
              <a:lumMod val="10000"/>
            </a:schemeClr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2">
              <a:lumMod val="10000"/>
            </a:schemeClr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2">
              <a:lumMod val="10000"/>
            </a:schemeClr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2">
              <a:lumMod val="10000"/>
            </a:schemeClr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2">
              <a:lumMod val="10000"/>
            </a:schemeClr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2">
              <a:lumMod val="10000"/>
            </a:schemeClr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2">
              <a:lumMod val="10000"/>
            </a:schemeClr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2">
              <a:lumMod val="10000"/>
            </a:schemeClr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2">
              <a:lumMod val="10000"/>
            </a:schemeClr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2">
              <a:lumMod val="10000"/>
            </a:schemeClr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2">
              <a:lumMod val="10000"/>
            </a:schemeClr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2">
              <a:lumMod val="10000"/>
            </a:schemeClr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2">
              <a:lumMod val="10000"/>
            </a:schemeClr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2">
              <a:lumMod val="10000"/>
            </a:schemeClr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2">
              <a:lumMod val="10000"/>
            </a:schemeClr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2">
              <a:lumMod val="10000"/>
            </a:schemeClr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2">
              <a:lumMod val="10000"/>
            </a:schemeClr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2">
              <a:lumMod val="10000"/>
            </a:schemeClr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2">
              <a:lumMod val="10000"/>
            </a:schemeClr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2">
              <a:lumMod val="10000"/>
            </a:schemeClr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2">
              <a:lumMod val="10000"/>
            </a:schemeClr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2">
              <a:lumMod val="10000"/>
            </a:schemeClr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2">
              <a:lumMod val="10000"/>
            </a:schemeClr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2">
              <a:lumMod val="10000"/>
            </a:schemeClr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2">
              <a:lumMod val="10000"/>
            </a:schemeClr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2">
              <a:lumMod val="10000"/>
            </a:schemeClr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2">
              <a:lumMod val="10000"/>
            </a:schemeClr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2">
              <a:lumMod val="10000"/>
            </a:schemeClr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2">
              <a:lumMod val="10000"/>
            </a:schemeClr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2">
              <a:lumMod val="10000"/>
            </a:schemeClr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2">
              <a:lumMod val="10000"/>
            </a:schemeClr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2">
              <a:lumMod val="10000"/>
            </a:schemeClr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2">
              <a:lumMod val="10000"/>
            </a:schemeClr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2">
              <a:lumMod val="10000"/>
            </a:schemeClr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2">
              <a:lumMod val="10000"/>
            </a:schemeClr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2">
              <a:lumMod val="10000"/>
            </a:schemeClr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2">
              <a:lumMod val="10000"/>
            </a:schemeClr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2">
              <a:lumMod val="10000"/>
            </a:schemeClr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2">
              <a:lumMod val="10000"/>
            </a:schemeClr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2">
              <a:lumMod val="10000"/>
            </a:schemeClr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2">
              <a:lumMod val="10000"/>
            </a:schemeClr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2">
              <a:lumMod val="10000"/>
            </a:schemeClr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2">
              <a:lumMod val="10000"/>
            </a:schemeClr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2">
              <a:lumMod val="10000"/>
            </a:schemeClr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2">
              <a:lumMod val="10000"/>
            </a:schemeClr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2">
              <a:lumMod val="10000"/>
            </a:schemeClr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2">
              <a:lumMod val="10000"/>
            </a:schemeClr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2">
              <a:lumMod val="10000"/>
            </a:schemeClr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2">
              <a:lumMod val="10000"/>
            </a:schemeClr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2">
              <a:lumMod val="10000"/>
            </a:schemeClr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2">
              <a:lumMod val="10000"/>
            </a:schemeClr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2">
              <a:lumMod val="10000"/>
            </a:schemeClr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2">
              <a:lumMod val="10000"/>
            </a:schemeClr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2">
              <a:lumMod val="10000"/>
            </a:schemeClr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2">
              <a:lumMod val="10000"/>
            </a:schemeClr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2">
              <a:lumMod val="10000"/>
            </a:schemeClr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2">
              <a:lumMod val="10000"/>
            </a:schemeClr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2">
              <a:lumMod val="10000"/>
            </a:schemeClr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2">
              <a:lumMod val="10000"/>
            </a:schemeClr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2">
              <a:lumMod val="10000"/>
            </a:schemeClr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2">
              <a:lumMod val="10000"/>
            </a:schemeClr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2">
              <a:lumMod val="10000"/>
            </a:schemeClr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2">
              <a:lumMod val="10000"/>
            </a:schemeClr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2">
              <a:lumMod val="10000"/>
            </a:schemeClr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2">
              <a:lumMod val="10000"/>
            </a:schemeClr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2">
              <a:lumMod val="10000"/>
            </a:schemeClr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2">
              <a:lumMod val="10000"/>
            </a:schemeClr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2">
              <a:lumMod val="10000"/>
            </a:schemeClr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2">
              <a:lumMod val="10000"/>
            </a:schemeClr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2">
              <a:lumMod val="10000"/>
            </a:schemeClr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2">
              <a:lumMod val="10000"/>
            </a:schemeClr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2">
              <a:lumMod val="10000"/>
            </a:schemeClr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2">
              <a:lumMod val="10000"/>
            </a:schemeClr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2">
              <a:lumMod val="10000"/>
            </a:schemeClr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2">
              <a:lumMod val="10000"/>
            </a:schemeClr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2">
              <a:lumMod val="10000"/>
            </a:schemeClr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2">
              <a:lumMod val="10000"/>
            </a:schemeClr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2">
              <a:lumMod val="10000"/>
            </a:schemeClr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2">
              <a:lumMod val="10000"/>
            </a:schemeClr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2">
              <a:lumMod val="10000"/>
            </a:schemeClr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2">
              <a:lumMod val="10000"/>
            </a:schemeClr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2">
              <a:lumMod val="10000"/>
            </a:schemeClr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2">
              <a:lumMod val="10000"/>
            </a:schemeClr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2">
              <a:lumMod val="10000"/>
            </a:schemeClr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2">
              <a:lumMod val="10000"/>
            </a:schemeClr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2">
              <a:lumMod val="10000"/>
            </a:schemeClr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2">
              <a:lumMod val="10000"/>
            </a:schemeClr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2">
              <a:lumMod val="10000"/>
            </a:schemeClr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2">
              <a:lumMod val="10000"/>
            </a:schemeClr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2">
              <a:lumMod val="10000"/>
            </a:schemeClr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2">
              <a:lumMod val="10000"/>
            </a:schemeClr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2">
              <a:lumMod val="10000"/>
            </a:schemeClr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2">
              <a:lumMod val="10000"/>
            </a:schemeClr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2">
              <a:lumMod val="10000"/>
            </a:schemeClr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2">
              <a:lumMod val="10000"/>
            </a:schemeClr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2">
              <a:lumMod val="10000"/>
            </a:schemeClr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2">
              <a:lumMod val="10000"/>
            </a:schemeClr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2">
              <a:lumMod val="10000"/>
            </a:schemeClr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2">
              <a:lumMod val="10000"/>
            </a:schemeClr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2">
              <a:lumMod val="10000"/>
            </a:schemeClr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2">
              <a:lumMod val="10000"/>
            </a:schemeClr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2">
              <a:lumMod val="10000"/>
            </a:schemeClr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2">
              <a:lumMod val="10000"/>
            </a:schemeClr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2">
              <a:lumMod val="10000"/>
            </a:schemeClr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2">
              <a:lumMod val="10000"/>
            </a:schemeClr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2">
              <a:lumMod val="10000"/>
            </a:schemeClr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2">
              <a:lumMod val="10000"/>
            </a:schemeClr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2">
              <a:lumMod val="10000"/>
            </a:schemeClr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2">
              <a:lumMod val="10000"/>
            </a:schemeClr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2">
              <a:lumMod val="10000"/>
            </a:schemeClr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2">
              <a:lumMod val="10000"/>
            </a:schemeClr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2">
              <a:lumMod val="10000"/>
            </a:schemeClr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2">
              <a:lumMod val="10000"/>
            </a:schemeClr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2">
              <a:lumMod val="10000"/>
            </a:schemeClr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2">
              <a:lumMod val="10000"/>
            </a:schemeClr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2">
              <a:lumMod val="10000"/>
            </a:schemeClr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2">
              <a:lumMod val="10000"/>
            </a:schemeClr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2">
              <a:lumMod val="10000"/>
            </a:schemeClr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2">
              <a:lumMod val="10000"/>
            </a:schemeClr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2">
              <a:lumMod val="10000"/>
            </a:schemeClr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2">
              <a:lumMod val="10000"/>
            </a:schemeClr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2">
              <a:lumMod val="10000"/>
            </a:schemeClr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2">
              <a:lumMod val="10000"/>
            </a:schemeClr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2">
              <a:lumMod val="10000"/>
            </a:schemeClr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2">
              <a:lumMod val="10000"/>
            </a:schemeClr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2">
              <a:lumMod val="10000"/>
            </a:schemeClr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2">
              <a:lumMod val="10000"/>
            </a:schemeClr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2">
              <a:lumMod val="10000"/>
            </a:schemeClr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2">
              <a:lumMod val="10000"/>
            </a:schemeClr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2">
              <a:lumMod val="10000"/>
            </a:schemeClr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2">
              <a:lumMod val="10000"/>
            </a:schemeClr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2">
              <a:lumMod val="10000"/>
            </a:schemeClr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2">
              <a:lumMod val="10000"/>
            </a:schemeClr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2">
              <a:lumMod val="10000"/>
            </a:schemeClr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2">
              <a:lumMod val="10000"/>
            </a:schemeClr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2">
              <a:lumMod val="10000"/>
            </a:schemeClr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2">
              <a:lumMod val="10000"/>
            </a:schemeClr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2">
              <a:lumMod val="10000"/>
            </a:schemeClr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2">
              <a:lumMod val="10000"/>
            </a:schemeClr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2">
              <a:lumMod val="10000"/>
            </a:schemeClr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2">
              <a:lumMod val="10000"/>
            </a:schemeClr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2">
              <a:lumMod val="10000"/>
            </a:schemeClr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2">
              <a:lumMod val="10000"/>
            </a:schemeClr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2">
              <a:lumMod val="10000"/>
            </a:schemeClr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2">
              <a:lumMod val="10000"/>
            </a:schemeClr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2">
              <a:lumMod val="10000"/>
            </a:schemeClr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2">
              <a:lumMod val="10000"/>
            </a:schemeClr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2">
              <a:lumMod val="10000"/>
            </a:schemeClr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2">
              <a:lumMod val="10000"/>
            </a:schemeClr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2">
              <a:lumMod val="10000"/>
            </a:schemeClr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2">
              <a:lumMod val="10000"/>
            </a:schemeClr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2">
              <a:lumMod val="10000"/>
            </a:schemeClr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2">
              <a:lumMod val="10000"/>
            </a:schemeClr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2">
              <a:lumMod val="10000"/>
            </a:schemeClr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2">
              <a:lumMod val="10000"/>
            </a:schemeClr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2">
              <a:lumMod val="10000"/>
            </a:schemeClr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2">
              <a:lumMod val="10000"/>
            </a:schemeClr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2">
              <a:lumMod val="10000"/>
            </a:schemeClr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2">
              <a:lumMod val="10000"/>
            </a:schemeClr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2">
              <a:lumMod val="10000"/>
            </a:schemeClr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2">
              <a:lumMod val="10000"/>
            </a:schemeClr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2">
              <a:lumMod val="10000"/>
            </a:schemeClr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2">
              <a:lumMod val="10000"/>
            </a:schemeClr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2">
              <a:lumMod val="10000"/>
            </a:schemeClr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2">
              <a:lumMod val="10000"/>
            </a:schemeClr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2">
              <a:lumMod val="10000"/>
            </a:schemeClr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2">
              <a:lumMod val="10000"/>
            </a:schemeClr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2">
              <a:lumMod val="10000"/>
            </a:schemeClr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2">
              <a:lumMod val="10000"/>
            </a:schemeClr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2">
              <a:lumMod val="10000"/>
            </a:schemeClr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2">
              <a:lumMod val="10000"/>
            </a:schemeClr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2">
              <a:lumMod val="10000"/>
            </a:schemeClr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2">
              <a:lumMod val="10000"/>
            </a:schemeClr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2">
              <a:lumMod val="10000"/>
            </a:schemeClr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2">
              <a:lumMod val="10000"/>
            </a:schemeClr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2">
              <a:lumMod val="10000"/>
            </a:schemeClr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2">
              <a:lumMod val="10000"/>
            </a:schemeClr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2">
              <a:lumMod val="10000"/>
            </a:schemeClr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2">
              <a:lumMod val="10000"/>
            </a:schemeClr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2">
              <a:lumMod val="10000"/>
            </a:schemeClr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2">
              <a:lumMod val="10000"/>
            </a:schemeClr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2">
              <a:lumMod val="10000"/>
            </a:schemeClr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2">
              <a:lumMod val="10000"/>
            </a:schemeClr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2">
              <a:lumMod val="10000"/>
            </a:schemeClr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2">
              <a:lumMod val="10000"/>
            </a:schemeClr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2">
              <a:lumMod val="10000"/>
            </a:schemeClr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2">
              <a:lumMod val="10000"/>
            </a:schemeClr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2">
              <a:lumMod val="10000"/>
            </a:schemeClr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2">
              <a:lumMod val="10000"/>
            </a:schemeClr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2">
              <a:lumMod val="10000"/>
            </a:schemeClr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2">
              <a:lumMod val="10000"/>
            </a:schemeClr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2">
              <a:lumMod val="10000"/>
            </a:schemeClr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2">
              <a:lumMod val="10000"/>
            </a:schemeClr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2">
              <a:lumMod val="10000"/>
            </a:schemeClr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2">
              <a:lumMod val="10000"/>
            </a:schemeClr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2">
              <a:lumMod val="10000"/>
            </a:schemeClr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2">
              <a:lumMod val="10000"/>
            </a:schemeClr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2">
              <a:lumMod val="10000"/>
            </a:schemeClr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2">
              <a:lumMod val="10000"/>
            </a:schemeClr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2">
              <a:lumMod val="10000"/>
            </a:schemeClr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2">
              <a:lumMod val="10000"/>
            </a:schemeClr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2">
              <a:lumMod val="10000"/>
            </a:schemeClr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2">
              <a:lumMod val="10000"/>
            </a:schemeClr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2">
              <a:lumMod val="10000"/>
            </a:schemeClr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2">
              <a:lumMod val="10000"/>
            </a:schemeClr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2">
              <a:lumMod val="10000"/>
            </a:schemeClr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2">
              <a:lumMod val="10000"/>
            </a:schemeClr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2">
              <a:lumMod val="10000"/>
            </a:schemeClr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2">
              <a:lumMod val="10000"/>
            </a:schemeClr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2">
              <a:lumMod val="10000"/>
            </a:schemeClr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2">
              <a:lumMod val="10000"/>
            </a:schemeClr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2">
              <a:lumMod val="10000"/>
            </a:schemeClr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2">
              <a:lumMod val="10000"/>
            </a:schemeClr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2">
              <a:lumMod val="10000"/>
            </a:schemeClr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2">
              <a:lumMod val="10000"/>
            </a:schemeClr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2">
              <a:lumMod val="10000"/>
            </a:schemeClr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2">
              <a:lumMod val="10000"/>
            </a:schemeClr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2">
              <a:lumMod val="10000"/>
            </a:schemeClr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2">
              <a:lumMod val="10000"/>
            </a:schemeClr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2">
              <a:lumMod val="10000"/>
            </a:schemeClr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2">
              <a:lumMod val="10000"/>
            </a:schemeClr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2">
              <a:lumMod val="10000"/>
            </a:schemeClr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2">
              <a:lumMod val="10000"/>
            </a:schemeClr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2">
              <a:lumMod val="10000"/>
            </a:schemeClr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2">
              <a:lumMod val="10000"/>
            </a:schemeClr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2">
              <a:lumMod val="10000"/>
            </a:schemeClr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2">
              <a:lumMod val="10000"/>
            </a:schemeClr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2">
              <a:lumMod val="10000"/>
            </a:schemeClr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2">
              <a:lumMod val="10000"/>
            </a:schemeClr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2">
              <a:lumMod val="10000"/>
            </a:schemeClr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2">
              <a:lumMod val="10000"/>
            </a:schemeClr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2">
              <a:lumMod val="10000"/>
            </a:schemeClr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2">
              <a:lumMod val="10000"/>
            </a:schemeClr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2">
              <a:lumMod val="10000"/>
            </a:schemeClr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2">
              <a:lumMod val="10000"/>
            </a:schemeClr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2">
              <a:lumMod val="10000"/>
            </a:schemeClr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2">
              <a:lumMod val="10000"/>
            </a:schemeClr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2">
              <a:lumMod val="10000"/>
            </a:schemeClr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2">
              <a:lumMod val="10000"/>
            </a:schemeClr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2">
              <a:lumMod val="10000"/>
            </a:schemeClr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2">
              <a:lumMod val="10000"/>
            </a:schemeClr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2">
              <a:lumMod val="10000"/>
            </a:schemeClr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2">
              <a:lumMod val="10000"/>
            </a:schemeClr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2">
              <a:lumMod val="10000"/>
            </a:schemeClr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2">
              <a:lumMod val="10000"/>
            </a:schemeClr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2">
              <a:lumMod val="10000"/>
            </a:schemeClr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2">
              <a:lumMod val="10000"/>
            </a:schemeClr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2">
              <a:lumMod val="10000"/>
            </a:schemeClr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2">
              <a:lumMod val="10000"/>
            </a:schemeClr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2">
              <a:lumMod val="10000"/>
            </a:schemeClr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2">
              <a:lumMod val="10000"/>
            </a:schemeClr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2">
              <a:lumMod val="10000"/>
            </a:schemeClr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2">
              <a:lumMod val="10000"/>
            </a:schemeClr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2">
              <a:lumMod val="10000"/>
            </a:schemeClr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2">
              <a:lumMod val="10000"/>
            </a:schemeClr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2">
              <a:lumMod val="10000"/>
            </a:schemeClr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2">
              <a:lumMod val="10000"/>
            </a:schemeClr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2">
              <a:lumMod val="10000"/>
            </a:schemeClr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2">
              <a:lumMod val="10000"/>
            </a:schemeClr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2">
              <a:lumMod val="10000"/>
            </a:schemeClr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2">
              <a:lumMod val="10000"/>
            </a:schemeClr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2">
              <a:lumMod val="10000"/>
            </a:schemeClr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2">
              <a:lumMod val="10000"/>
            </a:schemeClr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2">
              <a:lumMod val="10000"/>
            </a:schemeClr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2">
              <a:lumMod val="10000"/>
            </a:schemeClr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2">
              <a:lumMod val="10000"/>
            </a:schemeClr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2">
              <a:lumMod val="10000"/>
            </a:schemeClr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2">
              <a:lumMod val="10000"/>
            </a:schemeClr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2">
              <a:lumMod val="10000"/>
            </a:schemeClr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2">
              <a:lumMod val="10000"/>
            </a:schemeClr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2">
              <a:lumMod val="10000"/>
            </a:schemeClr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2">
              <a:lumMod val="10000"/>
            </a:schemeClr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2">
              <a:lumMod val="10000"/>
            </a:schemeClr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2">
              <a:lumMod val="10000"/>
            </a:schemeClr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2">
              <a:lumMod val="10000"/>
            </a:schemeClr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2">
              <a:lumMod val="10000"/>
            </a:schemeClr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2">
              <a:lumMod val="10000"/>
            </a:schemeClr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2">
              <a:lumMod val="10000"/>
            </a:schemeClr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2">
              <a:lumMod val="10000"/>
            </a:schemeClr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2">
              <a:lumMod val="10000"/>
            </a:schemeClr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2">
              <a:lumMod val="10000"/>
            </a:schemeClr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2">
              <a:lumMod val="10000"/>
            </a:schemeClr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2">
              <a:lumMod val="10000"/>
            </a:schemeClr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2">
              <a:lumMod val="10000"/>
            </a:schemeClr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2">
              <a:lumMod val="10000"/>
            </a:schemeClr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2">
              <a:lumMod val="10000"/>
            </a:schemeClr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2">
              <a:lumMod val="10000"/>
            </a:schemeClr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2">
              <a:lumMod val="10000"/>
            </a:schemeClr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2">
              <a:lumMod val="10000"/>
            </a:schemeClr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2">
              <a:lumMod val="10000"/>
            </a:schemeClr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2">
              <a:lumMod val="10000"/>
            </a:schemeClr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2">
              <a:lumMod val="10000"/>
            </a:schemeClr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2">
              <a:lumMod val="10000"/>
            </a:schemeClr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2">
              <a:lumMod val="10000"/>
            </a:schemeClr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2">
              <a:lumMod val="10000"/>
            </a:schemeClr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2">
              <a:lumMod val="10000"/>
            </a:schemeClr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2">
              <a:lumMod val="10000"/>
            </a:schemeClr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2">
              <a:lumMod val="10000"/>
            </a:schemeClr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2">
              <a:lumMod val="10000"/>
            </a:schemeClr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2">
              <a:lumMod val="10000"/>
            </a:schemeClr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2">
              <a:lumMod val="10000"/>
            </a:schemeClr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2">
              <a:lumMod val="10000"/>
            </a:schemeClr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2">
              <a:lumMod val="10000"/>
            </a:schemeClr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2">
              <a:lumMod val="10000"/>
            </a:schemeClr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2">
              <a:lumMod val="10000"/>
            </a:schemeClr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2">
              <a:lumMod val="10000"/>
            </a:schemeClr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2">
              <a:lumMod val="10000"/>
            </a:schemeClr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2">
              <a:lumMod val="10000"/>
            </a:schemeClr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2">
              <a:lumMod val="10000"/>
            </a:schemeClr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2">
              <a:lumMod val="10000"/>
            </a:schemeClr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2">
              <a:lumMod val="10000"/>
            </a:schemeClr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2">
              <a:lumMod val="10000"/>
            </a:schemeClr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2">
              <a:lumMod val="10000"/>
            </a:schemeClr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2">
              <a:lumMod val="10000"/>
            </a:schemeClr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2">
              <a:lumMod val="10000"/>
            </a:schemeClr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2">
              <a:lumMod val="10000"/>
            </a:schemeClr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2">
              <a:lumMod val="10000"/>
            </a:schemeClr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2">
              <a:lumMod val="10000"/>
            </a:schemeClr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2">
              <a:lumMod val="10000"/>
            </a:schemeClr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2">
              <a:lumMod val="10000"/>
            </a:schemeClr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2">
              <a:lumMod val="10000"/>
            </a:schemeClr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2">
              <a:lumMod val="10000"/>
            </a:schemeClr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2">
              <a:lumMod val="10000"/>
            </a:schemeClr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2">
              <a:lumMod val="10000"/>
            </a:schemeClr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2">
              <a:lumMod val="10000"/>
            </a:schemeClr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2">
              <a:lumMod val="10000"/>
            </a:schemeClr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2">
              <a:lumMod val="10000"/>
            </a:schemeClr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2">
              <a:lumMod val="10000"/>
            </a:schemeClr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2">
              <a:lumMod val="10000"/>
            </a:schemeClr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2">
              <a:lumMod val="10000"/>
            </a:schemeClr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2">
              <a:lumMod val="10000"/>
            </a:schemeClr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2">
              <a:lumMod val="10000"/>
            </a:schemeClr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2">
              <a:lumMod val="10000"/>
            </a:schemeClr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2">
              <a:lumMod val="10000"/>
            </a:schemeClr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2">
              <a:lumMod val="10000"/>
            </a:schemeClr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2">
              <a:lumMod val="10000"/>
            </a:schemeClr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2">
              <a:lumMod val="10000"/>
            </a:schemeClr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2">
              <a:lumMod val="10000"/>
            </a:schemeClr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2">
              <a:lumMod val="10000"/>
            </a:schemeClr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2">
              <a:lumMod val="10000"/>
            </a:schemeClr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2">
              <a:lumMod val="10000"/>
            </a:schemeClr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2">
              <a:lumMod val="10000"/>
            </a:schemeClr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2">
              <a:lumMod val="10000"/>
            </a:schemeClr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2">
              <a:lumMod val="10000"/>
            </a:schemeClr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2">
              <a:lumMod val="10000"/>
            </a:schemeClr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2">
              <a:lumMod val="10000"/>
            </a:schemeClr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2">
              <a:lumMod val="10000"/>
            </a:schemeClr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2">
              <a:lumMod val="10000"/>
            </a:schemeClr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2">
              <a:lumMod val="10000"/>
            </a:schemeClr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2">
              <a:lumMod val="10000"/>
            </a:schemeClr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2">
              <a:lumMod val="10000"/>
            </a:schemeClr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2">
              <a:lumMod val="10000"/>
            </a:schemeClr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2">
              <a:lumMod val="10000"/>
            </a:schemeClr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2">
              <a:lumMod val="10000"/>
            </a:schemeClr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2">
              <a:lumMod val="10000"/>
            </a:schemeClr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2">
              <a:lumMod val="10000"/>
            </a:schemeClr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2">
              <a:lumMod val="10000"/>
            </a:schemeClr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2">
              <a:lumMod val="10000"/>
            </a:schemeClr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2">
              <a:lumMod val="10000"/>
            </a:schemeClr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2">
              <a:lumMod val="10000"/>
            </a:schemeClr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2">
              <a:lumMod val="10000"/>
            </a:schemeClr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2">
              <a:lumMod val="10000"/>
            </a:schemeClr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2">
              <a:lumMod val="10000"/>
            </a:schemeClr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2">
              <a:lumMod val="10000"/>
            </a:schemeClr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2">
              <a:lumMod val="10000"/>
            </a:schemeClr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2">
              <a:lumMod val="10000"/>
            </a:schemeClr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2">
              <a:lumMod val="10000"/>
            </a:schemeClr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2">
              <a:lumMod val="10000"/>
            </a:schemeClr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2">
              <a:lumMod val="10000"/>
            </a:schemeClr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2">
              <a:lumMod val="10000"/>
            </a:schemeClr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2">
              <a:lumMod val="10000"/>
            </a:schemeClr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2">
              <a:lumMod val="10000"/>
            </a:schemeClr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2">
              <a:lumMod val="10000"/>
            </a:schemeClr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2">
              <a:lumMod val="10000"/>
            </a:schemeClr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2">
              <a:lumMod val="10000"/>
            </a:schemeClr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2">
              <a:lumMod val="10000"/>
            </a:schemeClr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2">
              <a:lumMod val="10000"/>
            </a:schemeClr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2">
              <a:lumMod val="10000"/>
            </a:schemeClr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2">
              <a:lumMod val="10000"/>
            </a:schemeClr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2">
              <a:lumMod val="10000"/>
            </a:schemeClr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2">
              <a:lumMod val="10000"/>
            </a:schemeClr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2">
              <a:lumMod val="10000"/>
            </a:schemeClr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2">
              <a:lumMod val="10000"/>
            </a:schemeClr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2">
              <a:lumMod val="10000"/>
            </a:schemeClr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2">
              <a:lumMod val="10000"/>
            </a:schemeClr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2">
              <a:lumMod val="10000"/>
            </a:schemeClr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2">
              <a:lumMod val="10000"/>
            </a:schemeClr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2">
              <a:lumMod val="10000"/>
            </a:schemeClr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2">
              <a:lumMod val="10000"/>
            </a:schemeClr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2">
              <a:lumMod val="10000"/>
            </a:schemeClr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2">
              <a:lumMod val="10000"/>
            </a:schemeClr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2">
              <a:lumMod val="10000"/>
            </a:schemeClr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2">
              <a:lumMod val="10000"/>
            </a:schemeClr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2">
              <a:lumMod val="10000"/>
            </a:schemeClr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2">
              <a:lumMod val="10000"/>
            </a:schemeClr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2">
              <a:lumMod val="10000"/>
            </a:schemeClr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2">
              <a:lumMod val="10000"/>
            </a:schemeClr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2">
              <a:lumMod val="10000"/>
            </a:schemeClr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2">
              <a:lumMod val="10000"/>
            </a:schemeClr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2">
              <a:lumMod val="10000"/>
            </a:schemeClr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2">
              <a:lumMod val="10000"/>
            </a:schemeClr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2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2">
              <a:lumMod val="10000"/>
            </a:schemeClr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2">
              <a:lumMod val="10000"/>
            </a:schemeClr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2">
              <a:lumMod val="10000"/>
            </a:schemeClr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2">
              <a:lumMod val="10000"/>
            </a:schemeClr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2">
              <a:lumMod val="10000"/>
            </a:schemeClr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2">
              <a:lumMod val="10000"/>
            </a:schemeClr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2">
              <a:lumMod val="10000"/>
            </a:schemeClr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2">
              <a:lumMod val="10000"/>
            </a:schemeClr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2">
              <a:lumMod val="10000"/>
            </a:schemeClr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2">
              <a:lumMod val="10000"/>
            </a:schemeClr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2">
              <a:lumMod val="10000"/>
            </a:schemeClr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2">
              <a:lumMod val="10000"/>
            </a:schemeClr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2">
              <a:lumMod val="10000"/>
            </a:schemeClr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2">
              <a:lumMod val="10000"/>
            </a:schemeClr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2">
              <a:lumMod val="10000"/>
            </a:schemeClr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2">
              <a:lumMod val="10000"/>
            </a:schemeClr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2">
              <a:lumMod val="10000"/>
            </a:schemeClr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2">
              <a:lumMod val="10000"/>
            </a:schemeClr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2">
              <a:lumMod val="10000"/>
            </a:schemeClr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>
                      <a:lumMod val="5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>
                    <a:lumMod val="50000"/>
                  </a:schemeClr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21"/>
          <p:cNvSpPr/>
          <p:nvPr/>
        </p:nvSpPr>
        <p:spPr>
          <a:xfrm>
            <a:off x="3459600" y="628000"/>
            <a:ext cx="2224800" cy="2224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 idx="4294967295"/>
          </p:nvPr>
        </p:nvSpPr>
        <p:spPr>
          <a:xfrm>
            <a:off x="2205425" y="2708950"/>
            <a:ext cx="47331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مفهوم بزرگ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4294967295"/>
          </p:nvPr>
        </p:nvSpPr>
        <p:spPr>
          <a:xfrm>
            <a:off x="2205425" y="3640155"/>
            <a:ext cx="47331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33" name="Google Shape;433;p21"/>
          <p:cNvGrpSpPr/>
          <p:nvPr/>
        </p:nvGrpSpPr>
        <p:grpSpPr>
          <a:xfrm>
            <a:off x="3940048" y="628007"/>
            <a:ext cx="1447570" cy="1447577"/>
            <a:chOff x="6643075" y="3664250"/>
            <a:chExt cx="407950" cy="407975"/>
          </a:xfrm>
        </p:grpSpPr>
        <p:sp>
          <p:nvSpPr>
            <p:cNvPr id="434" name="Google Shape;434;p21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9050" cap="rnd" cmpd="sng">
              <a:solidFill>
                <a:srgbClr val="FF97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5" name="Google Shape;435;p21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9050" cap="rnd" cmpd="sng">
              <a:solidFill>
                <a:srgbClr val="FF97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36" name="Google Shape;436;p21"/>
          <p:cNvGrpSpPr/>
          <p:nvPr/>
        </p:nvGrpSpPr>
        <p:grpSpPr>
          <a:xfrm rot="-587344">
            <a:off x="3600928" y="2274183"/>
            <a:ext cx="595166" cy="595133"/>
            <a:chOff x="576250" y="4319400"/>
            <a:chExt cx="442075" cy="442050"/>
          </a:xfrm>
        </p:grpSpPr>
        <p:sp>
          <p:nvSpPr>
            <p:cNvPr id="437" name="Google Shape;437;p21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9050" cap="rnd" cmpd="sng">
              <a:solidFill>
                <a:srgbClr val="FC406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8" name="Google Shape;438;p21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9050" cap="rnd" cmpd="sng">
              <a:solidFill>
                <a:srgbClr val="FC406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9" name="Google Shape;439;p21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9050" cap="rnd" cmpd="sng">
              <a:solidFill>
                <a:srgbClr val="FC406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21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9050" cap="rnd" cmpd="sng">
              <a:solidFill>
                <a:srgbClr val="FC406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41" name="Google Shape;441;p21"/>
          <p:cNvSpPr/>
          <p:nvPr/>
        </p:nvSpPr>
        <p:spPr>
          <a:xfrm>
            <a:off x="3593939" y="962288"/>
            <a:ext cx="226251" cy="21606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9050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2" name="Google Shape;442;p21"/>
          <p:cNvSpPr/>
          <p:nvPr/>
        </p:nvSpPr>
        <p:spPr>
          <a:xfrm rot="2697328">
            <a:off x="5346647" y="2148789"/>
            <a:ext cx="343459" cy="327947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9050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3" name="Google Shape;443;p21"/>
          <p:cNvSpPr/>
          <p:nvPr/>
        </p:nvSpPr>
        <p:spPr>
          <a:xfrm>
            <a:off x="5356714" y="1881143"/>
            <a:ext cx="137570" cy="13142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9050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4" name="Google Shape;444;p21"/>
          <p:cNvSpPr/>
          <p:nvPr/>
        </p:nvSpPr>
        <p:spPr>
          <a:xfrm rot="1280404">
            <a:off x="3589575" y="1613971"/>
            <a:ext cx="137564" cy="131398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9050" cap="rnd" cmpd="sng">
            <a:solidFill>
              <a:srgbClr val="FFB6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5" name="Google Shape;445;p21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22"/>
          <p:cNvSpPr txBox="1">
            <a:spLocks noGrp="1"/>
          </p:cNvSpPr>
          <p:nvPr>
            <p:ph type="body" idx="1"/>
          </p:nvPr>
        </p:nvSpPr>
        <p:spPr>
          <a:xfrm>
            <a:off x="2830925" y="1200150"/>
            <a:ext cx="2516400" cy="31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1" name="Google Shape;451;p22"/>
          <p:cNvSpPr txBox="1">
            <a:spLocks noGrp="1"/>
          </p:cNvSpPr>
          <p:nvPr>
            <p:ph type="title"/>
          </p:nvPr>
        </p:nvSpPr>
        <p:spPr>
          <a:xfrm>
            <a:off x="-230325" y="559475"/>
            <a:ext cx="25164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2" name="Google Shape;452;p22"/>
          <p:cNvSpPr txBox="1">
            <a:spLocks noGrp="1"/>
          </p:cNvSpPr>
          <p:nvPr>
            <p:ph type="body" idx="2"/>
          </p:nvPr>
        </p:nvSpPr>
        <p:spPr>
          <a:xfrm>
            <a:off x="5651044" y="1200150"/>
            <a:ext cx="2671500" cy="31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</a:p>
          <a:p>
            <a:pPr marL="0" indent="0" algn="r" rtl="1">
              <a:buNone/>
            </a:pP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3" name="Google Shape;453;p22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23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9" name="Google Shape;459;p23"/>
          <p:cNvSpPr txBox="1">
            <a:spLocks noGrp="1"/>
          </p:cNvSpPr>
          <p:nvPr>
            <p:ph type="body" idx="1"/>
          </p:nvPr>
        </p:nvSpPr>
        <p:spPr>
          <a:xfrm>
            <a:off x="2683000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0" name="Google Shape;460;p23"/>
          <p:cNvSpPr txBox="1">
            <a:spLocks noGrp="1"/>
          </p:cNvSpPr>
          <p:nvPr>
            <p:ph type="body" idx="2"/>
          </p:nvPr>
        </p:nvSpPr>
        <p:spPr>
          <a:xfrm>
            <a:off x="4637114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1" name="Google Shape;461;p23"/>
          <p:cNvSpPr txBox="1">
            <a:spLocks noGrp="1"/>
          </p:cNvSpPr>
          <p:nvPr>
            <p:ph type="body" idx="3"/>
          </p:nvPr>
        </p:nvSpPr>
        <p:spPr>
          <a:xfrm>
            <a:off x="6591228" y="1428750"/>
            <a:ext cx="1858800" cy="27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r" rtl="1">
              <a:buNone/>
            </a:pPr>
            <a:r>
              <a:rPr lang="fa-IR" b="1" dirty="0">
                <a:cs typeface="B Nazanin" panose="00000700000000000000" pitchFamily="2" charset="-78"/>
              </a:rPr>
              <a:t>عنوان را بنویس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2" name="Google Shape;462;p23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p24"/>
          <p:cNvSpPr txBox="1">
            <a:spLocks noGrp="1"/>
          </p:cNvSpPr>
          <p:nvPr>
            <p:ph type="title"/>
          </p:nvPr>
        </p:nvSpPr>
        <p:spPr>
          <a:xfrm>
            <a:off x="144075" y="559475"/>
            <a:ext cx="2142000" cy="26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8" name="Google Shape;468;p24"/>
          <p:cNvSpPr txBox="1">
            <a:spLocks noGrp="1"/>
          </p:cNvSpPr>
          <p:nvPr>
            <p:ph type="body" idx="1"/>
          </p:nvPr>
        </p:nvSpPr>
        <p:spPr>
          <a:xfrm>
            <a:off x="2749475" y="2212900"/>
            <a:ext cx="2693100" cy="208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10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1800" dirty="0">
              <a:cs typeface="B Nazanin" panose="00000700000000000000" pitchFamily="2" charset="-78"/>
            </a:endParaRPr>
          </a:p>
        </p:txBody>
      </p:sp>
      <p:pic>
        <p:nvPicPr>
          <p:cNvPr id="469" name="Google Shape;469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412575" y="-153650"/>
            <a:ext cx="3861900" cy="38619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70" name="Google Shape;470;p24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25"/>
          <p:cNvSpPr txBox="1">
            <a:spLocks noGrp="1"/>
          </p:cNvSpPr>
          <p:nvPr>
            <p:ph type="title" idx="4294967295"/>
          </p:nvPr>
        </p:nvSpPr>
        <p:spPr>
          <a:xfrm>
            <a:off x="5999017" y="2075714"/>
            <a:ext cx="2903523" cy="1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dirty="0">
                <a:cs typeface="B Nazanin" panose="00000700000000000000" pitchFamily="2" charset="-78"/>
              </a:rPr>
              <a:t>تاثیر بزرگ می خواهید؟</a:t>
            </a:r>
            <a:br>
              <a:rPr lang="fa-IR" b="0" dirty="0">
                <a:cs typeface="B Nazanin" panose="00000700000000000000" pitchFamily="2" charset="-78"/>
              </a:rPr>
            </a:br>
            <a:r>
              <a:rPr lang="fa-IR" dirty="0">
                <a:solidFill>
                  <a:srgbClr val="02BDC7"/>
                </a:solidFill>
                <a:cs typeface="B Nazanin" panose="00000700000000000000" pitchFamily="2" charset="-78"/>
              </a:rPr>
              <a:t>از تصویر بزرگ استفاده کنید</a:t>
            </a:r>
            <a:r>
              <a:rPr lang="en" dirty="0">
                <a:solidFill>
                  <a:srgbClr val="02BDC7"/>
                </a:solidFill>
                <a:cs typeface="B Nazanin" panose="00000700000000000000" pitchFamily="2" charset="-78"/>
              </a:rPr>
              <a:t>.</a:t>
            </a:r>
            <a:endParaRPr dirty="0">
              <a:solidFill>
                <a:srgbClr val="02BDC7"/>
              </a:solidFill>
              <a:cs typeface="B Nazanin" panose="00000700000000000000" pitchFamily="2" charset="-78"/>
            </a:endParaRPr>
          </a:p>
        </p:txBody>
      </p:sp>
      <p:sp>
        <p:nvSpPr>
          <p:cNvPr id="476" name="Google Shape;476;p25"/>
          <p:cNvSpPr txBox="1">
            <a:spLocks noGrp="1"/>
          </p:cNvSpPr>
          <p:nvPr>
            <p:ph type="sldNum" idx="12"/>
          </p:nvPr>
        </p:nvSpPr>
        <p:spPr>
          <a:xfrm>
            <a:off x="8117984" y="418063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Kent template">
  <a:themeElements>
    <a:clrScheme name="Custom 347">
      <a:dk1>
        <a:srgbClr val="4A5C65"/>
      </a:dk1>
      <a:lt1>
        <a:srgbClr val="FFFFFF"/>
      </a:lt1>
      <a:dk2>
        <a:srgbClr val="A6BCC9"/>
      </a:dk2>
      <a:lt2>
        <a:srgbClr val="DEE9F2"/>
      </a:lt2>
      <a:accent1>
        <a:srgbClr val="02BDC7"/>
      </a:accent1>
      <a:accent2>
        <a:srgbClr val="FFB600"/>
      </a:accent2>
      <a:accent3>
        <a:srgbClr val="FF9755"/>
      </a:accent3>
      <a:accent4>
        <a:srgbClr val="FD6C68"/>
      </a:accent4>
      <a:accent5>
        <a:srgbClr val="FC4067"/>
      </a:accent5>
      <a:accent6>
        <a:srgbClr val="A6BCC9"/>
      </a:accent6>
      <a:hlink>
        <a:srgbClr val="02BDC7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1742</Words>
  <Application>Microsoft Office PowerPoint</Application>
  <PresentationFormat>On-screen Show (16:9)</PresentationFormat>
  <Paragraphs>395</Paragraphs>
  <Slides>49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9" baseType="lpstr">
      <vt:lpstr>Lato</vt:lpstr>
      <vt:lpstr>Roboto Slab Regular</vt:lpstr>
      <vt:lpstr>Roboto Slab</vt:lpstr>
      <vt:lpstr>Arial</vt:lpstr>
      <vt:lpstr>Roboto Medium</vt:lpstr>
      <vt:lpstr>Lato Light</vt:lpstr>
      <vt:lpstr>Montserrat</vt:lpstr>
      <vt:lpstr>Calibri</vt:lpstr>
      <vt:lpstr>Amatic SC</vt:lpstr>
      <vt:lpstr>Kent template</vt:lpstr>
      <vt:lpstr>این عنوان ارائه شما است</vt:lpstr>
      <vt:lpstr>1. 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تاثیر بزرگ می خواهید؟ از تصویر بزرگ استفاده کنید.</vt:lpstr>
      <vt:lpstr>از نمودارها برای توضیح ایده های خود استفاده کنید</vt:lpstr>
      <vt:lpstr>و 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 از شما دوستان عزیز ...</vt:lpstr>
      <vt:lpstr>منابع</vt:lpstr>
      <vt:lpstr>طراحی ارائه</vt:lpstr>
      <vt:lpstr>2. منابع اضافی </vt:lpstr>
      <vt:lpstr>جدول زمانی</vt:lpstr>
      <vt:lpstr>نقشه راه</vt:lpstr>
      <vt:lpstr>نمودار گانت</vt:lpstr>
      <vt:lpstr>تجزیه و تحلیل SWOT</vt:lpstr>
      <vt:lpstr>Business Model Canvas</vt:lpstr>
      <vt:lpstr>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2023-05-16T15:05:58Z</dcterms:modified>
</cp:coreProperties>
</file>