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7"/>
  </p:notesMasterIdLst>
  <p:sldIdLst>
    <p:sldId id="256" r:id="rId2"/>
    <p:sldId id="303" r:id="rId3"/>
    <p:sldId id="304" r:id="rId4"/>
    <p:sldId id="257" r:id="rId5"/>
    <p:sldId id="260" r:id="rId6"/>
    <p:sldId id="259" r:id="rId7"/>
    <p:sldId id="258" r:id="rId8"/>
    <p:sldId id="263" r:id="rId9"/>
    <p:sldId id="264" r:id="rId10"/>
    <p:sldId id="265" r:id="rId11"/>
    <p:sldId id="266" r:id="rId12"/>
    <p:sldId id="268" r:id="rId13"/>
    <p:sldId id="262" r:id="rId14"/>
    <p:sldId id="269" r:id="rId15"/>
    <p:sldId id="277" r:id="rId16"/>
    <p:sldId id="271" r:id="rId17"/>
    <p:sldId id="272" r:id="rId18"/>
    <p:sldId id="273" r:id="rId19"/>
    <p:sldId id="274" r:id="rId20"/>
    <p:sldId id="275" r:id="rId21"/>
    <p:sldId id="276" r:id="rId22"/>
    <p:sldId id="261" r:id="rId23"/>
    <p:sldId id="292" r:id="rId24"/>
    <p:sldId id="293" r:id="rId25"/>
    <p:sldId id="294" r:id="rId26"/>
    <p:sldId id="295" r:id="rId27"/>
    <p:sldId id="296" r:id="rId28"/>
    <p:sldId id="297" r:id="rId29"/>
    <p:sldId id="298" r:id="rId30"/>
    <p:sldId id="299" r:id="rId31"/>
    <p:sldId id="300" r:id="rId32"/>
    <p:sldId id="301" r:id="rId33"/>
    <p:sldId id="311" r:id="rId34"/>
    <p:sldId id="312" r:id="rId35"/>
    <p:sldId id="313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25" userDrawn="1">
          <p15:clr>
            <a:srgbClr val="A4A3A4"/>
          </p15:clr>
        </p15:guide>
        <p15:guide id="2" pos="7355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AE18"/>
    <a:srgbClr val="D7D7D7"/>
    <a:srgbClr val="00144F"/>
    <a:srgbClr val="F3BE94"/>
    <a:srgbClr val="9F9F9F"/>
    <a:srgbClr val="D9D9D9"/>
    <a:srgbClr val="795505"/>
    <a:srgbClr val="C48A08"/>
    <a:srgbClr val="ED49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62" autoAdjust="0"/>
    <p:restoredTop sz="93992" autoAdjust="0"/>
  </p:normalViewPr>
  <p:slideViewPr>
    <p:cSldViewPr snapToGrid="0">
      <p:cViewPr varScale="1">
        <p:scale>
          <a:sx n="75" d="100"/>
          <a:sy n="75" d="100"/>
        </p:scale>
        <p:origin x="534" y="54"/>
      </p:cViewPr>
      <p:guideLst>
        <p:guide pos="325"/>
        <p:guide pos="7355"/>
        <p:guide orient="horz" pos="346"/>
        <p:guide orient="horz" pos="397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9" d="100"/>
        <a:sy n="8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3337D8-273C-4656-8F43-746990AD8846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7BF8F-C65D-4008-89A1-8791DA9689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4328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3607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7012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9421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08639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6585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4526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5895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505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06017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3409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9924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46870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6608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9443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1924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9411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337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7450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CC6022-3070-2342-DC8C-C118B70C5F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AECF7AB-1CE1-05F2-F03D-F3CEA627D1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720BA8-360B-6D82-D2F4-C946B2DDA6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B9B1438-443A-EAC1-D6E7-47DA0FFD2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9B8535-ADF3-F672-B71A-DE621F41D7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55970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A0E188-4B1E-D705-0230-D3DC09E3B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FF2165-68F3-D93A-AB0C-747F480A336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3600D9-05D4-432A-0818-062E5F9A15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AFA221-D401-F2B0-5F28-AA4936FE8A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3E9406-9723-4AF3-8025-8411D82461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149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7FEA438-2E4C-35C4-25DB-49F4B8E00F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F73846-F1AD-531C-1FB7-25DE5EAD78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C0C5DE-BC95-4030-8243-6CA91E408C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68A1D0-5F07-6A78-C56F-55F8FE8103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E2253C-DBA8-B5BA-0B41-CAE8058ECD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2286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73044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D7EAAE-D7C1-D6BB-09B6-03ED54BD4A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E91C3A-5909-E19D-C3C8-03255DA33E2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45BD09-920B-2076-E10F-FD875DC839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BCBFD0-AEAA-79A3-C6D4-EFD8ABE73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3952BD-F1CA-892A-E8FD-8B759E2635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338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7B657A-146C-5156-917C-90E8CDDA26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46575-FA68-34A2-C9B6-D470133701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BCF335-FF64-94F9-EE56-8556E5BF6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186655-2193-EF17-F6C4-6E0CE42FD5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170034-0062-533F-7E49-EC69F10B7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0396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791D8A-FCF9-E91D-63E2-4628AF6D63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6D6A86-2C44-E4B8-8235-B9ADBE4309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5711C7-E382-5B60-DE51-F6ABC84861B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205B421-ADC2-AADB-76AB-E6BB188EE3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315395E-C042-1E75-54C3-A287FCE80A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AABD788-3721-842E-773E-659C8E8A71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6814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27A128-34B7-8FC0-706B-4016FC8C9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490DA52-4937-4463-C6C4-D30A38F95D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7C4F6D0-9B2B-3EA0-60EA-3488D4B2A5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215D84A-B7E4-EE5B-6D0C-B66BE54A726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54527FB-2DEC-470E-B843-6EEA99E6A0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013D038-8863-413C-05E9-16D5004631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0D43FF5-DE67-7E6B-423E-D0550BCA3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FDBB6A-7137-52C7-8885-79B67FBA43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0026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325C4-841F-B8AC-8AA2-2F87CEE518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6A5D0A7-2B28-2791-070C-C0BEB5BCAD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21901B-D824-AC10-B2F9-14CE5A7D2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6EEA5D-C5CE-AF97-223D-932F102F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2345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D143C7B-9788-DAD7-34E3-15A3064A9E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ACDEE5E-385E-FFDD-3E50-C7A1BAECBD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8A013D-9E6A-7716-B043-37A8EED51E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2081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76DAF5-5894-522F-B2FB-BB678713F1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42619E-0A6F-0B5B-EA57-19C783F4635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674EF81-00C3-79B4-7E6A-BB59631C3E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110B994-D7B6-57E1-4EB4-9087B51F2C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C410528-E080-692D-CADE-EB0F2D4839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236E2C-E7E1-0521-A4E6-8140C460D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4498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0C70E8-39C6-B72F-93FF-C90094A3B5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55D4913-8829-1EFD-DCB2-DFD26D7C440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54BCB5-D5E7-B613-5511-C1236CEE33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A0A7E67-4377-DDC5-CC33-E3DDB2AA40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FB7100B-7178-0D00-D93D-A719FC9CF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EF98E6D-853F-1A22-530F-0810A9DE56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159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A1BBC5-0172-8CEA-F427-5DEB213DEF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DF6834-DF23-3944-4B06-D76C252861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1C885E-44C4-1F73-793D-50B1D03A0F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90373-E04A-4F6B-B1AC-212648B8CA73}" type="datetimeFigureOut">
              <a:rPr lang="en-US" smtClean="0"/>
              <a:t>6/3/2023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7BA853-2D20-A28F-93D7-5E3C6AD447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08120E-27DA-17A7-BC34-8D70CF07C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5287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svg"/><Relationship Id="rId9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svg"/><Relationship Id="rId9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openxmlformats.org/officeDocument/2006/relationships/image" Target="../media/image24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svg"/><Relationship Id="rId5" Type="http://schemas.openxmlformats.org/officeDocument/2006/relationships/image" Target="../media/image28.png"/><Relationship Id="rId4" Type="http://schemas.openxmlformats.org/officeDocument/2006/relationships/image" Target="../media/image32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36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1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39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.svg"/><Relationship Id="rId11" Type="http://schemas.openxmlformats.org/officeDocument/2006/relationships/image" Target="../media/image30.png"/><Relationship Id="rId5" Type="http://schemas.openxmlformats.org/officeDocument/2006/relationships/image" Target="../media/image26.png"/><Relationship Id="rId15" Type="http://schemas.openxmlformats.org/officeDocument/2006/relationships/image" Target="../media/image38.png"/><Relationship Id="rId10" Type="http://schemas.openxmlformats.org/officeDocument/2006/relationships/image" Target="../media/image35.svg"/><Relationship Id="rId4" Type="http://schemas.openxmlformats.org/officeDocument/2006/relationships/image" Target="../media/image25.svg"/><Relationship Id="rId9" Type="http://schemas.openxmlformats.org/officeDocument/2006/relationships/image" Target="../media/image34.png"/><Relationship Id="rId14" Type="http://schemas.openxmlformats.org/officeDocument/2006/relationships/image" Target="../media/image37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svg"/><Relationship Id="rId9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40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10" Type="http://schemas.openxmlformats.org/officeDocument/2006/relationships/image" Target="../media/image45.svg"/><Relationship Id="rId4" Type="http://schemas.openxmlformats.org/officeDocument/2006/relationships/image" Target="../media/image41.svg"/><Relationship Id="rId9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svg"/><Relationship Id="rId9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microsoft.com/office/2007/relationships/hdphoto" Target="../media/hdphoto1.wdp"/><Relationship Id="rId3" Type="http://schemas.openxmlformats.org/officeDocument/2006/relationships/image" Target="../media/image10.png"/><Relationship Id="rId7" Type="http://schemas.openxmlformats.org/officeDocument/2006/relationships/image" Target="../media/image14.jpeg"/><Relationship Id="rId12" Type="http://schemas.openxmlformats.org/officeDocument/2006/relationships/image" Target="../media/image19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emf"/><Relationship Id="rId11" Type="http://schemas.openxmlformats.org/officeDocument/2006/relationships/image" Target="../media/image18.emf"/><Relationship Id="rId5" Type="http://schemas.openxmlformats.org/officeDocument/2006/relationships/image" Target="../media/image12.emf"/><Relationship Id="rId15" Type="http://schemas.openxmlformats.org/officeDocument/2006/relationships/image" Target="../media/image21.pn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Relationship Id="rId14" Type="http://schemas.openxmlformats.org/officeDocument/2006/relationships/image" Target="../media/image20.tiff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C7E71654-496B-DD90-17BD-AB77F20764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10886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pattFill prst="pct5">
            <a:fgClr>
              <a:srgbClr val="00144F"/>
            </a:fgClr>
            <a:bgClr>
              <a:schemeClr val="bg1"/>
            </a:bgClr>
          </a:pattFill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6B2A1BDF-F600-B609-7D9A-416F6D2BCB4C}"/>
              </a:ext>
            </a:extLst>
          </p:cNvPr>
          <p:cNvSpPr/>
          <p:nvPr/>
        </p:nvSpPr>
        <p:spPr>
          <a:xfrm>
            <a:off x="0" y="-10886"/>
            <a:ext cx="12192000" cy="6858000"/>
          </a:xfrm>
          <a:prstGeom prst="rect">
            <a:avLst/>
          </a:prstGeom>
          <a:solidFill>
            <a:srgbClr val="00144F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a-IR" sz="1800" b="1" i="0" u="none" strike="noStrike" kern="1200" cap="none" spc="0" normalizeH="0" baseline="0" noProof="0" dirty="0">
              <a:ln>
                <a:noFill/>
              </a:ln>
              <a:solidFill>
                <a:schemeClr val="accent4"/>
              </a:solidFill>
              <a:effectLst/>
              <a:uLnTx/>
              <a:uFillTx/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F0EA4F-663D-BB79-03E6-05684EDF5B7B}"/>
              </a:ext>
            </a:extLst>
          </p:cNvPr>
          <p:cNvSpPr txBox="1">
            <a:spLocks/>
          </p:cNvSpPr>
          <p:nvPr/>
        </p:nvSpPr>
        <p:spPr>
          <a:xfrm>
            <a:off x="3017961" y="1359974"/>
            <a:ext cx="7119640" cy="1482714"/>
          </a:xfrm>
          <a:prstGeom prst="rect">
            <a:avLst/>
          </a:prstGeom>
          <a:noFill/>
        </p:spPr>
        <p:txBody>
          <a:bodyPr vert="horz" lIns="0" tIns="0" rIns="0" bIns="0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پاورپوینت معماری ایرانی 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(تم: قبل از اسلام)</a:t>
            </a:r>
          </a:p>
        </p:txBody>
      </p:sp>
      <p:pic>
        <p:nvPicPr>
          <p:cNvPr id="18" name="Graphic 17" descr="Target outline">
            <a:extLst>
              <a:ext uri="{FF2B5EF4-FFF2-40B4-BE49-F238E27FC236}">
                <a16:creationId xmlns:a16="http://schemas.microsoft.com/office/drawing/2014/main" id="{CED9459D-EA38-3EA5-6395-6219164606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14406" y="240708"/>
            <a:ext cx="1119266" cy="1119266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351FE50-A65D-75C5-4E67-61565D846187}"/>
              </a:ext>
            </a:extLst>
          </p:cNvPr>
          <p:cNvCxnSpPr>
            <a:cxnSpLocks/>
          </p:cNvCxnSpPr>
          <p:nvPr/>
        </p:nvCxnSpPr>
        <p:spPr>
          <a:xfrm flipH="1">
            <a:off x="0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D678865-C812-949B-C87C-80536246C10D}"/>
              </a:ext>
            </a:extLst>
          </p:cNvPr>
          <p:cNvCxnSpPr>
            <a:cxnSpLocks/>
          </p:cNvCxnSpPr>
          <p:nvPr/>
        </p:nvCxnSpPr>
        <p:spPr>
          <a:xfrm flipH="1">
            <a:off x="6577781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9E35DEF7-92D2-66D3-B109-A05872C4EEB7}"/>
              </a:ext>
            </a:extLst>
          </p:cNvPr>
          <p:cNvSpPr txBox="1">
            <a:spLocks/>
          </p:cNvSpPr>
          <p:nvPr/>
        </p:nvSpPr>
        <p:spPr>
          <a:xfrm>
            <a:off x="1685107" y="4213548"/>
            <a:ext cx="3078039" cy="1343800"/>
          </a:xfrm>
          <a:prstGeom prst="rect">
            <a:avLst/>
          </a:prstGeom>
          <a:noFill/>
        </p:spPr>
        <p:txBody>
          <a:bodyPr vert="horz" lIns="0" tIns="0" rIns="0" bIns="0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36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35 اسلاید</a:t>
            </a:r>
          </a:p>
        </p:txBody>
      </p:sp>
    </p:spTree>
    <p:extLst>
      <p:ext uri="{BB962C8B-B14F-4D97-AF65-F5344CB8AC3E}">
        <p14:creationId xmlns:p14="http://schemas.microsoft.com/office/powerpoint/2010/main" val="2003199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-1" y="0"/>
            <a:ext cx="12192001" cy="2603733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10</a:t>
            </a:fld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FE986DC-D5DC-330B-3C19-A14827B783F1}"/>
              </a:ext>
            </a:extLst>
          </p:cNvPr>
          <p:cNvSpPr/>
          <p:nvPr/>
        </p:nvSpPr>
        <p:spPr>
          <a:xfrm rot="5400000">
            <a:off x="1570737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B7FA3E4-16FE-20F5-E160-B398BD750151}"/>
              </a:ext>
            </a:extLst>
          </p:cNvPr>
          <p:cNvSpPr/>
          <p:nvPr/>
        </p:nvSpPr>
        <p:spPr>
          <a:xfrm>
            <a:off x="515938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5E055CE-99A9-A86C-7914-347349CD64B2}"/>
              </a:ext>
            </a:extLst>
          </p:cNvPr>
          <p:cNvSpPr/>
          <p:nvPr/>
        </p:nvSpPr>
        <p:spPr>
          <a:xfrm>
            <a:off x="1256934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FA7645-28DF-9B52-C795-AAAA9D59A50E}"/>
              </a:ext>
            </a:extLst>
          </p:cNvPr>
          <p:cNvSpPr txBox="1"/>
          <p:nvPr/>
        </p:nvSpPr>
        <p:spPr>
          <a:xfrm>
            <a:off x="751660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AB2E64-842F-BE8C-98ED-DACAC08AF06B}"/>
              </a:ext>
            </a:extLst>
          </p:cNvPr>
          <p:cNvSpPr txBox="1"/>
          <p:nvPr/>
        </p:nvSpPr>
        <p:spPr>
          <a:xfrm>
            <a:off x="751660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39480D8B-9625-1710-CD7C-0237EE221C61}"/>
              </a:ext>
            </a:extLst>
          </p:cNvPr>
          <p:cNvCxnSpPr>
            <a:cxnSpLocks/>
          </p:cNvCxnSpPr>
          <p:nvPr/>
        </p:nvCxnSpPr>
        <p:spPr>
          <a:xfrm>
            <a:off x="686661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D6A33153-0458-6E41-4FF8-089A9947DB2E}"/>
              </a:ext>
            </a:extLst>
          </p:cNvPr>
          <p:cNvSpPr txBox="1"/>
          <p:nvPr/>
        </p:nvSpPr>
        <p:spPr>
          <a:xfrm>
            <a:off x="1228159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2A8ECA5-5555-C70A-76D0-892F1665191C}"/>
              </a:ext>
            </a:extLst>
          </p:cNvPr>
          <p:cNvSpPr/>
          <p:nvPr/>
        </p:nvSpPr>
        <p:spPr>
          <a:xfrm rot="5400000">
            <a:off x="3817634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502C170-CA5D-C027-EA8B-BD2BF9100C0A}"/>
              </a:ext>
            </a:extLst>
          </p:cNvPr>
          <p:cNvSpPr/>
          <p:nvPr/>
        </p:nvSpPr>
        <p:spPr>
          <a:xfrm>
            <a:off x="2762835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7FACF12-9A89-D408-26D7-A0DD0D0B7B1C}"/>
              </a:ext>
            </a:extLst>
          </p:cNvPr>
          <p:cNvSpPr/>
          <p:nvPr/>
        </p:nvSpPr>
        <p:spPr>
          <a:xfrm>
            <a:off x="3503831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0D0ED6-C836-310C-71D1-5AD491001A1B}"/>
              </a:ext>
            </a:extLst>
          </p:cNvPr>
          <p:cNvSpPr txBox="1"/>
          <p:nvPr/>
        </p:nvSpPr>
        <p:spPr>
          <a:xfrm>
            <a:off x="2998557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1DEDB22-AF76-0C53-EA18-C07E4992C091}"/>
              </a:ext>
            </a:extLst>
          </p:cNvPr>
          <p:cNvSpPr txBox="1"/>
          <p:nvPr/>
        </p:nvSpPr>
        <p:spPr>
          <a:xfrm>
            <a:off x="2998557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434DD05C-F3C6-54E3-8908-A9711D70E993}"/>
              </a:ext>
            </a:extLst>
          </p:cNvPr>
          <p:cNvCxnSpPr>
            <a:cxnSpLocks/>
          </p:cNvCxnSpPr>
          <p:nvPr/>
        </p:nvCxnSpPr>
        <p:spPr>
          <a:xfrm>
            <a:off x="2933558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77472C50-5AD0-DA1B-790F-2A4DB6330C4F}"/>
              </a:ext>
            </a:extLst>
          </p:cNvPr>
          <p:cNvSpPr txBox="1"/>
          <p:nvPr/>
        </p:nvSpPr>
        <p:spPr>
          <a:xfrm>
            <a:off x="3475056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F01950F6-2D95-7150-885F-ED5F8DE53499}"/>
              </a:ext>
            </a:extLst>
          </p:cNvPr>
          <p:cNvSpPr/>
          <p:nvPr/>
        </p:nvSpPr>
        <p:spPr>
          <a:xfrm rot="5400000">
            <a:off x="6064531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6EAA5C5-BBF5-C55F-6FC4-7A5E891859EA}"/>
              </a:ext>
            </a:extLst>
          </p:cNvPr>
          <p:cNvSpPr/>
          <p:nvPr/>
        </p:nvSpPr>
        <p:spPr>
          <a:xfrm>
            <a:off x="5009732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CFB342A-323D-1957-464A-927BE082872A}"/>
              </a:ext>
            </a:extLst>
          </p:cNvPr>
          <p:cNvSpPr/>
          <p:nvPr/>
        </p:nvSpPr>
        <p:spPr>
          <a:xfrm>
            <a:off x="5750728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CFBCA31-D372-A218-DE2E-D406AD32DF77}"/>
              </a:ext>
            </a:extLst>
          </p:cNvPr>
          <p:cNvSpPr txBox="1"/>
          <p:nvPr/>
        </p:nvSpPr>
        <p:spPr>
          <a:xfrm>
            <a:off x="5245454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902A6A81-4FC7-659C-77CB-78FF2112D376}"/>
              </a:ext>
            </a:extLst>
          </p:cNvPr>
          <p:cNvSpPr txBox="1"/>
          <p:nvPr/>
        </p:nvSpPr>
        <p:spPr>
          <a:xfrm>
            <a:off x="5245454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A5BA9038-B971-CC42-0108-9EE212122666}"/>
              </a:ext>
            </a:extLst>
          </p:cNvPr>
          <p:cNvCxnSpPr>
            <a:cxnSpLocks/>
          </p:cNvCxnSpPr>
          <p:nvPr/>
        </p:nvCxnSpPr>
        <p:spPr>
          <a:xfrm>
            <a:off x="5180455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F9AB5848-0970-D753-E559-9904EC603450}"/>
              </a:ext>
            </a:extLst>
          </p:cNvPr>
          <p:cNvSpPr txBox="1"/>
          <p:nvPr/>
        </p:nvSpPr>
        <p:spPr>
          <a:xfrm>
            <a:off x="5721953" y="5557917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6A100512-3FD3-581F-DCDC-86C2FD65D030}"/>
              </a:ext>
            </a:extLst>
          </p:cNvPr>
          <p:cNvSpPr/>
          <p:nvPr/>
        </p:nvSpPr>
        <p:spPr>
          <a:xfrm rot="5400000">
            <a:off x="8311428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4E705DCD-A62F-EA6A-7A5B-C89D38F6637E}"/>
              </a:ext>
            </a:extLst>
          </p:cNvPr>
          <p:cNvSpPr/>
          <p:nvPr/>
        </p:nvSpPr>
        <p:spPr>
          <a:xfrm>
            <a:off x="7256629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D034A9F9-1BC2-10FA-D1AC-DD0A75F6885D}"/>
              </a:ext>
            </a:extLst>
          </p:cNvPr>
          <p:cNvSpPr/>
          <p:nvPr/>
        </p:nvSpPr>
        <p:spPr>
          <a:xfrm>
            <a:off x="7997625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617DE33-1EC1-11A0-4D93-814CE94624B4}"/>
              </a:ext>
            </a:extLst>
          </p:cNvPr>
          <p:cNvSpPr txBox="1"/>
          <p:nvPr/>
        </p:nvSpPr>
        <p:spPr>
          <a:xfrm>
            <a:off x="7492351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83D2778-4FA3-27CB-73F6-64DFCD685562}"/>
              </a:ext>
            </a:extLst>
          </p:cNvPr>
          <p:cNvSpPr txBox="1"/>
          <p:nvPr/>
        </p:nvSpPr>
        <p:spPr>
          <a:xfrm>
            <a:off x="7492351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16CAC56-2533-78F6-2620-92A1F31C46DB}"/>
              </a:ext>
            </a:extLst>
          </p:cNvPr>
          <p:cNvCxnSpPr>
            <a:cxnSpLocks/>
          </p:cNvCxnSpPr>
          <p:nvPr/>
        </p:nvCxnSpPr>
        <p:spPr>
          <a:xfrm>
            <a:off x="7427352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F0A63DB9-AF3F-5428-A753-E879B6CF300C}"/>
              </a:ext>
            </a:extLst>
          </p:cNvPr>
          <p:cNvSpPr txBox="1"/>
          <p:nvPr/>
        </p:nvSpPr>
        <p:spPr>
          <a:xfrm>
            <a:off x="7968850" y="5581981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F64EDA2-1507-2992-5CB4-DEFA382501AC}"/>
              </a:ext>
            </a:extLst>
          </p:cNvPr>
          <p:cNvSpPr/>
          <p:nvPr/>
        </p:nvSpPr>
        <p:spPr>
          <a:xfrm rot="5400000">
            <a:off x="10558325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C2078CC4-67B1-A75D-A726-7B26E1FD688E}"/>
              </a:ext>
            </a:extLst>
          </p:cNvPr>
          <p:cNvSpPr/>
          <p:nvPr/>
        </p:nvSpPr>
        <p:spPr>
          <a:xfrm>
            <a:off x="9503526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4E78F69-6429-58EA-A96D-C84DACA3CE6B}"/>
              </a:ext>
            </a:extLst>
          </p:cNvPr>
          <p:cNvSpPr/>
          <p:nvPr/>
        </p:nvSpPr>
        <p:spPr>
          <a:xfrm>
            <a:off x="10244522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B7CCF36-2F06-7B53-B7B9-7EA57576CF4A}"/>
              </a:ext>
            </a:extLst>
          </p:cNvPr>
          <p:cNvSpPr txBox="1"/>
          <p:nvPr/>
        </p:nvSpPr>
        <p:spPr>
          <a:xfrm>
            <a:off x="9739248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351CBE-CE37-3C03-0834-5835B058B278}"/>
              </a:ext>
            </a:extLst>
          </p:cNvPr>
          <p:cNvSpPr txBox="1"/>
          <p:nvPr/>
        </p:nvSpPr>
        <p:spPr>
          <a:xfrm>
            <a:off x="9739248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F6DADD83-A3FA-2F7C-502A-B3CCDF714075}"/>
              </a:ext>
            </a:extLst>
          </p:cNvPr>
          <p:cNvCxnSpPr>
            <a:cxnSpLocks/>
          </p:cNvCxnSpPr>
          <p:nvPr/>
        </p:nvCxnSpPr>
        <p:spPr>
          <a:xfrm>
            <a:off x="9674249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520E9A7B-B5B8-9FBE-946F-910DFC01036E}"/>
              </a:ext>
            </a:extLst>
          </p:cNvPr>
          <p:cNvSpPr txBox="1"/>
          <p:nvPr/>
        </p:nvSpPr>
        <p:spPr>
          <a:xfrm>
            <a:off x="10215747" y="5545885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8338953E-C57D-E37F-7DCA-2405CFA26FC3}"/>
              </a:ext>
            </a:extLst>
          </p:cNvPr>
          <p:cNvGrpSpPr/>
          <p:nvPr/>
        </p:nvGrpSpPr>
        <p:grpSpPr>
          <a:xfrm>
            <a:off x="5916622" y="2053393"/>
            <a:ext cx="354012" cy="285750"/>
            <a:chOff x="4116388" y="2211388"/>
            <a:chExt cx="354012" cy="285750"/>
          </a:xfrm>
          <a:solidFill>
            <a:srgbClr val="00144F"/>
          </a:solidFill>
        </p:grpSpPr>
        <p:sp>
          <p:nvSpPr>
            <p:cNvPr id="130" name="Freeform 1192">
              <a:extLst>
                <a:ext uri="{FF2B5EF4-FFF2-40B4-BE49-F238E27FC236}">
                  <a16:creationId xmlns:a16="http://schemas.microsoft.com/office/drawing/2014/main" id="{60B5ADE4-6510-9121-877A-30F885EB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1193">
              <a:extLst>
                <a:ext uri="{FF2B5EF4-FFF2-40B4-BE49-F238E27FC236}">
                  <a16:creationId xmlns:a16="http://schemas.microsoft.com/office/drawing/2014/main" id="{4451D85B-C702-801C-723A-27925DD4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Freeform 1194">
              <a:extLst>
                <a:ext uri="{FF2B5EF4-FFF2-40B4-BE49-F238E27FC236}">
                  <a16:creationId xmlns:a16="http://schemas.microsoft.com/office/drawing/2014/main" id="{4F3A57A2-D77B-E9CC-ECD6-E2226436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1195">
              <a:extLst>
                <a:ext uri="{FF2B5EF4-FFF2-40B4-BE49-F238E27FC236}">
                  <a16:creationId xmlns:a16="http://schemas.microsoft.com/office/drawing/2014/main" id="{B5E65C46-65F3-E9EC-0CA1-BD2DCAB88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Freeform 1196">
              <a:extLst>
                <a:ext uri="{FF2B5EF4-FFF2-40B4-BE49-F238E27FC236}">
                  <a16:creationId xmlns:a16="http://schemas.microsoft.com/office/drawing/2014/main" id="{9D1AA7A5-F3D3-1A78-945E-B7F54D0A4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5" name="Freeform 1197">
              <a:extLst>
                <a:ext uri="{FF2B5EF4-FFF2-40B4-BE49-F238E27FC236}">
                  <a16:creationId xmlns:a16="http://schemas.microsoft.com/office/drawing/2014/main" id="{00A1EF27-38F3-9161-2CF2-12818940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1198">
              <a:extLst>
                <a:ext uri="{FF2B5EF4-FFF2-40B4-BE49-F238E27FC236}">
                  <a16:creationId xmlns:a16="http://schemas.microsoft.com/office/drawing/2014/main" id="{8AD9157F-DD4B-E2A9-AB11-1DA17D99D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1199">
              <a:extLst>
                <a:ext uri="{FF2B5EF4-FFF2-40B4-BE49-F238E27FC236}">
                  <a16:creationId xmlns:a16="http://schemas.microsoft.com/office/drawing/2014/main" id="{E9C8717B-374E-0F27-8D49-B0B87786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1200">
              <a:extLst>
                <a:ext uri="{FF2B5EF4-FFF2-40B4-BE49-F238E27FC236}">
                  <a16:creationId xmlns:a16="http://schemas.microsoft.com/office/drawing/2014/main" id="{A59664C6-6007-4829-DE3D-0A0450A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A2FB358-67D3-4A42-2FA8-37EC4D12C357}"/>
              </a:ext>
            </a:extLst>
          </p:cNvPr>
          <p:cNvGrpSpPr/>
          <p:nvPr/>
        </p:nvGrpSpPr>
        <p:grpSpPr>
          <a:xfrm>
            <a:off x="10407241" y="2016087"/>
            <a:ext cx="360363" cy="360363"/>
            <a:chOff x="6997700" y="723900"/>
            <a:chExt cx="360363" cy="360363"/>
          </a:xfrm>
          <a:solidFill>
            <a:srgbClr val="00144F"/>
          </a:solidFill>
        </p:grpSpPr>
        <p:sp>
          <p:nvSpPr>
            <p:cNvPr id="140" name="Freeform 1465">
              <a:extLst>
                <a:ext uri="{FF2B5EF4-FFF2-40B4-BE49-F238E27FC236}">
                  <a16:creationId xmlns:a16="http://schemas.microsoft.com/office/drawing/2014/main" id="{EE9349D6-2FF9-854C-9530-E6B36805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88900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1" name="Freeform 1466">
              <a:extLst>
                <a:ext uri="{FF2B5EF4-FFF2-40B4-BE49-F238E27FC236}">
                  <a16:creationId xmlns:a16="http://schemas.microsoft.com/office/drawing/2014/main" id="{A26DBBD3-5FC9-E2D1-DE80-230AE44F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2" name="Freeform 1467">
              <a:extLst>
                <a:ext uri="{FF2B5EF4-FFF2-40B4-BE49-F238E27FC236}">
                  <a16:creationId xmlns:a16="http://schemas.microsoft.com/office/drawing/2014/main" id="{E87D0767-FAA7-E3E4-55E0-44F84F8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798513"/>
              <a:ext cx="58738" cy="106363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6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3" name="Freeform 1468">
              <a:extLst>
                <a:ext uri="{FF2B5EF4-FFF2-40B4-BE49-F238E27FC236}">
                  <a16:creationId xmlns:a16="http://schemas.microsoft.com/office/drawing/2014/main" id="{4EFA6647-9131-4C7B-98E6-0E1E08A9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723900"/>
              <a:ext cx="255588" cy="255588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4 h 68"/>
                <a:gd name="T12" fmla="*/ 4 w 68"/>
                <a:gd name="T13" fmla="*/ 34 h 68"/>
                <a:gd name="T14" fmla="*/ 34 w 68"/>
                <a:gd name="T15" fmla="*/ 64 h 68"/>
                <a:gd name="T16" fmla="*/ 64 w 68"/>
                <a:gd name="T17" fmla="*/ 34 h 68"/>
                <a:gd name="T18" fmla="*/ 34 w 68"/>
                <a:gd name="T1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  <a:moveTo>
                    <a:pt x="34" y="4"/>
                  </a:moveTo>
                  <a:cubicBezTo>
                    <a:pt x="17" y="4"/>
                    <a:pt x="4" y="17"/>
                    <a:pt x="4" y="34"/>
                  </a:cubicBezTo>
                  <a:cubicBezTo>
                    <a:pt x="4" y="51"/>
                    <a:pt x="17" y="64"/>
                    <a:pt x="34" y="64"/>
                  </a:cubicBezTo>
                  <a:cubicBezTo>
                    <a:pt x="51" y="64"/>
                    <a:pt x="64" y="51"/>
                    <a:pt x="64" y="34"/>
                  </a:cubicBezTo>
                  <a:cubicBezTo>
                    <a:pt x="64" y="17"/>
                    <a:pt x="51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4" name="Freeform 1469">
              <a:extLst>
                <a:ext uri="{FF2B5EF4-FFF2-40B4-BE49-F238E27FC236}">
                  <a16:creationId xmlns:a16="http://schemas.microsoft.com/office/drawing/2014/main" id="{7450ECB5-52EF-1044-ECC9-66DCF36E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0" y="927100"/>
              <a:ext cx="157163" cy="157163"/>
            </a:xfrm>
            <a:custGeom>
              <a:avLst/>
              <a:gdLst>
                <a:gd name="T0" fmla="*/ 40 w 42"/>
                <a:gd name="T1" fmla="*/ 42 h 42"/>
                <a:gd name="T2" fmla="*/ 39 w 42"/>
                <a:gd name="T3" fmla="*/ 41 h 42"/>
                <a:gd name="T4" fmla="*/ 1 w 42"/>
                <a:gd name="T5" fmla="*/ 4 h 42"/>
                <a:gd name="T6" fmla="*/ 1 w 42"/>
                <a:gd name="T7" fmla="*/ 1 h 42"/>
                <a:gd name="T8" fmla="*/ 4 w 42"/>
                <a:gd name="T9" fmla="*/ 1 h 42"/>
                <a:gd name="T10" fmla="*/ 41 w 42"/>
                <a:gd name="T11" fmla="*/ 39 h 42"/>
                <a:gd name="T12" fmla="*/ 41 w 42"/>
                <a:gd name="T13" fmla="*/ 41 h 42"/>
                <a:gd name="T14" fmla="*/ 40 w 42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2">
                  <a:moveTo>
                    <a:pt x="40" y="42"/>
                  </a:moveTo>
                  <a:cubicBezTo>
                    <a:pt x="39" y="42"/>
                    <a:pt x="39" y="42"/>
                    <a:pt x="39" y="4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39"/>
                    <a:pt x="42" y="41"/>
                    <a:pt x="41" y="41"/>
                  </a:cubicBezTo>
                  <a:cubicBezTo>
                    <a:pt x="41" y="42"/>
                    <a:pt x="41" y="42"/>
                    <a:pt x="4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0AE9F5B6-5771-3916-6AA4-DDF82B1057FA}"/>
              </a:ext>
            </a:extLst>
          </p:cNvPr>
          <p:cNvGrpSpPr/>
          <p:nvPr/>
        </p:nvGrpSpPr>
        <p:grpSpPr>
          <a:xfrm>
            <a:off x="1418859" y="2014499"/>
            <a:ext cx="361950" cy="363538"/>
            <a:chOff x="3390900" y="2884488"/>
            <a:chExt cx="361950" cy="363538"/>
          </a:xfrm>
          <a:solidFill>
            <a:srgbClr val="00144F"/>
          </a:solidFill>
        </p:grpSpPr>
        <p:sp>
          <p:nvSpPr>
            <p:cNvPr id="146" name="Freeform 1700">
              <a:extLst>
                <a:ext uri="{FF2B5EF4-FFF2-40B4-BE49-F238E27FC236}">
                  <a16:creationId xmlns:a16="http://schemas.microsoft.com/office/drawing/2014/main" id="{FFE90645-512C-F05B-89BA-F50001D49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2884488"/>
              <a:ext cx="361950" cy="363538"/>
            </a:xfrm>
            <a:custGeom>
              <a:avLst/>
              <a:gdLst>
                <a:gd name="T0" fmla="*/ 49 w 96"/>
                <a:gd name="T1" fmla="*/ 97 h 97"/>
                <a:gd name="T2" fmla="*/ 47 w 96"/>
                <a:gd name="T3" fmla="*/ 95 h 97"/>
                <a:gd name="T4" fmla="*/ 49 w 96"/>
                <a:gd name="T5" fmla="*/ 93 h 97"/>
                <a:gd name="T6" fmla="*/ 75 w 96"/>
                <a:gd name="T7" fmla="*/ 83 h 97"/>
                <a:gd name="T8" fmla="*/ 78 w 96"/>
                <a:gd name="T9" fmla="*/ 84 h 97"/>
                <a:gd name="T10" fmla="*/ 78 w 96"/>
                <a:gd name="T11" fmla="*/ 87 h 97"/>
                <a:gd name="T12" fmla="*/ 49 w 96"/>
                <a:gd name="T13" fmla="*/ 97 h 97"/>
                <a:gd name="T14" fmla="*/ 49 w 96"/>
                <a:gd name="T15" fmla="*/ 97 h 97"/>
                <a:gd name="T16" fmla="*/ 38 w 96"/>
                <a:gd name="T17" fmla="*/ 96 h 97"/>
                <a:gd name="T18" fmla="*/ 37 w 96"/>
                <a:gd name="T19" fmla="*/ 96 h 97"/>
                <a:gd name="T20" fmla="*/ 11 w 96"/>
                <a:gd name="T21" fmla="*/ 80 h 97"/>
                <a:gd name="T22" fmla="*/ 11 w 96"/>
                <a:gd name="T23" fmla="*/ 77 h 97"/>
                <a:gd name="T24" fmla="*/ 14 w 96"/>
                <a:gd name="T25" fmla="*/ 77 h 97"/>
                <a:gd name="T26" fmla="*/ 38 w 96"/>
                <a:gd name="T27" fmla="*/ 92 h 97"/>
                <a:gd name="T28" fmla="*/ 40 w 96"/>
                <a:gd name="T29" fmla="*/ 94 h 97"/>
                <a:gd name="T30" fmla="*/ 38 w 96"/>
                <a:gd name="T31" fmla="*/ 96 h 97"/>
                <a:gd name="T32" fmla="*/ 85 w 96"/>
                <a:gd name="T33" fmla="*/ 79 h 97"/>
                <a:gd name="T34" fmla="*/ 83 w 96"/>
                <a:gd name="T35" fmla="*/ 79 h 97"/>
                <a:gd name="T36" fmla="*/ 83 w 96"/>
                <a:gd name="T37" fmla="*/ 76 h 97"/>
                <a:gd name="T38" fmla="*/ 92 w 96"/>
                <a:gd name="T39" fmla="*/ 49 h 97"/>
                <a:gd name="T40" fmla="*/ 94 w 96"/>
                <a:gd name="T41" fmla="*/ 47 h 97"/>
                <a:gd name="T42" fmla="*/ 96 w 96"/>
                <a:gd name="T43" fmla="*/ 49 h 97"/>
                <a:gd name="T44" fmla="*/ 96 w 96"/>
                <a:gd name="T45" fmla="*/ 49 h 97"/>
                <a:gd name="T46" fmla="*/ 86 w 96"/>
                <a:gd name="T47" fmla="*/ 78 h 97"/>
                <a:gd name="T48" fmla="*/ 85 w 96"/>
                <a:gd name="T49" fmla="*/ 79 h 97"/>
                <a:gd name="T50" fmla="*/ 7 w 96"/>
                <a:gd name="T51" fmla="*/ 71 h 97"/>
                <a:gd name="T52" fmla="*/ 5 w 96"/>
                <a:gd name="T53" fmla="*/ 70 h 97"/>
                <a:gd name="T54" fmla="*/ 0 w 96"/>
                <a:gd name="T55" fmla="*/ 49 h 97"/>
                <a:gd name="T56" fmla="*/ 1 w 96"/>
                <a:gd name="T57" fmla="*/ 39 h 97"/>
                <a:gd name="T58" fmla="*/ 3 w 96"/>
                <a:gd name="T59" fmla="*/ 38 h 97"/>
                <a:gd name="T60" fmla="*/ 5 w 96"/>
                <a:gd name="T61" fmla="*/ 40 h 97"/>
                <a:gd name="T62" fmla="*/ 4 w 96"/>
                <a:gd name="T63" fmla="*/ 49 h 97"/>
                <a:gd name="T64" fmla="*/ 8 w 96"/>
                <a:gd name="T65" fmla="*/ 68 h 97"/>
                <a:gd name="T66" fmla="*/ 7 w 96"/>
                <a:gd name="T67" fmla="*/ 71 h 97"/>
                <a:gd name="T68" fmla="*/ 7 w 96"/>
                <a:gd name="T69" fmla="*/ 71 h 97"/>
                <a:gd name="T70" fmla="*/ 93 w 96"/>
                <a:gd name="T71" fmla="*/ 40 h 97"/>
                <a:gd name="T72" fmla="*/ 91 w 96"/>
                <a:gd name="T73" fmla="*/ 38 h 97"/>
                <a:gd name="T74" fmla="*/ 75 w 96"/>
                <a:gd name="T75" fmla="*/ 14 h 97"/>
                <a:gd name="T76" fmla="*/ 75 w 96"/>
                <a:gd name="T77" fmla="*/ 12 h 97"/>
                <a:gd name="T78" fmla="*/ 78 w 96"/>
                <a:gd name="T79" fmla="*/ 11 h 97"/>
                <a:gd name="T80" fmla="*/ 95 w 96"/>
                <a:gd name="T81" fmla="*/ 37 h 97"/>
                <a:gd name="T82" fmla="*/ 93 w 96"/>
                <a:gd name="T83" fmla="*/ 40 h 97"/>
                <a:gd name="T84" fmla="*/ 93 w 96"/>
                <a:gd name="T85" fmla="*/ 40 h 97"/>
                <a:gd name="T86" fmla="*/ 6 w 96"/>
                <a:gd name="T87" fmla="*/ 31 h 97"/>
                <a:gd name="T88" fmla="*/ 6 w 96"/>
                <a:gd name="T89" fmla="*/ 31 h 97"/>
                <a:gd name="T90" fmla="*/ 5 w 96"/>
                <a:gd name="T91" fmla="*/ 28 h 97"/>
                <a:gd name="T92" fmla="*/ 26 w 96"/>
                <a:gd name="T93" fmla="*/ 6 h 97"/>
                <a:gd name="T94" fmla="*/ 29 w 96"/>
                <a:gd name="T95" fmla="*/ 7 h 97"/>
                <a:gd name="T96" fmla="*/ 28 w 96"/>
                <a:gd name="T97" fmla="*/ 10 h 97"/>
                <a:gd name="T98" fmla="*/ 8 w 96"/>
                <a:gd name="T99" fmla="*/ 30 h 97"/>
                <a:gd name="T100" fmla="*/ 6 w 96"/>
                <a:gd name="T101" fmla="*/ 31 h 97"/>
                <a:gd name="T102" fmla="*/ 67 w 96"/>
                <a:gd name="T103" fmla="*/ 9 h 97"/>
                <a:gd name="T104" fmla="*/ 66 w 96"/>
                <a:gd name="T105" fmla="*/ 9 h 97"/>
                <a:gd name="T106" fmla="*/ 38 w 96"/>
                <a:gd name="T107" fmla="*/ 6 h 97"/>
                <a:gd name="T108" fmla="*/ 36 w 96"/>
                <a:gd name="T109" fmla="*/ 5 h 97"/>
                <a:gd name="T110" fmla="*/ 37 w 96"/>
                <a:gd name="T111" fmla="*/ 2 h 97"/>
                <a:gd name="T112" fmla="*/ 68 w 96"/>
                <a:gd name="T113" fmla="*/ 5 h 97"/>
                <a:gd name="T114" fmla="*/ 69 w 96"/>
                <a:gd name="T115" fmla="*/ 8 h 97"/>
                <a:gd name="T116" fmla="*/ 67 w 96"/>
                <a:gd name="T11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97">
                  <a:moveTo>
                    <a:pt x="49" y="97"/>
                  </a:moveTo>
                  <a:cubicBezTo>
                    <a:pt x="48" y="97"/>
                    <a:pt x="47" y="96"/>
                    <a:pt x="47" y="95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59" y="93"/>
                    <a:pt x="68" y="89"/>
                    <a:pt x="75" y="83"/>
                  </a:cubicBezTo>
                  <a:cubicBezTo>
                    <a:pt x="76" y="83"/>
                    <a:pt x="78" y="83"/>
                    <a:pt x="78" y="84"/>
                  </a:cubicBezTo>
                  <a:cubicBezTo>
                    <a:pt x="79" y="85"/>
                    <a:pt x="79" y="86"/>
                    <a:pt x="78" y="87"/>
                  </a:cubicBezTo>
                  <a:cubicBezTo>
                    <a:pt x="70" y="93"/>
                    <a:pt x="60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lose/>
                  <a:moveTo>
                    <a:pt x="38" y="96"/>
                  </a:moveTo>
                  <a:cubicBezTo>
                    <a:pt x="38" y="96"/>
                    <a:pt x="38" y="96"/>
                    <a:pt x="37" y="96"/>
                  </a:cubicBezTo>
                  <a:cubicBezTo>
                    <a:pt x="27" y="94"/>
                    <a:pt x="18" y="88"/>
                    <a:pt x="11" y="80"/>
                  </a:cubicBezTo>
                  <a:cubicBezTo>
                    <a:pt x="10" y="79"/>
                    <a:pt x="11" y="78"/>
                    <a:pt x="11" y="77"/>
                  </a:cubicBezTo>
                  <a:cubicBezTo>
                    <a:pt x="12" y="76"/>
                    <a:pt x="13" y="76"/>
                    <a:pt x="14" y="77"/>
                  </a:cubicBezTo>
                  <a:cubicBezTo>
                    <a:pt x="20" y="85"/>
                    <a:pt x="29" y="90"/>
                    <a:pt x="38" y="92"/>
                  </a:cubicBezTo>
                  <a:cubicBezTo>
                    <a:pt x="39" y="92"/>
                    <a:pt x="40" y="93"/>
                    <a:pt x="40" y="94"/>
                  </a:cubicBezTo>
                  <a:cubicBezTo>
                    <a:pt x="40" y="95"/>
                    <a:pt x="39" y="96"/>
                    <a:pt x="38" y="96"/>
                  </a:cubicBezTo>
                  <a:close/>
                  <a:moveTo>
                    <a:pt x="85" y="79"/>
                  </a:moveTo>
                  <a:cubicBezTo>
                    <a:pt x="84" y="79"/>
                    <a:pt x="84" y="79"/>
                    <a:pt x="83" y="79"/>
                  </a:cubicBezTo>
                  <a:cubicBezTo>
                    <a:pt x="82" y="78"/>
                    <a:pt x="82" y="77"/>
                    <a:pt x="83" y="76"/>
                  </a:cubicBezTo>
                  <a:cubicBezTo>
                    <a:pt x="89" y="68"/>
                    <a:pt x="92" y="59"/>
                    <a:pt x="92" y="49"/>
                  </a:cubicBezTo>
                  <a:cubicBezTo>
                    <a:pt x="92" y="48"/>
                    <a:pt x="93" y="47"/>
                    <a:pt x="94" y="47"/>
                  </a:cubicBezTo>
                  <a:cubicBezTo>
                    <a:pt x="95" y="47"/>
                    <a:pt x="96" y="48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60"/>
                    <a:pt x="93" y="70"/>
                    <a:pt x="86" y="78"/>
                  </a:cubicBezTo>
                  <a:cubicBezTo>
                    <a:pt x="86" y="79"/>
                    <a:pt x="85" y="79"/>
                    <a:pt x="85" y="79"/>
                  </a:cubicBezTo>
                  <a:close/>
                  <a:moveTo>
                    <a:pt x="7" y="71"/>
                  </a:moveTo>
                  <a:cubicBezTo>
                    <a:pt x="6" y="71"/>
                    <a:pt x="5" y="71"/>
                    <a:pt x="5" y="70"/>
                  </a:cubicBezTo>
                  <a:cubicBezTo>
                    <a:pt x="2" y="63"/>
                    <a:pt x="0" y="56"/>
                    <a:pt x="0" y="49"/>
                  </a:cubicBezTo>
                  <a:cubicBezTo>
                    <a:pt x="0" y="46"/>
                    <a:pt x="0" y="43"/>
                    <a:pt x="1" y="39"/>
                  </a:cubicBezTo>
                  <a:cubicBezTo>
                    <a:pt x="1" y="38"/>
                    <a:pt x="2" y="38"/>
                    <a:pt x="3" y="38"/>
                  </a:cubicBezTo>
                  <a:cubicBezTo>
                    <a:pt x="4" y="38"/>
                    <a:pt x="5" y="39"/>
                    <a:pt x="5" y="40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56"/>
                    <a:pt x="5" y="62"/>
                    <a:pt x="8" y="68"/>
                  </a:cubicBezTo>
                  <a:cubicBezTo>
                    <a:pt x="9" y="69"/>
                    <a:pt x="8" y="70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lose/>
                  <a:moveTo>
                    <a:pt x="93" y="40"/>
                  </a:moveTo>
                  <a:cubicBezTo>
                    <a:pt x="92" y="40"/>
                    <a:pt x="91" y="39"/>
                    <a:pt x="91" y="38"/>
                  </a:cubicBezTo>
                  <a:cubicBezTo>
                    <a:pt x="88" y="29"/>
                    <a:pt x="83" y="20"/>
                    <a:pt x="75" y="14"/>
                  </a:cubicBezTo>
                  <a:cubicBezTo>
                    <a:pt x="74" y="14"/>
                    <a:pt x="74" y="13"/>
                    <a:pt x="75" y="12"/>
                  </a:cubicBezTo>
                  <a:cubicBezTo>
                    <a:pt x="76" y="11"/>
                    <a:pt x="77" y="11"/>
                    <a:pt x="78" y="11"/>
                  </a:cubicBezTo>
                  <a:cubicBezTo>
                    <a:pt x="86" y="18"/>
                    <a:pt x="92" y="27"/>
                    <a:pt x="95" y="37"/>
                  </a:cubicBezTo>
                  <a:cubicBezTo>
                    <a:pt x="95" y="38"/>
                    <a:pt x="94" y="39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4" y="29"/>
                    <a:pt x="5" y="28"/>
                  </a:cubicBezTo>
                  <a:cubicBezTo>
                    <a:pt x="9" y="19"/>
                    <a:pt x="17" y="11"/>
                    <a:pt x="26" y="6"/>
                  </a:cubicBezTo>
                  <a:cubicBezTo>
                    <a:pt x="27" y="6"/>
                    <a:pt x="28" y="6"/>
                    <a:pt x="29" y="7"/>
                  </a:cubicBezTo>
                  <a:cubicBezTo>
                    <a:pt x="29" y="8"/>
                    <a:pt x="29" y="9"/>
                    <a:pt x="28" y="10"/>
                  </a:cubicBezTo>
                  <a:cubicBezTo>
                    <a:pt x="19" y="14"/>
                    <a:pt x="12" y="21"/>
                    <a:pt x="8" y="30"/>
                  </a:cubicBezTo>
                  <a:cubicBezTo>
                    <a:pt x="8" y="31"/>
                    <a:pt x="7" y="31"/>
                    <a:pt x="6" y="31"/>
                  </a:cubicBezTo>
                  <a:close/>
                  <a:moveTo>
                    <a:pt x="67" y="9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57" y="5"/>
                    <a:pt x="47" y="4"/>
                    <a:pt x="38" y="6"/>
                  </a:cubicBezTo>
                  <a:cubicBezTo>
                    <a:pt x="37" y="6"/>
                    <a:pt x="36" y="6"/>
                    <a:pt x="36" y="5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8" y="1"/>
                    <a:pt x="68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9"/>
                    <a:pt x="68" y="9"/>
                    <a:pt x="6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7" name="Freeform 1701">
              <a:extLst>
                <a:ext uri="{FF2B5EF4-FFF2-40B4-BE49-F238E27FC236}">
                  <a16:creationId xmlns:a16="http://schemas.microsoft.com/office/drawing/2014/main" id="{DFD1CA86-4CDA-0175-C84F-6BB6C086E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75" y="2994025"/>
              <a:ext cx="254000" cy="149225"/>
            </a:xfrm>
            <a:custGeom>
              <a:avLst/>
              <a:gdLst>
                <a:gd name="T0" fmla="*/ 34 w 68"/>
                <a:gd name="T1" fmla="*/ 40 h 40"/>
                <a:gd name="T2" fmla="*/ 0 w 68"/>
                <a:gd name="T3" fmla="*/ 21 h 40"/>
                <a:gd name="T4" fmla="*/ 0 w 68"/>
                <a:gd name="T5" fmla="*/ 19 h 40"/>
                <a:gd name="T6" fmla="*/ 34 w 68"/>
                <a:gd name="T7" fmla="*/ 0 h 40"/>
                <a:gd name="T8" fmla="*/ 67 w 68"/>
                <a:gd name="T9" fmla="*/ 19 h 40"/>
                <a:gd name="T10" fmla="*/ 67 w 68"/>
                <a:gd name="T11" fmla="*/ 21 h 40"/>
                <a:gd name="T12" fmla="*/ 34 w 68"/>
                <a:gd name="T13" fmla="*/ 40 h 40"/>
                <a:gd name="T14" fmla="*/ 5 w 68"/>
                <a:gd name="T15" fmla="*/ 20 h 40"/>
                <a:gd name="T16" fmla="*/ 34 w 68"/>
                <a:gd name="T17" fmla="*/ 36 h 40"/>
                <a:gd name="T18" fmla="*/ 63 w 68"/>
                <a:gd name="T19" fmla="*/ 20 h 40"/>
                <a:gd name="T20" fmla="*/ 34 w 68"/>
                <a:gd name="T21" fmla="*/ 4 h 40"/>
                <a:gd name="T22" fmla="*/ 5 w 68"/>
                <a:gd name="T2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40">
                  <a:moveTo>
                    <a:pt x="34" y="40"/>
                  </a:moveTo>
                  <a:cubicBezTo>
                    <a:pt x="15" y="40"/>
                    <a:pt x="1" y="22"/>
                    <a:pt x="0" y="21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1" y="18"/>
                    <a:pt x="15" y="0"/>
                    <a:pt x="34" y="0"/>
                  </a:cubicBezTo>
                  <a:cubicBezTo>
                    <a:pt x="52" y="0"/>
                    <a:pt x="67" y="18"/>
                    <a:pt x="67" y="19"/>
                  </a:cubicBezTo>
                  <a:cubicBezTo>
                    <a:pt x="68" y="19"/>
                    <a:pt x="68" y="21"/>
                    <a:pt x="67" y="21"/>
                  </a:cubicBezTo>
                  <a:cubicBezTo>
                    <a:pt x="67" y="22"/>
                    <a:pt x="52" y="40"/>
                    <a:pt x="34" y="40"/>
                  </a:cubicBezTo>
                  <a:close/>
                  <a:moveTo>
                    <a:pt x="5" y="20"/>
                  </a:moveTo>
                  <a:cubicBezTo>
                    <a:pt x="8" y="24"/>
                    <a:pt x="20" y="36"/>
                    <a:pt x="34" y="36"/>
                  </a:cubicBezTo>
                  <a:cubicBezTo>
                    <a:pt x="48" y="36"/>
                    <a:pt x="60" y="24"/>
                    <a:pt x="63" y="20"/>
                  </a:cubicBezTo>
                  <a:cubicBezTo>
                    <a:pt x="60" y="16"/>
                    <a:pt x="48" y="4"/>
                    <a:pt x="34" y="4"/>
                  </a:cubicBezTo>
                  <a:cubicBezTo>
                    <a:pt x="20" y="4"/>
                    <a:pt x="8" y="16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8" name="Freeform 1702">
              <a:extLst>
                <a:ext uri="{FF2B5EF4-FFF2-40B4-BE49-F238E27FC236}">
                  <a16:creationId xmlns:a16="http://schemas.microsoft.com/office/drawing/2014/main" id="{1DC676B2-62E4-D020-4AE7-2635608DC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7425" y="3022600"/>
              <a:ext cx="88900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19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DEEAB50F-0623-07A1-BD65-23FACEAD7AEC}"/>
              </a:ext>
            </a:extLst>
          </p:cNvPr>
          <p:cNvGrpSpPr/>
          <p:nvPr/>
        </p:nvGrpSpPr>
        <p:grpSpPr>
          <a:xfrm>
            <a:off x="8167488" y="2023230"/>
            <a:ext cx="346075" cy="346076"/>
            <a:chOff x="5554663" y="723900"/>
            <a:chExt cx="346075" cy="346076"/>
          </a:xfrm>
          <a:solidFill>
            <a:srgbClr val="00144F"/>
          </a:solidFill>
        </p:grpSpPr>
        <p:sp>
          <p:nvSpPr>
            <p:cNvPr id="150" name="Freeform 1743">
              <a:extLst>
                <a:ext uri="{FF2B5EF4-FFF2-40B4-BE49-F238E27FC236}">
                  <a16:creationId xmlns:a16="http://schemas.microsoft.com/office/drawing/2014/main" id="{408E95C0-ED3D-B789-4966-A0196BBEA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1" name="Freeform 1744">
              <a:extLst>
                <a:ext uri="{FF2B5EF4-FFF2-40B4-BE49-F238E27FC236}">
                  <a16:creationId xmlns:a16="http://schemas.microsoft.com/office/drawing/2014/main" id="{BB0234D8-D4AA-2BEC-215A-4A2CB9D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2" name="Freeform 1745">
              <a:extLst>
                <a:ext uri="{FF2B5EF4-FFF2-40B4-BE49-F238E27FC236}">
                  <a16:creationId xmlns:a16="http://schemas.microsoft.com/office/drawing/2014/main" id="{223933BE-C00A-17EF-7A8C-8EE08CCF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3" name="Freeform 1746">
              <a:extLst>
                <a:ext uri="{FF2B5EF4-FFF2-40B4-BE49-F238E27FC236}">
                  <a16:creationId xmlns:a16="http://schemas.microsoft.com/office/drawing/2014/main" id="{876BE4FD-3D92-C0DB-50DC-F08C3E7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4" name="Freeform 1747">
              <a:extLst>
                <a:ext uri="{FF2B5EF4-FFF2-40B4-BE49-F238E27FC236}">
                  <a16:creationId xmlns:a16="http://schemas.microsoft.com/office/drawing/2014/main" id="{1F4EAC55-BD39-C6F2-861A-DA0732B9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5" name="Freeform 1748">
              <a:extLst>
                <a:ext uri="{FF2B5EF4-FFF2-40B4-BE49-F238E27FC236}">
                  <a16:creationId xmlns:a16="http://schemas.microsoft.com/office/drawing/2014/main" id="{19C209D9-0668-A400-729B-B55EC3AB8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6" name="Freeform 1749">
              <a:extLst>
                <a:ext uri="{FF2B5EF4-FFF2-40B4-BE49-F238E27FC236}">
                  <a16:creationId xmlns:a16="http://schemas.microsoft.com/office/drawing/2014/main" id="{DB9398ED-DF6A-BACB-A2E9-0F58C3E69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BCDAFAE-6792-743F-3B9A-13AC05DD7E29}"/>
              </a:ext>
            </a:extLst>
          </p:cNvPr>
          <p:cNvGrpSpPr/>
          <p:nvPr/>
        </p:nvGrpSpPr>
        <p:grpSpPr>
          <a:xfrm>
            <a:off x="3665756" y="2017674"/>
            <a:ext cx="361950" cy="357188"/>
            <a:chOff x="5554663" y="3609975"/>
            <a:chExt cx="361950" cy="357188"/>
          </a:xfrm>
          <a:solidFill>
            <a:srgbClr val="00144F"/>
          </a:solidFill>
        </p:grpSpPr>
        <p:sp>
          <p:nvSpPr>
            <p:cNvPr id="158" name="Freeform 1764">
              <a:extLst>
                <a:ext uri="{FF2B5EF4-FFF2-40B4-BE49-F238E27FC236}">
                  <a16:creationId xmlns:a16="http://schemas.microsoft.com/office/drawing/2014/main" id="{9BD818CD-AE42-61FC-8D1C-E7B7809D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9" name="Freeform 1765">
              <a:extLst>
                <a:ext uri="{FF2B5EF4-FFF2-40B4-BE49-F238E27FC236}">
                  <a16:creationId xmlns:a16="http://schemas.microsoft.com/office/drawing/2014/main" id="{6D81F094-3990-35AC-EE34-8F81E18EB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0" name="Freeform 1766">
              <a:extLst>
                <a:ext uri="{FF2B5EF4-FFF2-40B4-BE49-F238E27FC236}">
                  <a16:creationId xmlns:a16="http://schemas.microsoft.com/office/drawing/2014/main" id="{4CC70F0A-EBCB-5A4D-899D-B81B309BF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1" name="Freeform 1767">
              <a:extLst>
                <a:ext uri="{FF2B5EF4-FFF2-40B4-BE49-F238E27FC236}">
                  <a16:creationId xmlns:a16="http://schemas.microsoft.com/office/drawing/2014/main" id="{01C709FB-0F34-CD05-DBD6-22DFE6F6B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2" name="Freeform 1768">
              <a:extLst>
                <a:ext uri="{FF2B5EF4-FFF2-40B4-BE49-F238E27FC236}">
                  <a16:creationId xmlns:a16="http://schemas.microsoft.com/office/drawing/2014/main" id="{1DBD9A6C-A00A-1C8A-B40E-B8F78BE8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3" name="Freeform 1769">
              <a:extLst>
                <a:ext uri="{FF2B5EF4-FFF2-40B4-BE49-F238E27FC236}">
                  <a16:creationId xmlns:a16="http://schemas.microsoft.com/office/drawing/2014/main" id="{5395D9BE-6D94-C44A-6D6A-84CAD8620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4" name="Freeform 1770">
              <a:extLst>
                <a:ext uri="{FF2B5EF4-FFF2-40B4-BE49-F238E27FC236}">
                  <a16:creationId xmlns:a16="http://schemas.microsoft.com/office/drawing/2014/main" id="{FCC7AA7C-49DF-DFE8-A9E0-E75E585FE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5" name="Freeform 1771">
              <a:extLst>
                <a:ext uri="{FF2B5EF4-FFF2-40B4-BE49-F238E27FC236}">
                  <a16:creationId xmlns:a16="http://schemas.microsoft.com/office/drawing/2014/main" id="{249A34C6-C592-4190-5571-448781FA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6" name="Freeform 1772">
              <a:extLst>
                <a:ext uri="{FF2B5EF4-FFF2-40B4-BE49-F238E27FC236}">
                  <a16:creationId xmlns:a16="http://schemas.microsoft.com/office/drawing/2014/main" id="{BDF0F987-6EA6-F1C6-0DD0-F5E8817E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7" name="Freeform 1773">
              <a:extLst>
                <a:ext uri="{FF2B5EF4-FFF2-40B4-BE49-F238E27FC236}">
                  <a16:creationId xmlns:a16="http://schemas.microsoft.com/office/drawing/2014/main" id="{A56601E5-3EF7-67E0-7CE3-EB493695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8" name="Freeform 1774">
              <a:extLst>
                <a:ext uri="{FF2B5EF4-FFF2-40B4-BE49-F238E27FC236}">
                  <a16:creationId xmlns:a16="http://schemas.microsoft.com/office/drawing/2014/main" id="{77686591-5E98-D274-DA45-9A8F278A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9" name="Freeform 1775">
              <a:extLst>
                <a:ext uri="{FF2B5EF4-FFF2-40B4-BE49-F238E27FC236}">
                  <a16:creationId xmlns:a16="http://schemas.microsoft.com/office/drawing/2014/main" id="{1031CFA4-8217-903D-C5A5-A6B3FBDE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70" name="Freeform 1776">
              <a:extLst>
                <a:ext uri="{FF2B5EF4-FFF2-40B4-BE49-F238E27FC236}">
                  <a16:creationId xmlns:a16="http://schemas.microsoft.com/office/drawing/2014/main" id="{4546384B-D023-D09F-3F1C-DC45A761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1068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Rectangle 202">
            <a:extLst>
              <a:ext uri="{FF2B5EF4-FFF2-40B4-BE49-F238E27FC236}">
                <a16:creationId xmlns:a16="http://schemas.microsoft.com/office/drawing/2014/main" id="{F2527EE8-9CD4-3E5C-6B05-813F116DE4D8}"/>
              </a:ext>
            </a:extLst>
          </p:cNvPr>
          <p:cNvSpPr/>
          <p:nvPr/>
        </p:nvSpPr>
        <p:spPr>
          <a:xfrm>
            <a:off x="7050505" y="1931159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C59C9D00-8234-207D-D892-872BC952BC8A}"/>
              </a:ext>
            </a:extLst>
          </p:cNvPr>
          <p:cNvSpPr/>
          <p:nvPr/>
        </p:nvSpPr>
        <p:spPr>
          <a:xfrm>
            <a:off x="0" y="3330455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0EB785F9-1FE8-A6CB-2ADD-FFC5C00161DA}"/>
              </a:ext>
            </a:extLst>
          </p:cNvPr>
          <p:cNvSpPr/>
          <p:nvPr/>
        </p:nvSpPr>
        <p:spPr>
          <a:xfrm>
            <a:off x="0" y="4738150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7" name="Rectangle 206">
            <a:extLst>
              <a:ext uri="{FF2B5EF4-FFF2-40B4-BE49-F238E27FC236}">
                <a16:creationId xmlns:a16="http://schemas.microsoft.com/office/drawing/2014/main" id="{0AF5D61C-23C6-ED3B-3DE4-640CEB539462}"/>
              </a:ext>
            </a:extLst>
          </p:cNvPr>
          <p:cNvSpPr/>
          <p:nvPr/>
        </p:nvSpPr>
        <p:spPr>
          <a:xfrm>
            <a:off x="7050505" y="4722485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AF38CBC3-EE8F-6C2A-1AF4-BFCAE8BBB0B2}"/>
              </a:ext>
            </a:extLst>
          </p:cNvPr>
          <p:cNvSpPr/>
          <p:nvPr/>
        </p:nvSpPr>
        <p:spPr>
          <a:xfrm>
            <a:off x="7050505" y="3326823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71" name="Rectangle 270">
            <a:extLst>
              <a:ext uri="{FF2B5EF4-FFF2-40B4-BE49-F238E27FC236}">
                <a16:creationId xmlns:a16="http://schemas.microsoft.com/office/drawing/2014/main" id="{31A5C40D-86D3-917F-0776-FC095CB2CAC5}"/>
              </a:ext>
            </a:extLst>
          </p:cNvPr>
          <p:cNvSpPr/>
          <p:nvPr/>
        </p:nvSpPr>
        <p:spPr>
          <a:xfrm rot="5400000">
            <a:off x="817961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FFBDFA0C-1335-E5B9-210E-B3FBF14F5FF2}"/>
              </a:ext>
            </a:extLst>
          </p:cNvPr>
          <p:cNvSpPr/>
          <p:nvPr/>
        </p:nvSpPr>
        <p:spPr>
          <a:xfrm rot="5400000">
            <a:off x="817961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8BAB5C25-BD9D-3DC2-A74D-388F759F47D9}"/>
              </a:ext>
            </a:extLst>
          </p:cNvPr>
          <p:cNvSpPr/>
          <p:nvPr/>
        </p:nvSpPr>
        <p:spPr>
          <a:xfrm>
            <a:off x="4617116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478EEFF4-E519-CFA9-F382-CF858D05654E}"/>
              </a:ext>
            </a:extLst>
          </p:cNvPr>
          <p:cNvGrpSpPr/>
          <p:nvPr/>
        </p:nvGrpSpPr>
        <p:grpSpPr>
          <a:xfrm>
            <a:off x="603886" y="3410218"/>
            <a:ext cx="3409343" cy="885158"/>
            <a:chOff x="603886" y="1995974"/>
            <a:chExt cx="3409343" cy="885158"/>
          </a:xfrm>
        </p:grpSpPr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31DD284E-7605-8E26-20F9-2F2BECC662E0}"/>
                </a:ext>
              </a:extLst>
            </p:cNvPr>
            <p:cNvSpPr txBox="1"/>
            <p:nvPr/>
          </p:nvSpPr>
          <p:spPr>
            <a:xfrm>
              <a:off x="2296766" y="1995974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DADA907F-C0E0-AFAF-3EF5-F5D3524691C9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C9CE437-3AB0-8BA3-794A-DB57BBD7DA6A}"/>
              </a:ext>
            </a:extLst>
          </p:cNvPr>
          <p:cNvGrpSpPr/>
          <p:nvPr/>
        </p:nvGrpSpPr>
        <p:grpSpPr>
          <a:xfrm>
            <a:off x="4935384" y="3566611"/>
            <a:ext cx="554592" cy="580030"/>
            <a:chOff x="6997700" y="1444625"/>
            <a:chExt cx="346076" cy="361950"/>
          </a:xfrm>
          <a:solidFill>
            <a:schemeClr val="bg1"/>
          </a:solidFill>
        </p:grpSpPr>
        <p:sp>
          <p:nvSpPr>
            <p:cNvPr id="227" name="Freeform 1419">
              <a:extLst>
                <a:ext uri="{FF2B5EF4-FFF2-40B4-BE49-F238E27FC236}">
                  <a16:creationId xmlns:a16="http://schemas.microsoft.com/office/drawing/2014/main" id="{E9B987AC-1F22-7A1B-6388-81496E17A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1420">
              <a:extLst>
                <a:ext uri="{FF2B5EF4-FFF2-40B4-BE49-F238E27FC236}">
                  <a16:creationId xmlns:a16="http://schemas.microsoft.com/office/drawing/2014/main" id="{7FB1380E-E059-472D-15AB-6E22C078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1421">
              <a:extLst>
                <a:ext uri="{FF2B5EF4-FFF2-40B4-BE49-F238E27FC236}">
                  <a16:creationId xmlns:a16="http://schemas.microsoft.com/office/drawing/2014/main" id="{B41A3A89-0FDF-FA47-5389-456F216CA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422">
              <a:extLst>
                <a:ext uri="{FF2B5EF4-FFF2-40B4-BE49-F238E27FC236}">
                  <a16:creationId xmlns:a16="http://schemas.microsoft.com/office/drawing/2014/main" id="{7DD73F37-F99A-EB55-06E5-94D5ABC60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423">
              <a:extLst>
                <a:ext uri="{FF2B5EF4-FFF2-40B4-BE49-F238E27FC236}">
                  <a16:creationId xmlns:a16="http://schemas.microsoft.com/office/drawing/2014/main" id="{1245F4AA-C92B-7140-8B9C-A0518053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Freeform 1424">
              <a:extLst>
                <a:ext uri="{FF2B5EF4-FFF2-40B4-BE49-F238E27FC236}">
                  <a16:creationId xmlns:a16="http://schemas.microsoft.com/office/drawing/2014/main" id="{99F9B039-319B-3274-502E-2E58280F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425">
              <a:extLst>
                <a:ext uri="{FF2B5EF4-FFF2-40B4-BE49-F238E27FC236}">
                  <a16:creationId xmlns:a16="http://schemas.microsoft.com/office/drawing/2014/main" id="{8C6CD29D-55F8-5F95-B798-9D705CD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426">
              <a:extLst>
                <a:ext uri="{FF2B5EF4-FFF2-40B4-BE49-F238E27FC236}">
                  <a16:creationId xmlns:a16="http://schemas.microsoft.com/office/drawing/2014/main" id="{AED5A176-B460-49E1-BBE5-7996F256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427">
              <a:extLst>
                <a:ext uri="{FF2B5EF4-FFF2-40B4-BE49-F238E27FC236}">
                  <a16:creationId xmlns:a16="http://schemas.microsoft.com/office/drawing/2014/main" id="{B95DDB8B-7630-FA68-0E65-0877A5BC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428">
              <a:extLst>
                <a:ext uri="{FF2B5EF4-FFF2-40B4-BE49-F238E27FC236}">
                  <a16:creationId xmlns:a16="http://schemas.microsoft.com/office/drawing/2014/main" id="{BC50FEBA-FDF7-313A-0FE1-A1CBA7FD1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429">
              <a:extLst>
                <a:ext uri="{FF2B5EF4-FFF2-40B4-BE49-F238E27FC236}">
                  <a16:creationId xmlns:a16="http://schemas.microsoft.com/office/drawing/2014/main" id="{A332CED7-28F1-7037-0698-B7B5C8DE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430">
              <a:extLst>
                <a:ext uri="{FF2B5EF4-FFF2-40B4-BE49-F238E27FC236}">
                  <a16:creationId xmlns:a16="http://schemas.microsoft.com/office/drawing/2014/main" id="{726DB7EC-672D-A62A-81C7-45489D34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431">
              <a:extLst>
                <a:ext uri="{FF2B5EF4-FFF2-40B4-BE49-F238E27FC236}">
                  <a16:creationId xmlns:a16="http://schemas.microsoft.com/office/drawing/2014/main" id="{DE8617E1-FCBE-D431-9CD4-30B607D3D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Freeform 1432">
              <a:extLst>
                <a:ext uri="{FF2B5EF4-FFF2-40B4-BE49-F238E27FC236}">
                  <a16:creationId xmlns:a16="http://schemas.microsoft.com/office/drawing/2014/main" id="{5DE045B7-BE41-E222-AF0A-CE0FAE7D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1" name="Freeform 1433">
              <a:extLst>
                <a:ext uri="{FF2B5EF4-FFF2-40B4-BE49-F238E27FC236}">
                  <a16:creationId xmlns:a16="http://schemas.microsoft.com/office/drawing/2014/main" id="{506F293C-91C5-73E8-773C-DD703E3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2" name="Freeform 1434">
              <a:extLst>
                <a:ext uri="{FF2B5EF4-FFF2-40B4-BE49-F238E27FC236}">
                  <a16:creationId xmlns:a16="http://schemas.microsoft.com/office/drawing/2014/main" id="{9BC2254F-9313-9895-627D-0862521A8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5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435">
              <a:extLst>
                <a:ext uri="{FF2B5EF4-FFF2-40B4-BE49-F238E27FC236}">
                  <a16:creationId xmlns:a16="http://schemas.microsoft.com/office/drawing/2014/main" id="{0873C63A-3C7E-E60E-89AB-804CF8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436">
              <a:extLst>
                <a:ext uri="{FF2B5EF4-FFF2-40B4-BE49-F238E27FC236}">
                  <a16:creationId xmlns:a16="http://schemas.microsoft.com/office/drawing/2014/main" id="{43402DCA-EB67-FEE2-95DD-45B28BC1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437">
              <a:extLst>
                <a:ext uri="{FF2B5EF4-FFF2-40B4-BE49-F238E27FC236}">
                  <a16:creationId xmlns:a16="http://schemas.microsoft.com/office/drawing/2014/main" id="{0BA25887-C5D6-42CA-ADF9-9B16428F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444625"/>
              <a:ext cx="338138" cy="211138"/>
            </a:xfrm>
            <a:custGeom>
              <a:avLst/>
              <a:gdLst>
                <a:gd name="T0" fmla="*/ 88 w 90"/>
                <a:gd name="T1" fmla="*/ 56 h 56"/>
                <a:gd name="T2" fmla="*/ 87 w 90"/>
                <a:gd name="T3" fmla="*/ 55 h 56"/>
                <a:gd name="T4" fmla="*/ 54 w 90"/>
                <a:gd name="T5" fmla="*/ 21 h 56"/>
                <a:gd name="T6" fmla="*/ 35 w 90"/>
                <a:gd name="T7" fmla="*/ 36 h 56"/>
                <a:gd name="T8" fmla="*/ 33 w 90"/>
                <a:gd name="T9" fmla="*/ 35 h 56"/>
                <a:gd name="T10" fmla="*/ 1 w 90"/>
                <a:gd name="T11" fmla="*/ 3 h 56"/>
                <a:gd name="T12" fmla="*/ 1 w 90"/>
                <a:gd name="T13" fmla="*/ 1 h 56"/>
                <a:gd name="T14" fmla="*/ 3 w 90"/>
                <a:gd name="T15" fmla="*/ 1 h 56"/>
                <a:gd name="T16" fmla="*/ 34 w 90"/>
                <a:gd name="T17" fmla="*/ 31 h 56"/>
                <a:gd name="T18" fmla="*/ 53 w 90"/>
                <a:gd name="T19" fmla="*/ 16 h 56"/>
                <a:gd name="T20" fmla="*/ 55 w 90"/>
                <a:gd name="T21" fmla="*/ 17 h 56"/>
                <a:gd name="T22" fmla="*/ 89 w 90"/>
                <a:gd name="T23" fmla="*/ 52 h 56"/>
                <a:gd name="T24" fmla="*/ 89 w 90"/>
                <a:gd name="T25" fmla="*/ 55 h 56"/>
                <a:gd name="T26" fmla="*/ 88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88" y="56"/>
                  </a:moveTo>
                  <a:cubicBezTo>
                    <a:pt x="87" y="56"/>
                    <a:pt x="87" y="56"/>
                    <a:pt x="87" y="5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3"/>
                    <a:pt x="90" y="55"/>
                    <a:pt x="89" y="55"/>
                  </a:cubicBezTo>
                  <a:cubicBezTo>
                    <a:pt x="89" y="56"/>
                    <a:pt x="88" y="56"/>
                    <a:pt x="8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438">
              <a:extLst>
                <a:ext uri="{FF2B5EF4-FFF2-40B4-BE49-F238E27FC236}">
                  <a16:creationId xmlns:a16="http://schemas.microsoft.com/office/drawing/2014/main" id="{34101F30-D3F6-DBD6-C9D5-1C96CA7C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543050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 w 32"/>
                <a:gd name="T3" fmla="*/ 30 h 30"/>
                <a:gd name="T4" fmla="*/ 0 w 32"/>
                <a:gd name="T5" fmla="*/ 28 h 30"/>
                <a:gd name="T6" fmla="*/ 2 w 32"/>
                <a:gd name="T7" fmla="*/ 26 h 30"/>
                <a:gd name="T8" fmla="*/ 28 w 32"/>
                <a:gd name="T9" fmla="*/ 26 h 30"/>
                <a:gd name="T10" fmla="*/ 28 w 32"/>
                <a:gd name="T11" fmla="*/ 2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856117D7-2349-867A-B64C-BC76D622B342}"/>
              </a:ext>
            </a:extLst>
          </p:cNvPr>
          <p:cNvSpPr/>
          <p:nvPr/>
        </p:nvSpPr>
        <p:spPr>
          <a:xfrm>
            <a:off x="0" y="1931158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4F489388-F64E-A221-EE01-6133A37B75EF}"/>
              </a:ext>
            </a:extLst>
          </p:cNvPr>
          <p:cNvSpPr/>
          <p:nvPr/>
        </p:nvSpPr>
        <p:spPr>
          <a:xfrm rot="5400000">
            <a:off x="817961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5419" y="433754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11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A3DF26B-7285-310E-5E9C-B38615D7E5BC}"/>
              </a:ext>
            </a:extLst>
          </p:cNvPr>
          <p:cNvSpPr/>
          <p:nvPr/>
        </p:nvSpPr>
        <p:spPr>
          <a:xfrm>
            <a:off x="4617116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D4DDD9A8-1DF9-9658-F6B6-709E75D442FD}"/>
              </a:ext>
            </a:extLst>
          </p:cNvPr>
          <p:cNvSpPr/>
          <p:nvPr/>
        </p:nvSpPr>
        <p:spPr>
          <a:xfrm>
            <a:off x="6403808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B9905E0C-1DAE-A2AE-70E2-1834198E48B2}"/>
              </a:ext>
            </a:extLst>
          </p:cNvPr>
          <p:cNvSpPr/>
          <p:nvPr/>
        </p:nvSpPr>
        <p:spPr>
          <a:xfrm>
            <a:off x="4617116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B2110B7-82BE-88BF-235C-EAB4246E5B48}"/>
              </a:ext>
            </a:extLst>
          </p:cNvPr>
          <p:cNvCxnSpPr>
            <a:cxnSpLocks/>
          </p:cNvCxnSpPr>
          <p:nvPr/>
        </p:nvCxnSpPr>
        <p:spPr>
          <a:xfrm>
            <a:off x="5808244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7">
            <a:extLst>
              <a:ext uri="{FF2B5EF4-FFF2-40B4-BE49-F238E27FC236}">
                <a16:creationId xmlns:a16="http://schemas.microsoft.com/office/drawing/2014/main" id="{C5245D4B-435D-7058-AC53-E9235A345881}"/>
              </a:ext>
            </a:extLst>
          </p:cNvPr>
          <p:cNvCxnSpPr>
            <a:cxnSpLocks/>
          </p:cNvCxnSpPr>
          <p:nvPr/>
        </p:nvCxnSpPr>
        <p:spPr>
          <a:xfrm>
            <a:off x="5808244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7">
            <a:extLst>
              <a:ext uri="{FF2B5EF4-FFF2-40B4-BE49-F238E27FC236}">
                <a16:creationId xmlns:a16="http://schemas.microsoft.com/office/drawing/2014/main" id="{2E4A1994-C6CC-E679-5199-ED628FD01FBD}"/>
              </a:ext>
            </a:extLst>
          </p:cNvPr>
          <p:cNvCxnSpPr>
            <a:cxnSpLocks/>
          </p:cNvCxnSpPr>
          <p:nvPr/>
        </p:nvCxnSpPr>
        <p:spPr>
          <a:xfrm flipH="1">
            <a:off x="6376069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197">
            <a:extLst>
              <a:ext uri="{FF2B5EF4-FFF2-40B4-BE49-F238E27FC236}">
                <a16:creationId xmlns:a16="http://schemas.microsoft.com/office/drawing/2014/main" id="{9120062C-ECEC-BAC2-A7EF-F380BDA1CA44}"/>
              </a:ext>
            </a:extLst>
          </p:cNvPr>
          <p:cNvCxnSpPr>
            <a:cxnSpLocks/>
          </p:cNvCxnSpPr>
          <p:nvPr/>
        </p:nvCxnSpPr>
        <p:spPr>
          <a:xfrm flipH="1">
            <a:off x="6376069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44A1F23-62CC-0B3C-62B5-275A0073B017}"/>
              </a:ext>
            </a:extLst>
          </p:cNvPr>
          <p:cNvGrpSpPr/>
          <p:nvPr/>
        </p:nvGrpSpPr>
        <p:grpSpPr>
          <a:xfrm>
            <a:off x="603886" y="2017592"/>
            <a:ext cx="3445405" cy="882121"/>
            <a:chOff x="603886" y="1999011"/>
            <a:chExt cx="3445405" cy="882121"/>
          </a:xfrm>
        </p:grpSpPr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D20EDC2-1FE8-249E-DE0C-1ED096A04813}"/>
                </a:ext>
              </a:extLst>
            </p:cNvPr>
            <p:cNvSpPr txBox="1"/>
            <p:nvPr/>
          </p:nvSpPr>
          <p:spPr>
            <a:xfrm>
              <a:off x="2352942" y="1999011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4E10CA65-7820-B699-7181-AEC99C370E3D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1" name="Rectangle 190">
            <a:extLst>
              <a:ext uri="{FF2B5EF4-FFF2-40B4-BE49-F238E27FC236}">
                <a16:creationId xmlns:a16="http://schemas.microsoft.com/office/drawing/2014/main" id="{5EC3C630-89E2-8FA1-D3A6-3D6E9D6EF87F}"/>
              </a:ext>
            </a:extLst>
          </p:cNvPr>
          <p:cNvSpPr/>
          <p:nvPr/>
        </p:nvSpPr>
        <p:spPr>
          <a:xfrm>
            <a:off x="6403808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75468E8-C226-8EF3-E377-A2D6FCA0909E}"/>
              </a:ext>
            </a:extLst>
          </p:cNvPr>
          <p:cNvGrpSpPr/>
          <p:nvPr/>
        </p:nvGrpSpPr>
        <p:grpSpPr>
          <a:xfrm>
            <a:off x="8255970" y="2025845"/>
            <a:ext cx="3409343" cy="870235"/>
            <a:chOff x="603886" y="2010897"/>
            <a:chExt cx="3409343" cy="870235"/>
          </a:xfrm>
        </p:grpSpPr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0D20FE3-A5CC-FE61-6A8B-0DA37395D987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BDA98CD1-1A0C-B7E9-42F6-CCCDA52F3E48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3057141-A7A8-F8B5-8C85-A91D722433BF}"/>
              </a:ext>
            </a:extLst>
          </p:cNvPr>
          <p:cNvGrpSpPr/>
          <p:nvPr/>
        </p:nvGrpSpPr>
        <p:grpSpPr>
          <a:xfrm>
            <a:off x="603886" y="4811824"/>
            <a:ext cx="3466491" cy="891247"/>
            <a:chOff x="603886" y="1989885"/>
            <a:chExt cx="3466491" cy="891247"/>
          </a:xfrm>
        </p:grpSpPr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E194095D-9241-5E5E-C588-F0891B7A674A}"/>
                </a:ext>
              </a:extLst>
            </p:cNvPr>
            <p:cNvSpPr txBox="1"/>
            <p:nvPr/>
          </p:nvSpPr>
          <p:spPr>
            <a:xfrm>
              <a:off x="2374028" y="1989885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AEC8307-A8E0-CBC3-C7EE-87A38069E6EF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2B69E726-6B0C-C3D0-C8B7-E4F977028ADD}"/>
              </a:ext>
            </a:extLst>
          </p:cNvPr>
          <p:cNvGrpSpPr/>
          <p:nvPr/>
        </p:nvGrpSpPr>
        <p:grpSpPr>
          <a:xfrm>
            <a:off x="8255970" y="4817171"/>
            <a:ext cx="3409343" cy="870235"/>
            <a:chOff x="603886" y="2010897"/>
            <a:chExt cx="3409343" cy="870235"/>
          </a:xfrm>
        </p:grpSpPr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B56F6B0F-5ED2-DFA0-875F-858703CC3EF0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DB86792-87AF-A51E-EBCC-756F8FA36D46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4" name="Rectangle 193">
            <a:extLst>
              <a:ext uri="{FF2B5EF4-FFF2-40B4-BE49-F238E27FC236}">
                <a16:creationId xmlns:a16="http://schemas.microsoft.com/office/drawing/2014/main" id="{F3C7CB2F-A953-15C2-06D2-26CF087E5D2C}"/>
              </a:ext>
            </a:extLst>
          </p:cNvPr>
          <p:cNvSpPr/>
          <p:nvPr/>
        </p:nvSpPr>
        <p:spPr>
          <a:xfrm>
            <a:off x="6403808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F7B4CC2-8FCD-086A-D9C8-875A3AFE6964}"/>
              </a:ext>
            </a:extLst>
          </p:cNvPr>
          <p:cNvGrpSpPr/>
          <p:nvPr/>
        </p:nvGrpSpPr>
        <p:grpSpPr>
          <a:xfrm>
            <a:off x="8255970" y="3421509"/>
            <a:ext cx="3409343" cy="870235"/>
            <a:chOff x="603886" y="2010897"/>
            <a:chExt cx="3409343" cy="870235"/>
          </a:xfrm>
        </p:grpSpPr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3EA83108-A68D-32D1-0D85-DC0EDE337072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DAB0C60-D763-29AD-18FE-B17ABB344A2A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</a:t>
              </a: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rPr>
                <a:t>معماری</a:t>
              </a: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7DB0F8AA-B8C2-B2D6-F728-D1A1F3B8B301}"/>
              </a:ext>
            </a:extLst>
          </p:cNvPr>
          <p:cNvGrpSpPr/>
          <p:nvPr/>
        </p:nvGrpSpPr>
        <p:grpSpPr>
          <a:xfrm>
            <a:off x="6722076" y="3566611"/>
            <a:ext cx="554592" cy="580030"/>
            <a:chOff x="7718425" y="1444625"/>
            <a:chExt cx="346076" cy="361950"/>
          </a:xfrm>
          <a:solidFill>
            <a:schemeClr val="bg1"/>
          </a:solidFill>
        </p:grpSpPr>
        <p:sp>
          <p:nvSpPr>
            <p:cNvPr id="248" name="Freeform 1439">
              <a:extLst>
                <a:ext uri="{FF2B5EF4-FFF2-40B4-BE49-F238E27FC236}">
                  <a16:creationId xmlns:a16="http://schemas.microsoft.com/office/drawing/2014/main" id="{EDDC6076-3BBD-3ADD-77FF-526B727F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440">
              <a:extLst>
                <a:ext uri="{FF2B5EF4-FFF2-40B4-BE49-F238E27FC236}">
                  <a16:creationId xmlns:a16="http://schemas.microsoft.com/office/drawing/2014/main" id="{4F2D0845-3088-1A74-C5C1-3489E19AD8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441">
              <a:extLst>
                <a:ext uri="{FF2B5EF4-FFF2-40B4-BE49-F238E27FC236}">
                  <a16:creationId xmlns:a16="http://schemas.microsoft.com/office/drawing/2014/main" id="{11EFBC00-0902-7510-70FF-6888BBA0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1" name="Freeform 1442">
              <a:extLst>
                <a:ext uri="{FF2B5EF4-FFF2-40B4-BE49-F238E27FC236}">
                  <a16:creationId xmlns:a16="http://schemas.microsoft.com/office/drawing/2014/main" id="{96FA7428-B587-29E8-730B-9151D5FB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2" name="Freeform 1443">
              <a:extLst>
                <a:ext uri="{FF2B5EF4-FFF2-40B4-BE49-F238E27FC236}">
                  <a16:creationId xmlns:a16="http://schemas.microsoft.com/office/drawing/2014/main" id="{3FEFE1AB-1122-7420-97FF-3E36940D9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444">
              <a:extLst>
                <a:ext uri="{FF2B5EF4-FFF2-40B4-BE49-F238E27FC236}">
                  <a16:creationId xmlns:a16="http://schemas.microsoft.com/office/drawing/2014/main" id="{170016DD-E174-5841-24CD-16A3F444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445">
              <a:extLst>
                <a:ext uri="{FF2B5EF4-FFF2-40B4-BE49-F238E27FC236}">
                  <a16:creationId xmlns:a16="http://schemas.microsoft.com/office/drawing/2014/main" id="{5BCB8111-DD09-6F0C-397A-E73F995A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446">
              <a:extLst>
                <a:ext uri="{FF2B5EF4-FFF2-40B4-BE49-F238E27FC236}">
                  <a16:creationId xmlns:a16="http://schemas.microsoft.com/office/drawing/2014/main" id="{8C30542F-6DE5-EADF-1788-A871F4165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447">
              <a:extLst>
                <a:ext uri="{FF2B5EF4-FFF2-40B4-BE49-F238E27FC236}">
                  <a16:creationId xmlns:a16="http://schemas.microsoft.com/office/drawing/2014/main" id="{79C365A1-FCB4-81EA-1106-C844ABDE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448">
              <a:extLst>
                <a:ext uri="{FF2B5EF4-FFF2-40B4-BE49-F238E27FC236}">
                  <a16:creationId xmlns:a16="http://schemas.microsoft.com/office/drawing/2014/main" id="{60FD062C-D8E6-2EFD-3523-BC1DCC95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449">
              <a:extLst>
                <a:ext uri="{FF2B5EF4-FFF2-40B4-BE49-F238E27FC236}">
                  <a16:creationId xmlns:a16="http://schemas.microsoft.com/office/drawing/2014/main" id="{22236366-21DE-5593-D3CA-330B4F6BA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9" name="Freeform 1450">
              <a:extLst>
                <a:ext uri="{FF2B5EF4-FFF2-40B4-BE49-F238E27FC236}">
                  <a16:creationId xmlns:a16="http://schemas.microsoft.com/office/drawing/2014/main" id="{75EEC0E9-D1E9-D806-BDCE-0C1B2D2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0" name="Freeform 1451">
              <a:extLst>
                <a:ext uri="{FF2B5EF4-FFF2-40B4-BE49-F238E27FC236}">
                  <a16:creationId xmlns:a16="http://schemas.microsoft.com/office/drawing/2014/main" id="{1DA776FD-5CF2-A714-56A9-2B931688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452">
              <a:extLst>
                <a:ext uri="{FF2B5EF4-FFF2-40B4-BE49-F238E27FC236}">
                  <a16:creationId xmlns:a16="http://schemas.microsoft.com/office/drawing/2014/main" id="{7D0CEF3B-E7DD-4233-BBAC-7EBAF482F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453">
              <a:extLst>
                <a:ext uri="{FF2B5EF4-FFF2-40B4-BE49-F238E27FC236}">
                  <a16:creationId xmlns:a16="http://schemas.microsoft.com/office/drawing/2014/main" id="{A3E49C3D-D578-05F8-CC02-B11AD937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454">
              <a:extLst>
                <a:ext uri="{FF2B5EF4-FFF2-40B4-BE49-F238E27FC236}">
                  <a16:creationId xmlns:a16="http://schemas.microsoft.com/office/drawing/2014/main" id="{2A230A13-89BB-C5C2-3F70-50F9DEFD6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455">
              <a:extLst>
                <a:ext uri="{FF2B5EF4-FFF2-40B4-BE49-F238E27FC236}">
                  <a16:creationId xmlns:a16="http://schemas.microsoft.com/office/drawing/2014/main" id="{C02C036D-DE8F-9029-7B73-1ACEE47E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456">
              <a:extLst>
                <a:ext uri="{FF2B5EF4-FFF2-40B4-BE49-F238E27FC236}">
                  <a16:creationId xmlns:a16="http://schemas.microsoft.com/office/drawing/2014/main" id="{5F26B7B8-6670-6C6F-F85C-A3F32E4E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457">
              <a:extLst>
                <a:ext uri="{FF2B5EF4-FFF2-40B4-BE49-F238E27FC236}">
                  <a16:creationId xmlns:a16="http://schemas.microsoft.com/office/drawing/2014/main" id="{32228B6B-DF9F-5866-7354-6F637A6DF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458">
              <a:extLst>
                <a:ext uri="{FF2B5EF4-FFF2-40B4-BE49-F238E27FC236}">
                  <a16:creationId xmlns:a16="http://schemas.microsoft.com/office/drawing/2014/main" id="{08F16589-1078-4B67-D3D8-556D57A0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6CA0B74B-EFFF-6B41-FA3C-1ACDFD40D0BD}"/>
              </a:ext>
            </a:extLst>
          </p:cNvPr>
          <p:cNvSpPr/>
          <p:nvPr/>
        </p:nvSpPr>
        <p:spPr>
          <a:xfrm rot="5400000">
            <a:off x="11401543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9A365A00-158C-DB8E-DA18-5BBC4DA79F3E}"/>
              </a:ext>
            </a:extLst>
          </p:cNvPr>
          <p:cNvSpPr/>
          <p:nvPr/>
        </p:nvSpPr>
        <p:spPr>
          <a:xfrm rot="5400000">
            <a:off x="11401543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5DCF327-C236-05CF-9305-7D6691A68F1A}"/>
              </a:ext>
            </a:extLst>
          </p:cNvPr>
          <p:cNvSpPr/>
          <p:nvPr/>
        </p:nvSpPr>
        <p:spPr>
          <a:xfrm rot="5400000">
            <a:off x="11401543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26664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09065319-FBA5-B1A9-C921-DE3FE6F567FB}"/>
              </a:ext>
            </a:extLst>
          </p:cNvPr>
          <p:cNvSpPr/>
          <p:nvPr/>
        </p:nvSpPr>
        <p:spPr>
          <a:xfrm>
            <a:off x="0" y="1839986"/>
            <a:ext cx="12192000" cy="40369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11160125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12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3" name="Oval 51">
            <a:extLst>
              <a:ext uri="{FF2B5EF4-FFF2-40B4-BE49-F238E27FC236}">
                <a16:creationId xmlns:a16="http://schemas.microsoft.com/office/drawing/2014/main" id="{D0657BBF-AA21-3F21-8BBE-DF996952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377" y="1687147"/>
            <a:ext cx="4341247" cy="4342670"/>
          </a:xfrm>
          <a:prstGeom prst="ellipse">
            <a:avLst/>
          </a:prstGeom>
          <a:solidFill>
            <a:schemeClr val="bg1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4" name="Freeform 53">
            <a:extLst>
              <a:ext uri="{FF2B5EF4-FFF2-40B4-BE49-F238E27FC236}">
                <a16:creationId xmlns:a16="http://schemas.microsoft.com/office/drawing/2014/main" id="{05A7027D-AA2A-2AA7-129D-DD08BF5C8F7C}"/>
              </a:ext>
            </a:extLst>
          </p:cNvPr>
          <p:cNvSpPr>
            <a:spLocks/>
          </p:cNvSpPr>
          <p:nvPr/>
        </p:nvSpPr>
        <p:spPr bwMode="auto">
          <a:xfrm>
            <a:off x="6096001" y="3851966"/>
            <a:ext cx="1849819" cy="1850966"/>
          </a:xfrm>
          <a:custGeom>
            <a:avLst/>
            <a:gdLst>
              <a:gd name="T0" fmla="*/ 829 w 1364"/>
              <a:gd name="T1" fmla="*/ 0 h 1365"/>
              <a:gd name="T2" fmla="*/ 716 w 1364"/>
              <a:gd name="T3" fmla="*/ 0 h 1365"/>
              <a:gd name="T4" fmla="*/ 511 w 1364"/>
              <a:gd name="T5" fmla="*/ 0 h 1365"/>
              <a:gd name="T6" fmla="*/ 432 w 1364"/>
              <a:gd name="T7" fmla="*/ 0 h 1365"/>
              <a:gd name="T8" fmla="*/ 0 w 1364"/>
              <a:gd name="T9" fmla="*/ 0 h 1365"/>
              <a:gd name="T10" fmla="*/ 0 w 1364"/>
              <a:gd name="T11" fmla="*/ 504 h 1365"/>
              <a:gd name="T12" fmla="*/ 0 w 1364"/>
              <a:gd name="T13" fmla="*/ 606 h 1365"/>
              <a:gd name="T14" fmla="*/ 0 w 1364"/>
              <a:gd name="T15" fmla="*/ 812 h 1365"/>
              <a:gd name="T16" fmla="*/ 0 w 1364"/>
              <a:gd name="T17" fmla="*/ 914 h 1365"/>
              <a:gd name="T18" fmla="*/ 0 w 1364"/>
              <a:gd name="T19" fmla="*/ 1365 h 1365"/>
              <a:gd name="T20" fmla="*/ 1364 w 1364"/>
              <a:gd name="T21" fmla="*/ 0 h 1365"/>
              <a:gd name="T22" fmla="*/ 829 w 1364"/>
              <a:gd name="T23" fmla="*/ 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365">
                <a:moveTo>
                  <a:pt x="829" y="0"/>
                </a:moveTo>
                <a:cubicBezTo>
                  <a:pt x="716" y="0"/>
                  <a:pt x="716" y="0"/>
                  <a:pt x="716" y="0"/>
                </a:cubicBezTo>
                <a:cubicBezTo>
                  <a:pt x="511" y="0"/>
                  <a:pt x="511" y="0"/>
                  <a:pt x="511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4"/>
                  <a:pt x="0" y="504"/>
                  <a:pt x="0" y="504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812"/>
                  <a:pt x="0" y="812"/>
                  <a:pt x="0" y="812"/>
                </a:cubicBezTo>
                <a:cubicBezTo>
                  <a:pt x="0" y="914"/>
                  <a:pt x="0" y="914"/>
                  <a:pt x="0" y="914"/>
                </a:cubicBezTo>
                <a:cubicBezTo>
                  <a:pt x="0" y="1365"/>
                  <a:pt x="0" y="1365"/>
                  <a:pt x="0" y="1365"/>
                </a:cubicBezTo>
                <a:cubicBezTo>
                  <a:pt x="753" y="1365"/>
                  <a:pt x="1364" y="754"/>
                  <a:pt x="1364" y="0"/>
                </a:cubicBezTo>
                <a:lnTo>
                  <a:pt x="829" y="0"/>
                </a:ln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5" name="Freeform 49">
            <a:extLst>
              <a:ext uri="{FF2B5EF4-FFF2-40B4-BE49-F238E27FC236}">
                <a16:creationId xmlns:a16="http://schemas.microsoft.com/office/drawing/2014/main" id="{58455CFD-E8FB-60A0-91F8-E422F2B69BB8}"/>
              </a:ext>
            </a:extLst>
          </p:cNvPr>
          <p:cNvSpPr>
            <a:spLocks/>
          </p:cNvSpPr>
          <p:nvPr/>
        </p:nvSpPr>
        <p:spPr bwMode="auto">
          <a:xfrm>
            <a:off x="6102260" y="1965436"/>
            <a:ext cx="1849819" cy="2265669"/>
          </a:xfrm>
          <a:custGeom>
            <a:avLst/>
            <a:gdLst>
              <a:gd name="T0" fmla="*/ 0 w 1364"/>
              <a:gd name="T1" fmla="*/ 0 h 1671"/>
              <a:gd name="T2" fmla="*/ 0 w 1364"/>
              <a:gd name="T3" fmla="*/ 1364 h 1671"/>
              <a:gd name="T4" fmla="*/ 511 w 1364"/>
              <a:gd name="T5" fmla="*/ 1364 h 1671"/>
              <a:gd name="T6" fmla="*/ 517 w 1364"/>
              <a:gd name="T7" fmla="*/ 1434 h 1671"/>
              <a:gd name="T8" fmla="*/ 476 w 1364"/>
              <a:gd name="T9" fmla="*/ 1532 h 1671"/>
              <a:gd name="T10" fmla="*/ 615 w 1364"/>
              <a:gd name="T11" fmla="*/ 1671 h 1671"/>
              <a:gd name="T12" fmla="*/ 754 w 1364"/>
              <a:gd name="T13" fmla="*/ 1532 h 1671"/>
              <a:gd name="T14" fmla="*/ 710 w 1364"/>
              <a:gd name="T15" fmla="*/ 1431 h 1671"/>
              <a:gd name="T16" fmla="*/ 716 w 1364"/>
              <a:gd name="T17" fmla="*/ 1364 h 1671"/>
              <a:gd name="T18" fmla="*/ 1364 w 1364"/>
              <a:gd name="T19" fmla="*/ 1364 h 1671"/>
              <a:gd name="T20" fmla="*/ 1364 w 1364"/>
              <a:gd name="T21" fmla="*/ 1364 h 1671"/>
              <a:gd name="T22" fmla="*/ 0 w 1364"/>
              <a:gd name="T23" fmla="*/ 0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671">
                <a:moveTo>
                  <a:pt x="0" y="0"/>
                </a:moveTo>
                <a:cubicBezTo>
                  <a:pt x="0" y="1364"/>
                  <a:pt x="0" y="1364"/>
                  <a:pt x="0" y="1364"/>
                </a:cubicBezTo>
                <a:cubicBezTo>
                  <a:pt x="511" y="1364"/>
                  <a:pt x="511" y="1364"/>
                  <a:pt x="511" y="1364"/>
                </a:cubicBezTo>
                <a:cubicBezTo>
                  <a:pt x="511" y="1364"/>
                  <a:pt x="547" y="1393"/>
                  <a:pt x="517" y="1434"/>
                </a:cubicBezTo>
                <a:cubicBezTo>
                  <a:pt x="496" y="1462"/>
                  <a:pt x="476" y="1494"/>
                  <a:pt x="476" y="1532"/>
                </a:cubicBezTo>
                <a:cubicBezTo>
                  <a:pt x="476" y="1609"/>
                  <a:pt x="538" y="1671"/>
                  <a:pt x="615" y="1671"/>
                </a:cubicBezTo>
                <a:cubicBezTo>
                  <a:pt x="692" y="1671"/>
                  <a:pt x="754" y="1609"/>
                  <a:pt x="754" y="1532"/>
                </a:cubicBezTo>
                <a:cubicBezTo>
                  <a:pt x="754" y="1492"/>
                  <a:pt x="732" y="1461"/>
                  <a:pt x="710" y="1431"/>
                </a:cubicBezTo>
                <a:cubicBezTo>
                  <a:pt x="702" y="1420"/>
                  <a:pt x="691" y="1385"/>
                  <a:pt x="716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611"/>
                  <a:pt x="753" y="0"/>
                  <a:pt x="0" y="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6" name="Freeform 52">
            <a:extLst>
              <a:ext uri="{FF2B5EF4-FFF2-40B4-BE49-F238E27FC236}">
                <a16:creationId xmlns:a16="http://schemas.microsoft.com/office/drawing/2014/main" id="{3F61902F-8D78-B143-8125-2DB3043807D5}"/>
              </a:ext>
            </a:extLst>
          </p:cNvPr>
          <p:cNvSpPr>
            <a:spLocks/>
          </p:cNvSpPr>
          <p:nvPr/>
        </p:nvSpPr>
        <p:spPr bwMode="auto">
          <a:xfrm>
            <a:off x="4246756" y="3851966"/>
            <a:ext cx="2266815" cy="1850966"/>
          </a:xfrm>
          <a:custGeom>
            <a:avLst/>
            <a:gdLst>
              <a:gd name="T0" fmla="*/ 1533 w 1672"/>
              <a:gd name="T1" fmla="*/ 570 h 1365"/>
              <a:gd name="T2" fmla="*/ 1432 w 1672"/>
              <a:gd name="T3" fmla="*/ 614 h 1365"/>
              <a:gd name="T4" fmla="*/ 1366 w 1672"/>
              <a:gd name="T5" fmla="*/ 608 h 1365"/>
              <a:gd name="T6" fmla="*/ 1364 w 1672"/>
              <a:gd name="T7" fmla="*/ 606 h 1365"/>
              <a:gd name="T8" fmla="*/ 1364 w 1672"/>
              <a:gd name="T9" fmla="*/ 209 h 1365"/>
              <a:gd name="T10" fmla="*/ 1364 w 1672"/>
              <a:gd name="T11" fmla="*/ 0 h 1365"/>
              <a:gd name="T12" fmla="*/ 1364 w 1672"/>
              <a:gd name="T13" fmla="*/ 0 h 1365"/>
              <a:gd name="T14" fmla="*/ 0 w 1672"/>
              <a:gd name="T15" fmla="*/ 0 h 1365"/>
              <a:gd name="T16" fmla="*/ 0 w 1672"/>
              <a:gd name="T17" fmla="*/ 0 h 1365"/>
              <a:gd name="T18" fmla="*/ 0 w 1672"/>
              <a:gd name="T19" fmla="*/ 0 h 1365"/>
              <a:gd name="T20" fmla="*/ 1364 w 1672"/>
              <a:gd name="T21" fmla="*/ 1365 h 1365"/>
              <a:gd name="T22" fmla="*/ 1364 w 1672"/>
              <a:gd name="T23" fmla="*/ 812 h 1365"/>
              <a:gd name="T24" fmla="*/ 1366 w 1672"/>
              <a:gd name="T25" fmla="*/ 813 h 1365"/>
              <a:gd name="T26" fmla="*/ 1435 w 1672"/>
              <a:gd name="T27" fmla="*/ 807 h 1365"/>
              <a:gd name="T28" fmla="*/ 1533 w 1672"/>
              <a:gd name="T29" fmla="*/ 848 h 1365"/>
              <a:gd name="T30" fmla="*/ 1672 w 1672"/>
              <a:gd name="T31" fmla="*/ 709 h 1365"/>
              <a:gd name="T32" fmla="*/ 1533 w 1672"/>
              <a:gd name="T33" fmla="*/ 57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2" h="1365">
                <a:moveTo>
                  <a:pt x="1533" y="570"/>
                </a:moveTo>
                <a:cubicBezTo>
                  <a:pt x="1493" y="570"/>
                  <a:pt x="1462" y="592"/>
                  <a:pt x="1432" y="614"/>
                </a:cubicBezTo>
                <a:cubicBezTo>
                  <a:pt x="1422" y="622"/>
                  <a:pt x="1387" y="634"/>
                  <a:pt x="1366" y="608"/>
                </a:cubicBezTo>
                <a:cubicBezTo>
                  <a:pt x="1365" y="607"/>
                  <a:pt x="1365" y="606"/>
                  <a:pt x="1364" y="606"/>
                </a:cubicBezTo>
                <a:cubicBezTo>
                  <a:pt x="1364" y="209"/>
                  <a:pt x="1364" y="209"/>
                  <a:pt x="1364" y="209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54"/>
                  <a:pt x="611" y="1365"/>
                  <a:pt x="1364" y="1365"/>
                </a:cubicBezTo>
                <a:cubicBezTo>
                  <a:pt x="1364" y="812"/>
                  <a:pt x="1364" y="812"/>
                  <a:pt x="1364" y="812"/>
                </a:cubicBezTo>
                <a:cubicBezTo>
                  <a:pt x="1366" y="813"/>
                  <a:pt x="1366" y="813"/>
                  <a:pt x="1366" y="813"/>
                </a:cubicBezTo>
                <a:cubicBezTo>
                  <a:pt x="1366" y="813"/>
                  <a:pt x="1395" y="777"/>
                  <a:pt x="1435" y="807"/>
                </a:cubicBezTo>
                <a:cubicBezTo>
                  <a:pt x="1464" y="829"/>
                  <a:pt x="1495" y="848"/>
                  <a:pt x="1533" y="848"/>
                </a:cubicBezTo>
                <a:cubicBezTo>
                  <a:pt x="1610" y="848"/>
                  <a:pt x="1672" y="786"/>
                  <a:pt x="1672" y="709"/>
                </a:cubicBezTo>
                <a:cubicBezTo>
                  <a:pt x="1672" y="633"/>
                  <a:pt x="1610" y="570"/>
                  <a:pt x="1533" y="57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7" name="Freeform 50">
            <a:extLst>
              <a:ext uri="{FF2B5EF4-FFF2-40B4-BE49-F238E27FC236}">
                <a16:creationId xmlns:a16="http://schemas.microsoft.com/office/drawing/2014/main" id="{1EDF193A-4ED8-EBFA-4B4E-FA7A2888D657}"/>
              </a:ext>
            </a:extLst>
          </p:cNvPr>
          <p:cNvSpPr>
            <a:spLocks/>
          </p:cNvSpPr>
          <p:nvPr/>
        </p:nvSpPr>
        <p:spPr bwMode="auto">
          <a:xfrm>
            <a:off x="4230815" y="1976451"/>
            <a:ext cx="2266815" cy="2265669"/>
          </a:xfrm>
          <a:custGeom>
            <a:avLst/>
            <a:gdLst>
              <a:gd name="T0" fmla="*/ 1533 w 1672"/>
              <a:gd name="T1" fmla="*/ 572 h 1671"/>
              <a:gd name="T2" fmla="*/ 1432 w 1672"/>
              <a:gd name="T3" fmla="*/ 616 h 1671"/>
              <a:gd name="T4" fmla="*/ 1366 w 1672"/>
              <a:gd name="T5" fmla="*/ 609 h 1671"/>
              <a:gd name="T6" fmla="*/ 1364 w 1672"/>
              <a:gd name="T7" fmla="*/ 608 h 1671"/>
              <a:gd name="T8" fmla="*/ 1364 w 1672"/>
              <a:gd name="T9" fmla="*/ 0 h 1671"/>
              <a:gd name="T10" fmla="*/ 0 w 1672"/>
              <a:gd name="T11" fmla="*/ 1364 h 1671"/>
              <a:gd name="T12" fmla="*/ 0 w 1672"/>
              <a:gd name="T13" fmla="*/ 1364 h 1671"/>
              <a:gd name="T14" fmla="*/ 586 w 1672"/>
              <a:gd name="T15" fmla="*/ 1364 h 1671"/>
              <a:gd name="T16" fmla="*/ 592 w 1672"/>
              <a:gd name="T17" fmla="*/ 1434 h 1671"/>
              <a:gd name="T18" fmla="*/ 551 w 1672"/>
              <a:gd name="T19" fmla="*/ 1532 h 1671"/>
              <a:gd name="T20" fmla="*/ 690 w 1672"/>
              <a:gd name="T21" fmla="*/ 1671 h 1671"/>
              <a:gd name="T22" fmla="*/ 829 w 1672"/>
              <a:gd name="T23" fmla="*/ 1532 h 1671"/>
              <a:gd name="T24" fmla="*/ 785 w 1672"/>
              <a:gd name="T25" fmla="*/ 1431 h 1671"/>
              <a:gd name="T26" fmla="*/ 791 w 1672"/>
              <a:gd name="T27" fmla="*/ 1364 h 1671"/>
              <a:gd name="T28" fmla="*/ 1364 w 1672"/>
              <a:gd name="T29" fmla="*/ 1364 h 1671"/>
              <a:gd name="T30" fmla="*/ 1364 w 1672"/>
              <a:gd name="T31" fmla="*/ 814 h 1671"/>
              <a:gd name="T32" fmla="*/ 1366 w 1672"/>
              <a:gd name="T33" fmla="*/ 815 h 1671"/>
              <a:gd name="T34" fmla="*/ 1435 w 1672"/>
              <a:gd name="T35" fmla="*/ 809 h 1671"/>
              <a:gd name="T36" fmla="*/ 1533 w 1672"/>
              <a:gd name="T37" fmla="*/ 850 h 1671"/>
              <a:gd name="T38" fmla="*/ 1672 w 1672"/>
              <a:gd name="T39" fmla="*/ 711 h 1671"/>
              <a:gd name="T40" fmla="*/ 1533 w 1672"/>
              <a:gd name="T41" fmla="*/ 572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72" h="1671">
                <a:moveTo>
                  <a:pt x="1533" y="572"/>
                </a:moveTo>
                <a:cubicBezTo>
                  <a:pt x="1493" y="572"/>
                  <a:pt x="1462" y="594"/>
                  <a:pt x="1432" y="616"/>
                </a:cubicBezTo>
                <a:cubicBezTo>
                  <a:pt x="1422" y="624"/>
                  <a:pt x="1387" y="635"/>
                  <a:pt x="1366" y="609"/>
                </a:cubicBezTo>
                <a:cubicBezTo>
                  <a:pt x="1365" y="609"/>
                  <a:pt x="1365" y="608"/>
                  <a:pt x="1364" y="608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611" y="0"/>
                  <a:pt x="0" y="611"/>
                  <a:pt x="0" y="1364"/>
                </a:cubicBezTo>
                <a:cubicBezTo>
                  <a:pt x="0" y="1364"/>
                  <a:pt x="0" y="1364"/>
                  <a:pt x="0" y="1364"/>
                </a:cubicBezTo>
                <a:cubicBezTo>
                  <a:pt x="586" y="1364"/>
                  <a:pt x="586" y="1364"/>
                  <a:pt x="586" y="1364"/>
                </a:cubicBezTo>
                <a:cubicBezTo>
                  <a:pt x="586" y="1364"/>
                  <a:pt x="622" y="1393"/>
                  <a:pt x="592" y="1434"/>
                </a:cubicBezTo>
                <a:cubicBezTo>
                  <a:pt x="570" y="1462"/>
                  <a:pt x="551" y="1494"/>
                  <a:pt x="551" y="1532"/>
                </a:cubicBezTo>
                <a:cubicBezTo>
                  <a:pt x="551" y="1609"/>
                  <a:pt x="613" y="1671"/>
                  <a:pt x="690" y="1671"/>
                </a:cubicBezTo>
                <a:cubicBezTo>
                  <a:pt x="766" y="1671"/>
                  <a:pt x="829" y="1609"/>
                  <a:pt x="829" y="1532"/>
                </a:cubicBezTo>
                <a:cubicBezTo>
                  <a:pt x="829" y="1492"/>
                  <a:pt x="807" y="1461"/>
                  <a:pt x="785" y="1431"/>
                </a:cubicBezTo>
                <a:cubicBezTo>
                  <a:pt x="777" y="1420"/>
                  <a:pt x="765" y="1385"/>
                  <a:pt x="791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814"/>
                  <a:pt x="1364" y="814"/>
                  <a:pt x="1364" y="814"/>
                </a:cubicBezTo>
                <a:cubicBezTo>
                  <a:pt x="1366" y="815"/>
                  <a:pt x="1366" y="815"/>
                  <a:pt x="1366" y="815"/>
                </a:cubicBezTo>
                <a:cubicBezTo>
                  <a:pt x="1366" y="815"/>
                  <a:pt x="1395" y="779"/>
                  <a:pt x="1435" y="809"/>
                </a:cubicBezTo>
                <a:cubicBezTo>
                  <a:pt x="1464" y="830"/>
                  <a:pt x="1495" y="850"/>
                  <a:pt x="1533" y="850"/>
                </a:cubicBezTo>
                <a:cubicBezTo>
                  <a:pt x="1610" y="850"/>
                  <a:pt x="1672" y="788"/>
                  <a:pt x="1672" y="711"/>
                </a:cubicBezTo>
                <a:cubicBezTo>
                  <a:pt x="1672" y="634"/>
                  <a:pt x="1610" y="572"/>
                  <a:pt x="1533" y="572"/>
                </a:cubicBez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3319F46-57AC-EBE8-27E5-EC7C9CE66F9F}"/>
              </a:ext>
            </a:extLst>
          </p:cNvPr>
          <p:cNvSpPr/>
          <p:nvPr/>
        </p:nvSpPr>
        <p:spPr>
          <a:xfrm>
            <a:off x="3034604" y="1592608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1E66872-E4C7-1A9E-6FF2-0F0959C44B23}"/>
              </a:ext>
            </a:extLst>
          </p:cNvPr>
          <p:cNvSpPr/>
          <p:nvPr/>
        </p:nvSpPr>
        <p:spPr>
          <a:xfrm>
            <a:off x="2972846" y="5641762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A27B4B5-BDD6-924C-D524-2EA77F181002}"/>
              </a:ext>
            </a:extLst>
          </p:cNvPr>
          <p:cNvSpPr/>
          <p:nvPr/>
        </p:nvSpPr>
        <p:spPr>
          <a:xfrm>
            <a:off x="11020024" y="1575883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5A64F57-1AFC-295D-E187-8176EE299362}"/>
              </a:ext>
            </a:extLst>
          </p:cNvPr>
          <p:cNvSpPr/>
          <p:nvPr/>
        </p:nvSpPr>
        <p:spPr>
          <a:xfrm>
            <a:off x="11020024" y="5588459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AAB63DE-CC7B-0498-72B3-4F4EF7C68755}"/>
              </a:ext>
            </a:extLst>
          </p:cNvPr>
          <p:cNvSpPr/>
          <p:nvPr/>
        </p:nvSpPr>
        <p:spPr>
          <a:xfrm>
            <a:off x="5853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1864D30-66B6-3860-016C-902715CAC0CF}"/>
              </a:ext>
            </a:extLst>
          </p:cNvPr>
          <p:cNvSpPr/>
          <p:nvPr/>
        </p:nvSpPr>
        <p:spPr>
          <a:xfrm>
            <a:off x="5853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FBA55B01-D082-8095-EE86-E393B9B40B25}"/>
              </a:ext>
            </a:extLst>
          </p:cNvPr>
          <p:cNvSpPr/>
          <p:nvPr/>
        </p:nvSpPr>
        <p:spPr>
          <a:xfrm>
            <a:off x="5853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E694973-E46B-0146-4E59-A7BAE307E7B8}"/>
              </a:ext>
            </a:extLst>
          </p:cNvPr>
          <p:cNvSpPr/>
          <p:nvPr/>
        </p:nvSpPr>
        <p:spPr>
          <a:xfrm>
            <a:off x="5853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C07B96F-1449-45CC-4ED9-731E8D7D7ADD}"/>
              </a:ext>
            </a:extLst>
          </p:cNvPr>
          <p:cNvSpPr/>
          <p:nvPr/>
        </p:nvSpPr>
        <p:spPr>
          <a:xfrm>
            <a:off x="85736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FD8A632-6193-368F-966B-69115579C4B7}"/>
              </a:ext>
            </a:extLst>
          </p:cNvPr>
          <p:cNvSpPr/>
          <p:nvPr/>
        </p:nvSpPr>
        <p:spPr>
          <a:xfrm>
            <a:off x="85736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2317BA7-04BA-F2E5-8C30-F0F87F2ADEE4}"/>
              </a:ext>
            </a:extLst>
          </p:cNvPr>
          <p:cNvSpPr/>
          <p:nvPr/>
        </p:nvSpPr>
        <p:spPr>
          <a:xfrm>
            <a:off x="85736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9C167DD-D769-598F-F723-D4BA0BE04B6E}"/>
              </a:ext>
            </a:extLst>
          </p:cNvPr>
          <p:cNvSpPr/>
          <p:nvPr/>
        </p:nvSpPr>
        <p:spPr>
          <a:xfrm>
            <a:off x="85736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11CD89-C0D0-01BF-D3C3-A018E328D973}"/>
              </a:ext>
            </a:extLst>
          </p:cNvPr>
          <p:cNvCxnSpPr>
            <a:cxnSpLocks/>
          </p:cNvCxnSpPr>
          <p:nvPr/>
        </p:nvCxnSpPr>
        <p:spPr>
          <a:xfrm>
            <a:off x="57150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B6E01004-5FE1-C00C-4678-88E22E7C33DC}"/>
              </a:ext>
            </a:extLst>
          </p:cNvPr>
          <p:cNvCxnSpPr>
            <a:cxnSpLocks/>
          </p:cNvCxnSpPr>
          <p:nvPr/>
        </p:nvCxnSpPr>
        <p:spPr>
          <a:xfrm>
            <a:off x="863116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Google Shape;9586;p77">
            <a:extLst>
              <a:ext uri="{FF2B5EF4-FFF2-40B4-BE49-F238E27FC236}">
                <a16:creationId xmlns:a16="http://schemas.microsoft.com/office/drawing/2014/main" id="{A9101057-6C25-CB7E-690C-1C3E417D6EB4}"/>
              </a:ext>
            </a:extLst>
          </p:cNvPr>
          <p:cNvSpPr/>
          <p:nvPr/>
        </p:nvSpPr>
        <p:spPr>
          <a:xfrm>
            <a:off x="4924383" y="2677752"/>
            <a:ext cx="688070" cy="709969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" name="Google Shape;9576;p77">
            <a:extLst>
              <a:ext uri="{FF2B5EF4-FFF2-40B4-BE49-F238E27FC236}">
                <a16:creationId xmlns:a16="http://schemas.microsoft.com/office/drawing/2014/main" id="{8A6B8BD4-514B-A89D-095F-3EFDC2BAB2E3}"/>
              </a:ext>
            </a:extLst>
          </p:cNvPr>
          <p:cNvSpPr/>
          <p:nvPr/>
        </p:nvSpPr>
        <p:spPr>
          <a:xfrm>
            <a:off x="6772566" y="4346657"/>
            <a:ext cx="569798" cy="555712"/>
          </a:xfrm>
          <a:custGeom>
            <a:avLst/>
            <a:gdLst/>
            <a:ahLst/>
            <a:cxnLst/>
            <a:rect l="l" t="t" r="r" b="b"/>
            <a:pathLst>
              <a:path w="9800" h="11095" extrusionOk="0">
                <a:moveTo>
                  <a:pt x="5156" y="322"/>
                </a:moveTo>
                <a:cubicBezTo>
                  <a:pt x="5228" y="322"/>
                  <a:pt x="5311" y="370"/>
                  <a:pt x="5311" y="465"/>
                </a:cubicBezTo>
                <a:lnTo>
                  <a:pt x="5311" y="858"/>
                </a:lnTo>
                <a:cubicBezTo>
                  <a:pt x="5202" y="822"/>
                  <a:pt x="5100" y="806"/>
                  <a:pt x="4999" y="806"/>
                </a:cubicBezTo>
                <a:cubicBezTo>
                  <a:pt x="4968" y="806"/>
                  <a:pt x="4937" y="807"/>
                  <a:pt x="4906" y="810"/>
                </a:cubicBezTo>
                <a:cubicBezTo>
                  <a:pt x="4775" y="810"/>
                  <a:pt x="4656" y="822"/>
                  <a:pt x="4549" y="858"/>
                </a:cubicBezTo>
                <a:lnTo>
                  <a:pt x="4549" y="465"/>
                </a:lnTo>
                <a:cubicBezTo>
                  <a:pt x="4549" y="394"/>
                  <a:pt x="4609" y="322"/>
                  <a:pt x="4692" y="322"/>
                </a:cubicBezTo>
                <a:close/>
                <a:moveTo>
                  <a:pt x="4906" y="1132"/>
                </a:moveTo>
                <a:cubicBezTo>
                  <a:pt x="5502" y="1132"/>
                  <a:pt x="6002" y="1608"/>
                  <a:pt x="6002" y="2227"/>
                </a:cubicBezTo>
                <a:cubicBezTo>
                  <a:pt x="6002" y="2838"/>
                  <a:pt x="5504" y="3302"/>
                  <a:pt x="4927" y="3302"/>
                </a:cubicBezTo>
                <a:cubicBezTo>
                  <a:pt x="4807" y="3302"/>
                  <a:pt x="4684" y="3282"/>
                  <a:pt x="4561" y="3239"/>
                </a:cubicBezTo>
                <a:cubicBezTo>
                  <a:pt x="4144" y="3084"/>
                  <a:pt x="3847" y="2680"/>
                  <a:pt x="3847" y="2227"/>
                </a:cubicBezTo>
                <a:cubicBezTo>
                  <a:pt x="3835" y="1632"/>
                  <a:pt x="4311" y="1132"/>
                  <a:pt x="4906" y="1132"/>
                </a:cubicBezTo>
                <a:close/>
                <a:moveTo>
                  <a:pt x="4978" y="3620"/>
                </a:moveTo>
                <a:lnTo>
                  <a:pt x="6061" y="6251"/>
                </a:lnTo>
                <a:lnTo>
                  <a:pt x="5621" y="6251"/>
                </a:lnTo>
                <a:cubicBezTo>
                  <a:pt x="5621" y="5918"/>
                  <a:pt x="5335" y="5644"/>
                  <a:pt x="4990" y="5644"/>
                </a:cubicBezTo>
                <a:lnTo>
                  <a:pt x="4847" y="5644"/>
                </a:lnTo>
                <a:cubicBezTo>
                  <a:pt x="4501" y="5644"/>
                  <a:pt x="4216" y="5918"/>
                  <a:pt x="4216" y="6251"/>
                </a:cubicBezTo>
                <a:lnTo>
                  <a:pt x="3775" y="6251"/>
                </a:lnTo>
                <a:lnTo>
                  <a:pt x="4859" y="3620"/>
                </a:lnTo>
                <a:close/>
                <a:moveTo>
                  <a:pt x="1406" y="6573"/>
                </a:moveTo>
                <a:lnTo>
                  <a:pt x="1323" y="6740"/>
                </a:lnTo>
                <a:lnTo>
                  <a:pt x="430" y="6740"/>
                </a:lnTo>
                <a:cubicBezTo>
                  <a:pt x="423" y="6741"/>
                  <a:pt x="417" y="6742"/>
                  <a:pt x="411" y="6742"/>
                </a:cubicBezTo>
                <a:cubicBezTo>
                  <a:pt x="370" y="6742"/>
                  <a:pt x="334" y="6708"/>
                  <a:pt x="334" y="6656"/>
                </a:cubicBezTo>
                <a:cubicBezTo>
                  <a:pt x="334" y="6609"/>
                  <a:pt x="382" y="6573"/>
                  <a:pt x="430" y="6573"/>
                </a:cubicBezTo>
                <a:close/>
                <a:moveTo>
                  <a:pt x="6204" y="6573"/>
                </a:moveTo>
                <a:lnTo>
                  <a:pt x="6276" y="6752"/>
                </a:lnTo>
                <a:lnTo>
                  <a:pt x="5621" y="6752"/>
                </a:lnTo>
                <a:lnTo>
                  <a:pt x="5621" y="6573"/>
                </a:lnTo>
                <a:close/>
                <a:moveTo>
                  <a:pt x="9419" y="6573"/>
                </a:moveTo>
                <a:cubicBezTo>
                  <a:pt x="9454" y="6573"/>
                  <a:pt x="9502" y="6609"/>
                  <a:pt x="9502" y="6656"/>
                </a:cubicBezTo>
                <a:cubicBezTo>
                  <a:pt x="9502" y="6716"/>
                  <a:pt x="9454" y="6752"/>
                  <a:pt x="9419" y="6752"/>
                </a:cubicBezTo>
                <a:lnTo>
                  <a:pt x="8526" y="6752"/>
                </a:lnTo>
                <a:cubicBezTo>
                  <a:pt x="8526" y="6752"/>
                  <a:pt x="8451" y="6592"/>
                  <a:pt x="8434" y="6573"/>
                </a:cubicBezTo>
                <a:close/>
                <a:moveTo>
                  <a:pt x="4216" y="6585"/>
                </a:moveTo>
                <a:lnTo>
                  <a:pt x="4216" y="6763"/>
                </a:lnTo>
                <a:lnTo>
                  <a:pt x="3573" y="6763"/>
                </a:lnTo>
                <a:lnTo>
                  <a:pt x="3644" y="6585"/>
                </a:lnTo>
                <a:close/>
                <a:moveTo>
                  <a:pt x="4990" y="5954"/>
                </a:moveTo>
                <a:cubicBezTo>
                  <a:pt x="5156" y="5954"/>
                  <a:pt x="5287" y="6097"/>
                  <a:pt x="5287" y="6251"/>
                </a:cubicBezTo>
                <a:lnTo>
                  <a:pt x="5287" y="7061"/>
                </a:lnTo>
                <a:cubicBezTo>
                  <a:pt x="5287" y="7228"/>
                  <a:pt x="5156" y="7359"/>
                  <a:pt x="4990" y="7359"/>
                </a:cubicBezTo>
                <a:lnTo>
                  <a:pt x="4847" y="7359"/>
                </a:lnTo>
                <a:cubicBezTo>
                  <a:pt x="4680" y="7359"/>
                  <a:pt x="4549" y="7228"/>
                  <a:pt x="4549" y="7061"/>
                </a:cubicBezTo>
                <a:lnTo>
                  <a:pt x="4549" y="6251"/>
                </a:lnTo>
                <a:cubicBezTo>
                  <a:pt x="4549" y="6097"/>
                  <a:pt x="4680" y="5954"/>
                  <a:pt x="4847" y="5954"/>
                </a:cubicBezTo>
                <a:close/>
                <a:moveTo>
                  <a:pt x="1299" y="10157"/>
                </a:moveTo>
                <a:lnTo>
                  <a:pt x="1477" y="10228"/>
                </a:lnTo>
                <a:lnTo>
                  <a:pt x="1287" y="10454"/>
                </a:lnTo>
                <a:lnTo>
                  <a:pt x="1299" y="10157"/>
                </a:lnTo>
                <a:close/>
                <a:moveTo>
                  <a:pt x="8538" y="10157"/>
                </a:moveTo>
                <a:lnTo>
                  <a:pt x="8550" y="10454"/>
                </a:lnTo>
                <a:lnTo>
                  <a:pt x="8359" y="10228"/>
                </a:lnTo>
                <a:lnTo>
                  <a:pt x="8538" y="10157"/>
                </a:lnTo>
                <a:close/>
                <a:moveTo>
                  <a:pt x="4680" y="1"/>
                </a:moveTo>
                <a:cubicBezTo>
                  <a:pt x="4430" y="1"/>
                  <a:pt x="4204" y="215"/>
                  <a:pt x="4204" y="477"/>
                </a:cubicBezTo>
                <a:lnTo>
                  <a:pt x="4204" y="1001"/>
                </a:lnTo>
                <a:cubicBezTo>
                  <a:pt x="3716" y="1287"/>
                  <a:pt x="3418" y="1870"/>
                  <a:pt x="3525" y="2441"/>
                </a:cubicBezTo>
                <a:lnTo>
                  <a:pt x="3108" y="3263"/>
                </a:lnTo>
                <a:cubicBezTo>
                  <a:pt x="3061" y="3334"/>
                  <a:pt x="3085" y="3442"/>
                  <a:pt x="3180" y="3489"/>
                </a:cubicBezTo>
                <a:cubicBezTo>
                  <a:pt x="3202" y="3504"/>
                  <a:pt x="3227" y="3511"/>
                  <a:pt x="3253" y="3511"/>
                </a:cubicBezTo>
                <a:cubicBezTo>
                  <a:pt x="3311" y="3511"/>
                  <a:pt x="3373" y="3476"/>
                  <a:pt x="3406" y="3418"/>
                </a:cubicBezTo>
                <a:lnTo>
                  <a:pt x="3680" y="2858"/>
                </a:lnTo>
                <a:cubicBezTo>
                  <a:pt x="3859" y="3203"/>
                  <a:pt x="4168" y="3453"/>
                  <a:pt x="4549" y="3561"/>
                </a:cubicBezTo>
                <a:cubicBezTo>
                  <a:pt x="4442" y="3811"/>
                  <a:pt x="2287" y="9073"/>
                  <a:pt x="1930" y="9919"/>
                </a:cubicBezTo>
                <a:cubicBezTo>
                  <a:pt x="1900" y="9968"/>
                  <a:pt x="1845" y="9993"/>
                  <a:pt x="1794" y="9993"/>
                </a:cubicBezTo>
                <a:cubicBezTo>
                  <a:pt x="1783" y="9993"/>
                  <a:pt x="1773" y="9992"/>
                  <a:pt x="1763" y="9990"/>
                </a:cubicBezTo>
                <a:lnTo>
                  <a:pt x="1168" y="9752"/>
                </a:lnTo>
                <a:cubicBezTo>
                  <a:pt x="1120" y="9740"/>
                  <a:pt x="1096" y="9692"/>
                  <a:pt x="1096" y="9645"/>
                </a:cubicBezTo>
                <a:cubicBezTo>
                  <a:pt x="882" y="7990"/>
                  <a:pt x="1632" y="6906"/>
                  <a:pt x="1692" y="6763"/>
                </a:cubicBezTo>
                <a:cubicBezTo>
                  <a:pt x="1846" y="6430"/>
                  <a:pt x="2847" y="4501"/>
                  <a:pt x="3120" y="3977"/>
                </a:cubicBezTo>
                <a:cubicBezTo>
                  <a:pt x="3156" y="3906"/>
                  <a:pt x="3132" y="3799"/>
                  <a:pt x="3037" y="3751"/>
                </a:cubicBezTo>
                <a:cubicBezTo>
                  <a:pt x="3016" y="3741"/>
                  <a:pt x="2992" y="3735"/>
                  <a:pt x="2968" y="3735"/>
                </a:cubicBezTo>
                <a:cubicBezTo>
                  <a:pt x="2909" y="3735"/>
                  <a:pt x="2848" y="3767"/>
                  <a:pt x="2823" y="3834"/>
                </a:cubicBezTo>
                <a:lnTo>
                  <a:pt x="1573" y="6251"/>
                </a:lnTo>
                <a:lnTo>
                  <a:pt x="430" y="6251"/>
                </a:lnTo>
                <a:cubicBezTo>
                  <a:pt x="203" y="6251"/>
                  <a:pt x="1" y="6430"/>
                  <a:pt x="1" y="6668"/>
                </a:cubicBezTo>
                <a:cubicBezTo>
                  <a:pt x="1" y="6894"/>
                  <a:pt x="180" y="7085"/>
                  <a:pt x="430" y="7085"/>
                </a:cubicBezTo>
                <a:lnTo>
                  <a:pt x="1156" y="7085"/>
                </a:lnTo>
                <a:cubicBezTo>
                  <a:pt x="775" y="7906"/>
                  <a:pt x="644" y="8799"/>
                  <a:pt x="751" y="9704"/>
                </a:cubicBezTo>
                <a:cubicBezTo>
                  <a:pt x="763" y="9847"/>
                  <a:pt x="858" y="9978"/>
                  <a:pt x="977" y="10038"/>
                </a:cubicBezTo>
                <a:lnTo>
                  <a:pt x="930" y="10919"/>
                </a:lnTo>
                <a:cubicBezTo>
                  <a:pt x="930" y="11017"/>
                  <a:pt x="1014" y="11081"/>
                  <a:pt x="1101" y="11081"/>
                </a:cubicBezTo>
                <a:cubicBezTo>
                  <a:pt x="1141" y="11081"/>
                  <a:pt x="1182" y="11068"/>
                  <a:pt x="1215" y="11038"/>
                </a:cubicBezTo>
                <a:lnTo>
                  <a:pt x="1823" y="10347"/>
                </a:lnTo>
                <a:cubicBezTo>
                  <a:pt x="1989" y="10335"/>
                  <a:pt x="2132" y="10228"/>
                  <a:pt x="2215" y="10061"/>
                </a:cubicBezTo>
                <a:lnTo>
                  <a:pt x="3430" y="7109"/>
                </a:lnTo>
                <a:lnTo>
                  <a:pt x="4204" y="7109"/>
                </a:lnTo>
                <a:cubicBezTo>
                  <a:pt x="4204" y="7442"/>
                  <a:pt x="4490" y="7716"/>
                  <a:pt x="4823" y="7716"/>
                </a:cubicBezTo>
                <a:lnTo>
                  <a:pt x="4978" y="7716"/>
                </a:lnTo>
                <a:cubicBezTo>
                  <a:pt x="5323" y="7716"/>
                  <a:pt x="5597" y="7442"/>
                  <a:pt x="5597" y="7109"/>
                </a:cubicBezTo>
                <a:lnTo>
                  <a:pt x="6371" y="7109"/>
                </a:lnTo>
                <a:lnTo>
                  <a:pt x="7014" y="8668"/>
                </a:lnTo>
                <a:cubicBezTo>
                  <a:pt x="7040" y="8730"/>
                  <a:pt x="7099" y="8766"/>
                  <a:pt x="7161" y="8766"/>
                </a:cubicBezTo>
                <a:cubicBezTo>
                  <a:pt x="7184" y="8766"/>
                  <a:pt x="7206" y="8761"/>
                  <a:pt x="7228" y="8752"/>
                </a:cubicBezTo>
                <a:cubicBezTo>
                  <a:pt x="7311" y="8728"/>
                  <a:pt x="7347" y="8621"/>
                  <a:pt x="7311" y="8549"/>
                </a:cubicBezTo>
                <a:cubicBezTo>
                  <a:pt x="7192" y="8252"/>
                  <a:pt x="5394" y="3870"/>
                  <a:pt x="5275" y="3608"/>
                </a:cubicBezTo>
                <a:cubicBezTo>
                  <a:pt x="5644" y="3501"/>
                  <a:pt x="5954" y="3251"/>
                  <a:pt x="6133" y="2906"/>
                </a:cubicBezTo>
                <a:cubicBezTo>
                  <a:pt x="6168" y="2953"/>
                  <a:pt x="8145" y="6811"/>
                  <a:pt x="8264" y="7061"/>
                </a:cubicBezTo>
                <a:cubicBezTo>
                  <a:pt x="8681" y="7859"/>
                  <a:pt x="8847" y="8776"/>
                  <a:pt x="8728" y="9680"/>
                </a:cubicBezTo>
                <a:cubicBezTo>
                  <a:pt x="8728" y="9728"/>
                  <a:pt x="8692" y="9764"/>
                  <a:pt x="8657" y="9788"/>
                </a:cubicBezTo>
                <a:lnTo>
                  <a:pt x="8061" y="10026"/>
                </a:lnTo>
                <a:cubicBezTo>
                  <a:pt x="8047" y="10031"/>
                  <a:pt x="8032" y="10034"/>
                  <a:pt x="8017" y="10034"/>
                </a:cubicBezTo>
                <a:cubicBezTo>
                  <a:pt x="7969" y="10034"/>
                  <a:pt x="7922" y="10005"/>
                  <a:pt x="7895" y="9942"/>
                </a:cubicBezTo>
                <a:lnTo>
                  <a:pt x="7573" y="9145"/>
                </a:lnTo>
                <a:cubicBezTo>
                  <a:pt x="7546" y="9072"/>
                  <a:pt x="7477" y="9041"/>
                  <a:pt x="7414" y="9041"/>
                </a:cubicBezTo>
                <a:cubicBezTo>
                  <a:pt x="7395" y="9041"/>
                  <a:pt x="7376" y="9044"/>
                  <a:pt x="7359" y="9049"/>
                </a:cubicBezTo>
                <a:cubicBezTo>
                  <a:pt x="7276" y="9085"/>
                  <a:pt x="7240" y="9192"/>
                  <a:pt x="7276" y="9264"/>
                </a:cubicBezTo>
                <a:lnTo>
                  <a:pt x="7597" y="10061"/>
                </a:lnTo>
                <a:cubicBezTo>
                  <a:pt x="7657" y="10228"/>
                  <a:pt x="7823" y="10335"/>
                  <a:pt x="7990" y="10347"/>
                </a:cubicBezTo>
                <a:lnTo>
                  <a:pt x="8597" y="11038"/>
                </a:lnTo>
                <a:cubicBezTo>
                  <a:pt x="8632" y="11077"/>
                  <a:pt x="8676" y="11094"/>
                  <a:pt x="8717" y="11094"/>
                </a:cubicBezTo>
                <a:cubicBezTo>
                  <a:pt x="8803" y="11094"/>
                  <a:pt x="8883" y="11023"/>
                  <a:pt x="8883" y="10919"/>
                </a:cubicBezTo>
                <a:lnTo>
                  <a:pt x="8835" y="10038"/>
                </a:lnTo>
                <a:cubicBezTo>
                  <a:pt x="8954" y="9966"/>
                  <a:pt x="9038" y="9847"/>
                  <a:pt x="9062" y="9704"/>
                </a:cubicBezTo>
                <a:cubicBezTo>
                  <a:pt x="9181" y="8811"/>
                  <a:pt x="9038" y="7906"/>
                  <a:pt x="8657" y="7085"/>
                </a:cubicBezTo>
                <a:lnTo>
                  <a:pt x="9383" y="7085"/>
                </a:lnTo>
                <a:cubicBezTo>
                  <a:pt x="9609" y="7085"/>
                  <a:pt x="9800" y="6906"/>
                  <a:pt x="9800" y="6668"/>
                </a:cubicBezTo>
                <a:cubicBezTo>
                  <a:pt x="9800" y="6430"/>
                  <a:pt x="9633" y="6251"/>
                  <a:pt x="9419" y="6251"/>
                </a:cubicBezTo>
                <a:lnTo>
                  <a:pt x="8264" y="6251"/>
                </a:lnTo>
                <a:lnTo>
                  <a:pt x="6299" y="2441"/>
                </a:lnTo>
                <a:cubicBezTo>
                  <a:pt x="6395" y="1846"/>
                  <a:pt x="6109" y="1287"/>
                  <a:pt x="5621" y="1001"/>
                </a:cubicBezTo>
                <a:lnTo>
                  <a:pt x="5621" y="477"/>
                </a:lnTo>
                <a:cubicBezTo>
                  <a:pt x="5621" y="227"/>
                  <a:pt x="5406" y="1"/>
                  <a:pt x="514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" name="Google Shape;9234;p77">
            <a:extLst>
              <a:ext uri="{FF2B5EF4-FFF2-40B4-BE49-F238E27FC236}">
                <a16:creationId xmlns:a16="http://schemas.microsoft.com/office/drawing/2014/main" id="{57FB109C-A037-6BC1-1F83-E8EBBAAB0271}"/>
              </a:ext>
            </a:extLst>
          </p:cNvPr>
          <p:cNvGrpSpPr/>
          <p:nvPr/>
        </p:nvGrpSpPr>
        <p:grpSpPr>
          <a:xfrm>
            <a:off x="4924383" y="4473224"/>
            <a:ext cx="686375" cy="586325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14" name="Google Shape;9235;p77">
              <a:extLst>
                <a:ext uri="{FF2B5EF4-FFF2-40B4-BE49-F238E27FC236}">
                  <a16:creationId xmlns:a16="http://schemas.microsoft.com/office/drawing/2014/main" id="{FB36DE1A-18D9-D8FE-EFCD-FB58D81A2441}"/>
                </a:ext>
              </a:extLst>
            </p:cNvPr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" name="Google Shape;9236;p77">
              <a:extLst>
                <a:ext uri="{FF2B5EF4-FFF2-40B4-BE49-F238E27FC236}">
                  <a16:creationId xmlns:a16="http://schemas.microsoft.com/office/drawing/2014/main" id="{3E267062-6B43-AD36-9F10-0FE7DF555D08}"/>
                </a:ext>
              </a:extLst>
            </p:cNvPr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" name="Google Shape;9237;p77">
              <a:extLst>
                <a:ext uri="{FF2B5EF4-FFF2-40B4-BE49-F238E27FC236}">
                  <a16:creationId xmlns:a16="http://schemas.microsoft.com/office/drawing/2014/main" id="{C963EF88-15FF-D9C6-A90F-3C478156D3AA}"/>
                </a:ext>
              </a:extLst>
            </p:cNvPr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" name="Google Shape;9238;p77">
              <a:extLst>
                <a:ext uri="{FF2B5EF4-FFF2-40B4-BE49-F238E27FC236}">
                  <a16:creationId xmlns:a16="http://schemas.microsoft.com/office/drawing/2014/main" id="{078317B4-F3EE-91CA-E109-962B918D184F}"/>
                </a:ext>
              </a:extLst>
            </p:cNvPr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9" name="Google Shape;9227;p77">
            <a:extLst>
              <a:ext uri="{FF2B5EF4-FFF2-40B4-BE49-F238E27FC236}">
                <a16:creationId xmlns:a16="http://schemas.microsoft.com/office/drawing/2014/main" id="{155C6462-9FB0-1B9D-621F-5F77CDAB9533}"/>
              </a:ext>
            </a:extLst>
          </p:cNvPr>
          <p:cNvSpPr/>
          <p:nvPr/>
        </p:nvSpPr>
        <p:spPr>
          <a:xfrm>
            <a:off x="6669373" y="2659631"/>
            <a:ext cx="395268" cy="743944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48062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>
            <a:extLst>
              <a:ext uri="{FF2B5EF4-FFF2-40B4-BE49-F238E27FC236}">
                <a16:creationId xmlns:a16="http://schemas.microsoft.com/office/drawing/2014/main" id="{822FCD63-EE05-262E-48A9-C65C7280DC98}"/>
              </a:ext>
            </a:extLst>
          </p:cNvPr>
          <p:cNvSpPr/>
          <p:nvPr/>
        </p:nvSpPr>
        <p:spPr>
          <a:xfrm>
            <a:off x="0" y="2494609"/>
            <a:ext cx="12192000" cy="100483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Trapezoid 1">
            <a:extLst>
              <a:ext uri="{FF2B5EF4-FFF2-40B4-BE49-F238E27FC236}">
                <a16:creationId xmlns:a16="http://schemas.microsoft.com/office/drawing/2014/main" id="{A69322F2-3DC1-CD3A-2808-EA193A848A15}"/>
              </a:ext>
            </a:extLst>
          </p:cNvPr>
          <p:cNvSpPr/>
          <p:nvPr/>
        </p:nvSpPr>
        <p:spPr>
          <a:xfrm rot="16200000">
            <a:off x="-201342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Trapezoid 34">
            <a:extLst>
              <a:ext uri="{FF2B5EF4-FFF2-40B4-BE49-F238E27FC236}">
                <a16:creationId xmlns:a16="http://schemas.microsoft.com/office/drawing/2014/main" id="{8885761D-EA67-E22B-06E9-81795CE24092}"/>
              </a:ext>
            </a:extLst>
          </p:cNvPr>
          <p:cNvSpPr/>
          <p:nvPr/>
        </p:nvSpPr>
        <p:spPr>
          <a:xfrm rot="16200000">
            <a:off x="2692389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Trapezoid 35">
            <a:extLst>
              <a:ext uri="{FF2B5EF4-FFF2-40B4-BE49-F238E27FC236}">
                <a16:creationId xmlns:a16="http://schemas.microsoft.com/office/drawing/2014/main" id="{245AD487-4A30-424D-0679-58A9FB9F491C}"/>
              </a:ext>
            </a:extLst>
          </p:cNvPr>
          <p:cNvSpPr/>
          <p:nvPr/>
        </p:nvSpPr>
        <p:spPr>
          <a:xfrm rot="16200000">
            <a:off x="5586120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Trapezoid 36">
            <a:extLst>
              <a:ext uri="{FF2B5EF4-FFF2-40B4-BE49-F238E27FC236}">
                <a16:creationId xmlns:a16="http://schemas.microsoft.com/office/drawing/2014/main" id="{C6DA05CD-7CF4-6E00-1C2D-A8CF9A371502}"/>
              </a:ext>
            </a:extLst>
          </p:cNvPr>
          <p:cNvSpPr/>
          <p:nvPr/>
        </p:nvSpPr>
        <p:spPr>
          <a:xfrm rot="16200000">
            <a:off x="8479850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E12E9F3F-39E5-A223-2DD2-17CE7D7900D2}"/>
              </a:ext>
            </a:extLst>
          </p:cNvPr>
          <p:cNvSpPr/>
          <p:nvPr/>
        </p:nvSpPr>
        <p:spPr>
          <a:xfrm rot="16200000">
            <a:off x="413972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9" name="Trapezoid 38">
            <a:extLst>
              <a:ext uri="{FF2B5EF4-FFF2-40B4-BE49-F238E27FC236}">
                <a16:creationId xmlns:a16="http://schemas.microsoft.com/office/drawing/2014/main" id="{6D621957-5BE6-73EE-A4A4-D30F4CDAA955}"/>
              </a:ext>
            </a:extLst>
          </p:cNvPr>
          <p:cNvSpPr/>
          <p:nvPr/>
        </p:nvSpPr>
        <p:spPr>
          <a:xfrm rot="16200000">
            <a:off x="703345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Trapezoid 39">
            <a:extLst>
              <a:ext uri="{FF2B5EF4-FFF2-40B4-BE49-F238E27FC236}">
                <a16:creationId xmlns:a16="http://schemas.microsoft.com/office/drawing/2014/main" id="{7E56E66A-69B4-FC15-C291-FF9535276578}"/>
              </a:ext>
            </a:extLst>
          </p:cNvPr>
          <p:cNvSpPr/>
          <p:nvPr/>
        </p:nvSpPr>
        <p:spPr>
          <a:xfrm rot="16200000">
            <a:off x="992718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1" name="Trapezoid 40">
            <a:extLst>
              <a:ext uri="{FF2B5EF4-FFF2-40B4-BE49-F238E27FC236}">
                <a16:creationId xmlns:a16="http://schemas.microsoft.com/office/drawing/2014/main" id="{2B70E47D-546E-A28B-C465-DE337FD261C1}"/>
              </a:ext>
            </a:extLst>
          </p:cNvPr>
          <p:cNvSpPr/>
          <p:nvPr/>
        </p:nvSpPr>
        <p:spPr>
          <a:xfrm rot="16200000">
            <a:off x="124599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F3459F7-276B-1BE7-3185-1B383B4763A3}"/>
              </a:ext>
            </a:extLst>
          </p:cNvPr>
          <p:cNvSpPr txBox="1"/>
          <p:nvPr/>
        </p:nvSpPr>
        <p:spPr>
          <a:xfrm>
            <a:off x="805605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C808AF-0C1D-16AF-839B-640886A275E1}"/>
              </a:ext>
            </a:extLst>
          </p:cNvPr>
          <p:cNvSpPr txBox="1"/>
          <p:nvPr/>
        </p:nvSpPr>
        <p:spPr>
          <a:xfrm>
            <a:off x="3774097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1F86117-762B-52E8-2878-1117AA7DB3EC}"/>
              </a:ext>
            </a:extLst>
          </p:cNvPr>
          <p:cNvSpPr txBox="1"/>
          <p:nvPr/>
        </p:nvSpPr>
        <p:spPr>
          <a:xfrm>
            <a:off x="666782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16D5564-D016-0BD2-E1E2-DE019F448105}"/>
              </a:ext>
            </a:extLst>
          </p:cNvPr>
          <p:cNvSpPr txBox="1"/>
          <p:nvPr/>
        </p:nvSpPr>
        <p:spPr>
          <a:xfrm>
            <a:off x="956155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8306C-F084-5781-062E-A5EE64576122}"/>
              </a:ext>
            </a:extLst>
          </p:cNvPr>
          <p:cNvSpPr txBox="1"/>
          <p:nvPr/>
        </p:nvSpPr>
        <p:spPr>
          <a:xfrm>
            <a:off x="805605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3CFDD4D-2AC2-C1A3-5D9C-A22B29E7DE21}"/>
              </a:ext>
            </a:extLst>
          </p:cNvPr>
          <p:cNvSpPr/>
          <p:nvPr/>
        </p:nvSpPr>
        <p:spPr>
          <a:xfrm>
            <a:off x="2325342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0F27E08-0939-4F3E-154D-3FEE8E330116}"/>
              </a:ext>
            </a:extLst>
          </p:cNvPr>
          <p:cNvSpPr/>
          <p:nvPr/>
        </p:nvSpPr>
        <p:spPr>
          <a:xfrm>
            <a:off x="5224040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BCEC5D3-6B83-DFD8-6B15-7E23515A099C}"/>
              </a:ext>
            </a:extLst>
          </p:cNvPr>
          <p:cNvSpPr/>
          <p:nvPr/>
        </p:nvSpPr>
        <p:spPr>
          <a:xfrm>
            <a:off x="8122738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5ABD19E-8348-6596-D607-28E6A1BAA504}"/>
              </a:ext>
            </a:extLst>
          </p:cNvPr>
          <p:cNvSpPr/>
          <p:nvPr/>
        </p:nvSpPr>
        <p:spPr>
          <a:xfrm>
            <a:off x="11021435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42" name="Graphic 41" descr="Inbox Check outline">
            <a:extLst>
              <a:ext uri="{FF2B5EF4-FFF2-40B4-BE49-F238E27FC236}">
                <a16:creationId xmlns:a16="http://schemas.microsoft.com/office/drawing/2014/main" id="{795D2082-8A92-129E-B045-73A0BE64C70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1947" y="2010169"/>
            <a:ext cx="390245" cy="390245"/>
          </a:xfrm>
          <a:prstGeom prst="rect">
            <a:avLst/>
          </a:prstGeom>
        </p:spPr>
      </p:pic>
      <p:pic>
        <p:nvPicPr>
          <p:cNvPr id="43" name="Graphic 42" descr="Upward trend outline">
            <a:extLst>
              <a:ext uri="{FF2B5EF4-FFF2-40B4-BE49-F238E27FC236}">
                <a16:creationId xmlns:a16="http://schemas.microsoft.com/office/drawing/2014/main" id="{A13EFB1E-475B-E199-E644-737C55A38F9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60492" y="2030016"/>
            <a:ext cx="350551" cy="350551"/>
          </a:xfrm>
          <a:prstGeom prst="rect">
            <a:avLst/>
          </a:prstGeom>
        </p:spPr>
      </p:pic>
      <p:pic>
        <p:nvPicPr>
          <p:cNvPr id="44" name="Graphic 43" descr="Folder Search outline">
            <a:extLst>
              <a:ext uri="{FF2B5EF4-FFF2-40B4-BE49-F238E27FC236}">
                <a16:creationId xmlns:a16="http://schemas.microsoft.com/office/drawing/2014/main" id="{7239F411-248F-50BF-9F80-6248731775B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224928" y="1995754"/>
            <a:ext cx="419075" cy="419075"/>
          </a:xfrm>
          <a:prstGeom prst="rect">
            <a:avLst/>
          </a:prstGeom>
        </p:spPr>
      </p:pic>
      <p:pic>
        <p:nvPicPr>
          <p:cNvPr id="45" name="Graphic 44" descr="Bullseye outline">
            <a:extLst>
              <a:ext uri="{FF2B5EF4-FFF2-40B4-BE49-F238E27FC236}">
                <a16:creationId xmlns:a16="http://schemas.microsoft.com/office/drawing/2014/main" id="{D3FDD423-3B32-1F89-DF1F-F9418D491F8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109210" y="1981339"/>
            <a:ext cx="447905" cy="44790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9FBF4A58-5C62-A2DD-52C0-A7987E126A79}"/>
              </a:ext>
            </a:extLst>
          </p:cNvPr>
          <p:cNvSpPr txBox="1"/>
          <p:nvPr/>
        </p:nvSpPr>
        <p:spPr>
          <a:xfrm>
            <a:off x="1816877" y="204357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597135-B35D-419B-2FA1-9594503CB8FB}"/>
              </a:ext>
            </a:extLst>
          </p:cNvPr>
          <p:cNvSpPr txBox="1"/>
          <p:nvPr/>
        </p:nvSpPr>
        <p:spPr>
          <a:xfrm>
            <a:off x="4724272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06C405B-4341-BD9A-E261-5023F782C605}"/>
              </a:ext>
            </a:extLst>
          </p:cNvPr>
          <p:cNvSpPr txBox="1"/>
          <p:nvPr/>
        </p:nvSpPr>
        <p:spPr>
          <a:xfrm>
            <a:off x="7599422" y="204068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459058-8BA8-F778-7D54-6D6348987552}"/>
              </a:ext>
            </a:extLst>
          </p:cNvPr>
          <p:cNvSpPr txBox="1"/>
          <p:nvPr/>
        </p:nvSpPr>
        <p:spPr>
          <a:xfrm>
            <a:off x="10517938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A9527EA-08E6-842F-680F-098F88CB24B6}"/>
              </a:ext>
            </a:extLst>
          </p:cNvPr>
          <p:cNvSpPr txBox="1"/>
          <p:nvPr/>
        </p:nvSpPr>
        <p:spPr>
          <a:xfrm>
            <a:off x="3699336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9CBB1F7-3268-3636-0A74-BA252EA1C377}"/>
              </a:ext>
            </a:extLst>
          </p:cNvPr>
          <p:cNvSpPr txBox="1"/>
          <p:nvPr/>
        </p:nvSpPr>
        <p:spPr>
          <a:xfrm>
            <a:off x="659306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CAEF318-A011-9D96-F637-3826E6BF190D}"/>
              </a:ext>
            </a:extLst>
          </p:cNvPr>
          <p:cNvSpPr txBox="1"/>
          <p:nvPr/>
        </p:nvSpPr>
        <p:spPr>
          <a:xfrm>
            <a:off x="948679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E9AE722-90AE-3173-4100-0611AFD07D7A}"/>
              </a:ext>
            </a:extLst>
          </p:cNvPr>
          <p:cNvCxnSpPr>
            <a:cxnSpLocks/>
          </p:cNvCxnSpPr>
          <p:nvPr/>
        </p:nvCxnSpPr>
        <p:spPr>
          <a:xfrm>
            <a:off x="98500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45136DF-9EB2-8D18-3D14-0957D076747E}"/>
              </a:ext>
            </a:extLst>
          </p:cNvPr>
          <p:cNvCxnSpPr>
            <a:cxnSpLocks/>
          </p:cNvCxnSpPr>
          <p:nvPr/>
        </p:nvCxnSpPr>
        <p:spPr>
          <a:xfrm>
            <a:off x="387873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B85F798-DC86-1C0F-0BA2-11764C10C096}"/>
              </a:ext>
            </a:extLst>
          </p:cNvPr>
          <p:cNvCxnSpPr>
            <a:cxnSpLocks/>
          </p:cNvCxnSpPr>
          <p:nvPr/>
        </p:nvCxnSpPr>
        <p:spPr>
          <a:xfrm>
            <a:off x="677246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9CD5DA9-06B9-51F8-15E3-5F0771E29D13}"/>
              </a:ext>
            </a:extLst>
          </p:cNvPr>
          <p:cNvCxnSpPr>
            <a:cxnSpLocks/>
          </p:cNvCxnSpPr>
          <p:nvPr/>
        </p:nvCxnSpPr>
        <p:spPr>
          <a:xfrm>
            <a:off x="966619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4403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3CD9E2CA-9B28-69F4-392C-996B9508F482}"/>
              </a:ext>
            </a:extLst>
          </p:cNvPr>
          <p:cNvSpPr/>
          <p:nvPr/>
        </p:nvSpPr>
        <p:spPr>
          <a:xfrm>
            <a:off x="-33453" y="1538868"/>
            <a:ext cx="12255190" cy="5330283"/>
          </a:xfrm>
          <a:custGeom>
            <a:avLst/>
            <a:gdLst>
              <a:gd name="connsiteX0" fmla="*/ 0 w 12255191"/>
              <a:gd name="connsiteY0" fmla="*/ 1806498 h 5330283"/>
              <a:gd name="connsiteX1" fmla="*/ 903249 w 12255191"/>
              <a:gd name="connsiteY1" fmla="*/ 1795347 h 5330283"/>
              <a:gd name="connsiteX2" fmla="*/ 3958683 w 12255191"/>
              <a:gd name="connsiteY2" fmla="*/ 1438508 h 5330283"/>
              <a:gd name="connsiteX3" fmla="*/ 7092176 w 12255191"/>
              <a:gd name="connsiteY3" fmla="*/ 657922 h 5330283"/>
              <a:gd name="connsiteX4" fmla="*/ 10203366 w 12255191"/>
              <a:gd name="connsiteY4" fmla="*/ 0 h 5330283"/>
              <a:gd name="connsiteX5" fmla="*/ 12221737 w 12255191"/>
              <a:gd name="connsiteY5" fmla="*/ 22303 h 5330283"/>
              <a:gd name="connsiteX6" fmla="*/ 12255191 w 12255191"/>
              <a:gd name="connsiteY6" fmla="*/ 5330283 h 5330283"/>
              <a:gd name="connsiteX7" fmla="*/ 33454 w 12255191"/>
              <a:gd name="connsiteY7" fmla="*/ 5319132 h 5330283"/>
              <a:gd name="connsiteX8" fmla="*/ 0 w 12255191"/>
              <a:gd name="connsiteY8" fmla="*/ 1806498 h 533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5191" h="5330283">
                <a:moveTo>
                  <a:pt x="0" y="1806498"/>
                </a:moveTo>
                <a:lnTo>
                  <a:pt x="903249" y="1795347"/>
                </a:lnTo>
                <a:lnTo>
                  <a:pt x="3958683" y="1438508"/>
                </a:lnTo>
                <a:lnTo>
                  <a:pt x="7092176" y="657922"/>
                </a:lnTo>
                <a:lnTo>
                  <a:pt x="10203366" y="0"/>
                </a:lnTo>
                <a:lnTo>
                  <a:pt x="12221737" y="22303"/>
                </a:lnTo>
                <a:lnTo>
                  <a:pt x="12255191" y="5330283"/>
                </a:lnTo>
                <a:lnTo>
                  <a:pt x="33454" y="5319132"/>
                </a:lnTo>
                <a:lnTo>
                  <a:pt x="0" y="1806498"/>
                </a:lnTo>
                <a:close/>
              </a:path>
            </a:pathLst>
          </a:cu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3E6B905D-084F-C5D1-E0F8-9C538804BAAD}"/>
              </a:ext>
            </a:extLst>
          </p:cNvPr>
          <p:cNvCxnSpPr>
            <a:cxnSpLocks/>
            <a:endCxn id="1041" idx="5"/>
          </p:cNvCxnSpPr>
          <p:nvPr/>
        </p:nvCxnSpPr>
        <p:spPr>
          <a:xfrm>
            <a:off x="10135451" y="1547541"/>
            <a:ext cx="2052832" cy="136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1FB6A26D-45A3-C170-70C8-A047942223A8}"/>
              </a:ext>
            </a:extLst>
          </p:cNvPr>
          <p:cNvCxnSpPr/>
          <p:nvPr/>
        </p:nvCxnSpPr>
        <p:spPr>
          <a:xfrm>
            <a:off x="0" y="3331927"/>
            <a:ext cx="838199" cy="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86EBA3F2-31AB-EC20-4D79-7E475C1FFFFB}"/>
              </a:ext>
            </a:extLst>
          </p:cNvPr>
          <p:cNvCxnSpPr/>
          <p:nvPr/>
        </p:nvCxnSpPr>
        <p:spPr>
          <a:xfrm flipV="1">
            <a:off x="838199" y="3005097"/>
            <a:ext cx="3099084" cy="3268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F6FB94B3-A289-3CB7-8429-DB0AFAB67F21}"/>
              </a:ext>
            </a:extLst>
          </p:cNvPr>
          <p:cNvCxnSpPr/>
          <p:nvPr/>
        </p:nvCxnSpPr>
        <p:spPr>
          <a:xfrm flipV="1">
            <a:off x="3937283" y="2177370"/>
            <a:ext cx="3099084" cy="782757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CB3E82CF-4830-93ED-4DBF-19E95D2646B0}"/>
              </a:ext>
            </a:extLst>
          </p:cNvPr>
          <p:cNvCxnSpPr/>
          <p:nvPr/>
        </p:nvCxnSpPr>
        <p:spPr>
          <a:xfrm flipV="1">
            <a:off x="7036367" y="1517561"/>
            <a:ext cx="3099084" cy="674799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7E672E3E-C403-CEA7-4688-A3534357D7E7}"/>
              </a:ext>
            </a:extLst>
          </p:cNvPr>
          <p:cNvSpPr/>
          <p:nvPr/>
        </p:nvSpPr>
        <p:spPr>
          <a:xfrm>
            <a:off x="511370" y="300509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CF3EC050-F74B-8CDE-0C31-778151F11DA6}"/>
              </a:ext>
            </a:extLst>
          </p:cNvPr>
          <p:cNvSpPr/>
          <p:nvPr/>
        </p:nvSpPr>
        <p:spPr>
          <a:xfrm>
            <a:off x="3610454" y="267826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91C0436E-1F78-C092-174D-8E73051CA711}"/>
              </a:ext>
            </a:extLst>
          </p:cNvPr>
          <p:cNvSpPr/>
          <p:nvPr/>
        </p:nvSpPr>
        <p:spPr>
          <a:xfrm>
            <a:off x="6709538" y="1895511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C3247F2-5173-D2BE-8879-D6676B5452AC}"/>
              </a:ext>
            </a:extLst>
          </p:cNvPr>
          <p:cNvSpPr/>
          <p:nvPr/>
        </p:nvSpPr>
        <p:spPr>
          <a:xfrm>
            <a:off x="9532510" y="1278675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040B501-8D85-2AE9-F2FB-734041DF95B8}"/>
              </a:ext>
            </a:extLst>
          </p:cNvPr>
          <p:cNvSpPr txBox="1"/>
          <p:nvPr/>
        </p:nvSpPr>
        <p:spPr>
          <a:xfrm>
            <a:off x="-120962" y="4303188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2ABCE91-CB54-EFAA-0540-53576344DD28}"/>
              </a:ext>
            </a:extLst>
          </p:cNvPr>
          <p:cNvSpPr txBox="1"/>
          <p:nvPr/>
        </p:nvSpPr>
        <p:spPr>
          <a:xfrm>
            <a:off x="515939" y="4673905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310565-6A36-770F-90DF-D5DBA7296EB2}"/>
              </a:ext>
            </a:extLst>
          </p:cNvPr>
          <p:cNvSpPr txBox="1"/>
          <p:nvPr/>
        </p:nvSpPr>
        <p:spPr>
          <a:xfrm>
            <a:off x="2897849" y="4095466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D6EE61A3-2684-C6ED-05CD-13D40366DF18}"/>
              </a:ext>
            </a:extLst>
          </p:cNvPr>
          <p:cNvSpPr txBox="1"/>
          <p:nvPr/>
        </p:nvSpPr>
        <p:spPr>
          <a:xfrm>
            <a:off x="3610455" y="4498836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D5055D70-C0F0-F1DE-ABEC-16515FF9E3FD}"/>
              </a:ext>
            </a:extLst>
          </p:cNvPr>
          <p:cNvSpPr txBox="1"/>
          <p:nvPr/>
        </p:nvSpPr>
        <p:spPr>
          <a:xfrm>
            <a:off x="6101852" y="3254430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E033CC12-865C-3DFB-E1E0-A94CE7B8C108}"/>
              </a:ext>
            </a:extLst>
          </p:cNvPr>
          <p:cNvSpPr txBox="1"/>
          <p:nvPr/>
        </p:nvSpPr>
        <p:spPr>
          <a:xfrm>
            <a:off x="6704971" y="3633029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D6FAF7D3-F8DB-15A7-FD52-3176B25D3349}"/>
              </a:ext>
            </a:extLst>
          </p:cNvPr>
          <p:cNvSpPr txBox="1"/>
          <p:nvPr/>
        </p:nvSpPr>
        <p:spPr>
          <a:xfrm>
            <a:off x="8800579" y="2729637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A281B509-326D-5E5E-E8CD-8E0280FA3521}"/>
              </a:ext>
            </a:extLst>
          </p:cNvPr>
          <p:cNvSpPr txBox="1"/>
          <p:nvPr/>
        </p:nvSpPr>
        <p:spPr>
          <a:xfrm>
            <a:off x="9523009" y="3092540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245" name="Graphic 244" descr="Inbox Check outline">
            <a:extLst>
              <a:ext uri="{FF2B5EF4-FFF2-40B4-BE49-F238E27FC236}">
                <a16:creationId xmlns:a16="http://schemas.microsoft.com/office/drawing/2014/main" id="{B24FEB5B-25F2-FCB7-3ECC-4155C8F7F2D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8441" y="3124261"/>
            <a:ext cx="390245" cy="390245"/>
          </a:xfrm>
          <a:prstGeom prst="rect">
            <a:avLst/>
          </a:prstGeom>
        </p:spPr>
      </p:pic>
      <p:pic>
        <p:nvPicPr>
          <p:cNvPr id="246" name="Graphic 245" descr="Upward trend outline">
            <a:extLst>
              <a:ext uri="{FF2B5EF4-FFF2-40B4-BE49-F238E27FC236}">
                <a16:creationId xmlns:a16="http://schemas.microsoft.com/office/drawing/2014/main" id="{7B2D9BEF-B6C8-BDF6-07ED-39A4FA9D76A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762008" y="2829822"/>
            <a:ext cx="350551" cy="350551"/>
          </a:xfrm>
          <a:prstGeom prst="rect">
            <a:avLst/>
          </a:prstGeom>
        </p:spPr>
      </p:pic>
      <p:pic>
        <p:nvPicPr>
          <p:cNvPr id="247" name="Graphic 246" descr="Folder Search outline">
            <a:extLst>
              <a:ext uri="{FF2B5EF4-FFF2-40B4-BE49-F238E27FC236}">
                <a16:creationId xmlns:a16="http://schemas.microsoft.com/office/drawing/2014/main" id="{9D08C0A7-6F44-12FA-F2D9-83B266A392C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26830" y="2012803"/>
            <a:ext cx="419075" cy="419075"/>
          </a:xfrm>
          <a:prstGeom prst="rect">
            <a:avLst/>
          </a:prstGeom>
        </p:spPr>
      </p:pic>
      <p:pic>
        <p:nvPicPr>
          <p:cNvPr id="248" name="Graphic 247" descr="Bullseye outline">
            <a:extLst>
              <a:ext uri="{FF2B5EF4-FFF2-40B4-BE49-F238E27FC236}">
                <a16:creationId xmlns:a16="http://schemas.microsoft.com/office/drawing/2014/main" id="{13601070-125A-0CA3-92D6-B21132ED445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9635387" y="1381552"/>
            <a:ext cx="447905" cy="447905"/>
          </a:xfrm>
          <a:prstGeom prst="rect">
            <a:avLst/>
          </a:prstGeom>
        </p:spPr>
      </p:pic>
      <p:sp>
        <p:nvSpPr>
          <p:cNvPr id="249" name="TextBox 248">
            <a:extLst>
              <a:ext uri="{FF2B5EF4-FFF2-40B4-BE49-F238E27FC236}">
                <a16:creationId xmlns:a16="http://schemas.microsoft.com/office/drawing/2014/main" id="{7455D18D-79F9-4C20-78C1-E1C0D8E15776}"/>
              </a:ext>
            </a:extLst>
          </p:cNvPr>
          <p:cNvSpPr txBox="1"/>
          <p:nvPr/>
        </p:nvSpPr>
        <p:spPr>
          <a:xfrm>
            <a:off x="515938" y="3833825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ADC6B8FB-CDD0-669C-5C87-23C6F0078B18}"/>
              </a:ext>
            </a:extLst>
          </p:cNvPr>
          <p:cNvSpPr txBox="1"/>
          <p:nvPr/>
        </p:nvSpPr>
        <p:spPr>
          <a:xfrm>
            <a:off x="3610455" y="3658756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863BC73-B4D7-0493-2527-C403FD81C2C9}"/>
              </a:ext>
            </a:extLst>
          </p:cNvPr>
          <p:cNvSpPr txBox="1"/>
          <p:nvPr/>
        </p:nvSpPr>
        <p:spPr>
          <a:xfrm>
            <a:off x="6704971" y="279294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75BA671E-0FF5-2B08-3DC6-5EC28C1390AE}"/>
              </a:ext>
            </a:extLst>
          </p:cNvPr>
          <p:cNvSpPr txBox="1"/>
          <p:nvPr/>
        </p:nvSpPr>
        <p:spPr>
          <a:xfrm>
            <a:off x="9523008" y="2252460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5" name="Title 1023">
            <a:extLst>
              <a:ext uri="{FF2B5EF4-FFF2-40B4-BE49-F238E27FC236}">
                <a16:creationId xmlns:a16="http://schemas.microsoft.com/office/drawing/2014/main" id="{EB05C96F-9315-C341-8903-8B1A95C70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5905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itle 1023">
            <a:extLst>
              <a:ext uri="{FF2B5EF4-FFF2-40B4-BE49-F238E27FC236}">
                <a16:creationId xmlns:a16="http://schemas.microsoft.com/office/drawing/2014/main" id="{B44E8C7A-E0E4-07DF-7D73-86DE68C2B6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1466EF-3773-9080-0294-C1BAC61FCCF1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7" name="Slide Number Placeholder 1">
            <a:extLst>
              <a:ext uri="{FF2B5EF4-FFF2-40B4-BE49-F238E27FC236}">
                <a16:creationId xmlns:a16="http://schemas.microsoft.com/office/drawing/2014/main" id="{ED5AB04F-0121-2CB3-30D1-755F9A28B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507FE9E-544E-6764-584F-BF4C1E28C56F}"/>
              </a:ext>
            </a:extLst>
          </p:cNvPr>
          <p:cNvSpPr/>
          <p:nvPr/>
        </p:nvSpPr>
        <p:spPr>
          <a:xfrm>
            <a:off x="3393747" y="914566"/>
            <a:ext cx="5404507" cy="540450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Circle: Hollow 2">
            <a:extLst>
              <a:ext uri="{FF2B5EF4-FFF2-40B4-BE49-F238E27FC236}">
                <a16:creationId xmlns:a16="http://schemas.microsoft.com/office/drawing/2014/main" id="{20CFF1EA-7A5D-0CA7-91D2-88FBD36D116B}"/>
              </a:ext>
            </a:extLst>
          </p:cNvPr>
          <p:cNvSpPr/>
          <p:nvPr/>
        </p:nvSpPr>
        <p:spPr>
          <a:xfrm>
            <a:off x="2098344" y="2608446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Circle: Hollow 49">
            <a:extLst>
              <a:ext uri="{FF2B5EF4-FFF2-40B4-BE49-F238E27FC236}">
                <a16:creationId xmlns:a16="http://schemas.microsoft.com/office/drawing/2014/main" id="{D141AC54-2B2F-E315-4E1A-ADF2A258F9AA}"/>
              </a:ext>
            </a:extLst>
          </p:cNvPr>
          <p:cNvSpPr/>
          <p:nvPr/>
        </p:nvSpPr>
        <p:spPr>
          <a:xfrm>
            <a:off x="2578003" y="3858481"/>
            <a:ext cx="1109312" cy="1109312"/>
          </a:xfrm>
          <a:prstGeom prst="donut">
            <a:avLst>
              <a:gd name="adj" fmla="val 9761"/>
            </a:avLst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59593F7-81DF-9641-52DC-9F16588231E6}"/>
              </a:ext>
            </a:extLst>
          </p:cNvPr>
          <p:cNvSpPr/>
          <p:nvPr/>
        </p:nvSpPr>
        <p:spPr>
          <a:xfrm>
            <a:off x="2600048" y="3625482"/>
            <a:ext cx="9591952" cy="9227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BD23E3B-B065-75B1-F32E-4583ED6B13FF}"/>
              </a:ext>
            </a:extLst>
          </p:cNvPr>
          <p:cNvSpPr/>
          <p:nvPr/>
        </p:nvSpPr>
        <p:spPr>
          <a:xfrm>
            <a:off x="3134264" y="3856273"/>
            <a:ext cx="9057736" cy="10003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1" name="Circle: Hollow 50">
            <a:extLst>
              <a:ext uri="{FF2B5EF4-FFF2-40B4-BE49-F238E27FC236}">
                <a16:creationId xmlns:a16="http://schemas.microsoft.com/office/drawing/2014/main" id="{2241E405-1EBA-1F86-4240-955A4F05D9EF}"/>
              </a:ext>
            </a:extLst>
          </p:cNvPr>
          <p:cNvSpPr/>
          <p:nvPr/>
        </p:nvSpPr>
        <p:spPr>
          <a:xfrm>
            <a:off x="7321565" y="4389374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1D543C4-B7FF-4934-0A4C-ECC54CF682D9}"/>
              </a:ext>
            </a:extLst>
          </p:cNvPr>
          <p:cNvSpPr/>
          <p:nvPr/>
        </p:nvSpPr>
        <p:spPr>
          <a:xfrm>
            <a:off x="7906139" y="4389373"/>
            <a:ext cx="4285862" cy="100029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Circle: Hollow 54">
            <a:extLst>
              <a:ext uri="{FF2B5EF4-FFF2-40B4-BE49-F238E27FC236}">
                <a16:creationId xmlns:a16="http://schemas.microsoft.com/office/drawing/2014/main" id="{30491006-BDA8-2273-46DF-59C1CD146108}"/>
              </a:ext>
            </a:extLst>
          </p:cNvPr>
          <p:cNvSpPr/>
          <p:nvPr/>
        </p:nvSpPr>
        <p:spPr>
          <a:xfrm flipV="1">
            <a:off x="7033973" y="2100878"/>
            <a:ext cx="1109312" cy="1108360"/>
          </a:xfrm>
          <a:prstGeom prst="donut">
            <a:avLst>
              <a:gd name="adj" fmla="val 9761"/>
            </a:avLst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7E6B8F9-EFDC-CF72-3DA9-238DADECF98E}"/>
              </a:ext>
            </a:extLst>
          </p:cNvPr>
          <p:cNvSpPr/>
          <p:nvPr/>
        </p:nvSpPr>
        <p:spPr>
          <a:xfrm flipV="1">
            <a:off x="7568697" y="3105339"/>
            <a:ext cx="4623303" cy="10389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7A574B9-C87E-92B2-A9AB-1B74239CB29E}"/>
              </a:ext>
            </a:extLst>
          </p:cNvPr>
          <p:cNvSpPr/>
          <p:nvPr/>
        </p:nvSpPr>
        <p:spPr>
          <a:xfrm>
            <a:off x="2200231" y="2710333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ED81077C-854A-D353-5C36-15B64F5A2BA9}"/>
              </a:ext>
            </a:extLst>
          </p:cNvPr>
          <p:cNvSpPr/>
          <p:nvPr/>
        </p:nvSpPr>
        <p:spPr>
          <a:xfrm>
            <a:off x="2679890" y="3960368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62FF7D1-030A-94A6-63FE-A08C9B555F28}"/>
              </a:ext>
            </a:extLst>
          </p:cNvPr>
          <p:cNvSpPr/>
          <p:nvPr/>
        </p:nvSpPr>
        <p:spPr>
          <a:xfrm>
            <a:off x="7423452" y="4491261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CFFA6A99-5EF6-D124-3BD1-4B603B1139B6}"/>
              </a:ext>
            </a:extLst>
          </p:cNvPr>
          <p:cNvSpPr/>
          <p:nvPr/>
        </p:nvSpPr>
        <p:spPr>
          <a:xfrm>
            <a:off x="7135860" y="2202289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520942D-BF57-03B5-70C8-34920BFB4A32}"/>
              </a:ext>
            </a:extLst>
          </p:cNvPr>
          <p:cNvSpPr txBox="1"/>
          <p:nvPr/>
        </p:nvSpPr>
        <p:spPr>
          <a:xfrm>
            <a:off x="3381953" y="2248023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4F6EDC-2721-7428-7321-DAA01D071406}"/>
              </a:ext>
            </a:extLst>
          </p:cNvPr>
          <p:cNvSpPr txBox="1"/>
          <p:nvPr/>
        </p:nvSpPr>
        <p:spPr>
          <a:xfrm>
            <a:off x="3381953" y="2561170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E1B4ED0-E93D-231D-0C61-2142DB3BF9B3}"/>
              </a:ext>
            </a:extLst>
          </p:cNvPr>
          <p:cNvSpPr txBox="1"/>
          <p:nvPr/>
        </p:nvSpPr>
        <p:spPr>
          <a:xfrm>
            <a:off x="8264793" y="1786530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1AF8036-5FE9-100D-E946-E862C1AC84C0}"/>
              </a:ext>
            </a:extLst>
          </p:cNvPr>
          <p:cNvSpPr txBox="1"/>
          <p:nvPr/>
        </p:nvSpPr>
        <p:spPr>
          <a:xfrm>
            <a:off x="8264793" y="2068526"/>
            <a:ext cx="3142573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7B8B5A6-AFA8-C256-EB2F-9436FE210935}"/>
              </a:ext>
            </a:extLst>
          </p:cNvPr>
          <p:cNvSpPr txBox="1"/>
          <p:nvPr/>
        </p:nvSpPr>
        <p:spPr>
          <a:xfrm>
            <a:off x="8584462" y="4541927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FE1F5CF-275E-68F3-54F2-0D08B8763A33}"/>
              </a:ext>
            </a:extLst>
          </p:cNvPr>
          <p:cNvSpPr txBox="1"/>
          <p:nvPr/>
        </p:nvSpPr>
        <p:spPr>
          <a:xfrm>
            <a:off x="8584462" y="4831391"/>
            <a:ext cx="3091601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E4CFBE1-C0AA-9F47-3882-3D0453F07057}"/>
              </a:ext>
            </a:extLst>
          </p:cNvPr>
          <p:cNvSpPr txBox="1"/>
          <p:nvPr/>
        </p:nvSpPr>
        <p:spPr>
          <a:xfrm>
            <a:off x="3857305" y="4063492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F03827D-72DF-2D82-0232-19B0E9B52887}"/>
              </a:ext>
            </a:extLst>
          </p:cNvPr>
          <p:cNvSpPr txBox="1"/>
          <p:nvPr/>
        </p:nvSpPr>
        <p:spPr>
          <a:xfrm>
            <a:off x="3857305" y="4351002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70" name="Graphic 69" descr="Inbox Check outline">
            <a:extLst>
              <a:ext uri="{FF2B5EF4-FFF2-40B4-BE49-F238E27FC236}">
                <a16:creationId xmlns:a16="http://schemas.microsoft.com/office/drawing/2014/main" id="{3743F592-7717-64EC-C634-201E1A518C5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77853" y="4158331"/>
            <a:ext cx="509613" cy="509613"/>
          </a:xfrm>
          <a:prstGeom prst="rect">
            <a:avLst/>
          </a:prstGeom>
        </p:spPr>
      </p:pic>
      <p:pic>
        <p:nvPicPr>
          <p:cNvPr id="71" name="Graphic 70" descr="Folder Search outline">
            <a:extLst>
              <a:ext uri="{FF2B5EF4-FFF2-40B4-BE49-F238E27FC236}">
                <a16:creationId xmlns:a16="http://schemas.microsoft.com/office/drawing/2014/main" id="{D49E7295-060C-6C7F-FA67-1850EEF73E4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14998" y="2381427"/>
            <a:ext cx="547262" cy="547262"/>
          </a:xfrm>
          <a:prstGeom prst="rect">
            <a:avLst/>
          </a:prstGeom>
        </p:spPr>
      </p:pic>
      <p:pic>
        <p:nvPicPr>
          <p:cNvPr id="72" name="Graphic 71" descr="Bullseye outline">
            <a:extLst>
              <a:ext uri="{FF2B5EF4-FFF2-40B4-BE49-F238E27FC236}">
                <a16:creationId xmlns:a16="http://schemas.microsoft.com/office/drawing/2014/main" id="{7B5C5E11-7C49-3BCE-F0CD-58BA2320D2D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7583766" y="4651575"/>
            <a:ext cx="584910" cy="584910"/>
          </a:xfrm>
          <a:prstGeom prst="rect">
            <a:avLst/>
          </a:prstGeom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BCA21CFC-7C07-A8FB-4135-E7A47D3D2876}"/>
              </a:ext>
            </a:extLst>
          </p:cNvPr>
          <p:cNvGrpSpPr/>
          <p:nvPr/>
        </p:nvGrpSpPr>
        <p:grpSpPr>
          <a:xfrm>
            <a:off x="2426316" y="2936418"/>
            <a:ext cx="453368" cy="453368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FAC30CA0-E9DD-62FB-5813-EC50D110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EE9D4498-95F8-347E-FD5B-F406D8874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8EBD5254-FE8E-243D-0D1E-16ED547E2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8E50F10A-9822-7535-5676-C6DF6E4F80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Line 291">
              <a:extLst>
                <a:ext uri="{FF2B5EF4-FFF2-40B4-BE49-F238E27FC236}">
                  <a16:creationId xmlns:a16="http://schemas.microsoft.com/office/drawing/2014/main" id="{52FF64AA-DBD2-55D6-3919-CCAA61B50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Oval 292">
              <a:extLst>
                <a:ext uri="{FF2B5EF4-FFF2-40B4-BE49-F238E27FC236}">
                  <a16:creationId xmlns:a16="http://schemas.microsoft.com/office/drawing/2014/main" id="{4657A3B3-61B5-BA38-D4A6-E6ED1372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293">
              <a:extLst>
                <a:ext uri="{FF2B5EF4-FFF2-40B4-BE49-F238E27FC236}">
                  <a16:creationId xmlns:a16="http://schemas.microsoft.com/office/drawing/2014/main" id="{D6FDC019-AEA9-FA44-40D8-5358B9C34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2CE2EE81-ECCF-B694-A905-B577500A57AD}"/>
              </a:ext>
            </a:extLst>
          </p:cNvPr>
          <p:cNvSpPr/>
          <p:nvPr/>
        </p:nvSpPr>
        <p:spPr>
          <a:xfrm>
            <a:off x="2083785" y="2498253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C2B1674-4AEE-2CFB-1299-23F5C1472A62}"/>
              </a:ext>
            </a:extLst>
          </p:cNvPr>
          <p:cNvSpPr/>
          <p:nvPr/>
        </p:nvSpPr>
        <p:spPr>
          <a:xfrm>
            <a:off x="2633698" y="4786440"/>
            <a:ext cx="305847" cy="305847"/>
          </a:xfrm>
          <a:prstGeom prst="ellipse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6F20865A-6615-C84A-370A-AE6B97EA1735}"/>
              </a:ext>
            </a:extLst>
          </p:cNvPr>
          <p:cNvSpPr/>
          <p:nvPr/>
        </p:nvSpPr>
        <p:spPr>
          <a:xfrm>
            <a:off x="7090177" y="1942176"/>
            <a:ext cx="305847" cy="305847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859A7D8F-B62A-8925-D7CC-231924F9AA6C}"/>
              </a:ext>
            </a:extLst>
          </p:cNvPr>
          <p:cNvSpPr/>
          <p:nvPr/>
        </p:nvSpPr>
        <p:spPr>
          <a:xfrm>
            <a:off x="7314998" y="5292252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E22A0DA-9481-D3D6-4FF5-7CF947A70E9C}"/>
              </a:ext>
            </a:extLst>
          </p:cNvPr>
          <p:cNvCxnSpPr>
            <a:cxnSpLocks/>
            <a:stCxn id="89" idx="2"/>
          </p:cNvCxnSpPr>
          <p:nvPr/>
        </p:nvCxnSpPr>
        <p:spPr>
          <a:xfrm>
            <a:off x="757598" y="3787016"/>
            <a:ext cx="11434402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1E9EB72B-D16C-7B89-12A3-F76461745A3E}"/>
              </a:ext>
            </a:extLst>
          </p:cNvPr>
          <p:cNvSpPr/>
          <p:nvPr/>
        </p:nvSpPr>
        <p:spPr>
          <a:xfrm>
            <a:off x="1337995" y="3523921"/>
            <a:ext cx="526190" cy="526190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8722FC1-249E-D6C1-D3CE-36EA037D7E1F}"/>
              </a:ext>
            </a:extLst>
          </p:cNvPr>
          <p:cNvSpPr/>
          <p:nvPr/>
        </p:nvSpPr>
        <p:spPr>
          <a:xfrm>
            <a:off x="757598" y="3613897"/>
            <a:ext cx="346238" cy="346238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" name="Graphic 14">
            <a:extLst>
              <a:ext uri="{FF2B5EF4-FFF2-40B4-BE49-F238E27FC236}">
                <a16:creationId xmlns:a16="http://schemas.microsoft.com/office/drawing/2014/main" id="{B136BAB9-8ACB-F099-6AD6-AFAF374DC09A}"/>
              </a:ext>
            </a:extLst>
          </p:cNvPr>
          <p:cNvSpPr/>
          <p:nvPr/>
        </p:nvSpPr>
        <p:spPr>
          <a:xfrm flipH="1">
            <a:off x="-898902" y="5189763"/>
            <a:ext cx="13090902" cy="1699007"/>
          </a:xfrm>
          <a:custGeom>
            <a:avLst/>
            <a:gdLst>
              <a:gd name="connsiteX0" fmla="*/ 8975856 w 8975855"/>
              <a:gd name="connsiteY0" fmla="*/ 2081846 h 2610875"/>
              <a:gd name="connsiteX1" fmla="*/ 8941740 w 8975855"/>
              <a:gd name="connsiteY1" fmla="*/ 2063153 h 2610875"/>
              <a:gd name="connsiteX2" fmla="*/ 8773965 w 8975855"/>
              <a:gd name="connsiteY2" fmla="*/ 2022494 h 2610875"/>
              <a:gd name="connsiteX3" fmla="*/ 8238393 w 8975855"/>
              <a:gd name="connsiteY3" fmla="*/ 1912669 h 2610875"/>
              <a:gd name="connsiteX4" fmla="*/ 7952380 w 8975855"/>
              <a:gd name="connsiteY4" fmla="*/ 1868739 h 2610875"/>
              <a:gd name="connsiteX5" fmla="*/ 7914993 w 8975855"/>
              <a:gd name="connsiteY5" fmla="*/ 1857990 h 2610875"/>
              <a:gd name="connsiteX6" fmla="*/ 7873399 w 8975855"/>
              <a:gd name="connsiteY6" fmla="*/ 1856588 h 2610875"/>
              <a:gd name="connsiteX7" fmla="*/ 7725253 w 8975855"/>
              <a:gd name="connsiteY7" fmla="*/ 1825744 h 2610875"/>
              <a:gd name="connsiteX8" fmla="*/ 7713569 w 8975855"/>
              <a:gd name="connsiteY8" fmla="*/ 1815462 h 2610875"/>
              <a:gd name="connsiteX9" fmla="*/ 7743479 w 8975855"/>
              <a:gd name="connsiteY9" fmla="*/ 1744427 h 2610875"/>
              <a:gd name="connsiteX10" fmla="*/ 7786941 w 8975855"/>
              <a:gd name="connsiteY10" fmla="*/ 1685074 h 2610875"/>
              <a:gd name="connsiteX11" fmla="*/ 7794419 w 8975855"/>
              <a:gd name="connsiteY11" fmla="*/ 1659371 h 2610875"/>
              <a:gd name="connsiteX12" fmla="*/ 7814047 w 8975855"/>
              <a:gd name="connsiteY12" fmla="*/ 1561229 h 2610875"/>
              <a:gd name="connsiteX13" fmla="*/ 7820590 w 8975855"/>
              <a:gd name="connsiteY13" fmla="*/ 1535058 h 2610875"/>
              <a:gd name="connsiteX14" fmla="*/ 7836480 w 8975855"/>
              <a:gd name="connsiteY14" fmla="*/ 1434580 h 2610875"/>
              <a:gd name="connsiteX15" fmla="*/ 7819188 w 8975855"/>
              <a:gd name="connsiteY15" fmla="*/ 1255588 h 2610875"/>
              <a:gd name="connsiteX16" fmla="*/ 7802364 w 8975855"/>
              <a:gd name="connsiteY16" fmla="*/ 1022853 h 2610875"/>
              <a:gd name="connsiteX17" fmla="*/ 7807037 w 8975855"/>
              <a:gd name="connsiteY17" fmla="*/ 843394 h 2610875"/>
              <a:gd name="connsiteX18" fmla="*/ 7797223 w 8975855"/>
              <a:gd name="connsiteY18" fmla="*/ 707865 h 2610875"/>
              <a:gd name="connsiteX19" fmla="*/ 7753293 w 8975855"/>
              <a:gd name="connsiteY19" fmla="*/ 565794 h 2610875"/>
              <a:gd name="connsiteX20" fmla="*/ 7700016 w 8975855"/>
              <a:gd name="connsiteY20" fmla="*/ 487748 h 2610875"/>
              <a:gd name="connsiteX21" fmla="*/ 7650945 w 8975855"/>
              <a:gd name="connsiteY21" fmla="*/ 456436 h 2610875"/>
              <a:gd name="connsiteX22" fmla="*/ 7635056 w 8975855"/>
              <a:gd name="connsiteY22" fmla="*/ 409702 h 2610875"/>
              <a:gd name="connsiteX23" fmla="*/ 7632252 w 8975855"/>
              <a:gd name="connsiteY23" fmla="*/ 342872 h 2610875"/>
              <a:gd name="connsiteX24" fmla="*/ 7628513 w 8975855"/>
              <a:gd name="connsiteY24" fmla="*/ 337264 h 2610875"/>
              <a:gd name="connsiteX25" fmla="*/ 7451859 w 8975855"/>
              <a:gd name="connsiteY25" fmla="*/ 243329 h 2610875"/>
              <a:gd name="connsiteX26" fmla="*/ 7420079 w 8975855"/>
              <a:gd name="connsiteY26" fmla="*/ 262490 h 2610875"/>
              <a:gd name="connsiteX27" fmla="*/ 7393908 w 8975855"/>
              <a:gd name="connsiteY27" fmla="*/ 305953 h 2610875"/>
              <a:gd name="connsiteX28" fmla="*/ 7393908 w 8975855"/>
              <a:gd name="connsiteY28" fmla="*/ 310159 h 2610875"/>
              <a:gd name="connsiteX29" fmla="*/ 7401386 w 8975855"/>
              <a:gd name="connsiteY29" fmla="*/ 310159 h 2610875"/>
              <a:gd name="connsiteX30" fmla="*/ 7409331 w 8975855"/>
              <a:gd name="connsiteY30" fmla="*/ 324646 h 2610875"/>
              <a:gd name="connsiteX31" fmla="*/ 7399049 w 8975855"/>
              <a:gd name="connsiteY31" fmla="*/ 382596 h 2610875"/>
              <a:gd name="connsiteX32" fmla="*/ 7390637 w 8975855"/>
              <a:gd name="connsiteY32" fmla="*/ 427928 h 2610875"/>
              <a:gd name="connsiteX33" fmla="*/ 7410265 w 8975855"/>
              <a:gd name="connsiteY33" fmla="*/ 465316 h 2610875"/>
              <a:gd name="connsiteX34" fmla="*/ 7404190 w 8975855"/>
              <a:gd name="connsiteY34" fmla="*/ 496627 h 2610875"/>
              <a:gd name="connsiteX35" fmla="*/ 7371008 w 8975855"/>
              <a:gd name="connsiteY35" fmla="*/ 522331 h 2610875"/>
              <a:gd name="connsiteX36" fmla="*/ 7369607 w 8975855"/>
              <a:gd name="connsiteY36" fmla="*/ 596171 h 2610875"/>
              <a:gd name="connsiteX37" fmla="*/ 7382225 w 8975855"/>
              <a:gd name="connsiteY37" fmla="*/ 591030 h 2610875"/>
              <a:gd name="connsiteX38" fmla="*/ 7401853 w 8975855"/>
              <a:gd name="connsiteY38" fmla="*/ 579347 h 2610875"/>
              <a:gd name="connsiteX39" fmla="*/ 7409798 w 8975855"/>
              <a:gd name="connsiteY39" fmla="*/ 598975 h 2610875"/>
              <a:gd name="connsiteX40" fmla="*/ 7404657 w 8975855"/>
              <a:gd name="connsiteY40" fmla="*/ 638232 h 2610875"/>
              <a:gd name="connsiteX41" fmla="*/ 7399049 w 8975855"/>
              <a:gd name="connsiteY41" fmla="*/ 639634 h 2610875"/>
              <a:gd name="connsiteX42" fmla="*/ 7383160 w 8975855"/>
              <a:gd name="connsiteY42" fmla="*/ 680292 h 2610875"/>
              <a:gd name="connsiteX43" fmla="*/ 7342501 w 8975855"/>
              <a:gd name="connsiteY43" fmla="*/ 703192 h 2610875"/>
              <a:gd name="connsiteX44" fmla="*/ 7298571 w 8975855"/>
              <a:gd name="connsiteY44" fmla="*/ 787313 h 2610875"/>
              <a:gd name="connsiteX45" fmla="*/ 7295767 w 8975855"/>
              <a:gd name="connsiteY45" fmla="*/ 800399 h 2610875"/>
              <a:gd name="connsiteX46" fmla="*/ 7293897 w 8975855"/>
              <a:gd name="connsiteY46" fmla="*/ 806474 h 2610875"/>
              <a:gd name="connsiteX47" fmla="*/ 7307917 w 8975855"/>
              <a:gd name="connsiteY47" fmla="*/ 933591 h 2610875"/>
              <a:gd name="connsiteX48" fmla="*/ 7306516 w 8975855"/>
              <a:gd name="connsiteY48" fmla="*/ 968174 h 2610875"/>
              <a:gd name="connsiteX49" fmla="*/ 7276139 w 8975855"/>
              <a:gd name="connsiteY49" fmla="*/ 1109311 h 2610875"/>
              <a:gd name="connsiteX50" fmla="*/ 7249033 w 8975855"/>
              <a:gd name="connsiteY50" fmla="*/ 1137351 h 2610875"/>
              <a:gd name="connsiteX51" fmla="*/ 6962553 w 8975855"/>
              <a:gd name="connsiteY51" fmla="*/ 1050893 h 2610875"/>
              <a:gd name="connsiteX52" fmla="*/ 6871422 w 8975855"/>
              <a:gd name="connsiteY52" fmla="*/ 867696 h 2610875"/>
              <a:gd name="connsiteX53" fmla="*/ 6842914 w 8975855"/>
              <a:gd name="connsiteY53" fmla="*/ 641503 h 2610875"/>
              <a:gd name="connsiteX54" fmla="*/ 6844783 w 8975855"/>
              <a:gd name="connsiteY54" fmla="*/ 552708 h 2610875"/>
              <a:gd name="connsiteX55" fmla="*/ 6844783 w 8975855"/>
              <a:gd name="connsiteY55" fmla="*/ 552708 h 2610875"/>
              <a:gd name="connsiteX56" fmla="*/ 6844783 w 8975855"/>
              <a:gd name="connsiteY56" fmla="*/ 552708 h 2610875"/>
              <a:gd name="connsiteX57" fmla="*/ 6858336 w 8975855"/>
              <a:gd name="connsiteY57" fmla="*/ 454567 h 2610875"/>
              <a:gd name="connsiteX58" fmla="*/ 6858336 w 8975855"/>
              <a:gd name="connsiteY58" fmla="*/ 454567 h 2610875"/>
              <a:gd name="connsiteX59" fmla="*/ 6860205 w 8975855"/>
              <a:gd name="connsiteY59" fmla="*/ 436340 h 2610875"/>
              <a:gd name="connsiteX60" fmla="*/ 6913482 w 8975855"/>
              <a:gd name="connsiteY60" fmla="*/ 388204 h 2610875"/>
              <a:gd name="connsiteX61" fmla="*/ 6966292 w 8975855"/>
              <a:gd name="connsiteY61" fmla="*/ 381194 h 2610875"/>
              <a:gd name="connsiteX62" fmla="*/ 7016297 w 8975855"/>
              <a:gd name="connsiteY62" fmla="*/ 347546 h 2610875"/>
              <a:gd name="connsiteX63" fmla="*/ 7025644 w 8975855"/>
              <a:gd name="connsiteY63" fmla="*/ 337732 h 2610875"/>
              <a:gd name="connsiteX64" fmla="*/ 7034056 w 8975855"/>
              <a:gd name="connsiteY64" fmla="*/ 340068 h 2610875"/>
              <a:gd name="connsiteX65" fmla="*/ 7042468 w 8975855"/>
              <a:gd name="connsiteY65" fmla="*/ 291465 h 2610875"/>
              <a:gd name="connsiteX66" fmla="*/ 6991995 w 8975855"/>
              <a:gd name="connsiteY66" fmla="*/ 202203 h 2610875"/>
              <a:gd name="connsiteX67" fmla="*/ 6956010 w 8975855"/>
              <a:gd name="connsiteY67" fmla="*/ 185379 h 2610875"/>
              <a:gd name="connsiteX68" fmla="*/ 6898994 w 8975855"/>
              <a:gd name="connsiteY68" fmla="*/ 183042 h 2610875"/>
              <a:gd name="connsiteX69" fmla="*/ 6804592 w 8975855"/>
              <a:gd name="connsiteY69" fmla="*/ 182107 h 2610875"/>
              <a:gd name="connsiteX70" fmla="*/ 6785898 w 8975855"/>
              <a:gd name="connsiteY70" fmla="*/ 176499 h 2610875"/>
              <a:gd name="connsiteX71" fmla="*/ 6755521 w 8975855"/>
              <a:gd name="connsiteY71" fmla="*/ 165750 h 2610875"/>
              <a:gd name="connsiteX72" fmla="*/ 6661586 w 8975855"/>
              <a:gd name="connsiteY72" fmla="*/ 158740 h 2610875"/>
              <a:gd name="connsiteX73" fmla="*/ 6604570 w 8975855"/>
              <a:gd name="connsiteY73" fmla="*/ 150328 h 2610875"/>
              <a:gd name="connsiteX74" fmla="*/ 6598495 w 8975855"/>
              <a:gd name="connsiteY74" fmla="*/ 146122 h 2610875"/>
              <a:gd name="connsiteX75" fmla="*/ 6584942 w 8975855"/>
              <a:gd name="connsiteY75" fmla="*/ 147057 h 2610875"/>
              <a:gd name="connsiteX76" fmla="*/ 6595223 w 8975855"/>
              <a:gd name="connsiteY76" fmla="*/ 159675 h 2610875"/>
              <a:gd name="connsiteX77" fmla="*/ 6565314 w 8975855"/>
              <a:gd name="connsiteY77" fmla="*/ 193323 h 2610875"/>
              <a:gd name="connsiteX78" fmla="*/ 6552228 w 8975855"/>
              <a:gd name="connsiteY78" fmla="*/ 269033 h 2610875"/>
              <a:gd name="connsiteX79" fmla="*/ 6505961 w 8975855"/>
              <a:gd name="connsiteY79" fmla="*/ 362501 h 2610875"/>
              <a:gd name="connsiteX80" fmla="*/ 6489604 w 8975855"/>
              <a:gd name="connsiteY80" fmla="*/ 390074 h 2610875"/>
              <a:gd name="connsiteX81" fmla="*/ 6489604 w 8975855"/>
              <a:gd name="connsiteY81" fmla="*/ 390074 h 2610875"/>
              <a:gd name="connsiteX82" fmla="*/ 6417634 w 8975855"/>
              <a:gd name="connsiteY82" fmla="*/ 472793 h 2610875"/>
              <a:gd name="connsiteX83" fmla="*/ 6417634 w 8975855"/>
              <a:gd name="connsiteY83" fmla="*/ 472793 h 2610875"/>
              <a:gd name="connsiteX84" fmla="*/ 6182562 w 8975855"/>
              <a:gd name="connsiteY84" fmla="*/ 494291 h 2610875"/>
              <a:gd name="connsiteX85" fmla="*/ 6062923 w 8975855"/>
              <a:gd name="connsiteY85" fmla="*/ 407833 h 2610875"/>
              <a:gd name="connsiteX86" fmla="*/ 5997495 w 8975855"/>
              <a:gd name="connsiteY86" fmla="*/ 342872 h 2610875"/>
              <a:gd name="connsiteX87" fmla="*/ 5906363 w 8975855"/>
              <a:gd name="connsiteY87" fmla="*/ 274641 h 2610875"/>
              <a:gd name="connsiteX88" fmla="*/ 5897484 w 8975855"/>
              <a:gd name="connsiteY88" fmla="*/ 264359 h 2610875"/>
              <a:gd name="connsiteX89" fmla="*/ 5807287 w 8975855"/>
              <a:gd name="connsiteY89" fmla="*/ 199399 h 2610875"/>
              <a:gd name="connsiteX90" fmla="*/ 5789061 w 8975855"/>
              <a:gd name="connsiteY90" fmla="*/ 170424 h 2610875"/>
              <a:gd name="connsiteX91" fmla="*/ 5790463 w 8975855"/>
              <a:gd name="connsiteY91" fmla="*/ 119484 h 2610875"/>
              <a:gd name="connsiteX92" fmla="*/ 5803549 w 8975855"/>
              <a:gd name="connsiteY92" fmla="*/ 137243 h 2610875"/>
              <a:gd name="connsiteX93" fmla="*/ 5806820 w 8975855"/>
              <a:gd name="connsiteY93" fmla="*/ 121820 h 2610875"/>
              <a:gd name="connsiteX94" fmla="*/ 5822242 w 8975855"/>
              <a:gd name="connsiteY94" fmla="*/ 75554 h 2610875"/>
              <a:gd name="connsiteX95" fmla="*/ 5821307 w 8975855"/>
              <a:gd name="connsiteY95" fmla="*/ 16669 h 2610875"/>
              <a:gd name="connsiteX96" fmla="*/ 5813363 w 8975855"/>
              <a:gd name="connsiteY96" fmla="*/ 7322 h 2610875"/>
              <a:gd name="connsiteX97" fmla="*/ 5772704 w 8975855"/>
              <a:gd name="connsiteY97" fmla="*/ 12930 h 2610875"/>
              <a:gd name="connsiteX98" fmla="*/ 5708211 w 8975855"/>
              <a:gd name="connsiteY98" fmla="*/ 51719 h 2610875"/>
              <a:gd name="connsiteX99" fmla="*/ 5389017 w 8975855"/>
              <a:gd name="connsiteY99" fmla="*/ 83031 h 2610875"/>
              <a:gd name="connsiteX100" fmla="*/ 5217036 w 8975855"/>
              <a:gd name="connsiteY100" fmla="*/ 77423 h 2610875"/>
              <a:gd name="connsiteX101" fmla="*/ 5045522 w 8975855"/>
              <a:gd name="connsiteY101" fmla="*/ 59664 h 2610875"/>
              <a:gd name="connsiteX102" fmla="*/ 4950184 w 8975855"/>
              <a:gd name="connsiteY102" fmla="*/ 15267 h 2610875"/>
              <a:gd name="connsiteX103" fmla="*/ 4911395 w 8975855"/>
              <a:gd name="connsiteY103" fmla="*/ 3116 h 2610875"/>
              <a:gd name="connsiteX104" fmla="*/ 4894571 w 8975855"/>
              <a:gd name="connsiteY104" fmla="*/ 42840 h 2610875"/>
              <a:gd name="connsiteX105" fmla="*/ 4905320 w 8975855"/>
              <a:gd name="connsiteY105" fmla="*/ 85835 h 2610875"/>
              <a:gd name="connsiteX106" fmla="*/ 4917003 w 8975855"/>
              <a:gd name="connsiteY106" fmla="*/ 119951 h 2610875"/>
              <a:gd name="connsiteX107" fmla="*/ 4917938 w 8975855"/>
              <a:gd name="connsiteY107" fmla="*/ 155002 h 2610875"/>
              <a:gd name="connsiteX108" fmla="*/ 4918873 w 8975855"/>
              <a:gd name="connsiteY108" fmla="*/ 170891 h 2610875"/>
              <a:gd name="connsiteX109" fmla="*/ 4906722 w 8975855"/>
              <a:gd name="connsiteY109" fmla="*/ 200334 h 2610875"/>
              <a:gd name="connsiteX110" fmla="*/ 4786148 w 8975855"/>
              <a:gd name="connsiteY110" fmla="*/ 232580 h 2610875"/>
              <a:gd name="connsiteX111" fmla="*/ 4728665 w 8975855"/>
              <a:gd name="connsiteY111" fmla="*/ 238188 h 2610875"/>
              <a:gd name="connsiteX112" fmla="*/ 4686604 w 8975855"/>
              <a:gd name="connsiteY112" fmla="*/ 295671 h 2610875"/>
              <a:gd name="connsiteX113" fmla="*/ 4666509 w 8975855"/>
              <a:gd name="connsiteY113" fmla="*/ 333058 h 2610875"/>
              <a:gd name="connsiteX114" fmla="*/ 4589398 w 8975855"/>
              <a:gd name="connsiteY114" fmla="*/ 402225 h 2610875"/>
              <a:gd name="connsiteX115" fmla="*/ 4552477 w 8975855"/>
              <a:gd name="connsiteY115" fmla="*/ 447089 h 2610875"/>
              <a:gd name="connsiteX116" fmla="*/ 4537055 w 8975855"/>
              <a:gd name="connsiteY116" fmla="*/ 483075 h 2610875"/>
              <a:gd name="connsiteX117" fmla="*/ 4498733 w 8975855"/>
              <a:gd name="connsiteY117" fmla="*/ 594769 h 2610875"/>
              <a:gd name="connsiteX118" fmla="*/ 4455738 w 8975855"/>
              <a:gd name="connsiteY118" fmla="*/ 687770 h 2610875"/>
              <a:gd name="connsiteX119" fmla="*/ 4385637 w 8975855"/>
              <a:gd name="connsiteY119" fmla="*/ 777499 h 2610875"/>
              <a:gd name="connsiteX120" fmla="*/ 4351054 w 8975855"/>
              <a:gd name="connsiteY120" fmla="*/ 899942 h 2610875"/>
              <a:gd name="connsiteX121" fmla="*/ 4354792 w 8975855"/>
              <a:gd name="connsiteY121" fmla="*/ 983596 h 2610875"/>
              <a:gd name="connsiteX122" fmla="*/ 4352456 w 8975855"/>
              <a:gd name="connsiteY122" fmla="*/ 1027526 h 2610875"/>
              <a:gd name="connsiteX123" fmla="*/ 4353858 w 8975855"/>
              <a:gd name="connsiteY123" fmla="*/ 1034069 h 2610875"/>
              <a:gd name="connsiteX124" fmla="*/ 4370215 w 8975855"/>
              <a:gd name="connsiteY124" fmla="*/ 983596 h 2610875"/>
              <a:gd name="connsiteX125" fmla="*/ 4365074 w 8975855"/>
              <a:gd name="connsiteY125" fmla="*/ 1033602 h 2610875"/>
              <a:gd name="connsiteX126" fmla="*/ 4383768 w 8975855"/>
              <a:gd name="connsiteY126" fmla="*/ 994345 h 2610875"/>
              <a:gd name="connsiteX127" fmla="*/ 4376758 w 8975855"/>
              <a:gd name="connsiteY127" fmla="*/ 1038742 h 2610875"/>
              <a:gd name="connsiteX128" fmla="*/ 4373019 w 8975855"/>
              <a:gd name="connsiteY128" fmla="*/ 1041546 h 2610875"/>
              <a:gd name="connsiteX129" fmla="*/ 4373954 w 8975855"/>
              <a:gd name="connsiteY129" fmla="*/ 1043416 h 2610875"/>
              <a:gd name="connsiteX130" fmla="*/ 4380029 w 8975855"/>
              <a:gd name="connsiteY130" fmla="*/ 1046687 h 2610875"/>
              <a:gd name="connsiteX131" fmla="*/ 4433773 w 8975855"/>
              <a:gd name="connsiteY131" fmla="*/ 1017245 h 2610875"/>
              <a:gd name="connsiteX132" fmla="*/ 4489387 w 8975855"/>
              <a:gd name="connsiteY132" fmla="*/ 776564 h 2610875"/>
              <a:gd name="connsiteX133" fmla="*/ 4496397 w 8975855"/>
              <a:gd name="connsiteY133" fmla="*/ 780770 h 2610875"/>
              <a:gd name="connsiteX134" fmla="*/ 4508080 w 8975855"/>
              <a:gd name="connsiteY134" fmla="*/ 768620 h 2610875"/>
              <a:gd name="connsiteX135" fmla="*/ 4570237 w 8975855"/>
              <a:gd name="connsiteY135" fmla="*/ 572804 h 2610875"/>
              <a:gd name="connsiteX136" fmla="*/ 4596875 w 8975855"/>
              <a:gd name="connsiteY136" fmla="*/ 502703 h 2610875"/>
              <a:gd name="connsiteX137" fmla="*/ 4584257 w 8975855"/>
              <a:gd name="connsiteY137" fmla="*/ 539155 h 2610875"/>
              <a:gd name="connsiteX138" fmla="*/ 4579116 w 8975855"/>
              <a:gd name="connsiteY138" fmla="*/ 564392 h 2610875"/>
              <a:gd name="connsiteX139" fmla="*/ 4584257 w 8975855"/>
              <a:gd name="connsiteY139" fmla="*/ 652719 h 2610875"/>
              <a:gd name="connsiteX140" fmla="*/ 4582855 w 8975855"/>
              <a:gd name="connsiteY140" fmla="*/ 836851 h 2610875"/>
              <a:gd name="connsiteX141" fmla="*/ 4454803 w 8975855"/>
              <a:gd name="connsiteY141" fmla="*/ 1129874 h 2610875"/>
              <a:gd name="connsiteX142" fmla="*/ 4393582 w 8975855"/>
              <a:gd name="connsiteY142" fmla="*/ 1205583 h 2610875"/>
              <a:gd name="connsiteX143" fmla="*/ 4358531 w 8975855"/>
              <a:gd name="connsiteY143" fmla="*/ 1301388 h 2610875"/>
              <a:gd name="connsiteX144" fmla="*/ 4349652 w 8975855"/>
              <a:gd name="connsiteY144" fmla="*/ 1697693 h 2610875"/>
              <a:gd name="connsiteX145" fmla="*/ 4353391 w 8975855"/>
              <a:gd name="connsiteY145" fmla="*/ 1773402 h 2610875"/>
              <a:gd name="connsiteX146" fmla="*/ 4337034 w 8975855"/>
              <a:gd name="connsiteY146" fmla="*/ 1784618 h 2610875"/>
              <a:gd name="connsiteX147" fmla="*/ 4304320 w 8975855"/>
              <a:gd name="connsiteY147" fmla="*/ 1786020 h 2610875"/>
              <a:gd name="connsiteX148" fmla="*/ 3804265 w 8975855"/>
              <a:gd name="connsiteY148" fmla="*/ 1846774 h 2610875"/>
              <a:gd name="connsiteX149" fmla="*/ 2987821 w 8975855"/>
              <a:gd name="connsiteY149" fmla="*/ 1974358 h 2610875"/>
              <a:gd name="connsiteX150" fmla="*/ 2042391 w 8975855"/>
              <a:gd name="connsiteY150" fmla="*/ 2151013 h 2610875"/>
              <a:gd name="connsiteX151" fmla="*/ 1927425 w 8975855"/>
              <a:gd name="connsiteY151" fmla="*/ 2170641 h 2610875"/>
              <a:gd name="connsiteX152" fmla="*/ 1869008 w 8975855"/>
              <a:gd name="connsiteY152" fmla="*/ 2185129 h 2610875"/>
              <a:gd name="connsiteX153" fmla="*/ 1132479 w 8975855"/>
              <a:gd name="connsiteY153" fmla="*/ 2325331 h 2610875"/>
              <a:gd name="connsiteX154" fmla="*/ 193592 w 8975855"/>
              <a:gd name="connsiteY154" fmla="*/ 2472543 h 2610875"/>
              <a:gd name="connsiteX155" fmla="*/ 15535 w 8975855"/>
              <a:gd name="connsiteY155" fmla="*/ 2495443 h 2610875"/>
              <a:gd name="connsiteX156" fmla="*/ 580 w 8975855"/>
              <a:gd name="connsiteY156" fmla="*/ 2507594 h 2610875"/>
              <a:gd name="connsiteX157" fmla="*/ 113 w 8975855"/>
              <a:gd name="connsiteY157" fmla="*/ 2589378 h 2610875"/>
              <a:gd name="connsiteX158" fmla="*/ 21610 w 8975855"/>
              <a:gd name="connsiteY158" fmla="*/ 2610876 h 2610875"/>
              <a:gd name="connsiteX159" fmla="*/ 5800277 w 8975855"/>
              <a:gd name="connsiteY159" fmla="*/ 2610409 h 2610875"/>
              <a:gd name="connsiteX160" fmla="*/ 8954825 w 8975855"/>
              <a:gd name="connsiteY160" fmla="*/ 2610876 h 2610875"/>
              <a:gd name="connsiteX161" fmla="*/ 8973986 w 8975855"/>
              <a:gd name="connsiteY161" fmla="*/ 2591715 h 2610875"/>
              <a:gd name="connsiteX162" fmla="*/ 8975856 w 8975855"/>
              <a:gd name="connsiteY162" fmla="*/ 2081846 h 2610875"/>
              <a:gd name="connsiteX163" fmla="*/ 4375356 w 8975855"/>
              <a:gd name="connsiteY163" fmla="*/ 896671 h 2610875"/>
              <a:gd name="connsiteX164" fmla="*/ 4369747 w 8975855"/>
              <a:gd name="connsiteY164" fmla="*/ 894802 h 2610875"/>
              <a:gd name="connsiteX165" fmla="*/ 4387506 w 8975855"/>
              <a:gd name="connsiteY165" fmla="*/ 847133 h 2610875"/>
              <a:gd name="connsiteX166" fmla="*/ 4375356 w 8975855"/>
              <a:gd name="connsiteY166" fmla="*/ 896671 h 2610875"/>
              <a:gd name="connsiteX167" fmla="*/ 4382366 w 8975855"/>
              <a:gd name="connsiteY167" fmla="*/ 1040144 h 2610875"/>
              <a:gd name="connsiteX168" fmla="*/ 4424426 w 8975855"/>
              <a:gd name="connsiteY168" fmla="*/ 1006963 h 2610875"/>
              <a:gd name="connsiteX169" fmla="*/ 4382366 w 8975855"/>
              <a:gd name="connsiteY169" fmla="*/ 1040144 h 2610875"/>
              <a:gd name="connsiteX170" fmla="*/ 7316330 w 8975855"/>
              <a:gd name="connsiteY170" fmla="*/ 1091552 h 2610875"/>
              <a:gd name="connsiteX171" fmla="*/ 7335023 w 8975855"/>
              <a:gd name="connsiteY171" fmla="*/ 983596 h 2610875"/>
              <a:gd name="connsiteX172" fmla="*/ 7344837 w 8975855"/>
              <a:gd name="connsiteY172" fmla="*/ 974249 h 2610875"/>
              <a:gd name="connsiteX173" fmla="*/ 7386898 w 8975855"/>
              <a:gd name="connsiteY173" fmla="*/ 1027059 h 2610875"/>
              <a:gd name="connsiteX174" fmla="*/ 7323340 w 8975855"/>
              <a:gd name="connsiteY174" fmla="*/ 1101366 h 2610875"/>
              <a:gd name="connsiteX175" fmla="*/ 7316330 w 8975855"/>
              <a:gd name="connsiteY175" fmla="*/ 1091552 h 2610875"/>
              <a:gd name="connsiteX176" fmla="*/ 7379421 w 8975855"/>
              <a:gd name="connsiteY176" fmla="*/ 1082205 h 2610875"/>
              <a:gd name="connsiteX177" fmla="*/ 7299973 w 8975855"/>
              <a:gd name="connsiteY177" fmla="*/ 1194367 h 2610875"/>
              <a:gd name="connsiteX178" fmla="*/ 7379421 w 8975855"/>
              <a:gd name="connsiteY178" fmla="*/ 1082205 h 2610875"/>
              <a:gd name="connsiteX179" fmla="*/ 7263053 w 8975855"/>
              <a:gd name="connsiteY179" fmla="*/ 1149502 h 2610875"/>
              <a:gd name="connsiteX180" fmla="*/ 7246229 w 8975855"/>
              <a:gd name="connsiteY180" fmla="*/ 1205583 h 2610875"/>
              <a:gd name="connsiteX181" fmla="*/ 7219590 w 8975855"/>
              <a:gd name="connsiteY181" fmla="*/ 1216799 h 2610875"/>
              <a:gd name="connsiteX182" fmla="*/ 7001809 w 8975855"/>
              <a:gd name="connsiteY182" fmla="*/ 1131276 h 2610875"/>
              <a:gd name="connsiteX183" fmla="*/ 6956010 w 8975855"/>
              <a:gd name="connsiteY183" fmla="*/ 1068652 h 2610875"/>
              <a:gd name="connsiteX184" fmla="*/ 7263053 w 8975855"/>
              <a:gd name="connsiteY184" fmla="*/ 1149502 h 2610875"/>
              <a:gd name="connsiteX185" fmla="*/ 6808331 w 8975855"/>
              <a:gd name="connsiteY185" fmla="*/ 445687 h 2610875"/>
              <a:gd name="connsiteX186" fmla="*/ 6808331 w 8975855"/>
              <a:gd name="connsiteY186" fmla="*/ 445687 h 2610875"/>
              <a:gd name="connsiteX187" fmla="*/ 6837306 w 8975855"/>
              <a:gd name="connsiteY187" fmla="*/ 398486 h 2610875"/>
              <a:gd name="connsiteX188" fmla="*/ 6850391 w 8975855"/>
              <a:gd name="connsiteY188" fmla="*/ 412039 h 2610875"/>
              <a:gd name="connsiteX189" fmla="*/ 6843849 w 8975855"/>
              <a:gd name="connsiteY189" fmla="*/ 446155 h 2610875"/>
              <a:gd name="connsiteX190" fmla="*/ 6830296 w 8975855"/>
              <a:gd name="connsiteY190" fmla="*/ 540090 h 2610875"/>
              <a:gd name="connsiteX191" fmla="*/ 6840577 w 8975855"/>
              <a:gd name="connsiteY191" fmla="*/ 805072 h 2610875"/>
              <a:gd name="connsiteX192" fmla="*/ 6803190 w 8975855"/>
              <a:gd name="connsiteY192" fmla="*/ 535417 h 2610875"/>
              <a:gd name="connsiteX193" fmla="*/ 6803190 w 8975855"/>
              <a:gd name="connsiteY193" fmla="*/ 535417 h 2610875"/>
              <a:gd name="connsiteX194" fmla="*/ 6803190 w 8975855"/>
              <a:gd name="connsiteY194" fmla="*/ 535417 h 2610875"/>
              <a:gd name="connsiteX195" fmla="*/ 6808331 w 8975855"/>
              <a:gd name="connsiteY195" fmla="*/ 445687 h 2610875"/>
              <a:gd name="connsiteX196" fmla="*/ 5167498 w 8975855"/>
              <a:gd name="connsiteY196" fmla="*/ 1733210 h 2610875"/>
              <a:gd name="connsiteX197" fmla="*/ 4682866 w 8975855"/>
              <a:gd name="connsiteY197" fmla="*/ 1763588 h 2610875"/>
              <a:gd name="connsiteX198" fmla="*/ 4491723 w 8975855"/>
              <a:gd name="connsiteY198" fmla="*/ 1777140 h 2610875"/>
              <a:gd name="connsiteX199" fmla="*/ 4464618 w 8975855"/>
              <a:gd name="connsiteY199" fmla="*/ 1753306 h 2610875"/>
              <a:gd name="connsiteX200" fmla="*/ 4451065 w 8975855"/>
              <a:gd name="connsiteY200" fmla="*/ 1642079 h 2610875"/>
              <a:gd name="connsiteX201" fmla="*/ 4478171 w 8975855"/>
              <a:gd name="connsiteY201" fmla="*/ 1410746 h 2610875"/>
              <a:gd name="connsiteX202" fmla="*/ 4485181 w 8975855"/>
              <a:gd name="connsiteY202" fmla="*/ 1371956 h 2610875"/>
              <a:gd name="connsiteX203" fmla="*/ 4511819 w 8975855"/>
              <a:gd name="connsiteY203" fmla="*/ 1284096 h 2610875"/>
              <a:gd name="connsiteX204" fmla="*/ 4700625 w 8975855"/>
              <a:gd name="connsiteY204" fmla="*/ 1081270 h 2610875"/>
              <a:gd name="connsiteX205" fmla="*/ 4829611 w 8975855"/>
              <a:gd name="connsiteY205" fmla="*/ 980325 h 2610875"/>
              <a:gd name="connsiteX206" fmla="*/ 4855314 w 8975855"/>
              <a:gd name="connsiteY206" fmla="*/ 989204 h 2610875"/>
              <a:gd name="connsiteX207" fmla="*/ 4872606 w 8975855"/>
              <a:gd name="connsiteY207" fmla="*/ 1200442 h 2610875"/>
              <a:gd name="connsiteX208" fmla="*/ 4936164 w 8975855"/>
              <a:gd name="connsiteY208" fmla="*/ 1377564 h 2610875"/>
              <a:gd name="connsiteX209" fmla="*/ 5161422 w 8975855"/>
              <a:gd name="connsiteY209" fmla="*/ 1681336 h 2610875"/>
              <a:gd name="connsiteX210" fmla="*/ 5207222 w 8975855"/>
              <a:gd name="connsiteY210" fmla="*/ 1704703 h 2610875"/>
              <a:gd name="connsiteX211" fmla="*/ 5167498 w 8975855"/>
              <a:gd name="connsiteY211" fmla="*/ 1733210 h 2610875"/>
              <a:gd name="connsiteX212" fmla="*/ 5496038 w 8975855"/>
              <a:gd name="connsiteY212" fmla="*/ 1637406 h 2610875"/>
              <a:gd name="connsiteX213" fmla="*/ 5481551 w 8975855"/>
              <a:gd name="connsiteY213" fmla="*/ 1674326 h 2610875"/>
              <a:gd name="connsiteX214" fmla="*/ 5411450 w 8975855"/>
              <a:gd name="connsiteY214" fmla="*/ 1726668 h 2610875"/>
              <a:gd name="connsiteX215" fmla="*/ 5299755 w 8975855"/>
              <a:gd name="connsiteY215" fmla="*/ 1696290 h 2610875"/>
              <a:gd name="connsiteX216" fmla="*/ 5287604 w 8975855"/>
              <a:gd name="connsiteY216" fmla="*/ 1679934 h 2610875"/>
              <a:gd name="connsiteX217" fmla="*/ 5246478 w 8975855"/>
              <a:gd name="connsiteY217" fmla="*/ 1621983 h 2610875"/>
              <a:gd name="connsiteX218" fmla="*/ 5114221 w 8975855"/>
              <a:gd name="connsiteY218" fmla="*/ 1480847 h 2610875"/>
              <a:gd name="connsiteX219" fmla="*/ 5053934 w 8975855"/>
              <a:gd name="connsiteY219" fmla="*/ 1357936 h 2610875"/>
              <a:gd name="connsiteX220" fmla="*/ 5034773 w 8975855"/>
              <a:gd name="connsiteY220" fmla="*/ 1321016 h 2610875"/>
              <a:gd name="connsiteX221" fmla="*/ 5000190 w 8975855"/>
              <a:gd name="connsiteY221" fmla="*/ 1228950 h 2610875"/>
              <a:gd name="connsiteX222" fmla="*/ 5009070 w 8975855"/>
              <a:gd name="connsiteY222" fmla="*/ 1040612 h 2610875"/>
              <a:gd name="connsiteX223" fmla="*/ 5012808 w 8975855"/>
              <a:gd name="connsiteY223" fmla="*/ 1020516 h 2610875"/>
              <a:gd name="connsiteX224" fmla="*/ 5023557 w 8975855"/>
              <a:gd name="connsiteY224" fmla="*/ 961164 h 2610875"/>
              <a:gd name="connsiteX225" fmla="*/ 5031969 w 8975855"/>
              <a:gd name="connsiteY225" fmla="*/ 927048 h 2610875"/>
              <a:gd name="connsiteX226" fmla="*/ 5045522 w 8975855"/>
              <a:gd name="connsiteY226" fmla="*/ 878445 h 2610875"/>
              <a:gd name="connsiteX227" fmla="*/ 5066085 w 8975855"/>
              <a:gd name="connsiteY227" fmla="*/ 868630 h 2610875"/>
              <a:gd name="connsiteX228" fmla="*/ 5097396 w 8975855"/>
              <a:gd name="connsiteY228" fmla="*/ 881716 h 2610875"/>
              <a:gd name="connsiteX229" fmla="*/ 5196473 w 8975855"/>
              <a:gd name="connsiteY229" fmla="*/ 917701 h 2610875"/>
              <a:gd name="connsiteX230" fmla="*/ 5241805 w 8975855"/>
              <a:gd name="connsiteY230" fmla="*/ 928450 h 2610875"/>
              <a:gd name="connsiteX231" fmla="*/ 5280594 w 8975855"/>
              <a:gd name="connsiteY231" fmla="*/ 936395 h 2610875"/>
              <a:gd name="connsiteX232" fmla="*/ 5325926 w 8975855"/>
              <a:gd name="connsiteY232" fmla="*/ 942470 h 2610875"/>
              <a:gd name="connsiteX233" fmla="*/ 5441827 w 8975855"/>
              <a:gd name="connsiteY233" fmla="*/ 949013 h 2610875"/>
              <a:gd name="connsiteX234" fmla="*/ 5553521 w 8975855"/>
              <a:gd name="connsiteY234" fmla="*/ 934993 h 2610875"/>
              <a:gd name="connsiteX235" fmla="*/ 5675964 w 8975855"/>
              <a:gd name="connsiteY235" fmla="*/ 906485 h 2610875"/>
              <a:gd name="connsiteX236" fmla="*/ 5694658 w 8975855"/>
              <a:gd name="connsiteY236" fmla="*/ 921907 h 2610875"/>
              <a:gd name="connsiteX237" fmla="*/ 5612406 w 8975855"/>
              <a:gd name="connsiteY237" fmla="*/ 1186422 h 2610875"/>
              <a:gd name="connsiteX238" fmla="*/ 5569878 w 8975855"/>
              <a:gd name="connsiteY238" fmla="*/ 1255121 h 2610875"/>
              <a:gd name="connsiteX239" fmla="*/ 5547913 w 8975855"/>
              <a:gd name="connsiteY239" fmla="*/ 1329428 h 2610875"/>
              <a:gd name="connsiteX240" fmla="*/ 5496038 w 8975855"/>
              <a:gd name="connsiteY240" fmla="*/ 1637406 h 2610875"/>
              <a:gd name="connsiteX241" fmla="*/ 6085355 w 8975855"/>
              <a:gd name="connsiteY241" fmla="*/ 1717321 h 2610875"/>
              <a:gd name="connsiteX242" fmla="*/ 5987213 w 8975855"/>
              <a:gd name="connsiteY242" fmla="*/ 1716386 h 2610875"/>
              <a:gd name="connsiteX243" fmla="*/ 5630165 w 8975855"/>
              <a:gd name="connsiteY243" fmla="*/ 1716386 h 2610875"/>
              <a:gd name="connsiteX244" fmla="*/ 5583431 w 8975855"/>
              <a:gd name="connsiteY244" fmla="*/ 1717788 h 2610875"/>
              <a:gd name="connsiteX245" fmla="*/ 5563803 w 8975855"/>
              <a:gd name="connsiteY245" fmla="*/ 1699095 h 2610875"/>
              <a:gd name="connsiteX246" fmla="*/ 5564737 w 8975855"/>
              <a:gd name="connsiteY246" fmla="*/ 1648154 h 2610875"/>
              <a:gd name="connsiteX247" fmla="*/ 5654000 w 8975855"/>
              <a:gd name="connsiteY247" fmla="*/ 1413082 h 2610875"/>
              <a:gd name="connsiteX248" fmla="*/ 5684844 w 8975855"/>
              <a:gd name="connsiteY248" fmla="*/ 1327091 h 2610875"/>
              <a:gd name="connsiteX249" fmla="*/ 5707744 w 8975855"/>
              <a:gd name="connsiteY249" fmla="*/ 1251850 h 2610875"/>
              <a:gd name="connsiteX250" fmla="*/ 5818970 w 8975855"/>
              <a:gd name="connsiteY250" fmla="*/ 1070522 h 2610875"/>
              <a:gd name="connsiteX251" fmla="*/ 5829720 w 8975855"/>
              <a:gd name="connsiteY251" fmla="*/ 1059773 h 2610875"/>
              <a:gd name="connsiteX252" fmla="*/ 5838599 w 8975855"/>
              <a:gd name="connsiteY252" fmla="*/ 1072391 h 2610875"/>
              <a:gd name="connsiteX253" fmla="*/ 5916178 w 8975855"/>
              <a:gd name="connsiteY253" fmla="*/ 1285031 h 2610875"/>
              <a:gd name="connsiteX254" fmla="*/ 5926926 w 8975855"/>
              <a:gd name="connsiteY254" fmla="*/ 1363544 h 2610875"/>
              <a:gd name="connsiteX255" fmla="*/ 5960108 w 8975855"/>
              <a:gd name="connsiteY255" fmla="*/ 1442992 h 2610875"/>
              <a:gd name="connsiteX256" fmla="*/ 6100310 w 8975855"/>
              <a:gd name="connsiteY256" fmla="*/ 1703768 h 2610875"/>
              <a:gd name="connsiteX257" fmla="*/ 6085355 w 8975855"/>
              <a:gd name="connsiteY257" fmla="*/ 1717321 h 2610875"/>
              <a:gd name="connsiteX258" fmla="*/ 7144816 w 8975855"/>
              <a:gd name="connsiteY258" fmla="*/ 1759849 h 2610875"/>
              <a:gd name="connsiteX259" fmla="*/ 7115373 w 8975855"/>
              <a:gd name="connsiteY259" fmla="*/ 1777608 h 2610875"/>
              <a:gd name="connsiteX260" fmla="*/ 6755521 w 8975855"/>
              <a:gd name="connsiteY260" fmla="*/ 1749567 h 2610875"/>
              <a:gd name="connsiteX261" fmla="*/ 6224155 w 8975855"/>
              <a:gd name="connsiteY261" fmla="*/ 1724798 h 2610875"/>
              <a:gd name="connsiteX262" fmla="*/ 6176953 w 8975855"/>
              <a:gd name="connsiteY262" fmla="*/ 1697693 h 2610875"/>
              <a:gd name="connsiteX263" fmla="*/ 6087691 w 8975855"/>
              <a:gd name="connsiteY263" fmla="*/ 1414952 h 2610875"/>
              <a:gd name="connsiteX264" fmla="*/ 6086290 w 8975855"/>
              <a:gd name="connsiteY264" fmla="*/ 1391585 h 2610875"/>
              <a:gd name="connsiteX265" fmla="*/ 6033480 w 8975855"/>
              <a:gd name="connsiteY265" fmla="*/ 1283629 h 2610875"/>
              <a:gd name="connsiteX266" fmla="*/ 6012450 w 8975855"/>
              <a:gd name="connsiteY266" fmla="*/ 1087813 h 2610875"/>
              <a:gd name="connsiteX267" fmla="*/ 6010580 w 8975855"/>
              <a:gd name="connsiteY267" fmla="*/ 1076597 h 2610875"/>
              <a:gd name="connsiteX268" fmla="*/ 6010580 w 8975855"/>
              <a:gd name="connsiteY268" fmla="*/ 1076130 h 2610875"/>
              <a:gd name="connsiteX269" fmla="*/ 5998429 w 8975855"/>
              <a:gd name="connsiteY269" fmla="*/ 941536 h 2610875"/>
              <a:gd name="connsiteX270" fmla="*/ 6032078 w 8975855"/>
              <a:gd name="connsiteY270" fmla="*/ 864892 h 2610875"/>
              <a:gd name="connsiteX271" fmla="*/ 6077410 w 8975855"/>
              <a:gd name="connsiteY271" fmla="*/ 775162 h 2610875"/>
              <a:gd name="connsiteX272" fmla="*/ 6090495 w 8975855"/>
              <a:gd name="connsiteY272" fmla="*/ 779836 h 2610875"/>
              <a:gd name="connsiteX273" fmla="*/ 6462031 w 8975855"/>
              <a:gd name="connsiteY273" fmla="*/ 718614 h 2610875"/>
              <a:gd name="connsiteX274" fmla="*/ 6626535 w 8975855"/>
              <a:gd name="connsiteY274" fmla="*/ 542894 h 2610875"/>
              <a:gd name="connsiteX275" fmla="*/ 6657380 w 8975855"/>
              <a:gd name="connsiteY275" fmla="*/ 511115 h 2610875"/>
              <a:gd name="connsiteX276" fmla="*/ 6657380 w 8975855"/>
              <a:gd name="connsiteY276" fmla="*/ 511115 h 2610875"/>
              <a:gd name="connsiteX277" fmla="*/ 6750848 w 8975855"/>
              <a:gd name="connsiteY277" fmla="*/ 431667 h 2610875"/>
              <a:gd name="connsiteX278" fmla="*/ 6764401 w 8975855"/>
              <a:gd name="connsiteY278" fmla="*/ 423255 h 2610875"/>
              <a:gd name="connsiteX279" fmla="*/ 6789637 w 8975855"/>
              <a:gd name="connsiteY279" fmla="*/ 416712 h 2610875"/>
              <a:gd name="connsiteX280" fmla="*/ 6791974 w 8975855"/>
              <a:gd name="connsiteY280" fmla="*/ 440547 h 2610875"/>
              <a:gd name="connsiteX281" fmla="*/ 6787768 w 8975855"/>
              <a:gd name="connsiteY281" fmla="*/ 534949 h 2610875"/>
              <a:gd name="connsiteX282" fmla="*/ 6880301 w 8975855"/>
              <a:gd name="connsiteY282" fmla="*/ 953686 h 2610875"/>
              <a:gd name="connsiteX283" fmla="*/ 6914884 w 8975855"/>
              <a:gd name="connsiteY283" fmla="*/ 1034536 h 2610875"/>
              <a:gd name="connsiteX284" fmla="*/ 6942925 w 8975855"/>
              <a:gd name="connsiteY284" fmla="*/ 1085477 h 2610875"/>
              <a:gd name="connsiteX285" fmla="*/ 6943392 w 8975855"/>
              <a:gd name="connsiteY285" fmla="*/ 1085009 h 2610875"/>
              <a:gd name="connsiteX286" fmla="*/ 6943392 w 8975855"/>
              <a:gd name="connsiteY286" fmla="*/ 1085009 h 2610875"/>
              <a:gd name="connsiteX287" fmla="*/ 6993398 w 8975855"/>
              <a:gd name="connsiteY287" fmla="*/ 1143427 h 2610875"/>
              <a:gd name="connsiteX288" fmla="*/ 7210711 w 8975855"/>
              <a:gd name="connsiteY288" fmla="*/ 1232221 h 2610875"/>
              <a:gd name="connsiteX289" fmla="*/ 7234545 w 8975855"/>
              <a:gd name="connsiteY289" fmla="*/ 1258860 h 2610875"/>
              <a:gd name="connsiteX290" fmla="*/ 7214449 w 8975855"/>
              <a:gd name="connsiteY290" fmla="*/ 1414017 h 2610875"/>
              <a:gd name="connsiteX291" fmla="*/ 7191082 w 8975855"/>
              <a:gd name="connsiteY291" fmla="*/ 1485053 h 2610875"/>
              <a:gd name="connsiteX292" fmla="*/ 7191082 w 8975855"/>
              <a:gd name="connsiteY292" fmla="*/ 1485053 h 2610875"/>
              <a:gd name="connsiteX293" fmla="*/ 7163042 w 8975855"/>
              <a:gd name="connsiteY293" fmla="*/ 1634134 h 2610875"/>
              <a:gd name="connsiteX294" fmla="*/ 7144816 w 8975855"/>
              <a:gd name="connsiteY294" fmla="*/ 1759849 h 2610875"/>
              <a:gd name="connsiteX295" fmla="*/ 7410732 w 8975855"/>
              <a:gd name="connsiteY295" fmla="*/ 1805648 h 2610875"/>
              <a:gd name="connsiteX296" fmla="*/ 7213515 w 8975855"/>
              <a:gd name="connsiteY296" fmla="*/ 1785553 h 2610875"/>
              <a:gd name="connsiteX297" fmla="*/ 7192017 w 8975855"/>
              <a:gd name="connsiteY297" fmla="*/ 1753306 h 2610875"/>
              <a:gd name="connsiteX298" fmla="*/ 7208374 w 8975855"/>
              <a:gd name="connsiteY298" fmla="*/ 1692552 h 2610875"/>
              <a:gd name="connsiteX299" fmla="*/ 7221927 w 8975855"/>
              <a:gd name="connsiteY299" fmla="*/ 1571511 h 2610875"/>
              <a:gd name="connsiteX300" fmla="*/ 7230339 w 8975855"/>
              <a:gd name="connsiteY300" fmla="*/ 1509354 h 2610875"/>
              <a:gd name="connsiteX301" fmla="*/ 7262586 w 8975855"/>
              <a:gd name="connsiteY301" fmla="*/ 1389715 h 2610875"/>
              <a:gd name="connsiteX302" fmla="*/ 7274736 w 8975855"/>
              <a:gd name="connsiteY302" fmla="*/ 1288302 h 2610875"/>
              <a:gd name="connsiteX303" fmla="*/ 7275671 w 8975855"/>
              <a:gd name="connsiteY303" fmla="*/ 1262599 h 2610875"/>
              <a:gd name="connsiteX304" fmla="*/ 7319601 w 8975855"/>
              <a:gd name="connsiteY304" fmla="*/ 1204648 h 2610875"/>
              <a:gd name="connsiteX305" fmla="*/ 7351380 w 8975855"/>
              <a:gd name="connsiteY305" fmla="*/ 1190161 h 2610875"/>
              <a:gd name="connsiteX306" fmla="*/ 7370074 w 8975855"/>
              <a:gd name="connsiteY306" fmla="*/ 1185487 h 2610875"/>
              <a:gd name="connsiteX307" fmla="*/ 7371008 w 8975855"/>
              <a:gd name="connsiteY307" fmla="*/ 1205583 h 2610875"/>
              <a:gd name="connsiteX308" fmla="*/ 7333154 w 8975855"/>
              <a:gd name="connsiteY308" fmla="*/ 1511224 h 2610875"/>
              <a:gd name="connsiteX309" fmla="*/ 7329883 w 8975855"/>
              <a:gd name="connsiteY309" fmla="*/ 1576651 h 2610875"/>
              <a:gd name="connsiteX310" fmla="*/ 7343436 w 8975855"/>
              <a:gd name="connsiteY310" fmla="*/ 1607496 h 2610875"/>
              <a:gd name="connsiteX311" fmla="*/ 7363531 w 8975855"/>
              <a:gd name="connsiteY311" fmla="*/ 1602355 h 2610875"/>
              <a:gd name="connsiteX312" fmla="*/ 7392974 w 8975855"/>
              <a:gd name="connsiteY312" fmla="*/ 1587400 h 2610875"/>
              <a:gd name="connsiteX313" fmla="*/ 7401386 w 8975855"/>
              <a:gd name="connsiteY313" fmla="*/ 1607963 h 2610875"/>
              <a:gd name="connsiteX314" fmla="*/ 7399517 w 8975855"/>
              <a:gd name="connsiteY314" fmla="*/ 1626189 h 2610875"/>
              <a:gd name="connsiteX315" fmla="*/ 7442979 w 8975855"/>
              <a:gd name="connsiteY315" fmla="*/ 1713115 h 2610875"/>
              <a:gd name="connsiteX316" fmla="*/ 7466813 w 8975855"/>
              <a:gd name="connsiteY316" fmla="*/ 1752839 h 2610875"/>
              <a:gd name="connsiteX317" fmla="*/ 7410732 w 8975855"/>
              <a:gd name="connsiteY317" fmla="*/ 1805648 h 2610875"/>
              <a:gd name="connsiteX318" fmla="*/ 7592528 w 8975855"/>
              <a:gd name="connsiteY318" fmla="*/ 1827146 h 2610875"/>
              <a:gd name="connsiteX319" fmla="*/ 7573834 w 8975855"/>
              <a:gd name="connsiteY319" fmla="*/ 1824809 h 2610875"/>
              <a:gd name="connsiteX320" fmla="*/ 7530839 w 8975855"/>
              <a:gd name="connsiteY320" fmla="*/ 1813593 h 2610875"/>
              <a:gd name="connsiteX321" fmla="*/ 7534578 w 8975855"/>
              <a:gd name="connsiteY321" fmla="*/ 1749567 h 2610875"/>
              <a:gd name="connsiteX322" fmla="*/ 7567759 w 8975855"/>
              <a:gd name="connsiteY322" fmla="*/ 1740688 h 2610875"/>
              <a:gd name="connsiteX323" fmla="*/ 7619167 w 8975855"/>
              <a:gd name="connsiteY323" fmla="*/ 1787889 h 2610875"/>
              <a:gd name="connsiteX324" fmla="*/ 7620568 w 8975855"/>
              <a:gd name="connsiteY324" fmla="*/ 1799573 h 2610875"/>
              <a:gd name="connsiteX325" fmla="*/ 7592528 w 8975855"/>
              <a:gd name="connsiteY325" fmla="*/ 1827146 h 2610875"/>
              <a:gd name="connsiteX0" fmla="*/ 10223600 w 10223600"/>
              <a:gd name="connsiteY0" fmla="*/ 2081846 h 2610876"/>
              <a:gd name="connsiteX1" fmla="*/ 10189484 w 10223600"/>
              <a:gd name="connsiteY1" fmla="*/ 2063153 h 2610876"/>
              <a:gd name="connsiteX2" fmla="*/ 10021709 w 10223600"/>
              <a:gd name="connsiteY2" fmla="*/ 2022494 h 2610876"/>
              <a:gd name="connsiteX3" fmla="*/ 9486137 w 10223600"/>
              <a:gd name="connsiteY3" fmla="*/ 1912669 h 2610876"/>
              <a:gd name="connsiteX4" fmla="*/ 9200124 w 10223600"/>
              <a:gd name="connsiteY4" fmla="*/ 1868739 h 2610876"/>
              <a:gd name="connsiteX5" fmla="*/ 9162737 w 10223600"/>
              <a:gd name="connsiteY5" fmla="*/ 1857990 h 2610876"/>
              <a:gd name="connsiteX6" fmla="*/ 9121143 w 10223600"/>
              <a:gd name="connsiteY6" fmla="*/ 1856588 h 2610876"/>
              <a:gd name="connsiteX7" fmla="*/ 8972997 w 10223600"/>
              <a:gd name="connsiteY7" fmla="*/ 1825744 h 2610876"/>
              <a:gd name="connsiteX8" fmla="*/ 8961313 w 10223600"/>
              <a:gd name="connsiteY8" fmla="*/ 1815462 h 2610876"/>
              <a:gd name="connsiteX9" fmla="*/ 8991223 w 10223600"/>
              <a:gd name="connsiteY9" fmla="*/ 1744427 h 2610876"/>
              <a:gd name="connsiteX10" fmla="*/ 9034685 w 10223600"/>
              <a:gd name="connsiteY10" fmla="*/ 1685074 h 2610876"/>
              <a:gd name="connsiteX11" fmla="*/ 9042163 w 10223600"/>
              <a:gd name="connsiteY11" fmla="*/ 1659371 h 2610876"/>
              <a:gd name="connsiteX12" fmla="*/ 9061791 w 10223600"/>
              <a:gd name="connsiteY12" fmla="*/ 1561229 h 2610876"/>
              <a:gd name="connsiteX13" fmla="*/ 9068334 w 10223600"/>
              <a:gd name="connsiteY13" fmla="*/ 1535058 h 2610876"/>
              <a:gd name="connsiteX14" fmla="*/ 9084224 w 10223600"/>
              <a:gd name="connsiteY14" fmla="*/ 1434580 h 2610876"/>
              <a:gd name="connsiteX15" fmla="*/ 9066932 w 10223600"/>
              <a:gd name="connsiteY15" fmla="*/ 1255588 h 2610876"/>
              <a:gd name="connsiteX16" fmla="*/ 9050108 w 10223600"/>
              <a:gd name="connsiteY16" fmla="*/ 1022853 h 2610876"/>
              <a:gd name="connsiteX17" fmla="*/ 9054781 w 10223600"/>
              <a:gd name="connsiteY17" fmla="*/ 843394 h 2610876"/>
              <a:gd name="connsiteX18" fmla="*/ 9044967 w 10223600"/>
              <a:gd name="connsiteY18" fmla="*/ 707865 h 2610876"/>
              <a:gd name="connsiteX19" fmla="*/ 9001037 w 10223600"/>
              <a:gd name="connsiteY19" fmla="*/ 565794 h 2610876"/>
              <a:gd name="connsiteX20" fmla="*/ 8947760 w 10223600"/>
              <a:gd name="connsiteY20" fmla="*/ 487748 h 2610876"/>
              <a:gd name="connsiteX21" fmla="*/ 8898689 w 10223600"/>
              <a:gd name="connsiteY21" fmla="*/ 456436 h 2610876"/>
              <a:gd name="connsiteX22" fmla="*/ 8882800 w 10223600"/>
              <a:gd name="connsiteY22" fmla="*/ 409702 h 2610876"/>
              <a:gd name="connsiteX23" fmla="*/ 8879996 w 10223600"/>
              <a:gd name="connsiteY23" fmla="*/ 342872 h 2610876"/>
              <a:gd name="connsiteX24" fmla="*/ 8876257 w 10223600"/>
              <a:gd name="connsiteY24" fmla="*/ 337264 h 2610876"/>
              <a:gd name="connsiteX25" fmla="*/ 8699603 w 10223600"/>
              <a:gd name="connsiteY25" fmla="*/ 243329 h 2610876"/>
              <a:gd name="connsiteX26" fmla="*/ 8667823 w 10223600"/>
              <a:gd name="connsiteY26" fmla="*/ 262490 h 2610876"/>
              <a:gd name="connsiteX27" fmla="*/ 8641652 w 10223600"/>
              <a:gd name="connsiteY27" fmla="*/ 305953 h 2610876"/>
              <a:gd name="connsiteX28" fmla="*/ 8641652 w 10223600"/>
              <a:gd name="connsiteY28" fmla="*/ 310159 h 2610876"/>
              <a:gd name="connsiteX29" fmla="*/ 8649130 w 10223600"/>
              <a:gd name="connsiteY29" fmla="*/ 310159 h 2610876"/>
              <a:gd name="connsiteX30" fmla="*/ 8657075 w 10223600"/>
              <a:gd name="connsiteY30" fmla="*/ 324646 h 2610876"/>
              <a:gd name="connsiteX31" fmla="*/ 8646793 w 10223600"/>
              <a:gd name="connsiteY31" fmla="*/ 382596 h 2610876"/>
              <a:gd name="connsiteX32" fmla="*/ 8638381 w 10223600"/>
              <a:gd name="connsiteY32" fmla="*/ 427928 h 2610876"/>
              <a:gd name="connsiteX33" fmla="*/ 8658009 w 10223600"/>
              <a:gd name="connsiteY33" fmla="*/ 465316 h 2610876"/>
              <a:gd name="connsiteX34" fmla="*/ 8651934 w 10223600"/>
              <a:gd name="connsiteY34" fmla="*/ 496627 h 2610876"/>
              <a:gd name="connsiteX35" fmla="*/ 8618752 w 10223600"/>
              <a:gd name="connsiteY35" fmla="*/ 522331 h 2610876"/>
              <a:gd name="connsiteX36" fmla="*/ 8617351 w 10223600"/>
              <a:gd name="connsiteY36" fmla="*/ 596171 h 2610876"/>
              <a:gd name="connsiteX37" fmla="*/ 8629969 w 10223600"/>
              <a:gd name="connsiteY37" fmla="*/ 591030 h 2610876"/>
              <a:gd name="connsiteX38" fmla="*/ 8649597 w 10223600"/>
              <a:gd name="connsiteY38" fmla="*/ 579347 h 2610876"/>
              <a:gd name="connsiteX39" fmla="*/ 8657542 w 10223600"/>
              <a:gd name="connsiteY39" fmla="*/ 598975 h 2610876"/>
              <a:gd name="connsiteX40" fmla="*/ 8652401 w 10223600"/>
              <a:gd name="connsiteY40" fmla="*/ 638232 h 2610876"/>
              <a:gd name="connsiteX41" fmla="*/ 8646793 w 10223600"/>
              <a:gd name="connsiteY41" fmla="*/ 639634 h 2610876"/>
              <a:gd name="connsiteX42" fmla="*/ 8630904 w 10223600"/>
              <a:gd name="connsiteY42" fmla="*/ 680292 h 2610876"/>
              <a:gd name="connsiteX43" fmla="*/ 8590245 w 10223600"/>
              <a:gd name="connsiteY43" fmla="*/ 703192 h 2610876"/>
              <a:gd name="connsiteX44" fmla="*/ 8546315 w 10223600"/>
              <a:gd name="connsiteY44" fmla="*/ 787313 h 2610876"/>
              <a:gd name="connsiteX45" fmla="*/ 8543511 w 10223600"/>
              <a:gd name="connsiteY45" fmla="*/ 800399 h 2610876"/>
              <a:gd name="connsiteX46" fmla="*/ 8541641 w 10223600"/>
              <a:gd name="connsiteY46" fmla="*/ 806474 h 2610876"/>
              <a:gd name="connsiteX47" fmla="*/ 8555661 w 10223600"/>
              <a:gd name="connsiteY47" fmla="*/ 933591 h 2610876"/>
              <a:gd name="connsiteX48" fmla="*/ 8554260 w 10223600"/>
              <a:gd name="connsiteY48" fmla="*/ 968174 h 2610876"/>
              <a:gd name="connsiteX49" fmla="*/ 8523883 w 10223600"/>
              <a:gd name="connsiteY49" fmla="*/ 1109311 h 2610876"/>
              <a:gd name="connsiteX50" fmla="*/ 8496777 w 10223600"/>
              <a:gd name="connsiteY50" fmla="*/ 1137351 h 2610876"/>
              <a:gd name="connsiteX51" fmla="*/ 8210297 w 10223600"/>
              <a:gd name="connsiteY51" fmla="*/ 1050893 h 2610876"/>
              <a:gd name="connsiteX52" fmla="*/ 8119166 w 10223600"/>
              <a:gd name="connsiteY52" fmla="*/ 867696 h 2610876"/>
              <a:gd name="connsiteX53" fmla="*/ 8090658 w 10223600"/>
              <a:gd name="connsiteY53" fmla="*/ 641503 h 2610876"/>
              <a:gd name="connsiteX54" fmla="*/ 8092527 w 10223600"/>
              <a:gd name="connsiteY54" fmla="*/ 552708 h 2610876"/>
              <a:gd name="connsiteX55" fmla="*/ 8092527 w 10223600"/>
              <a:gd name="connsiteY55" fmla="*/ 552708 h 2610876"/>
              <a:gd name="connsiteX56" fmla="*/ 8092527 w 10223600"/>
              <a:gd name="connsiteY56" fmla="*/ 552708 h 2610876"/>
              <a:gd name="connsiteX57" fmla="*/ 8106080 w 10223600"/>
              <a:gd name="connsiteY57" fmla="*/ 454567 h 2610876"/>
              <a:gd name="connsiteX58" fmla="*/ 8106080 w 10223600"/>
              <a:gd name="connsiteY58" fmla="*/ 454567 h 2610876"/>
              <a:gd name="connsiteX59" fmla="*/ 8107949 w 10223600"/>
              <a:gd name="connsiteY59" fmla="*/ 436340 h 2610876"/>
              <a:gd name="connsiteX60" fmla="*/ 8161226 w 10223600"/>
              <a:gd name="connsiteY60" fmla="*/ 388204 h 2610876"/>
              <a:gd name="connsiteX61" fmla="*/ 8214036 w 10223600"/>
              <a:gd name="connsiteY61" fmla="*/ 381194 h 2610876"/>
              <a:gd name="connsiteX62" fmla="*/ 8264041 w 10223600"/>
              <a:gd name="connsiteY62" fmla="*/ 347546 h 2610876"/>
              <a:gd name="connsiteX63" fmla="*/ 8273388 w 10223600"/>
              <a:gd name="connsiteY63" fmla="*/ 337732 h 2610876"/>
              <a:gd name="connsiteX64" fmla="*/ 8281800 w 10223600"/>
              <a:gd name="connsiteY64" fmla="*/ 340068 h 2610876"/>
              <a:gd name="connsiteX65" fmla="*/ 8290212 w 10223600"/>
              <a:gd name="connsiteY65" fmla="*/ 291465 h 2610876"/>
              <a:gd name="connsiteX66" fmla="*/ 8239739 w 10223600"/>
              <a:gd name="connsiteY66" fmla="*/ 202203 h 2610876"/>
              <a:gd name="connsiteX67" fmla="*/ 8203754 w 10223600"/>
              <a:gd name="connsiteY67" fmla="*/ 185379 h 2610876"/>
              <a:gd name="connsiteX68" fmla="*/ 8146738 w 10223600"/>
              <a:gd name="connsiteY68" fmla="*/ 183042 h 2610876"/>
              <a:gd name="connsiteX69" fmla="*/ 8052336 w 10223600"/>
              <a:gd name="connsiteY69" fmla="*/ 182107 h 2610876"/>
              <a:gd name="connsiteX70" fmla="*/ 8033642 w 10223600"/>
              <a:gd name="connsiteY70" fmla="*/ 176499 h 2610876"/>
              <a:gd name="connsiteX71" fmla="*/ 8003265 w 10223600"/>
              <a:gd name="connsiteY71" fmla="*/ 165750 h 2610876"/>
              <a:gd name="connsiteX72" fmla="*/ 7909330 w 10223600"/>
              <a:gd name="connsiteY72" fmla="*/ 158740 h 2610876"/>
              <a:gd name="connsiteX73" fmla="*/ 7852314 w 10223600"/>
              <a:gd name="connsiteY73" fmla="*/ 150328 h 2610876"/>
              <a:gd name="connsiteX74" fmla="*/ 7846239 w 10223600"/>
              <a:gd name="connsiteY74" fmla="*/ 146122 h 2610876"/>
              <a:gd name="connsiteX75" fmla="*/ 7832686 w 10223600"/>
              <a:gd name="connsiteY75" fmla="*/ 147057 h 2610876"/>
              <a:gd name="connsiteX76" fmla="*/ 7842967 w 10223600"/>
              <a:gd name="connsiteY76" fmla="*/ 159675 h 2610876"/>
              <a:gd name="connsiteX77" fmla="*/ 7813058 w 10223600"/>
              <a:gd name="connsiteY77" fmla="*/ 193323 h 2610876"/>
              <a:gd name="connsiteX78" fmla="*/ 7799972 w 10223600"/>
              <a:gd name="connsiteY78" fmla="*/ 269033 h 2610876"/>
              <a:gd name="connsiteX79" fmla="*/ 7753705 w 10223600"/>
              <a:gd name="connsiteY79" fmla="*/ 362501 h 2610876"/>
              <a:gd name="connsiteX80" fmla="*/ 7737348 w 10223600"/>
              <a:gd name="connsiteY80" fmla="*/ 390074 h 2610876"/>
              <a:gd name="connsiteX81" fmla="*/ 7737348 w 10223600"/>
              <a:gd name="connsiteY81" fmla="*/ 390074 h 2610876"/>
              <a:gd name="connsiteX82" fmla="*/ 7665378 w 10223600"/>
              <a:gd name="connsiteY82" fmla="*/ 472793 h 2610876"/>
              <a:gd name="connsiteX83" fmla="*/ 7665378 w 10223600"/>
              <a:gd name="connsiteY83" fmla="*/ 472793 h 2610876"/>
              <a:gd name="connsiteX84" fmla="*/ 7430306 w 10223600"/>
              <a:gd name="connsiteY84" fmla="*/ 494291 h 2610876"/>
              <a:gd name="connsiteX85" fmla="*/ 7310667 w 10223600"/>
              <a:gd name="connsiteY85" fmla="*/ 407833 h 2610876"/>
              <a:gd name="connsiteX86" fmla="*/ 7245239 w 10223600"/>
              <a:gd name="connsiteY86" fmla="*/ 342872 h 2610876"/>
              <a:gd name="connsiteX87" fmla="*/ 7154107 w 10223600"/>
              <a:gd name="connsiteY87" fmla="*/ 274641 h 2610876"/>
              <a:gd name="connsiteX88" fmla="*/ 7145228 w 10223600"/>
              <a:gd name="connsiteY88" fmla="*/ 264359 h 2610876"/>
              <a:gd name="connsiteX89" fmla="*/ 7055031 w 10223600"/>
              <a:gd name="connsiteY89" fmla="*/ 199399 h 2610876"/>
              <a:gd name="connsiteX90" fmla="*/ 7036805 w 10223600"/>
              <a:gd name="connsiteY90" fmla="*/ 170424 h 2610876"/>
              <a:gd name="connsiteX91" fmla="*/ 7038207 w 10223600"/>
              <a:gd name="connsiteY91" fmla="*/ 119484 h 2610876"/>
              <a:gd name="connsiteX92" fmla="*/ 7051293 w 10223600"/>
              <a:gd name="connsiteY92" fmla="*/ 137243 h 2610876"/>
              <a:gd name="connsiteX93" fmla="*/ 7054564 w 10223600"/>
              <a:gd name="connsiteY93" fmla="*/ 121820 h 2610876"/>
              <a:gd name="connsiteX94" fmla="*/ 7069986 w 10223600"/>
              <a:gd name="connsiteY94" fmla="*/ 75554 h 2610876"/>
              <a:gd name="connsiteX95" fmla="*/ 7069051 w 10223600"/>
              <a:gd name="connsiteY95" fmla="*/ 16669 h 2610876"/>
              <a:gd name="connsiteX96" fmla="*/ 7061107 w 10223600"/>
              <a:gd name="connsiteY96" fmla="*/ 7322 h 2610876"/>
              <a:gd name="connsiteX97" fmla="*/ 7020448 w 10223600"/>
              <a:gd name="connsiteY97" fmla="*/ 12930 h 2610876"/>
              <a:gd name="connsiteX98" fmla="*/ 6955955 w 10223600"/>
              <a:gd name="connsiteY98" fmla="*/ 51719 h 2610876"/>
              <a:gd name="connsiteX99" fmla="*/ 6636761 w 10223600"/>
              <a:gd name="connsiteY99" fmla="*/ 83031 h 2610876"/>
              <a:gd name="connsiteX100" fmla="*/ 6464780 w 10223600"/>
              <a:gd name="connsiteY100" fmla="*/ 77423 h 2610876"/>
              <a:gd name="connsiteX101" fmla="*/ 6293266 w 10223600"/>
              <a:gd name="connsiteY101" fmla="*/ 59664 h 2610876"/>
              <a:gd name="connsiteX102" fmla="*/ 6197928 w 10223600"/>
              <a:gd name="connsiteY102" fmla="*/ 15267 h 2610876"/>
              <a:gd name="connsiteX103" fmla="*/ 6159139 w 10223600"/>
              <a:gd name="connsiteY103" fmla="*/ 3116 h 2610876"/>
              <a:gd name="connsiteX104" fmla="*/ 6142315 w 10223600"/>
              <a:gd name="connsiteY104" fmla="*/ 42840 h 2610876"/>
              <a:gd name="connsiteX105" fmla="*/ 6153064 w 10223600"/>
              <a:gd name="connsiteY105" fmla="*/ 85835 h 2610876"/>
              <a:gd name="connsiteX106" fmla="*/ 6164747 w 10223600"/>
              <a:gd name="connsiteY106" fmla="*/ 119951 h 2610876"/>
              <a:gd name="connsiteX107" fmla="*/ 6165682 w 10223600"/>
              <a:gd name="connsiteY107" fmla="*/ 155002 h 2610876"/>
              <a:gd name="connsiteX108" fmla="*/ 6166617 w 10223600"/>
              <a:gd name="connsiteY108" fmla="*/ 170891 h 2610876"/>
              <a:gd name="connsiteX109" fmla="*/ 6154466 w 10223600"/>
              <a:gd name="connsiteY109" fmla="*/ 200334 h 2610876"/>
              <a:gd name="connsiteX110" fmla="*/ 6033892 w 10223600"/>
              <a:gd name="connsiteY110" fmla="*/ 232580 h 2610876"/>
              <a:gd name="connsiteX111" fmla="*/ 5976409 w 10223600"/>
              <a:gd name="connsiteY111" fmla="*/ 238188 h 2610876"/>
              <a:gd name="connsiteX112" fmla="*/ 5934348 w 10223600"/>
              <a:gd name="connsiteY112" fmla="*/ 295671 h 2610876"/>
              <a:gd name="connsiteX113" fmla="*/ 5914253 w 10223600"/>
              <a:gd name="connsiteY113" fmla="*/ 333058 h 2610876"/>
              <a:gd name="connsiteX114" fmla="*/ 5837142 w 10223600"/>
              <a:gd name="connsiteY114" fmla="*/ 402225 h 2610876"/>
              <a:gd name="connsiteX115" fmla="*/ 5800221 w 10223600"/>
              <a:gd name="connsiteY115" fmla="*/ 447089 h 2610876"/>
              <a:gd name="connsiteX116" fmla="*/ 5784799 w 10223600"/>
              <a:gd name="connsiteY116" fmla="*/ 483075 h 2610876"/>
              <a:gd name="connsiteX117" fmla="*/ 5746477 w 10223600"/>
              <a:gd name="connsiteY117" fmla="*/ 594769 h 2610876"/>
              <a:gd name="connsiteX118" fmla="*/ 5703482 w 10223600"/>
              <a:gd name="connsiteY118" fmla="*/ 687770 h 2610876"/>
              <a:gd name="connsiteX119" fmla="*/ 5633381 w 10223600"/>
              <a:gd name="connsiteY119" fmla="*/ 777499 h 2610876"/>
              <a:gd name="connsiteX120" fmla="*/ 5598798 w 10223600"/>
              <a:gd name="connsiteY120" fmla="*/ 899942 h 2610876"/>
              <a:gd name="connsiteX121" fmla="*/ 5602536 w 10223600"/>
              <a:gd name="connsiteY121" fmla="*/ 983596 h 2610876"/>
              <a:gd name="connsiteX122" fmla="*/ 5600200 w 10223600"/>
              <a:gd name="connsiteY122" fmla="*/ 1027526 h 2610876"/>
              <a:gd name="connsiteX123" fmla="*/ 5601602 w 10223600"/>
              <a:gd name="connsiteY123" fmla="*/ 1034069 h 2610876"/>
              <a:gd name="connsiteX124" fmla="*/ 5617959 w 10223600"/>
              <a:gd name="connsiteY124" fmla="*/ 983596 h 2610876"/>
              <a:gd name="connsiteX125" fmla="*/ 5612818 w 10223600"/>
              <a:gd name="connsiteY125" fmla="*/ 1033602 h 2610876"/>
              <a:gd name="connsiteX126" fmla="*/ 5631512 w 10223600"/>
              <a:gd name="connsiteY126" fmla="*/ 994345 h 2610876"/>
              <a:gd name="connsiteX127" fmla="*/ 5624502 w 10223600"/>
              <a:gd name="connsiteY127" fmla="*/ 1038742 h 2610876"/>
              <a:gd name="connsiteX128" fmla="*/ 5620763 w 10223600"/>
              <a:gd name="connsiteY128" fmla="*/ 1041546 h 2610876"/>
              <a:gd name="connsiteX129" fmla="*/ 5621698 w 10223600"/>
              <a:gd name="connsiteY129" fmla="*/ 1043416 h 2610876"/>
              <a:gd name="connsiteX130" fmla="*/ 5627773 w 10223600"/>
              <a:gd name="connsiteY130" fmla="*/ 1046687 h 2610876"/>
              <a:gd name="connsiteX131" fmla="*/ 5681517 w 10223600"/>
              <a:gd name="connsiteY131" fmla="*/ 1017245 h 2610876"/>
              <a:gd name="connsiteX132" fmla="*/ 5737131 w 10223600"/>
              <a:gd name="connsiteY132" fmla="*/ 776564 h 2610876"/>
              <a:gd name="connsiteX133" fmla="*/ 5744141 w 10223600"/>
              <a:gd name="connsiteY133" fmla="*/ 780770 h 2610876"/>
              <a:gd name="connsiteX134" fmla="*/ 5755824 w 10223600"/>
              <a:gd name="connsiteY134" fmla="*/ 768620 h 2610876"/>
              <a:gd name="connsiteX135" fmla="*/ 5817981 w 10223600"/>
              <a:gd name="connsiteY135" fmla="*/ 572804 h 2610876"/>
              <a:gd name="connsiteX136" fmla="*/ 5844619 w 10223600"/>
              <a:gd name="connsiteY136" fmla="*/ 502703 h 2610876"/>
              <a:gd name="connsiteX137" fmla="*/ 5832001 w 10223600"/>
              <a:gd name="connsiteY137" fmla="*/ 539155 h 2610876"/>
              <a:gd name="connsiteX138" fmla="*/ 5826860 w 10223600"/>
              <a:gd name="connsiteY138" fmla="*/ 564392 h 2610876"/>
              <a:gd name="connsiteX139" fmla="*/ 5832001 w 10223600"/>
              <a:gd name="connsiteY139" fmla="*/ 652719 h 2610876"/>
              <a:gd name="connsiteX140" fmla="*/ 5830599 w 10223600"/>
              <a:gd name="connsiteY140" fmla="*/ 836851 h 2610876"/>
              <a:gd name="connsiteX141" fmla="*/ 5702547 w 10223600"/>
              <a:gd name="connsiteY141" fmla="*/ 1129874 h 2610876"/>
              <a:gd name="connsiteX142" fmla="*/ 5641326 w 10223600"/>
              <a:gd name="connsiteY142" fmla="*/ 1205583 h 2610876"/>
              <a:gd name="connsiteX143" fmla="*/ 5606275 w 10223600"/>
              <a:gd name="connsiteY143" fmla="*/ 1301388 h 2610876"/>
              <a:gd name="connsiteX144" fmla="*/ 5597396 w 10223600"/>
              <a:gd name="connsiteY144" fmla="*/ 1697693 h 2610876"/>
              <a:gd name="connsiteX145" fmla="*/ 5601135 w 10223600"/>
              <a:gd name="connsiteY145" fmla="*/ 1773402 h 2610876"/>
              <a:gd name="connsiteX146" fmla="*/ 5584778 w 10223600"/>
              <a:gd name="connsiteY146" fmla="*/ 1784618 h 2610876"/>
              <a:gd name="connsiteX147" fmla="*/ 5552064 w 10223600"/>
              <a:gd name="connsiteY147" fmla="*/ 1786020 h 2610876"/>
              <a:gd name="connsiteX148" fmla="*/ 5052009 w 10223600"/>
              <a:gd name="connsiteY148" fmla="*/ 1846774 h 2610876"/>
              <a:gd name="connsiteX149" fmla="*/ 4235565 w 10223600"/>
              <a:gd name="connsiteY149" fmla="*/ 1974358 h 2610876"/>
              <a:gd name="connsiteX150" fmla="*/ 3290135 w 10223600"/>
              <a:gd name="connsiteY150" fmla="*/ 2151013 h 2610876"/>
              <a:gd name="connsiteX151" fmla="*/ 3175169 w 10223600"/>
              <a:gd name="connsiteY151" fmla="*/ 2170641 h 2610876"/>
              <a:gd name="connsiteX152" fmla="*/ 3116752 w 10223600"/>
              <a:gd name="connsiteY152" fmla="*/ 2185129 h 2610876"/>
              <a:gd name="connsiteX153" fmla="*/ 2380223 w 10223600"/>
              <a:gd name="connsiteY153" fmla="*/ 2325331 h 2610876"/>
              <a:gd name="connsiteX154" fmla="*/ 1441336 w 10223600"/>
              <a:gd name="connsiteY154" fmla="*/ 2472543 h 2610876"/>
              <a:gd name="connsiteX155" fmla="*/ 1263279 w 10223600"/>
              <a:gd name="connsiteY155" fmla="*/ 2495443 h 2610876"/>
              <a:gd name="connsiteX156" fmla="*/ 0 w 10223600"/>
              <a:gd name="connsiteY156" fmla="*/ 2491276 h 2610876"/>
              <a:gd name="connsiteX157" fmla="*/ 1247857 w 10223600"/>
              <a:gd name="connsiteY157" fmla="*/ 2589378 h 2610876"/>
              <a:gd name="connsiteX158" fmla="*/ 1269354 w 10223600"/>
              <a:gd name="connsiteY158" fmla="*/ 2610876 h 2610876"/>
              <a:gd name="connsiteX159" fmla="*/ 7048021 w 10223600"/>
              <a:gd name="connsiteY159" fmla="*/ 2610409 h 2610876"/>
              <a:gd name="connsiteX160" fmla="*/ 10202569 w 10223600"/>
              <a:gd name="connsiteY160" fmla="*/ 2610876 h 2610876"/>
              <a:gd name="connsiteX161" fmla="*/ 10221730 w 10223600"/>
              <a:gd name="connsiteY161" fmla="*/ 2591715 h 2610876"/>
              <a:gd name="connsiteX162" fmla="*/ 10223600 w 10223600"/>
              <a:gd name="connsiteY162" fmla="*/ 2081846 h 2610876"/>
              <a:gd name="connsiteX163" fmla="*/ 5623100 w 10223600"/>
              <a:gd name="connsiteY163" fmla="*/ 896671 h 2610876"/>
              <a:gd name="connsiteX164" fmla="*/ 5617491 w 10223600"/>
              <a:gd name="connsiteY164" fmla="*/ 894802 h 2610876"/>
              <a:gd name="connsiteX165" fmla="*/ 5635250 w 10223600"/>
              <a:gd name="connsiteY165" fmla="*/ 847133 h 2610876"/>
              <a:gd name="connsiteX166" fmla="*/ 5623100 w 10223600"/>
              <a:gd name="connsiteY166" fmla="*/ 896671 h 2610876"/>
              <a:gd name="connsiteX167" fmla="*/ 5630110 w 10223600"/>
              <a:gd name="connsiteY167" fmla="*/ 1040144 h 2610876"/>
              <a:gd name="connsiteX168" fmla="*/ 5672170 w 10223600"/>
              <a:gd name="connsiteY168" fmla="*/ 1006963 h 2610876"/>
              <a:gd name="connsiteX169" fmla="*/ 5630110 w 10223600"/>
              <a:gd name="connsiteY169" fmla="*/ 1040144 h 2610876"/>
              <a:gd name="connsiteX170" fmla="*/ 8564074 w 10223600"/>
              <a:gd name="connsiteY170" fmla="*/ 1091552 h 2610876"/>
              <a:gd name="connsiteX171" fmla="*/ 8582767 w 10223600"/>
              <a:gd name="connsiteY171" fmla="*/ 983596 h 2610876"/>
              <a:gd name="connsiteX172" fmla="*/ 8592581 w 10223600"/>
              <a:gd name="connsiteY172" fmla="*/ 974249 h 2610876"/>
              <a:gd name="connsiteX173" fmla="*/ 8634642 w 10223600"/>
              <a:gd name="connsiteY173" fmla="*/ 1027059 h 2610876"/>
              <a:gd name="connsiteX174" fmla="*/ 8571084 w 10223600"/>
              <a:gd name="connsiteY174" fmla="*/ 1101366 h 2610876"/>
              <a:gd name="connsiteX175" fmla="*/ 8564074 w 10223600"/>
              <a:gd name="connsiteY175" fmla="*/ 1091552 h 2610876"/>
              <a:gd name="connsiteX176" fmla="*/ 8627165 w 10223600"/>
              <a:gd name="connsiteY176" fmla="*/ 1082205 h 2610876"/>
              <a:gd name="connsiteX177" fmla="*/ 8547717 w 10223600"/>
              <a:gd name="connsiteY177" fmla="*/ 1194367 h 2610876"/>
              <a:gd name="connsiteX178" fmla="*/ 8627165 w 10223600"/>
              <a:gd name="connsiteY178" fmla="*/ 1082205 h 2610876"/>
              <a:gd name="connsiteX179" fmla="*/ 8510797 w 10223600"/>
              <a:gd name="connsiteY179" fmla="*/ 1149502 h 2610876"/>
              <a:gd name="connsiteX180" fmla="*/ 8493973 w 10223600"/>
              <a:gd name="connsiteY180" fmla="*/ 1205583 h 2610876"/>
              <a:gd name="connsiteX181" fmla="*/ 8467334 w 10223600"/>
              <a:gd name="connsiteY181" fmla="*/ 1216799 h 2610876"/>
              <a:gd name="connsiteX182" fmla="*/ 8249553 w 10223600"/>
              <a:gd name="connsiteY182" fmla="*/ 1131276 h 2610876"/>
              <a:gd name="connsiteX183" fmla="*/ 8203754 w 10223600"/>
              <a:gd name="connsiteY183" fmla="*/ 1068652 h 2610876"/>
              <a:gd name="connsiteX184" fmla="*/ 8510797 w 10223600"/>
              <a:gd name="connsiteY184" fmla="*/ 1149502 h 2610876"/>
              <a:gd name="connsiteX185" fmla="*/ 8056075 w 10223600"/>
              <a:gd name="connsiteY185" fmla="*/ 445687 h 2610876"/>
              <a:gd name="connsiteX186" fmla="*/ 8056075 w 10223600"/>
              <a:gd name="connsiteY186" fmla="*/ 445687 h 2610876"/>
              <a:gd name="connsiteX187" fmla="*/ 8085050 w 10223600"/>
              <a:gd name="connsiteY187" fmla="*/ 398486 h 2610876"/>
              <a:gd name="connsiteX188" fmla="*/ 8098135 w 10223600"/>
              <a:gd name="connsiteY188" fmla="*/ 412039 h 2610876"/>
              <a:gd name="connsiteX189" fmla="*/ 8091593 w 10223600"/>
              <a:gd name="connsiteY189" fmla="*/ 446155 h 2610876"/>
              <a:gd name="connsiteX190" fmla="*/ 8078040 w 10223600"/>
              <a:gd name="connsiteY190" fmla="*/ 540090 h 2610876"/>
              <a:gd name="connsiteX191" fmla="*/ 8088321 w 10223600"/>
              <a:gd name="connsiteY191" fmla="*/ 805072 h 2610876"/>
              <a:gd name="connsiteX192" fmla="*/ 8050934 w 10223600"/>
              <a:gd name="connsiteY192" fmla="*/ 535417 h 2610876"/>
              <a:gd name="connsiteX193" fmla="*/ 8050934 w 10223600"/>
              <a:gd name="connsiteY193" fmla="*/ 535417 h 2610876"/>
              <a:gd name="connsiteX194" fmla="*/ 8050934 w 10223600"/>
              <a:gd name="connsiteY194" fmla="*/ 535417 h 2610876"/>
              <a:gd name="connsiteX195" fmla="*/ 8056075 w 10223600"/>
              <a:gd name="connsiteY195" fmla="*/ 445687 h 2610876"/>
              <a:gd name="connsiteX196" fmla="*/ 6415242 w 10223600"/>
              <a:gd name="connsiteY196" fmla="*/ 1733210 h 2610876"/>
              <a:gd name="connsiteX197" fmla="*/ 5930610 w 10223600"/>
              <a:gd name="connsiteY197" fmla="*/ 1763588 h 2610876"/>
              <a:gd name="connsiteX198" fmla="*/ 5739467 w 10223600"/>
              <a:gd name="connsiteY198" fmla="*/ 1777140 h 2610876"/>
              <a:gd name="connsiteX199" fmla="*/ 5712362 w 10223600"/>
              <a:gd name="connsiteY199" fmla="*/ 1753306 h 2610876"/>
              <a:gd name="connsiteX200" fmla="*/ 5698809 w 10223600"/>
              <a:gd name="connsiteY200" fmla="*/ 1642079 h 2610876"/>
              <a:gd name="connsiteX201" fmla="*/ 5725915 w 10223600"/>
              <a:gd name="connsiteY201" fmla="*/ 1410746 h 2610876"/>
              <a:gd name="connsiteX202" fmla="*/ 5732925 w 10223600"/>
              <a:gd name="connsiteY202" fmla="*/ 1371956 h 2610876"/>
              <a:gd name="connsiteX203" fmla="*/ 5759563 w 10223600"/>
              <a:gd name="connsiteY203" fmla="*/ 1284096 h 2610876"/>
              <a:gd name="connsiteX204" fmla="*/ 5948369 w 10223600"/>
              <a:gd name="connsiteY204" fmla="*/ 1081270 h 2610876"/>
              <a:gd name="connsiteX205" fmla="*/ 6077355 w 10223600"/>
              <a:gd name="connsiteY205" fmla="*/ 980325 h 2610876"/>
              <a:gd name="connsiteX206" fmla="*/ 6103058 w 10223600"/>
              <a:gd name="connsiteY206" fmla="*/ 989204 h 2610876"/>
              <a:gd name="connsiteX207" fmla="*/ 6120350 w 10223600"/>
              <a:gd name="connsiteY207" fmla="*/ 1200442 h 2610876"/>
              <a:gd name="connsiteX208" fmla="*/ 6183908 w 10223600"/>
              <a:gd name="connsiteY208" fmla="*/ 1377564 h 2610876"/>
              <a:gd name="connsiteX209" fmla="*/ 6409166 w 10223600"/>
              <a:gd name="connsiteY209" fmla="*/ 1681336 h 2610876"/>
              <a:gd name="connsiteX210" fmla="*/ 6454966 w 10223600"/>
              <a:gd name="connsiteY210" fmla="*/ 1704703 h 2610876"/>
              <a:gd name="connsiteX211" fmla="*/ 6415242 w 10223600"/>
              <a:gd name="connsiteY211" fmla="*/ 1733210 h 2610876"/>
              <a:gd name="connsiteX212" fmla="*/ 6743782 w 10223600"/>
              <a:gd name="connsiteY212" fmla="*/ 1637406 h 2610876"/>
              <a:gd name="connsiteX213" fmla="*/ 6729295 w 10223600"/>
              <a:gd name="connsiteY213" fmla="*/ 1674326 h 2610876"/>
              <a:gd name="connsiteX214" fmla="*/ 6659194 w 10223600"/>
              <a:gd name="connsiteY214" fmla="*/ 1726668 h 2610876"/>
              <a:gd name="connsiteX215" fmla="*/ 6547499 w 10223600"/>
              <a:gd name="connsiteY215" fmla="*/ 1696290 h 2610876"/>
              <a:gd name="connsiteX216" fmla="*/ 6535348 w 10223600"/>
              <a:gd name="connsiteY216" fmla="*/ 1679934 h 2610876"/>
              <a:gd name="connsiteX217" fmla="*/ 6494222 w 10223600"/>
              <a:gd name="connsiteY217" fmla="*/ 1621983 h 2610876"/>
              <a:gd name="connsiteX218" fmla="*/ 6361965 w 10223600"/>
              <a:gd name="connsiteY218" fmla="*/ 1480847 h 2610876"/>
              <a:gd name="connsiteX219" fmla="*/ 6301678 w 10223600"/>
              <a:gd name="connsiteY219" fmla="*/ 1357936 h 2610876"/>
              <a:gd name="connsiteX220" fmla="*/ 6282517 w 10223600"/>
              <a:gd name="connsiteY220" fmla="*/ 1321016 h 2610876"/>
              <a:gd name="connsiteX221" fmla="*/ 6247934 w 10223600"/>
              <a:gd name="connsiteY221" fmla="*/ 1228950 h 2610876"/>
              <a:gd name="connsiteX222" fmla="*/ 6256814 w 10223600"/>
              <a:gd name="connsiteY222" fmla="*/ 1040612 h 2610876"/>
              <a:gd name="connsiteX223" fmla="*/ 6260552 w 10223600"/>
              <a:gd name="connsiteY223" fmla="*/ 1020516 h 2610876"/>
              <a:gd name="connsiteX224" fmla="*/ 6271301 w 10223600"/>
              <a:gd name="connsiteY224" fmla="*/ 961164 h 2610876"/>
              <a:gd name="connsiteX225" fmla="*/ 6279713 w 10223600"/>
              <a:gd name="connsiteY225" fmla="*/ 927048 h 2610876"/>
              <a:gd name="connsiteX226" fmla="*/ 6293266 w 10223600"/>
              <a:gd name="connsiteY226" fmla="*/ 878445 h 2610876"/>
              <a:gd name="connsiteX227" fmla="*/ 6313829 w 10223600"/>
              <a:gd name="connsiteY227" fmla="*/ 868630 h 2610876"/>
              <a:gd name="connsiteX228" fmla="*/ 6345140 w 10223600"/>
              <a:gd name="connsiteY228" fmla="*/ 881716 h 2610876"/>
              <a:gd name="connsiteX229" fmla="*/ 6444217 w 10223600"/>
              <a:gd name="connsiteY229" fmla="*/ 917701 h 2610876"/>
              <a:gd name="connsiteX230" fmla="*/ 6489549 w 10223600"/>
              <a:gd name="connsiteY230" fmla="*/ 928450 h 2610876"/>
              <a:gd name="connsiteX231" fmla="*/ 6528338 w 10223600"/>
              <a:gd name="connsiteY231" fmla="*/ 936395 h 2610876"/>
              <a:gd name="connsiteX232" fmla="*/ 6573670 w 10223600"/>
              <a:gd name="connsiteY232" fmla="*/ 942470 h 2610876"/>
              <a:gd name="connsiteX233" fmla="*/ 6689571 w 10223600"/>
              <a:gd name="connsiteY233" fmla="*/ 949013 h 2610876"/>
              <a:gd name="connsiteX234" fmla="*/ 6801265 w 10223600"/>
              <a:gd name="connsiteY234" fmla="*/ 934993 h 2610876"/>
              <a:gd name="connsiteX235" fmla="*/ 6923708 w 10223600"/>
              <a:gd name="connsiteY235" fmla="*/ 906485 h 2610876"/>
              <a:gd name="connsiteX236" fmla="*/ 6942402 w 10223600"/>
              <a:gd name="connsiteY236" fmla="*/ 921907 h 2610876"/>
              <a:gd name="connsiteX237" fmla="*/ 6860150 w 10223600"/>
              <a:gd name="connsiteY237" fmla="*/ 1186422 h 2610876"/>
              <a:gd name="connsiteX238" fmla="*/ 6817622 w 10223600"/>
              <a:gd name="connsiteY238" fmla="*/ 1255121 h 2610876"/>
              <a:gd name="connsiteX239" fmla="*/ 6795657 w 10223600"/>
              <a:gd name="connsiteY239" fmla="*/ 1329428 h 2610876"/>
              <a:gd name="connsiteX240" fmla="*/ 6743782 w 10223600"/>
              <a:gd name="connsiteY240" fmla="*/ 1637406 h 2610876"/>
              <a:gd name="connsiteX241" fmla="*/ 7333099 w 10223600"/>
              <a:gd name="connsiteY241" fmla="*/ 1717321 h 2610876"/>
              <a:gd name="connsiteX242" fmla="*/ 7234957 w 10223600"/>
              <a:gd name="connsiteY242" fmla="*/ 1716386 h 2610876"/>
              <a:gd name="connsiteX243" fmla="*/ 6877909 w 10223600"/>
              <a:gd name="connsiteY243" fmla="*/ 1716386 h 2610876"/>
              <a:gd name="connsiteX244" fmla="*/ 6831175 w 10223600"/>
              <a:gd name="connsiteY244" fmla="*/ 1717788 h 2610876"/>
              <a:gd name="connsiteX245" fmla="*/ 6811547 w 10223600"/>
              <a:gd name="connsiteY245" fmla="*/ 1699095 h 2610876"/>
              <a:gd name="connsiteX246" fmla="*/ 6812481 w 10223600"/>
              <a:gd name="connsiteY246" fmla="*/ 1648154 h 2610876"/>
              <a:gd name="connsiteX247" fmla="*/ 6901744 w 10223600"/>
              <a:gd name="connsiteY247" fmla="*/ 1413082 h 2610876"/>
              <a:gd name="connsiteX248" fmla="*/ 6932588 w 10223600"/>
              <a:gd name="connsiteY248" fmla="*/ 1327091 h 2610876"/>
              <a:gd name="connsiteX249" fmla="*/ 6955488 w 10223600"/>
              <a:gd name="connsiteY249" fmla="*/ 1251850 h 2610876"/>
              <a:gd name="connsiteX250" fmla="*/ 7066714 w 10223600"/>
              <a:gd name="connsiteY250" fmla="*/ 1070522 h 2610876"/>
              <a:gd name="connsiteX251" fmla="*/ 7077464 w 10223600"/>
              <a:gd name="connsiteY251" fmla="*/ 1059773 h 2610876"/>
              <a:gd name="connsiteX252" fmla="*/ 7086343 w 10223600"/>
              <a:gd name="connsiteY252" fmla="*/ 1072391 h 2610876"/>
              <a:gd name="connsiteX253" fmla="*/ 7163922 w 10223600"/>
              <a:gd name="connsiteY253" fmla="*/ 1285031 h 2610876"/>
              <a:gd name="connsiteX254" fmla="*/ 7174670 w 10223600"/>
              <a:gd name="connsiteY254" fmla="*/ 1363544 h 2610876"/>
              <a:gd name="connsiteX255" fmla="*/ 7207852 w 10223600"/>
              <a:gd name="connsiteY255" fmla="*/ 1442992 h 2610876"/>
              <a:gd name="connsiteX256" fmla="*/ 7348054 w 10223600"/>
              <a:gd name="connsiteY256" fmla="*/ 1703768 h 2610876"/>
              <a:gd name="connsiteX257" fmla="*/ 7333099 w 10223600"/>
              <a:gd name="connsiteY257" fmla="*/ 1717321 h 2610876"/>
              <a:gd name="connsiteX258" fmla="*/ 8392560 w 10223600"/>
              <a:gd name="connsiteY258" fmla="*/ 1759849 h 2610876"/>
              <a:gd name="connsiteX259" fmla="*/ 8363117 w 10223600"/>
              <a:gd name="connsiteY259" fmla="*/ 1777608 h 2610876"/>
              <a:gd name="connsiteX260" fmla="*/ 8003265 w 10223600"/>
              <a:gd name="connsiteY260" fmla="*/ 1749567 h 2610876"/>
              <a:gd name="connsiteX261" fmla="*/ 7471899 w 10223600"/>
              <a:gd name="connsiteY261" fmla="*/ 1724798 h 2610876"/>
              <a:gd name="connsiteX262" fmla="*/ 7424697 w 10223600"/>
              <a:gd name="connsiteY262" fmla="*/ 1697693 h 2610876"/>
              <a:gd name="connsiteX263" fmla="*/ 7335435 w 10223600"/>
              <a:gd name="connsiteY263" fmla="*/ 1414952 h 2610876"/>
              <a:gd name="connsiteX264" fmla="*/ 7334034 w 10223600"/>
              <a:gd name="connsiteY264" fmla="*/ 1391585 h 2610876"/>
              <a:gd name="connsiteX265" fmla="*/ 7281224 w 10223600"/>
              <a:gd name="connsiteY265" fmla="*/ 1283629 h 2610876"/>
              <a:gd name="connsiteX266" fmla="*/ 7260194 w 10223600"/>
              <a:gd name="connsiteY266" fmla="*/ 1087813 h 2610876"/>
              <a:gd name="connsiteX267" fmla="*/ 7258324 w 10223600"/>
              <a:gd name="connsiteY267" fmla="*/ 1076597 h 2610876"/>
              <a:gd name="connsiteX268" fmla="*/ 7258324 w 10223600"/>
              <a:gd name="connsiteY268" fmla="*/ 1076130 h 2610876"/>
              <a:gd name="connsiteX269" fmla="*/ 7246173 w 10223600"/>
              <a:gd name="connsiteY269" fmla="*/ 941536 h 2610876"/>
              <a:gd name="connsiteX270" fmla="*/ 7279822 w 10223600"/>
              <a:gd name="connsiteY270" fmla="*/ 864892 h 2610876"/>
              <a:gd name="connsiteX271" fmla="*/ 7325154 w 10223600"/>
              <a:gd name="connsiteY271" fmla="*/ 775162 h 2610876"/>
              <a:gd name="connsiteX272" fmla="*/ 7338239 w 10223600"/>
              <a:gd name="connsiteY272" fmla="*/ 779836 h 2610876"/>
              <a:gd name="connsiteX273" fmla="*/ 7709775 w 10223600"/>
              <a:gd name="connsiteY273" fmla="*/ 718614 h 2610876"/>
              <a:gd name="connsiteX274" fmla="*/ 7874279 w 10223600"/>
              <a:gd name="connsiteY274" fmla="*/ 542894 h 2610876"/>
              <a:gd name="connsiteX275" fmla="*/ 7905124 w 10223600"/>
              <a:gd name="connsiteY275" fmla="*/ 511115 h 2610876"/>
              <a:gd name="connsiteX276" fmla="*/ 7905124 w 10223600"/>
              <a:gd name="connsiteY276" fmla="*/ 511115 h 2610876"/>
              <a:gd name="connsiteX277" fmla="*/ 7998592 w 10223600"/>
              <a:gd name="connsiteY277" fmla="*/ 431667 h 2610876"/>
              <a:gd name="connsiteX278" fmla="*/ 8012145 w 10223600"/>
              <a:gd name="connsiteY278" fmla="*/ 423255 h 2610876"/>
              <a:gd name="connsiteX279" fmla="*/ 8037381 w 10223600"/>
              <a:gd name="connsiteY279" fmla="*/ 416712 h 2610876"/>
              <a:gd name="connsiteX280" fmla="*/ 8039718 w 10223600"/>
              <a:gd name="connsiteY280" fmla="*/ 440547 h 2610876"/>
              <a:gd name="connsiteX281" fmla="*/ 8035512 w 10223600"/>
              <a:gd name="connsiteY281" fmla="*/ 534949 h 2610876"/>
              <a:gd name="connsiteX282" fmla="*/ 8128045 w 10223600"/>
              <a:gd name="connsiteY282" fmla="*/ 953686 h 2610876"/>
              <a:gd name="connsiteX283" fmla="*/ 8162628 w 10223600"/>
              <a:gd name="connsiteY283" fmla="*/ 1034536 h 2610876"/>
              <a:gd name="connsiteX284" fmla="*/ 8190669 w 10223600"/>
              <a:gd name="connsiteY284" fmla="*/ 1085477 h 2610876"/>
              <a:gd name="connsiteX285" fmla="*/ 8191136 w 10223600"/>
              <a:gd name="connsiteY285" fmla="*/ 1085009 h 2610876"/>
              <a:gd name="connsiteX286" fmla="*/ 8191136 w 10223600"/>
              <a:gd name="connsiteY286" fmla="*/ 1085009 h 2610876"/>
              <a:gd name="connsiteX287" fmla="*/ 8241142 w 10223600"/>
              <a:gd name="connsiteY287" fmla="*/ 1143427 h 2610876"/>
              <a:gd name="connsiteX288" fmla="*/ 8458455 w 10223600"/>
              <a:gd name="connsiteY288" fmla="*/ 1232221 h 2610876"/>
              <a:gd name="connsiteX289" fmla="*/ 8482289 w 10223600"/>
              <a:gd name="connsiteY289" fmla="*/ 1258860 h 2610876"/>
              <a:gd name="connsiteX290" fmla="*/ 8462193 w 10223600"/>
              <a:gd name="connsiteY290" fmla="*/ 1414017 h 2610876"/>
              <a:gd name="connsiteX291" fmla="*/ 8438826 w 10223600"/>
              <a:gd name="connsiteY291" fmla="*/ 1485053 h 2610876"/>
              <a:gd name="connsiteX292" fmla="*/ 8438826 w 10223600"/>
              <a:gd name="connsiteY292" fmla="*/ 1485053 h 2610876"/>
              <a:gd name="connsiteX293" fmla="*/ 8410786 w 10223600"/>
              <a:gd name="connsiteY293" fmla="*/ 1634134 h 2610876"/>
              <a:gd name="connsiteX294" fmla="*/ 8392560 w 10223600"/>
              <a:gd name="connsiteY294" fmla="*/ 1759849 h 2610876"/>
              <a:gd name="connsiteX295" fmla="*/ 8658476 w 10223600"/>
              <a:gd name="connsiteY295" fmla="*/ 1805648 h 2610876"/>
              <a:gd name="connsiteX296" fmla="*/ 8461259 w 10223600"/>
              <a:gd name="connsiteY296" fmla="*/ 1785553 h 2610876"/>
              <a:gd name="connsiteX297" fmla="*/ 8439761 w 10223600"/>
              <a:gd name="connsiteY297" fmla="*/ 1753306 h 2610876"/>
              <a:gd name="connsiteX298" fmla="*/ 8456118 w 10223600"/>
              <a:gd name="connsiteY298" fmla="*/ 1692552 h 2610876"/>
              <a:gd name="connsiteX299" fmla="*/ 8469671 w 10223600"/>
              <a:gd name="connsiteY299" fmla="*/ 1571511 h 2610876"/>
              <a:gd name="connsiteX300" fmla="*/ 8478083 w 10223600"/>
              <a:gd name="connsiteY300" fmla="*/ 1509354 h 2610876"/>
              <a:gd name="connsiteX301" fmla="*/ 8510330 w 10223600"/>
              <a:gd name="connsiteY301" fmla="*/ 1389715 h 2610876"/>
              <a:gd name="connsiteX302" fmla="*/ 8522480 w 10223600"/>
              <a:gd name="connsiteY302" fmla="*/ 1288302 h 2610876"/>
              <a:gd name="connsiteX303" fmla="*/ 8523415 w 10223600"/>
              <a:gd name="connsiteY303" fmla="*/ 1262599 h 2610876"/>
              <a:gd name="connsiteX304" fmla="*/ 8567345 w 10223600"/>
              <a:gd name="connsiteY304" fmla="*/ 1204648 h 2610876"/>
              <a:gd name="connsiteX305" fmla="*/ 8599124 w 10223600"/>
              <a:gd name="connsiteY305" fmla="*/ 1190161 h 2610876"/>
              <a:gd name="connsiteX306" fmla="*/ 8617818 w 10223600"/>
              <a:gd name="connsiteY306" fmla="*/ 1185487 h 2610876"/>
              <a:gd name="connsiteX307" fmla="*/ 8618752 w 10223600"/>
              <a:gd name="connsiteY307" fmla="*/ 1205583 h 2610876"/>
              <a:gd name="connsiteX308" fmla="*/ 8580898 w 10223600"/>
              <a:gd name="connsiteY308" fmla="*/ 1511224 h 2610876"/>
              <a:gd name="connsiteX309" fmla="*/ 8577627 w 10223600"/>
              <a:gd name="connsiteY309" fmla="*/ 1576651 h 2610876"/>
              <a:gd name="connsiteX310" fmla="*/ 8591180 w 10223600"/>
              <a:gd name="connsiteY310" fmla="*/ 1607496 h 2610876"/>
              <a:gd name="connsiteX311" fmla="*/ 8611275 w 10223600"/>
              <a:gd name="connsiteY311" fmla="*/ 1602355 h 2610876"/>
              <a:gd name="connsiteX312" fmla="*/ 8640718 w 10223600"/>
              <a:gd name="connsiteY312" fmla="*/ 1587400 h 2610876"/>
              <a:gd name="connsiteX313" fmla="*/ 8649130 w 10223600"/>
              <a:gd name="connsiteY313" fmla="*/ 1607963 h 2610876"/>
              <a:gd name="connsiteX314" fmla="*/ 8647261 w 10223600"/>
              <a:gd name="connsiteY314" fmla="*/ 1626189 h 2610876"/>
              <a:gd name="connsiteX315" fmla="*/ 8690723 w 10223600"/>
              <a:gd name="connsiteY315" fmla="*/ 1713115 h 2610876"/>
              <a:gd name="connsiteX316" fmla="*/ 8714557 w 10223600"/>
              <a:gd name="connsiteY316" fmla="*/ 1752839 h 2610876"/>
              <a:gd name="connsiteX317" fmla="*/ 8658476 w 10223600"/>
              <a:gd name="connsiteY317" fmla="*/ 1805648 h 2610876"/>
              <a:gd name="connsiteX318" fmla="*/ 8840272 w 10223600"/>
              <a:gd name="connsiteY318" fmla="*/ 1827146 h 2610876"/>
              <a:gd name="connsiteX319" fmla="*/ 8821578 w 10223600"/>
              <a:gd name="connsiteY319" fmla="*/ 1824809 h 2610876"/>
              <a:gd name="connsiteX320" fmla="*/ 8778583 w 10223600"/>
              <a:gd name="connsiteY320" fmla="*/ 1813593 h 2610876"/>
              <a:gd name="connsiteX321" fmla="*/ 8782322 w 10223600"/>
              <a:gd name="connsiteY321" fmla="*/ 1749567 h 2610876"/>
              <a:gd name="connsiteX322" fmla="*/ 8815503 w 10223600"/>
              <a:gd name="connsiteY322" fmla="*/ 1740688 h 2610876"/>
              <a:gd name="connsiteX323" fmla="*/ 8866911 w 10223600"/>
              <a:gd name="connsiteY323" fmla="*/ 1787889 h 2610876"/>
              <a:gd name="connsiteX324" fmla="*/ 8868312 w 10223600"/>
              <a:gd name="connsiteY324" fmla="*/ 1799573 h 2610876"/>
              <a:gd name="connsiteX325" fmla="*/ 8840272 w 10223600"/>
              <a:gd name="connsiteY325" fmla="*/ 1827146 h 2610876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1263279 w 10223600"/>
              <a:gd name="connsiteY155" fmla="*/ 2495443 h 2614965"/>
              <a:gd name="connsiteX156" fmla="*/ 0 w 10223600"/>
              <a:gd name="connsiteY156" fmla="*/ 2491276 h 2614965"/>
              <a:gd name="connsiteX157" fmla="*/ 15851 w 10223600"/>
              <a:gd name="connsiteY157" fmla="*/ 2605696 h 2614965"/>
              <a:gd name="connsiteX158" fmla="*/ 1269354 w 10223600"/>
              <a:gd name="connsiteY158" fmla="*/ 2610876 h 2614965"/>
              <a:gd name="connsiteX159" fmla="*/ 7048021 w 10223600"/>
              <a:gd name="connsiteY159" fmla="*/ 2610409 h 2614965"/>
              <a:gd name="connsiteX160" fmla="*/ 10202569 w 10223600"/>
              <a:gd name="connsiteY160" fmla="*/ 2610876 h 2614965"/>
              <a:gd name="connsiteX161" fmla="*/ 10221730 w 10223600"/>
              <a:gd name="connsiteY161" fmla="*/ 2591715 h 2614965"/>
              <a:gd name="connsiteX162" fmla="*/ 10223600 w 10223600"/>
              <a:gd name="connsiteY162" fmla="*/ 2081846 h 2614965"/>
              <a:gd name="connsiteX163" fmla="*/ 5623100 w 10223600"/>
              <a:gd name="connsiteY163" fmla="*/ 896671 h 2614965"/>
              <a:gd name="connsiteX164" fmla="*/ 5617491 w 10223600"/>
              <a:gd name="connsiteY164" fmla="*/ 894802 h 2614965"/>
              <a:gd name="connsiteX165" fmla="*/ 5635250 w 10223600"/>
              <a:gd name="connsiteY165" fmla="*/ 847133 h 2614965"/>
              <a:gd name="connsiteX166" fmla="*/ 5623100 w 10223600"/>
              <a:gd name="connsiteY166" fmla="*/ 896671 h 2614965"/>
              <a:gd name="connsiteX167" fmla="*/ 5630110 w 10223600"/>
              <a:gd name="connsiteY167" fmla="*/ 1040144 h 2614965"/>
              <a:gd name="connsiteX168" fmla="*/ 5672170 w 10223600"/>
              <a:gd name="connsiteY168" fmla="*/ 1006963 h 2614965"/>
              <a:gd name="connsiteX169" fmla="*/ 5630110 w 10223600"/>
              <a:gd name="connsiteY169" fmla="*/ 1040144 h 2614965"/>
              <a:gd name="connsiteX170" fmla="*/ 8564074 w 10223600"/>
              <a:gd name="connsiteY170" fmla="*/ 1091552 h 2614965"/>
              <a:gd name="connsiteX171" fmla="*/ 8582767 w 10223600"/>
              <a:gd name="connsiteY171" fmla="*/ 983596 h 2614965"/>
              <a:gd name="connsiteX172" fmla="*/ 8592581 w 10223600"/>
              <a:gd name="connsiteY172" fmla="*/ 974249 h 2614965"/>
              <a:gd name="connsiteX173" fmla="*/ 8634642 w 10223600"/>
              <a:gd name="connsiteY173" fmla="*/ 1027059 h 2614965"/>
              <a:gd name="connsiteX174" fmla="*/ 8571084 w 10223600"/>
              <a:gd name="connsiteY174" fmla="*/ 1101366 h 2614965"/>
              <a:gd name="connsiteX175" fmla="*/ 8564074 w 10223600"/>
              <a:gd name="connsiteY175" fmla="*/ 1091552 h 2614965"/>
              <a:gd name="connsiteX176" fmla="*/ 8627165 w 10223600"/>
              <a:gd name="connsiteY176" fmla="*/ 1082205 h 2614965"/>
              <a:gd name="connsiteX177" fmla="*/ 8547717 w 10223600"/>
              <a:gd name="connsiteY177" fmla="*/ 1194367 h 2614965"/>
              <a:gd name="connsiteX178" fmla="*/ 8627165 w 10223600"/>
              <a:gd name="connsiteY178" fmla="*/ 1082205 h 2614965"/>
              <a:gd name="connsiteX179" fmla="*/ 8510797 w 10223600"/>
              <a:gd name="connsiteY179" fmla="*/ 1149502 h 2614965"/>
              <a:gd name="connsiteX180" fmla="*/ 8493973 w 10223600"/>
              <a:gd name="connsiteY180" fmla="*/ 1205583 h 2614965"/>
              <a:gd name="connsiteX181" fmla="*/ 8467334 w 10223600"/>
              <a:gd name="connsiteY181" fmla="*/ 1216799 h 2614965"/>
              <a:gd name="connsiteX182" fmla="*/ 8249553 w 10223600"/>
              <a:gd name="connsiteY182" fmla="*/ 1131276 h 2614965"/>
              <a:gd name="connsiteX183" fmla="*/ 8203754 w 10223600"/>
              <a:gd name="connsiteY183" fmla="*/ 1068652 h 2614965"/>
              <a:gd name="connsiteX184" fmla="*/ 8510797 w 10223600"/>
              <a:gd name="connsiteY184" fmla="*/ 1149502 h 2614965"/>
              <a:gd name="connsiteX185" fmla="*/ 8056075 w 10223600"/>
              <a:gd name="connsiteY185" fmla="*/ 445687 h 2614965"/>
              <a:gd name="connsiteX186" fmla="*/ 8056075 w 10223600"/>
              <a:gd name="connsiteY186" fmla="*/ 445687 h 2614965"/>
              <a:gd name="connsiteX187" fmla="*/ 8085050 w 10223600"/>
              <a:gd name="connsiteY187" fmla="*/ 398486 h 2614965"/>
              <a:gd name="connsiteX188" fmla="*/ 8098135 w 10223600"/>
              <a:gd name="connsiteY188" fmla="*/ 412039 h 2614965"/>
              <a:gd name="connsiteX189" fmla="*/ 8091593 w 10223600"/>
              <a:gd name="connsiteY189" fmla="*/ 446155 h 2614965"/>
              <a:gd name="connsiteX190" fmla="*/ 8078040 w 10223600"/>
              <a:gd name="connsiteY190" fmla="*/ 540090 h 2614965"/>
              <a:gd name="connsiteX191" fmla="*/ 8088321 w 10223600"/>
              <a:gd name="connsiteY191" fmla="*/ 805072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0934 w 10223600"/>
              <a:gd name="connsiteY194" fmla="*/ 535417 h 2614965"/>
              <a:gd name="connsiteX195" fmla="*/ 8056075 w 10223600"/>
              <a:gd name="connsiteY195" fmla="*/ 445687 h 2614965"/>
              <a:gd name="connsiteX196" fmla="*/ 6415242 w 10223600"/>
              <a:gd name="connsiteY196" fmla="*/ 1733210 h 2614965"/>
              <a:gd name="connsiteX197" fmla="*/ 5930610 w 10223600"/>
              <a:gd name="connsiteY197" fmla="*/ 1763588 h 2614965"/>
              <a:gd name="connsiteX198" fmla="*/ 5739467 w 10223600"/>
              <a:gd name="connsiteY198" fmla="*/ 1777140 h 2614965"/>
              <a:gd name="connsiteX199" fmla="*/ 5712362 w 10223600"/>
              <a:gd name="connsiteY199" fmla="*/ 1753306 h 2614965"/>
              <a:gd name="connsiteX200" fmla="*/ 5698809 w 10223600"/>
              <a:gd name="connsiteY200" fmla="*/ 1642079 h 2614965"/>
              <a:gd name="connsiteX201" fmla="*/ 5725915 w 10223600"/>
              <a:gd name="connsiteY201" fmla="*/ 1410746 h 2614965"/>
              <a:gd name="connsiteX202" fmla="*/ 5732925 w 10223600"/>
              <a:gd name="connsiteY202" fmla="*/ 1371956 h 2614965"/>
              <a:gd name="connsiteX203" fmla="*/ 5759563 w 10223600"/>
              <a:gd name="connsiteY203" fmla="*/ 1284096 h 2614965"/>
              <a:gd name="connsiteX204" fmla="*/ 5948369 w 10223600"/>
              <a:gd name="connsiteY204" fmla="*/ 1081270 h 2614965"/>
              <a:gd name="connsiteX205" fmla="*/ 6077355 w 10223600"/>
              <a:gd name="connsiteY205" fmla="*/ 980325 h 2614965"/>
              <a:gd name="connsiteX206" fmla="*/ 6103058 w 10223600"/>
              <a:gd name="connsiteY206" fmla="*/ 989204 h 2614965"/>
              <a:gd name="connsiteX207" fmla="*/ 6120350 w 10223600"/>
              <a:gd name="connsiteY207" fmla="*/ 1200442 h 2614965"/>
              <a:gd name="connsiteX208" fmla="*/ 6183908 w 10223600"/>
              <a:gd name="connsiteY208" fmla="*/ 1377564 h 2614965"/>
              <a:gd name="connsiteX209" fmla="*/ 6409166 w 10223600"/>
              <a:gd name="connsiteY209" fmla="*/ 1681336 h 2614965"/>
              <a:gd name="connsiteX210" fmla="*/ 6454966 w 10223600"/>
              <a:gd name="connsiteY210" fmla="*/ 1704703 h 2614965"/>
              <a:gd name="connsiteX211" fmla="*/ 6415242 w 10223600"/>
              <a:gd name="connsiteY211" fmla="*/ 1733210 h 2614965"/>
              <a:gd name="connsiteX212" fmla="*/ 6743782 w 10223600"/>
              <a:gd name="connsiteY212" fmla="*/ 1637406 h 2614965"/>
              <a:gd name="connsiteX213" fmla="*/ 6729295 w 10223600"/>
              <a:gd name="connsiteY213" fmla="*/ 1674326 h 2614965"/>
              <a:gd name="connsiteX214" fmla="*/ 6659194 w 10223600"/>
              <a:gd name="connsiteY214" fmla="*/ 1726668 h 2614965"/>
              <a:gd name="connsiteX215" fmla="*/ 6547499 w 10223600"/>
              <a:gd name="connsiteY215" fmla="*/ 1696290 h 2614965"/>
              <a:gd name="connsiteX216" fmla="*/ 6535348 w 10223600"/>
              <a:gd name="connsiteY216" fmla="*/ 1679934 h 2614965"/>
              <a:gd name="connsiteX217" fmla="*/ 6494222 w 10223600"/>
              <a:gd name="connsiteY217" fmla="*/ 1621983 h 2614965"/>
              <a:gd name="connsiteX218" fmla="*/ 6361965 w 10223600"/>
              <a:gd name="connsiteY218" fmla="*/ 1480847 h 2614965"/>
              <a:gd name="connsiteX219" fmla="*/ 6301678 w 10223600"/>
              <a:gd name="connsiteY219" fmla="*/ 1357936 h 2614965"/>
              <a:gd name="connsiteX220" fmla="*/ 6282517 w 10223600"/>
              <a:gd name="connsiteY220" fmla="*/ 1321016 h 2614965"/>
              <a:gd name="connsiteX221" fmla="*/ 6247934 w 10223600"/>
              <a:gd name="connsiteY221" fmla="*/ 1228950 h 2614965"/>
              <a:gd name="connsiteX222" fmla="*/ 6256814 w 10223600"/>
              <a:gd name="connsiteY222" fmla="*/ 1040612 h 2614965"/>
              <a:gd name="connsiteX223" fmla="*/ 6260552 w 10223600"/>
              <a:gd name="connsiteY223" fmla="*/ 1020516 h 2614965"/>
              <a:gd name="connsiteX224" fmla="*/ 6271301 w 10223600"/>
              <a:gd name="connsiteY224" fmla="*/ 961164 h 2614965"/>
              <a:gd name="connsiteX225" fmla="*/ 6279713 w 10223600"/>
              <a:gd name="connsiteY225" fmla="*/ 927048 h 2614965"/>
              <a:gd name="connsiteX226" fmla="*/ 6293266 w 10223600"/>
              <a:gd name="connsiteY226" fmla="*/ 878445 h 2614965"/>
              <a:gd name="connsiteX227" fmla="*/ 6313829 w 10223600"/>
              <a:gd name="connsiteY227" fmla="*/ 868630 h 2614965"/>
              <a:gd name="connsiteX228" fmla="*/ 6345140 w 10223600"/>
              <a:gd name="connsiteY228" fmla="*/ 881716 h 2614965"/>
              <a:gd name="connsiteX229" fmla="*/ 6444217 w 10223600"/>
              <a:gd name="connsiteY229" fmla="*/ 917701 h 2614965"/>
              <a:gd name="connsiteX230" fmla="*/ 6489549 w 10223600"/>
              <a:gd name="connsiteY230" fmla="*/ 928450 h 2614965"/>
              <a:gd name="connsiteX231" fmla="*/ 6528338 w 10223600"/>
              <a:gd name="connsiteY231" fmla="*/ 936395 h 2614965"/>
              <a:gd name="connsiteX232" fmla="*/ 6573670 w 10223600"/>
              <a:gd name="connsiteY232" fmla="*/ 942470 h 2614965"/>
              <a:gd name="connsiteX233" fmla="*/ 6689571 w 10223600"/>
              <a:gd name="connsiteY233" fmla="*/ 949013 h 2614965"/>
              <a:gd name="connsiteX234" fmla="*/ 6801265 w 10223600"/>
              <a:gd name="connsiteY234" fmla="*/ 934993 h 2614965"/>
              <a:gd name="connsiteX235" fmla="*/ 6923708 w 10223600"/>
              <a:gd name="connsiteY235" fmla="*/ 906485 h 2614965"/>
              <a:gd name="connsiteX236" fmla="*/ 6942402 w 10223600"/>
              <a:gd name="connsiteY236" fmla="*/ 921907 h 2614965"/>
              <a:gd name="connsiteX237" fmla="*/ 6860150 w 10223600"/>
              <a:gd name="connsiteY237" fmla="*/ 1186422 h 2614965"/>
              <a:gd name="connsiteX238" fmla="*/ 6817622 w 10223600"/>
              <a:gd name="connsiteY238" fmla="*/ 1255121 h 2614965"/>
              <a:gd name="connsiteX239" fmla="*/ 6795657 w 10223600"/>
              <a:gd name="connsiteY239" fmla="*/ 1329428 h 2614965"/>
              <a:gd name="connsiteX240" fmla="*/ 6743782 w 10223600"/>
              <a:gd name="connsiteY240" fmla="*/ 1637406 h 2614965"/>
              <a:gd name="connsiteX241" fmla="*/ 7333099 w 10223600"/>
              <a:gd name="connsiteY241" fmla="*/ 1717321 h 2614965"/>
              <a:gd name="connsiteX242" fmla="*/ 7234957 w 10223600"/>
              <a:gd name="connsiteY242" fmla="*/ 1716386 h 2614965"/>
              <a:gd name="connsiteX243" fmla="*/ 6877909 w 10223600"/>
              <a:gd name="connsiteY243" fmla="*/ 1716386 h 2614965"/>
              <a:gd name="connsiteX244" fmla="*/ 6831175 w 10223600"/>
              <a:gd name="connsiteY244" fmla="*/ 1717788 h 2614965"/>
              <a:gd name="connsiteX245" fmla="*/ 6811547 w 10223600"/>
              <a:gd name="connsiteY245" fmla="*/ 1699095 h 2614965"/>
              <a:gd name="connsiteX246" fmla="*/ 6812481 w 10223600"/>
              <a:gd name="connsiteY246" fmla="*/ 1648154 h 2614965"/>
              <a:gd name="connsiteX247" fmla="*/ 6901744 w 10223600"/>
              <a:gd name="connsiteY247" fmla="*/ 1413082 h 2614965"/>
              <a:gd name="connsiteX248" fmla="*/ 6932588 w 10223600"/>
              <a:gd name="connsiteY248" fmla="*/ 1327091 h 2614965"/>
              <a:gd name="connsiteX249" fmla="*/ 6955488 w 10223600"/>
              <a:gd name="connsiteY249" fmla="*/ 1251850 h 2614965"/>
              <a:gd name="connsiteX250" fmla="*/ 7066714 w 10223600"/>
              <a:gd name="connsiteY250" fmla="*/ 1070522 h 2614965"/>
              <a:gd name="connsiteX251" fmla="*/ 7077464 w 10223600"/>
              <a:gd name="connsiteY251" fmla="*/ 1059773 h 2614965"/>
              <a:gd name="connsiteX252" fmla="*/ 7086343 w 10223600"/>
              <a:gd name="connsiteY252" fmla="*/ 1072391 h 2614965"/>
              <a:gd name="connsiteX253" fmla="*/ 7163922 w 10223600"/>
              <a:gd name="connsiteY253" fmla="*/ 1285031 h 2614965"/>
              <a:gd name="connsiteX254" fmla="*/ 7174670 w 10223600"/>
              <a:gd name="connsiteY254" fmla="*/ 1363544 h 2614965"/>
              <a:gd name="connsiteX255" fmla="*/ 7207852 w 10223600"/>
              <a:gd name="connsiteY255" fmla="*/ 1442992 h 2614965"/>
              <a:gd name="connsiteX256" fmla="*/ 7348054 w 10223600"/>
              <a:gd name="connsiteY256" fmla="*/ 1703768 h 2614965"/>
              <a:gd name="connsiteX257" fmla="*/ 7333099 w 10223600"/>
              <a:gd name="connsiteY257" fmla="*/ 1717321 h 2614965"/>
              <a:gd name="connsiteX258" fmla="*/ 8392560 w 10223600"/>
              <a:gd name="connsiteY258" fmla="*/ 1759849 h 2614965"/>
              <a:gd name="connsiteX259" fmla="*/ 8363117 w 10223600"/>
              <a:gd name="connsiteY259" fmla="*/ 1777608 h 2614965"/>
              <a:gd name="connsiteX260" fmla="*/ 8003265 w 10223600"/>
              <a:gd name="connsiteY260" fmla="*/ 1749567 h 2614965"/>
              <a:gd name="connsiteX261" fmla="*/ 7471899 w 10223600"/>
              <a:gd name="connsiteY261" fmla="*/ 1724798 h 2614965"/>
              <a:gd name="connsiteX262" fmla="*/ 7424697 w 10223600"/>
              <a:gd name="connsiteY262" fmla="*/ 1697693 h 2614965"/>
              <a:gd name="connsiteX263" fmla="*/ 7335435 w 10223600"/>
              <a:gd name="connsiteY263" fmla="*/ 1414952 h 2614965"/>
              <a:gd name="connsiteX264" fmla="*/ 7334034 w 10223600"/>
              <a:gd name="connsiteY264" fmla="*/ 1391585 h 2614965"/>
              <a:gd name="connsiteX265" fmla="*/ 7281224 w 10223600"/>
              <a:gd name="connsiteY265" fmla="*/ 1283629 h 2614965"/>
              <a:gd name="connsiteX266" fmla="*/ 7260194 w 10223600"/>
              <a:gd name="connsiteY266" fmla="*/ 1087813 h 2614965"/>
              <a:gd name="connsiteX267" fmla="*/ 7258324 w 10223600"/>
              <a:gd name="connsiteY267" fmla="*/ 1076597 h 2614965"/>
              <a:gd name="connsiteX268" fmla="*/ 7258324 w 10223600"/>
              <a:gd name="connsiteY268" fmla="*/ 1076130 h 2614965"/>
              <a:gd name="connsiteX269" fmla="*/ 7246173 w 10223600"/>
              <a:gd name="connsiteY269" fmla="*/ 941536 h 2614965"/>
              <a:gd name="connsiteX270" fmla="*/ 7279822 w 10223600"/>
              <a:gd name="connsiteY270" fmla="*/ 864892 h 2614965"/>
              <a:gd name="connsiteX271" fmla="*/ 7325154 w 10223600"/>
              <a:gd name="connsiteY271" fmla="*/ 775162 h 2614965"/>
              <a:gd name="connsiteX272" fmla="*/ 7338239 w 10223600"/>
              <a:gd name="connsiteY272" fmla="*/ 779836 h 2614965"/>
              <a:gd name="connsiteX273" fmla="*/ 7709775 w 10223600"/>
              <a:gd name="connsiteY273" fmla="*/ 718614 h 2614965"/>
              <a:gd name="connsiteX274" fmla="*/ 7874279 w 10223600"/>
              <a:gd name="connsiteY274" fmla="*/ 542894 h 2614965"/>
              <a:gd name="connsiteX275" fmla="*/ 7905124 w 10223600"/>
              <a:gd name="connsiteY275" fmla="*/ 511115 h 2614965"/>
              <a:gd name="connsiteX276" fmla="*/ 7905124 w 10223600"/>
              <a:gd name="connsiteY276" fmla="*/ 511115 h 2614965"/>
              <a:gd name="connsiteX277" fmla="*/ 7998592 w 10223600"/>
              <a:gd name="connsiteY277" fmla="*/ 431667 h 2614965"/>
              <a:gd name="connsiteX278" fmla="*/ 8012145 w 10223600"/>
              <a:gd name="connsiteY278" fmla="*/ 423255 h 2614965"/>
              <a:gd name="connsiteX279" fmla="*/ 8037381 w 10223600"/>
              <a:gd name="connsiteY279" fmla="*/ 416712 h 2614965"/>
              <a:gd name="connsiteX280" fmla="*/ 8039718 w 10223600"/>
              <a:gd name="connsiteY280" fmla="*/ 440547 h 2614965"/>
              <a:gd name="connsiteX281" fmla="*/ 8035512 w 10223600"/>
              <a:gd name="connsiteY281" fmla="*/ 534949 h 2614965"/>
              <a:gd name="connsiteX282" fmla="*/ 8128045 w 10223600"/>
              <a:gd name="connsiteY282" fmla="*/ 953686 h 2614965"/>
              <a:gd name="connsiteX283" fmla="*/ 8162628 w 10223600"/>
              <a:gd name="connsiteY283" fmla="*/ 1034536 h 2614965"/>
              <a:gd name="connsiteX284" fmla="*/ 8190669 w 10223600"/>
              <a:gd name="connsiteY284" fmla="*/ 1085477 h 2614965"/>
              <a:gd name="connsiteX285" fmla="*/ 8191136 w 10223600"/>
              <a:gd name="connsiteY285" fmla="*/ 1085009 h 2614965"/>
              <a:gd name="connsiteX286" fmla="*/ 8191136 w 10223600"/>
              <a:gd name="connsiteY286" fmla="*/ 1085009 h 2614965"/>
              <a:gd name="connsiteX287" fmla="*/ 8241142 w 10223600"/>
              <a:gd name="connsiteY287" fmla="*/ 1143427 h 2614965"/>
              <a:gd name="connsiteX288" fmla="*/ 8458455 w 10223600"/>
              <a:gd name="connsiteY288" fmla="*/ 1232221 h 2614965"/>
              <a:gd name="connsiteX289" fmla="*/ 8482289 w 10223600"/>
              <a:gd name="connsiteY289" fmla="*/ 1258860 h 2614965"/>
              <a:gd name="connsiteX290" fmla="*/ 8462193 w 10223600"/>
              <a:gd name="connsiteY290" fmla="*/ 1414017 h 2614965"/>
              <a:gd name="connsiteX291" fmla="*/ 8438826 w 10223600"/>
              <a:gd name="connsiteY291" fmla="*/ 1485053 h 2614965"/>
              <a:gd name="connsiteX292" fmla="*/ 8438826 w 10223600"/>
              <a:gd name="connsiteY292" fmla="*/ 1485053 h 2614965"/>
              <a:gd name="connsiteX293" fmla="*/ 8410786 w 10223600"/>
              <a:gd name="connsiteY293" fmla="*/ 1634134 h 2614965"/>
              <a:gd name="connsiteX294" fmla="*/ 8392560 w 10223600"/>
              <a:gd name="connsiteY294" fmla="*/ 1759849 h 2614965"/>
              <a:gd name="connsiteX295" fmla="*/ 8658476 w 10223600"/>
              <a:gd name="connsiteY295" fmla="*/ 1805648 h 2614965"/>
              <a:gd name="connsiteX296" fmla="*/ 8461259 w 10223600"/>
              <a:gd name="connsiteY296" fmla="*/ 1785553 h 2614965"/>
              <a:gd name="connsiteX297" fmla="*/ 8439761 w 10223600"/>
              <a:gd name="connsiteY297" fmla="*/ 1753306 h 2614965"/>
              <a:gd name="connsiteX298" fmla="*/ 8456118 w 10223600"/>
              <a:gd name="connsiteY298" fmla="*/ 1692552 h 2614965"/>
              <a:gd name="connsiteX299" fmla="*/ 8469671 w 10223600"/>
              <a:gd name="connsiteY299" fmla="*/ 1571511 h 2614965"/>
              <a:gd name="connsiteX300" fmla="*/ 8478083 w 10223600"/>
              <a:gd name="connsiteY300" fmla="*/ 1509354 h 2614965"/>
              <a:gd name="connsiteX301" fmla="*/ 8510330 w 10223600"/>
              <a:gd name="connsiteY301" fmla="*/ 1389715 h 2614965"/>
              <a:gd name="connsiteX302" fmla="*/ 8522480 w 10223600"/>
              <a:gd name="connsiteY302" fmla="*/ 1288302 h 2614965"/>
              <a:gd name="connsiteX303" fmla="*/ 8523415 w 10223600"/>
              <a:gd name="connsiteY303" fmla="*/ 1262599 h 2614965"/>
              <a:gd name="connsiteX304" fmla="*/ 8567345 w 10223600"/>
              <a:gd name="connsiteY304" fmla="*/ 1204648 h 2614965"/>
              <a:gd name="connsiteX305" fmla="*/ 8599124 w 10223600"/>
              <a:gd name="connsiteY305" fmla="*/ 1190161 h 2614965"/>
              <a:gd name="connsiteX306" fmla="*/ 8617818 w 10223600"/>
              <a:gd name="connsiteY306" fmla="*/ 1185487 h 2614965"/>
              <a:gd name="connsiteX307" fmla="*/ 8618752 w 10223600"/>
              <a:gd name="connsiteY307" fmla="*/ 1205583 h 2614965"/>
              <a:gd name="connsiteX308" fmla="*/ 8580898 w 10223600"/>
              <a:gd name="connsiteY308" fmla="*/ 1511224 h 2614965"/>
              <a:gd name="connsiteX309" fmla="*/ 8577627 w 10223600"/>
              <a:gd name="connsiteY309" fmla="*/ 1576651 h 2614965"/>
              <a:gd name="connsiteX310" fmla="*/ 8591180 w 10223600"/>
              <a:gd name="connsiteY310" fmla="*/ 1607496 h 2614965"/>
              <a:gd name="connsiteX311" fmla="*/ 8611275 w 10223600"/>
              <a:gd name="connsiteY311" fmla="*/ 1602355 h 2614965"/>
              <a:gd name="connsiteX312" fmla="*/ 8640718 w 10223600"/>
              <a:gd name="connsiteY312" fmla="*/ 1587400 h 2614965"/>
              <a:gd name="connsiteX313" fmla="*/ 8649130 w 10223600"/>
              <a:gd name="connsiteY313" fmla="*/ 1607963 h 2614965"/>
              <a:gd name="connsiteX314" fmla="*/ 8647261 w 10223600"/>
              <a:gd name="connsiteY314" fmla="*/ 1626189 h 2614965"/>
              <a:gd name="connsiteX315" fmla="*/ 8690723 w 10223600"/>
              <a:gd name="connsiteY315" fmla="*/ 1713115 h 2614965"/>
              <a:gd name="connsiteX316" fmla="*/ 8714557 w 10223600"/>
              <a:gd name="connsiteY316" fmla="*/ 1752839 h 2614965"/>
              <a:gd name="connsiteX317" fmla="*/ 8658476 w 10223600"/>
              <a:gd name="connsiteY317" fmla="*/ 1805648 h 2614965"/>
              <a:gd name="connsiteX318" fmla="*/ 8840272 w 10223600"/>
              <a:gd name="connsiteY318" fmla="*/ 1827146 h 2614965"/>
              <a:gd name="connsiteX319" fmla="*/ 8821578 w 10223600"/>
              <a:gd name="connsiteY319" fmla="*/ 1824809 h 2614965"/>
              <a:gd name="connsiteX320" fmla="*/ 8778583 w 10223600"/>
              <a:gd name="connsiteY320" fmla="*/ 1813593 h 2614965"/>
              <a:gd name="connsiteX321" fmla="*/ 8782322 w 10223600"/>
              <a:gd name="connsiteY321" fmla="*/ 1749567 h 2614965"/>
              <a:gd name="connsiteX322" fmla="*/ 8815503 w 10223600"/>
              <a:gd name="connsiteY322" fmla="*/ 1740688 h 2614965"/>
              <a:gd name="connsiteX323" fmla="*/ 8866911 w 10223600"/>
              <a:gd name="connsiteY323" fmla="*/ 1787889 h 2614965"/>
              <a:gd name="connsiteX324" fmla="*/ 8868312 w 10223600"/>
              <a:gd name="connsiteY324" fmla="*/ 1799573 h 2614965"/>
              <a:gd name="connsiteX325" fmla="*/ 8840272 w 10223600"/>
              <a:gd name="connsiteY325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0 w 10223600"/>
              <a:gd name="connsiteY155" fmla="*/ 2491276 h 2614965"/>
              <a:gd name="connsiteX156" fmla="*/ 15851 w 10223600"/>
              <a:gd name="connsiteY156" fmla="*/ 2605696 h 2614965"/>
              <a:gd name="connsiteX157" fmla="*/ 1269354 w 10223600"/>
              <a:gd name="connsiteY157" fmla="*/ 2610876 h 2614965"/>
              <a:gd name="connsiteX158" fmla="*/ 7048021 w 10223600"/>
              <a:gd name="connsiteY158" fmla="*/ 2610409 h 2614965"/>
              <a:gd name="connsiteX159" fmla="*/ 10202569 w 10223600"/>
              <a:gd name="connsiteY159" fmla="*/ 2610876 h 2614965"/>
              <a:gd name="connsiteX160" fmla="*/ 10221730 w 10223600"/>
              <a:gd name="connsiteY160" fmla="*/ 2591715 h 2614965"/>
              <a:gd name="connsiteX161" fmla="*/ 10223600 w 10223600"/>
              <a:gd name="connsiteY161" fmla="*/ 2081846 h 2614965"/>
              <a:gd name="connsiteX162" fmla="*/ 5623100 w 10223600"/>
              <a:gd name="connsiteY162" fmla="*/ 896671 h 2614965"/>
              <a:gd name="connsiteX163" fmla="*/ 5617491 w 10223600"/>
              <a:gd name="connsiteY163" fmla="*/ 894802 h 2614965"/>
              <a:gd name="connsiteX164" fmla="*/ 5635250 w 10223600"/>
              <a:gd name="connsiteY164" fmla="*/ 847133 h 2614965"/>
              <a:gd name="connsiteX165" fmla="*/ 5623100 w 10223600"/>
              <a:gd name="connsiteY165" fmla="*/ 896671 h 2614965"/>
              <a:gd name="connsiteX166" fmla="*/ 5630110 w 10223600"/>
              <a:gd name="connsiteY166" fmla="*/ 1040144 h 2614965"/>
              <a:gd name="connsiteX167" fmla="*/ 5672170 w 10223600"/>
              <a:gd name="connsiteY167" fmla="*/ 1006963 h 2614965"/>
              <a:gd name="connsiteX168" fmla="*/ 5630110 w 10223600"/>
              <a:gd name="connsiteY168" fmla="*/ 1040144 h 2614965"/>
              <a:gd name="connsiteX169" fmla="*/ 8564074 w 10223600"/>
              <a:gd name="connsiteY169" fmla="*/ 1091552 h 2614965"/>
              <a:gd name="connsiteX170" fmla="*/ 8582767 w 10223600"/>
              <a:gd name="connsiteY170" fmla="*/ 983596 h 2614965"/>
              <a:gd name="connsiteX171" fmla="*/ 8592581 w 10223600"/>
              <a:gd name="connsiteY171" fmla="*/ 974249 h 2614965"/>
              <a:gd name="connsiteX172" fmla="*/ 8634642 w 10223600"/>
              <a:gd name="connsiteY172" fmla="*/ 1027059 h 2614965"/>
              <a:gd name="connsiteX173" fmla="*/ 8571084 w 10223600"/>
              <a:gd name="connsiteY173" fmla="*/ 1101366 h 2614965"/>
              <a:gd name="connsiteX174" fmla="*/ 8564074 w 10223600"/>
              <a:gd name="connsiteY174" fmla="*/ 1091552 h 2614965"/>
              <a:gd name="connsiteX175" fmla="*/ 8627165 w 10223600"/>
              <a:gd name="connsiteY175" fmla="*/ 1082205 h 2614965"/>
              <a:gd name="connsiteX176" fmla="*/ 8547717 w 10223600"/>
              <a:gd name="connsiteY176" fmla="*/ 1194367 h 2614965"/>
              <a:gd name="connsiteX177" fmla="*/ 8627165 w 10223600"/>
              <a:gd name="connsiteY177" fmla="*/ 1082205 h 2614965"/>
              <a:gd name="connsiteX178" fmla="*/ 8510797 w 10223600"/>
              <a:gd name="connsiteY178" fmla="*/ 1149502 h 2614965"/>
              <a:gd name="connsiteX179" fmla="*/ 8493973 w 10223600"/>
              <a:gd name="connsiteY179" fmla="*/ 1205583 h 2614965"/>
              <a:gd name="connsiteX180" fmla="*/ 8467334 w 10223600"/>
              <a:gd name="connsiteY180" fmla="*/ 1216799 h 2614965"/>
              <a:gd name="connsiteX181" fmla="*/ 8249553 w 10223600"/>
              <a:gd name="connsiteY181" fmla="*/ 1131276 h 2614965"/>
              <a:gd name="connsiteX182" fmla="*/ 8203754 w 10223600"/>
              <a:gd name="connsiteY182" fmla="*/ 1068652 h 2614965"/>
              <a:gd name="connsiteX183" fmla="*/ 8510797 w 10223600"/>
              <a:gd name="connsiteY183" fmla="*/ 1149502 h 2614965"/>
              <a:gd name="connsiteX184" fmla="*/ 8056075 w 10223600"/>
              <a:gd name="connsiteY184" fmla="*/ 445687 h 2614965"/>
              <a:gd name="connsiteX185" fmla="*/ 8056075 w 10223600"/>
              <a:gd name="connsiteY185" fmla="*/ 445687 h 2614965"/>
              <a:gd name="connsiteX186" fmla="*/ 8085050 w 10223600"/>
              <a:gd name="connsiteY186" fmla="*/ 398486 h 2614965"/>
              <a:gd name="connsiteX187" fmla="*/ 8098135 w 10223600"/>
              <a:gd name="connsiteY187" fmla="*/ 412039 h 2614965"/>
              <a:gd name="connsiteX188" fmla="*/ 8091593 w 10223600"/>
              <a:gd name="connsiteY188" fmla="*/ 446155 h 2614965"/>
              <a:gd name="connsiteX189" fmla="*/ 8078040 w 10223600"/>
              <a:gd name="connsiteY189" fmla="*/ 540090 h 2614965"/>
              <a:gd name="connsiteX190" fmla="*/ 8088321 w 10223600"/>
              <a:gd name="connsiteY190" fmla="*/ 805072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6075 w 10223600"/>
              <a:gd name="connsiteY194" fmla="*/ 445687 h 2614965"/>
              <a:gd name="connsiteX195" fmla="*/ 6415242 w 10223600"/>
              <a:gd name="connsiteY195" fmla="*/ 1733210 h 2614965"/>
              <a:gd name="connsiteX196" fmla="*/ 5930610 w 10223600"/>
              <a:gd name="connsiteY196" fmla="*/ 1763588 h 2614965"/>
              <a:gd name="connsiteX197" fmla="*/ 5739467 w 10223600"/>
              <a:gd name="connsiteY197" fmla="*/ 1777140 h 2614965"/>
              <a:gd name="connsiteX198" fmla="*/ 5712362 w 10223600"/>
              <a:gd name="connsiteY198" fmla="*/ 1753306 h 2614965"/>
              <a:gd name="connsiteX199" fmla="*/ 5698809 w 10223600"/>
              <a:gd name="connsiteY199" fmla="*/ 1642079 h 2614965"/>
              <a:gd name="connsiteX200" fmla="*/ 5725915 w 10223600"/>
              <a:gd name="connsiteY200" fmla="*/ 1410746 h 2614965"/>
              <a:gd name="connsiteX201" fmla="*/ 5732925 w 10223600"/>
              <a:gd name="connsiteY201" fmla="*/ 1371956 h 2614965"/>
              <a:gd name="connsiteX202" fmla="*/ 5759563 w 10223600"/>
              <a:gd name="connsiteY202" fmla="*/ 1284096 h 2614965"/>
              <a:gd name="connsiteX203" fmla="*/ 5948369 w 10223600"/>
              <a:gd name="connsiteY203" fmla="*/ 1081270 h 2614965"/>
              <a:gd name="connsiteX204" fmla="*/ 6077355 w 10223600"/>
              <a:gd name="connsiteY204" fmla="*/ 980325 h 2614965"/>
              <a:gd name="connsiteX205" fmla="*/ 6103058 w 10223600"/>
              <a:gd name="connsiteY205" fmla="*/ 989204 h 2614965"/>
              <a:gd name="connsiteX206" fmla="*/ 6120350 w 10223600"/>
              <a:gd name="connsiteY206" fmla="*/ 1200442 h 2614965"/>
              <a:gd name="connsiteX207" fmla="*/ 6183908 w 10223600"/>
              <a:gd name="connsiteY207" fmla="*/ 1377564 h 2614965"/>
              <a:gd name="connsiteX208" fmla="*/ 6409166 w 10223600"/>
              <a:gd name="connsiteY208" fmla="*/ 1681336 h 2614965"/>
              <a:gd name="connsiteX209" fmla="*/ 6454966 w 10223600"/>
              <a:gd name="connsiteY209" fmla="*/ 1704703 h 2614965"/>
              <a:gd name="connsiteX210" fmla="*/ 6415242 w 10223600"/>
              <a:gd name="connsiteY210" fmla="*/ 1733210 h 2614965"/>
              <a:gd name="connsiteX211" fmla="*/ 6743782 w 10223600"/>
              <a:gd name="connsiteY211" fmla="*/ 1637406 h 2614965"/>
              <a:gd name="connsiteX212" fmla="*/ 6729295 w 10223600"/>
              <a:gd name="connsiteY212" fmla="*/ 1674326 h 2614965"/>
              <a:gd name="connsiteX213" fmla="*/ 6659194 w 10223600"/>
              <a:gd name="connsiteY213" fmla="*/ 1726668 h 2614965"/>
              <a:gd name="connsiteX214" fmla="*/ 6547499 w 10223600"/>
              <a:gd name="connsiteY214" fmla="*/ 1696290 h 2614965"/>
              <a:gd name="connsiteX215" fmla="*/ 6535348 w 10223600"/>
              <a:gd name="connsiteY215" fmla="*/ 1679934 h 2614965"/>
              <a:gd name="connsiteX216" fmla="*/ 6494222 w 10223600"/>
              <a:gd name="connsiteY216" fmla="*/ 1621983 h 2614965"/>
              <a:gd name="connsiteX217" fmla="*/ 6361965 w 10223600"/>
              <a:gd name="connsiteY217" fmla="*/ 1480847 h 2614965"/>
              <a:gd name="connsiteX218" fmla="*/ 6301678 w 10223600"/>
              <a:gd name="connsiteY218" fmla="*/ 1357936 h 2614965"/>
              <a:gd name="connsiteX219" fmla="*/ 6282517 w 10223600"/>
              <a:gd name="connsiteY219" fmla="*/ 1321016 h 2614965"/>
              <a:gd name="connsiteX220" fmla="*/ 6247934 w 10223600"/>
              <a:gd name="connsiteY220" fmla="*/ 1228950 h 2614965"/>
              <a:gd name="connsiteX221" fmla="*/ 6256814 w 10223600"/>
              <a:gd name="connsiteY221" fmla="*/ 1040612 h 2614965"/>
              <a:gd name="connsiteX222" fmla="*/ 6260552 w 10223600"/>
              <a:gd name="connsiteY222" fmla="*/ 1020516 h 2614965"/>
              <a:gd name="connsiteX223" fmla="*/ 6271301 w 10223600"/>
              <a:gd name="connsiteY223" fmla="*/ 961164 h 2614965"/>
              <a:gd name="connsiteX224" fmla="*/ 6279713 w 10223600"/>
              <a:gd name="connsiteY224" fmla="*/ 927048 h 2614965"/>
              <a:gd name="connsiteX225" fmla="*/ 6293266 w 10223600"/>
              <a:gd name="connsiteY225" fmla="*/ 878445 h 2614965"/>
              <a:gd name="connsiteX226" fmla="*/ 6313829 w 10223600"/>
              <a:gd name="connsiteY226" fmla="*/ 868630 h 2614965"/>
              <a:gd name="connsiteX227" fmla="*/ 6345140 w 10223600"/>
              <a:gd name="connsiteY227" fmla="*/ 881716 h 2614965"/>
              <a:gd name="connsiteX228" fmla="*/ 6444217 w 10223600"/>
              <a:gd name="connsiteY228" fmla="*/ 917701 h 2614965"/>
              <a:gd name="connsiteX229" fmla="*/ 6489549 w 10223600"/>
              <a:gd name="connsiteY229" fmla="*/ 928450 h 2614965"/>
              <a:gd name="connsiteX230" fmla="*/ 6528338 w 10223600"/>
              <a:gd name="connsiteY230" fmla="*/ 936395 h 2614965"/>
              <a:gd name="connsiteX231" fmla="*/ 6573670 w 10223600"/>
              <a:gd name="connsiteY231" fmla="*/ 942470 h 2614965"/>
              <a:gd name="connsiteX232" fmla="*/ 6689571 w 10223600"/>
              <a:gd name="connsiteY232" fmla="*/ 949013 h 2614965"/>
              <a:gd name="connsiteX233" fmla="*/ 6801265 w 10223600"/>
              <a:gd name="connsiteY233" fmla="*/ 934993 h 2614965"/>
              <a:gd name="connsiteX234" fmla="*/ 6923708 w 10223600"/>
              <a:gd name="connsiteY234" fmla="*/ 906485 h 2614965"/>
              <a:gd name="connsiteX235" fmla="*/ 6942402 w 10223600"/>
              <a:gd name="connsiteY235" fmla="*/ 921907 h 2614965"/>
              <a:gd name="connsiteX236" fmla="*/ 6860150 w 10223600"/>
              <a:gd name="connsiteY236" fmla="*/ 1186422 h 2614965"/>
              <a:gd name="connsiteX237" fmla="*/ 6817622 w 10223600"/>
              <a:gd name="connsiteY237" fmla="*/ 1255121 h 2614965"/>
              <a:gd name="connsiteX238" fmla="*/ 6795657 w 10223600"/>
              <a:gd name="connsiteY238" fmla="*/ 1329428 h 2614965"/>
              <a:gd name="connsiteX239" fmla="*/ 6743782 w 10223600"/>
              <a:gd name="connsiteY239" fmla="*/ 1637406 h 2614965"/>
              <a:gd name="connsiteX240" fmla="*/ 7333099 w 10223600"/>
              <a:gd name="connsiteY240" fmla="*/ 1717321 h 2614965"/>
              <a:gd name="connsiteX241" fmla="*/ 7234957 w 10223600"/>
              <a:gd name="connsiteY241" fmla="*/ 1716386 h 2614965"/>
              <a:gd name="connsiteX242" fmla="*/ 6877909 w 10223600"/>
              <a:gd name="connsiteY242" fmla="*/ 1716386 h 2614965"/>
              <a:gd name="connsiteX243" fmla="*/ 6831175 w 10223600"/>
              <a:gd name="connsiteY243" fmla="*/ 1717788 h 2614965"/>
              <a:gd name="connsiteX244" fmla="*/ 6811547 w 10223600"/>
              <a:gd name="connsiteY244" fmla="*/ 1699095 h 2614965"/>
              <a:gd name="connsiteX245" fmla="*/ 6812481 w 10223600"/>
              <a:gd name="connsiteY245" fmla="*/ 1648154 h 2614965"/>
              <a:gd name="connsiteX246" fmla="*/ 6901744 w 10223600"/>
              <a:gd name="connsiteY246" fmla="*/ 1413082 h 2614965"/>
              <a:gd name="connsiteX247" fmla="*/ 6932588 w 10223600"/>
              <a:gd name="connsiteY247" fmla="*/ 1327091 h 2614965"/>
              <a:gd name="connsiteX248" fmla="*/ 6955488 w 10223600"/>
              <a:gd name="connsiteY248" fmla="*/ 1251850 h 2614965"/>
              <a:gd name="connsiteX249" fmla="*/ 7066714 w 10223600"/>
              <a:gd name="connsiteY249" fmla="*/ 1070522 h 2614965"/>
              <a:gd name="connsiteX250" fmla="*/ 7077464 w 10223600"/>
              <a:gd name="connsiteY250" fmla="*/ 1059773 h 2614965"/>
              <a:gd name="connsiteX251" fmla="*/ 7086343 w 10223600"/>
              <a:gd name="connsiteY251" fmla="*/ 1072391 h 2614965"/>
              <a:gd name="connsiteX252" fmla="*/ 7163922 w 10223600"/>
              <a:gd name="connsiteY252" fmla="*/ 1285031 h 2614965"/>
              <a:gd name="connsiteX253" fmla="*/ 7174670 w 10223600"/>
              <a:gd name="connsiteY253" fmla="*/ 1363544 h 2614965"/>
              <a:gd name="connsiteX254" fmla="*/ 7207852 w 10223600"/>
              <a:gd name="connsiteY254" fmla="*/ 1442992 h 2614965"/>
              <a:gd name="connsiteX255" fmla="*/ 7348054 w 10223600"/>
              <a:gd name="connsiteY255" fmla="*/ 1703768 h 2614965"/>
              <a:gd name="connsiteX256" fmla="*/ 7333099 w 10223600"/>
              <a:gd name="connsiteY256" fmla="*/ 1717321 h 2614965"/>
              <a:gd name="connsiteX257" fmla="*/ 8392560 w 10223600"/>
              <a:gd name="connsiteY257" fmla="*/ 1759849 h 2614965"/>
              <a:gd name="connsiteX258" fmla="*/ 8363117 w 10223600"/>
              <a:gd name="connsiteY258" fmla="*/ 1777608 h 2614965"/>
              <a:gd name="connsiteX259" fmla="*/ 8003265 w 10223600"/>
              <a:gd name="connsiteY259" fmla="*/ 1749567 h 2614965"/>
              <a:gd name="connsiteX260" fmla="*/ 7471899 w 10223600"/>
              <a:gd name="connsiteY260" fmla="*/ 1724798 h 2614965"/>
              <a:gd name="connsiteX261" fmla="*/ 7424697 w 10223600"/>
              <a:gd name="connsiteY261" fmla="*/ 1697693 h 2614965"/>
              <a:gd name="connsiteX262" fmla="*/ 7335435 w 10223600"/>
              <a:gd name="connsiteY262" fmla="*/ 1414952 h 2614965"/>
              <a:gd name="connsiteX263" fmla="*/ 7334034 w 10223600"/>
              <a:gd name="connsiteY263" fmla="*/ 1391585 h 2614965"/>
              <a:gd name="connsiteX264" fmla="*/ 7281224 w 10223600"/>
              <a:gd name="connsiteY264" fmla="*/ 1283629 h 2614965"/>
              <a:gd name="connsiteX265" fmla="*/ 7260194 w 10223600"/>
              <a:gd name="connsiteY265" fmla="*/ 1087813 h 2614965"/>
              <a:gd name="connsiteX266" fmla="*/ 7258324 w 10223600"/>
              <a:gd name="connsiteY266" fmla="*/ 1076597 h 2614965"/>
              <a:gd name="connsiteX267" fmla="*/ 7258324 w 10223600"/>
              <a:gd name="connsiteY267" fmla="*/ 1076130 h 2614965"/>
              <a:gd name="connsiteX268" fmla="*/ 7246173 w 10223600"/>
              <a:gd name="connsiteY268" fmla="*/ 941536 h 2614965"/>
              <a:gd name="connsiteX269" fmla="*/ 7279822 w 10223600"/>
              <a:gd name="connsiteY269" fmla="*/ 864892 h 2614965"/>
              <a:gd name="connsiteX270" fmla="*/ 7325154 w 10223600"/>
              <a:gd name="connsiteY270" fmla="*/ 775162 h 2614965"/>
              <a:gd name="connsiteX271" fmla="*/ 7338239 w 10223600"/>
              <a:gd name="connsiteY271" fmla="*/ 779836 h 2614965"/>
              <a:gd name="connsiteX272" fmla="*/ 7709775 w 10223600"/>
              <a:gd name="connsiteY272" fmla="*/ 718614 h 2614965"/>
              <a:gd name="connsiteX273" fmla="*/ 7874279 w 10223600"/>
              <a:gd name="connsiteY273" fmla="*/ 542894 h 2614965"/>
              <a:gd name="connsiteX274" fmla="*/ 7905124 w 10223600"/>
              <a:gd name="connsiteY274" fmla="*/ 511115 h 2614965"/>
              <a:gd name="connsiteX275" fmla="*/ 7905124 w 10223600"/>
              <a:gd name="connsiteY275" fmla="*/ 511115 h 2614965"/>
              <a:gd name="connsiteX276" fmla="*/ 7998592 w 10223600"/>
              <a:gd name="connsiteY276" fmla="*/ 431667 h 2614965"/>
              <a:gd name="connsiteX277" fmla="*/ 8012145 w 10223600"/>
              <a:gd name="connsiteY277" fmla="*/ 423255 h 2614965"/>
              <a:gd name="connsiteX278" fmla="*/ 8037381 w 10223600"/>
              <a:gd name="connsiteY278" fmla="*/ 416712 h 2614965"/>
              <a:gd name="connsiteX279" fmla="*/ 8039718 w 10223600"/>
              <a:gd name="connsiteY279" fmla="*/ 440547 h 2614965"/>
              <a:gd name="connsiteX280" fmla="*/ 8035512 w 10223600"/>
              <a:gd name="connsiteY280" fmla="*/ 534949 h 2614965"/>
              <a:gd name="connsiteX281" fmla="*/ 8128045 w 10223600"/>
              <a:gd name="connsiteY281" fmla="*/ 953686 h 2614965"/>
              <a:gd name="connsiteX282" fmla="*/ 8162628 w 10223600"/>
              <a:gd name="connsiteY282" fmla="*/ 1034536 h 2614965"/>
              <a:gd name="connsiteX283" fmla="*/ 8190669 w 10223600"/>
              <a:gd name="connsiteY283" fmla="*/ 1085477 h 2614965"/>
              <a:gd name="connsiteX284" fmla="*/ 8191136 w 10223600"/>
              <a:gd name="connsiteY284" fmla="*/ 1085009 h 2614965"/>
              <a:gd name="connsiteX285" fmla="*/ 8191136 w 10223600"/>
              <a:gd name="connsiteY285" fmla="*/ 1085009 h 2614965"/>
              <a:gd name="connsiteX286" fmla="*/ 8241142 w 10223600"/>
              <a:gd name="connsiteY286" fmla="*/ 1143427 h 2614965"/>
              <a:gd name="connsiteX287" fmla="*/ 8458455 w 10223600"/>
              <a:gd name="connsiteY287" fmla="*/ 1232221 h 2614965"/>
              <a:gd name="connsiteX288" fmla="*/ 8482289 w 10223600"/>
              <a:gd name="connsiteY288" fmla="*/ 1258860 h 2614965"/>
              <a:gd name="connsiteX289" fmla="*/ 8462193 w 10223600"/>
              <a:gd name="connsiteY289" fmla="*/ 1414017 h 2614965"/>
              <a:gd name="connsiteX290" fmla="*/ 8438826 w 10223600"/>
              <a:gd name="connsiteY290" fmla="*/ 1485053 h 2614965"/>
              <a:gd name="connsiteX291" fmla="*/ 8438826 w 10223600"/>
              <a:gd name="connsiteY291" fmla="*/ 1485053 h 2614965"/>
              <a:gd name="connsiteX292" fmla="*/ 8410786 w 10223600"/>
              <a:gd name="connsiteY292" fmla="*/ 1634134 h 2614965"/>
              <a:gd name="connsiteX293" fmla="*/ 8392560 w 10223600"/>
              <a:gd name="connsiteY293" fmla="*/ 1759849 h 2614965"/>
              <a:gd name="connsiteX294" fmla="*/ 8658476 w 10223600"/>
              <a:gd name="connsiteY294" fmla="*/ 1805648 h 2614965"/>
              <a:gd name="connsiteX295" fmla="*/ 8461259 w 10223600"/>
              <a:gd name="connsiteY295" fmla="*/ 1785553 h 2614965"/>
              <a:gd name="connsiteX296" fmla="*/ 8439761 w 10223600"/>
              <a:gd name="connsiteY296" fmla="*/ 1753306 h 2614965"/>
              <a:gd name="connsiteX297" fmla="*/ 8456118 w 10223600"/>
              <a:gd name="connsiteY297" fmla="*/ 1692552 h 2614965"/>
              <a:gd name="connsiteX298" fmla="*/ 8469671 w 10223600"/>
              <a:gd name="connsiteY298" fmla="*/ 1571511 h 2614965"/>
              <a:gd name="connsiteX299" fmla="*/ 8478083 w 10223600"/>
              <a:gd name="connsiteY299" fmla="*/ 1509354 h 2614965"/>
              <a:gd name="connsiteX300" fmla="*/ 8510330 w 10223600"/>
              <a:gd name="connsiteY300" fmla="*/ 1389715 h 2614965"/>
              <a:gd name="connsiteX301" fmla="*/ 8522480 w 10223600"/>
              <a:gd name="connsiteY301" fmla="*/ 1288302 h 2614965"/>
              <a:gd name="connsiteX302" fmla="*/ 8523415 w 10223600"/>
              <a:gd name="connsiteY302" fmla="*/ 1262599 h 2614965"/>
              <a:gd name="connsiteX303" fmla="*/ 8567345 w 10223600"/>
              <a:gd name="connsiteY303" fmla="*/ 1204648 h 2614965"/>
              <a:gd name="connsiteX304" fmla="*/ 8599124 w 10223600"/>
              <a:gd name="connsiteY304" fmla="*/ 1190161 h 2614965"/>
              <a:gd name="connsiteX305" fmla="*/ 8617818 w 10223600"/>
              <a:gd name="connsiteY305" fmla="*/ 1185487 h 2614965"/>
              <a:gd name="connsiteX306" fmla="*/ 8618752 w 10223600"/>
              <a:gd name="connsiteY306" fmla="*/ 1205583 h 2614965"/>
              <a:gd name="connsiteX307" fmla="*/ 8580898 w 10223600"/>
              <a:gd name="connsiteY307" fmla="*/ 1511224 h 2614965"/>
              <a:gd name="connsiteX308" fmla="*/ 8577627 w 10223600"/>
              <a:gd name="connsiteY308" fmla="*/ 1576651 h 2614965"/>
              <a:gd name="connsiteX309" fmla="*/ 8591180 w 10223600"/>
              <a:gd name="connsiteY309" fmla="*/ 1607496 h 2614965"/>
              <a:gd name="connsiteX310" fmla="*/ 8611275 w 10223600"/>
              <a:gd name="connsiteY310" fmla="*/ 1602355 h 2614965"/>
              <a:gd name="connsiteX311" fmla="*/ 8640718 w 10223600"/>
              <a:gd name="connsiteY311" fmla="*/ 1587400 h 2614965"/>
              <a:gd name="connsiteX312" fmla="*/ 8649130 w 10223600"/>
              <a:gd name="connsiteY312" fmla="*/ 1607963 h 2614965"/>
              <a:gd name="connsiteX313" fmla="*/ 8647261 w 10223600"/>
              <a:gd name="connsiteY313" fmla="*/ 1626189 h 2614965"/>
              <a:gd name="connsiteX314" fmla="*/ 8690723 w 10223600"/>
              <a:gd name="connsiteY314" fmla="*/ 1713115 h 2614965"/>
              <a:gd name="connsiteX315" fmla="*/ 8714557 w 10223600"/>
              <a:gd name="connsiteY315" fmla="*/ 1752839 h 2614965"/>
              <a:gd name="connsiteX316" fmla="*/ 8658476 w 10223600"/>
              <a:gd name="connsiteY316" fmla="*/ 1805648 h 2614965"/>
              <a:gd name="connsiteX317" fmla="*/ 8840272 w 10223600"/>
              <a:gd name="connsiteY317" fmla="*/ 1827146 h 2614965"/>
              <a:gd name="connsiteX318" fmla="*/ 8821578 w 10223600"/>
              <a:gd name="connsiteY318" fmla="*/ 1824809 h 2614965"/>
              <a:gd name="connsiteX319" fmla="*/ 8778583 w 10223600"/>
              <a:gd name="connsiteY319" fmla="*/ 1813593 h 2614965"/>
              <a:gd name="connsiteX320" fmla="*/ 8782322 w 10223600"/>
              <a:gd name="connsiteY320" fmla="*/ 1749567 h 2614965"/>
              <a:gd name="connsiteX321" fmla="*/ 8815503 w 10223600"/>
              <a:gd name="connsiteY321" fmla="*/ 1740688 h 2614965"/>
              <a:gd name="connsiteX322" fmla="*/ 8866911 w 10223600"/>
              <a:gd name="connsiteY322" fmla="*/ 1787889 h 2614965"/>
              <a:gd name="connsiteX323" fmla="*/ 8868312 w 10223600"/>
              <a:gd name="connsiteY323" fmla="*/ 1799573 h 2614965"/>
              <a:gd name="connsiteX324" fmla="*/ 8840272 w 10223600"/>
              <a:gd name="connsiteY324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0 w 10223600"/>
              <a:gd name="connsiteY154" fmla="*/ 2491276 h 2614965"/>
              <a:gd name="connsiteX155" fmla="*/ 15851 w 10223600"/>
              <a:gd name="connsiteY155" fmla="*/ 2605696 h 2614965"/>
              <a:gd name="connsiteX156" fmla="*/ 1269354 w 10223600"/>
              <a:gd name="connsiteY156" fmla="*/ 2610876 h 2614965"/>
              <a:gd name="connsiteX157" fmla="*/ 7048021 w 10223600"/>
              <a:gd name="connsiteY157" fmla="*/ 2610409 h 2614965"/>
              <a:gd name="connsiteX158" fmla="*/ 10202569 w 10223600"/>
              <a:gd name="connsiteY158" fmla="*/ 2610876 h 2614965"/>
              <a:gd name="connsiteX159" fmla="*/ 10221730 w 10223600"/>
              <a:gd name="connsiteY159" fmla="*/ 2591715 h 2614965"/>
              <a:gd name="connsiteX160" fmla="*/ 10223600 w 10223600"/>
              <a:gd name="connsiteY160" fmla="*/ 2081846 h 2614965"/>
              <a:gd name="connsiteX161" fmla="*/ 5623100 w 10223600"/>
              <a:gd name="connsiteY161" fmla="*/ 896671 h 2614965"/>
              <a:gd name="connsiteX162" fmla="*/ 5617491 w 10223600"/>
              <a:gd name="connsiteY162" fmla="*/ 894802 h 2614965"/>
              <a:gd name="connsiteX163" fmla="*/ 5635250 w 10223600"/>
              <a:gd name="connsiteY163" fmla="*/ 847133 h 2614965"/>
              <a:gd name="connsiteX164" fmla="*/ 5623100 w 10223600"/>
              <a:gd name="connsiteY164" fmla="*/ 896671 h 2614965"/>
              <a:gd name="connsiteX165" fmla="*/ 5630110 w 10223600"/>
              <a:gd name="connsiteY165" fmla="*/ 1040144 h 2614965"/>
              <a:gd name="connsiteX166" fmla="*/ 5672170 w 10223600"/>
              <a:gd name="connsiteY166" fmla="*/ 1006963 h 2614965"/>
              <a:gd name="connsiteX167" fmla="*/ 5630110 w 10223600"/>
              <a:gd name="connsiteY167" fmla="*/ 1040144 h 2614965"/>
              <a:gd name="connsiteX168" fmla="*/ 8564074 w 10223600"/>
              <a:gd name="connsiteY168" fmla="*/ 1091552 h 2614965"/>
              <a:gd name="connsiteX169" fmla="*/ 8582767 w 10223600"/>
              <a:gd name="connsiteY169" fmla="*/ 983596 h 2614965"/>
              <a:gd name="connsiteX170" fmla="*/ 8592581 w 10223600"/>
              <a:gd name="connsiteY170" fmla="*/ 974249 h 2614965"/>
              <a:gd name="connsiteX171" fmla="*/ 8634642 w 10223600"/>
              <a:gd name="connsiteY171" fmla="*/ 1027059 h 2614965"/>
              <a:gd name="connsiteX172" fmla="*/ 8571084 w 10223600"/>
              <a:gd name="connsiteY172" fmla="*/ 1101366 h 2614965"/>
              <a:gd name="connsiteX173" fmla="*/ 8564074 w 10223600"/>
              <a:gd name="connsiteY173" fmla="*/ 1091552 h 2614965"/>
              <a:gd name="connsiteX174" fmla="*/ 8627165 w 10223600"/>
              <a:gd name="connsiteY174" fmla="*/ 1082205 h 2614965"/>
              <a:gd name="connsiteX175" fmla="*/ 8547717 w 10223600"/>
              <a:gd name="connsiteY175" fmla="*/ 1194367 h 2614965"/>
              <a:gd name="connsiteX176" fmla="*/ 8627165 w 10223600"/>
              <a:gd name="connsiteY176" fmla="*/ 1082205 h 2614965"/>
              <a:gd name="connsiteX177" fmla="*/ 8510797 w 10223600"/>
              <a:gd name="connsiteY177" fmla="*/ 1149502 h 2614965"/>
              <a:gd name="connsiteX178" fmla="*/ 8493973 w 10223600"/>
              <a:gd name="connsiteY178" fmla="*/ 1205583 h 2614965"/>
              <a:gd name="connsiteX179" fmla="*/ 8467334 w 10223600"/>
              <a:gd name="connsiteY179" fmla="*/ 1216799 h 2614965"/>
              <a:gd name="connsiteX180" fmla="*/ 8249553 w 10223600"/>
              <a:gd name="connsiteY180" fmla="*/ 1131276 h 2614965"/>
              <a:gd name="connsiteX181" fmla="*/ 8203754 w 10223600"/>
              <a:gd name="connsiteY181" fmla="*/ 1068652 h 2614965"/>
              <a:gd name="connsiteX182" fmla="*/ 8510797 w 10223600"/>
              <a:gd name="connsiteY182" fmla="*/ 1149502 h 2614965"/>
              <a:gd name="connsiteX183" fmla="*/ 8056075 w 10223600"/>
              <a:gd name="connsiteY183" fmla="*/ 445687 h 2614965"/>
              <a:gd name="connsiteX184" fmla="*/ 8056075 w 10223600"/>
              <a:gd name="connsiteY184" fmla="*/ 445687 h 2614965"/>
              <a:gd name="connsiteX185" fmla="*/ 8085050 w 10223600"/>
              <a:gd name="connsiteY185" fmla="*/ 398486 h 2614965"/>
              <a:gd name="connsiteX186" fmla="*/ 8098135 w 10223600"/>
              <a:gd name="connsiteY186" fmla="*/ 412039 h 2614965"/>
              <a:gd name="connsiteX187" fmla="*/ 8091593 w 10223600"/>
              <a:gd name="connsiteY187" fmla="*/ 446155 h 2614965"/>
              <a:gd name="connsiteX188" fmla="*/ 8078040 w 10223600"/>
              <a:gd name="connsiteY188" fmla="*/ 540090 h 2614965"/>
              <a:gd name="connsiteX189" fmla="*/ 8088321 w 10223600"/>
              <a:gd name="connsiteY189" fmla="*/ 805072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6075 w 10223600"/>
              <a:gd name="connsiteY193" fmla="*/ 445687 h 2614965"/>
              <a:gd name="connsiteX194" fmla="*/ 6415242 w 10223600"/>
              <a:gd name="connsiteY194" fmla="*/ 1733210 h 2614965"/>
              <a:gd name="connsiteX195" fmla="*/ 5930610 w 10223600"/>
              <a:gd name="connsiteY195" fmla="*/ 1763588 h 2614965"/>
              <a:gd name="connsiteX196" fmla="*/ 5739467 w 10223600"/>
              <a:gd name="connsiteY196" fmla="*/ 1777140 h 2614965"/>
              <a:gd name="connsiteX197" fmla="*/ 5712362 w 10223600"/>
              <a:gd name="connsiteY197" fmla="*/ 1753306 h 2614965"/>
              <a:gd name="connsiteX198" fmla="*/ 5698809 w 10223600"/>
              <a:gd name="connsiteY198" fmla="*/ 1642079 h 2614965"/>
              <a:gd name="connsiteX199" fmla="*/ 5725915 w 10223600"/>
              <a:gd name="connsiteY199" fmla="*/ 1410746 h 2614965"/>
              <a:gd name="connsiteX200" fmla="*/ 5732925 w 10223600"/>
              <a:gd name="connsiteY200" fmla="*/ 1371956 h 2614965"/>
              <a:gd name="connsiteX201" fmla="*/ 5759563 w 10223600"/>
              <a:gd name="connsiteY201" fmla="*/ 1284096 h 2614965"/>
              <a:gd name="connsiteX202" fmla="*/ 5948369 w 10223600"/>
              <a:gd name="connsiteY202" fmla="*/ 1081270 h 2614965"/>
              <a:gd name="connsiteX203" fmla="*/ 6077355 w 10223600"/>
              <a:gd name="connsiteY203" fmla="*/ 980325 h 2614965"/>
              <a:gd name="connsiteX204" fmla="*/ 6103058 w 10223600"/>
              <a:gd name="connsiteY204" fmla="*/ 989204 h 2614965"/>
              <a:gd name="connsiteX205" fmla="*/ 6120350 w 10223600"/>
              <a:gd name="connsiteY205" fmla="*/ 1200442 h 2614965"/>
              <a:gd name="connsiteX206" fmla="*/ 6183908 w 10223600"/>
              <a:gd name="connsiteY206" fmla="*/ 1377564 h 2614965"/>
              <a:gd name="connsiteX207" fmla="*/ 6409166 w 10223600"/>
              <a:gd name="connsiteY207" fmla="*/ 1681336 h 2614965"/>
              <a:gd name="connsiteX208" fmla="*/ 6454966 w 10223600"/>
              <a:gd name="connsiteY208" fmla="*/ 1704703 h 2614965"/>
              <a:gd name="connsiteX209" fmla="*/ 6415242 w 10223600"/>
              <a:gd name="connsiteY209" fmla="*/ 1733210 h 2614965"/>
              <a:gd name="connsiteX210" fmla="*/ 6743782 w 10223600"/>
              <a:gd name="connsiteY210" fmla="*/ 1637406 h 2614965"/>
              <a:gd name="connsiteX211" fmla="*/ 6729295 w 10223600"/>
              <a:gd name="connsiteY211" fmla="*/ 1674326 h 2614965"/>
              <a:gd name="connsiteX212" fmla="*/ 6659194 w 10223600"/>
              <a:gd name="connsiteY212" fmla="*/ 1726668 h 2614965"/>
              <a:gd name="connsiteX213" fmla="*/ 6547499 w 10223600"/>
              <a:gd name="connsiteY213" fmla="*/ 1696290 h 2614965"/>
              <a:gd name="connsiteX214" fmla="*/ 6535348 w 10223600"/>
              <a:gd name="connsiteY214" fmla="*/ 1679934 h 2614965"/>
              <a:gd name="connsiteX215" fmla="*/ 6494222 w 10223600"/>
              <a:gd name="connsiteY215" fmla="*/ 1621983 h 2614965"/>
              <a:gd name="connsiteX216" fmla="*/ 6361965 w 10223600"/>
              <a:gd name="connsiteY216" fmla="*/ 1480847 h 2614965"/>
              <a:gd name="connsiteX217" fmla="*/ 6301678 w 10223600"/>
              <a:gd name="connsiteY217" fmla="*/ 1357936 h 2614965"/>
              <a:gd name="connsiteX218" fmla="*/ 6282517 w 10223600"/>
              <a:gd name="connsiteY218" fmla="*/ 1321016 h 2614965"/>
              <a:gd name="connsiteX219" fmla="*/ 6247934 w 10223600"/>
              <a:gd name="connsiteY219" fmla="*/ 1228950 h 2614965"/>
              <a:gd name="connsiteX220" fmla="*/ 6256814 w 10223600"/>
              <a:gd name="connsiteY220" fmla="*/ 1040612 h 2614965"/>
              <a:gd name="connsiteX221" fmla="*/ 6260552 w 10223600"/>
              <a:gd name="connsiteY221" fmla="*/ 1020516 h 2614965"/>
              <a:gd name="connsiteX222" fmla="*/ 6271301 w 10223600"/>
              <a:gd name="connsiteY222" fmla="*/ 961164 h 2614965"/>
              <a:gd name="connsiteX223" fmla="*/ 6279713 w 10223600"/>
              <a:gd name="connsiteY223" fmla="*/ 927048 h 2614965"/>
              <a:gd name="connsiteX224" fmla="*/ 6293266 w 10223600"/>
              <a:gd name="connsiteY224" fmla="*/ 878445 h 2614965"/>
              <a:gd name="connsiteX225" fmla="*/ 6313829 w 10223600"/>
              <a:gd name="connsiteY225" fmla="*/ 868630 h 2614965"/>
              <a:gd name="connsiteX226" fmla="*/ 6345140 w 10223600"/>
              <a:gd name="connsiteY226" fmla="*/ 881716 h 2614965"/>
              <a:gd name="connsiteX227" fmla="*/ 6444217 w 10223600"/>
              <a:gd name="connsiteY227" fmla="*/ 917701 h 2614965"/>
              <a:gd name="connsiteX228" fmla="*/ 6489549 w 10223600"/>
              <a:gd name="connsiteY228" fmla="*/ 928450 h 2614965"/>
              <a:gd name="connsiteX229" fmla="*/ 6528338 w 10223600"/>
              <a:gd name="connsiteY229" fmla="*/ 936395 h 2614965"/>
              <a:gd name="connsiteX230" fmla="*/ 6573670 w 10223600"/>
              <a:gd name="connsiteY230" fmla="*/ 942470 h 2614965"/>
              <a:gd name="connsiteX231" fmla="*/ 6689571 w 10223600"/>
              <a:gd name="connsiteY231" fmla="*/ 949013 h 2614965"/>
              <a:gd name="connsiteX232" fmla="*/ 6801265 w 10223600"/>
              <a:gd name="connsiteY232" fmla="*/ 934993 h 2614965"/>
              <a:gd name="connsiteX233" fmla="*/ 6923708 w 10223600"/>
              <a:gd name="connsiteY233" fmla="*/ 906485 h 2614965"/>
              <a:gd name="connsiteX234" fmla="*/ 6942402 w 10223600"/>
              <a:gd name="connsiteY234" fmla="*/ 921907 h 2614965"/>
              <a:gd name="connsiteX235" fmla="*/ 6860150 w 10223600"/>
              <a:gd name="connsiteY235" fmla="*/ 1186422 h 2614965"/>
              <a:gd name="connsiteX236" fmla="*/ 6817622 w 10223600"/>
              <a:gd name="connsiteY236" fmla="*/ 1255121 h 2614965"/>
              <a:gd name="connsiteX237" fmla="*/ 6795657 w 10223600"/>
              <a:gd name="connsiteY237" fmla="*/ 1329428 h 2614965"/>
              <a:gd name="connsiteX238" fmla="*/ 6743782 w 10223600"/>
              <a:gd name="connsiteY238" fmla="*/ 1637406 h 2614965"/>
              <a:gd name="connsiteX239" fmla="*/ 7333099 w 10223600"/>
              <a:gd name="connsiteY239" fmla="*/ 1717321 h 2614965"/>
              <a:gd name="connsiteX240" fmla="*/ 7234957 w 10223600"/>
              <a:gd name="connsiteY240" fmla="*/ 1716386 h 2614965"/>
              <a:gd name="connsiteX241" fmla="*/ 6877909 w 10223600"/>
              <a:gd name="connsiteY241" fmla="*/ 1716386 h 2614965"/>
              <a:gd name="connsiteX242" fmla="*/ 6831175 w 10223600"/>
              <a:gd name="connsiteY242" fmla="*/ 1717788 h 2614965"/>
              <a:gd name="connsiteX243" fmla="*/ 6811547 w 10223600"/>
              <a:gd name="connsiteY243" fmla="*/ 1699095 h 2614965"/>
              <a:gd name="connsiteX244" fmla="*/ 6812481 w 10223600"/>
              <a:gd name="connsiteY244" fmla="*/ 1648154 h 2614965"/>
              <a:gd name="connsiteX245" fmla="*/ 6901744 w 10223600"/>
              <a:gd name="connsiteY245" fmla="*/ 1413082 h 2614965"/>
              <a:gd name="connsiteX246" fmla="*/ 6932588 w 10223600"/>
              <a:gd name="connsiteY246" fmla="*/ 1327091 h 2614965"/>
              <a:gd name="connsiteX247" fmla="*/ 6955488 w 10223600"/>
              <a:gd name="connsiteY247" fmla="*/ 1251850 h 2614965"/>
              <a:gd name="connsiteX248" fmla="*/ 7066714 w 10223600"/>
              <a:gd name="connsiteY248" fmla="*/ 1070522 h 2614965"/>
              <a:gd name="connsiteX249" fmla="*/ 7077464 w 10223600"/>
              <a:gd name="connsiteY249" fmla="*/ 1059773 h 2614965"/>
              <a:gd name="connsiteX250" fmla="*/ 7086343 w 10223600"/>
              <a:gd name="connsiteY250" fmla="*/ 1072391 h 2614965"/>
              <a:gd name="connsiteX251" fmla="*/ 7163922 w 10223600"/>
              <a:gd name="connsiteY251" fmla="*/ 1285031 h 2614965"/>
              <a:gd name="connsiteX252" fmla="*/ 7174670 w 10223600"/>
              <a:gd name="connsiteY252" fmla="*/ 1363544 h 2614965"/>
              <a:gd name="connsiteX253" fmla="*/ 7207852 w 10223600"/>
              <a:gd name="connsiteY253" fmla="*/ 1442992 h 2614965"/>
              <a:gd name="connsiteX254" fmla="*/ 7348054 w 10223600"/>
              <a:gd name="connsiteY254" fmla="*/ 1703768 h 2614965"/>
              <a:gd name="connsiteX255" fmla="*/ 7333099 w 10223600"/>
              <a:gd name="connsiteY255" fmla="*/ 1717321 h 2614965"/>
              <a:gd name="connsiteX256" fmla="*/ 8392560 w 10223600"/>
              <a:gd name="connsiteY256" fmla="*/ 1759849 h 2614965"/>
              <a:gd name="connsiteX257" fmla="*/ 8363117 w 10223600"/>
              <a:gd name="connsiteY257" fmla="*/ 1777608 h 2614965"/>
              <a:gd name="connsiteX258" fmla="*/ 8003265 w 10223600"/>
              <a:gd name="connsiteY258" fmla="*/ 1749567 h 2614965"/>
              <a:gd name="connsiteX259" fmla="*/ 7471899 w 10223600"/>
              <a:gd name="connsiteY259" fmla="*/ 1724798 h 2614965"/>
              <a:gd name="connsiteX260" fmla="*/ 7424697 w 10223600"/>
              <a:gd name="connsiteY260" fmla="*/ 1697693 h 2614965"/>
              <a:gd name="connsiteX261" fmla="*/ 7335435 w 10223600"/>
              <a:gd name="connsiteY261" fmla="*/ 1414952 h 2614965"/>
              <a:gd name="connsiteX262" fmla="*/ 7334034 w 10223600"/>
              <a:gd name="connsiteY262" fmla="*/ 1391585 h 2614965"/>
              <a:gd name="connsiteX263" fmla="*/ 7281224 w 10223600"/>
              <a:gd name="connsiteY263" fmla="*/ 1283629 h 2614965"/>
              <a:gd name="connsiteX264" fmla="*/ 7260194 w 10223600"/>
              <a:gd name="connsiteY264" fmla="*/ 1087813 h 2614965"/>
              <a:gd name="connsiteX265" fmla="*/ 7258324 w 10223600"/>
              <a:gd name="connsiteY265" fmla="*/ 1076597 h 2614965"/>
              <a:gd name="connsiteX266" fmla="*/ 7258324 w 10223600"/>
              <a:gd name="connsiteY266" fmla="*/ 1076130 h 2614965"/>
              <a:gd name="connsiteX267" fmla="*/ 7246173 w 10223600"/>
              <a:gd name="connsiteY267" fmla="*/ 941536 h 2614965"/>
              <a:gd name="connsiteX268" fmla="*/ 7279822 w 10223600"/>
              <a:gd name="connsiteY268" fmla="*/ 864892 h 2614965"/>
              <a:gd name="connsiteX269" fmla="*/ 7325154 w 10223600"/>
              <a:gd name="connsiteY269" fmla="*/ 775162 h 2614965"/>
              <a:gd name="connsiteX270" fmla="*/ 7338239 w 10223600"/>
              <a:gd name="connsiteY270" fmla="*/ 779836 h 2614965"/>
              <a:gd name="connsiteX271" fmla="*/ 7709775 w 10223600"/>
              <a:gd name="connsiteY271" fmla="*/ 718614 h 2614965"/>
              <a:gd name="connsiteX272" fmla="*/ 7874279 w 10223600"/>
              <a:gd name="connsiteY272" fmla="*/ 542894 h 2614965"/>
              <a:gd name="connsiteX273" fmla="*/ 7905124 w 10223600"/>
              <a:gd name="connsiteY273" fmla="*/ 511115 h 2614965"/>
              <a:gd name="connsiteX274" fmla="*/ 7905124 w 10223600"/>
              <a:gd name="connsiteY274" fmla="*/ 511115 h 2614965"/>
              <a:gd name="connsiteX275" fmla="*/ 7998592 w 10223600"/>
              <a:gd name="connsiteY275" fmla="*/ 431667 h 2614965"/>
              <a:gd name="connsiteX276" fmla="*/ 8012145 w 10223600"/>
              <a:gd name="connsiteY276" fmla="*/ 423255 h 2614965"/>
              <a:gd name="connsiteX277" fmla="*/ 8037381 w 10223600"/>
              <a:gd name="connsiteY277" fmla="*/ 416712 h 2614965"/>
              <a:gd name="connsiteX278" fmla="*/ 8039718 w 10223600"/>
              <a:gd name="connsiteY278" fmla="*/ 440547 h 2614965"/>
              <a:gd name="connsiteX279" fmla="*/ 8035512 w 10223600"/>
              <a:gd name="connsiteY279" fmla="*/ 534949 h 2614965"/>
              <a:gd name="connsiteX280" fmla="*/ 8128045 w 10223600"/>
              <a:gd name="connsiteY280" fmla="*/ 953686 h 2614965"/>
              <a:gd name="connsiteX281" fmla="*/ 8162628 w 10223600"/>
              <a:gd name="connsiteY281" fmla="*/ 1034536 h 2614965"/>
              <a:gd name="connsiteX282" fmla="*/ 8190669 w 10223600"/>
              <a:gd name="connsiteY282" fmla="*/ 1085477 h 2614965"/>
              <a:gd name="connsiteX283" fmla="*/ 8191136 w 10223600"/>
              <a:gd name="connsiteY283" fmla="*/ 1085009 h 2614965"/>
              <a:gd name="connsiteX284" fmla="*/ 8191136 w 10223600"/>
              <a:gd name="connsiteY284" fmla="*/ 1085009 h 2614965"/>
              <a:gd name="connsiteX285" fmla="*/ 8241142 w 10223600"/>
              <a:gd name="connsiteY285" fmla="*/ 1143427 h 2614965"/>
              <a:gd name="connsiteX286" fmla="*/ 8458455 w 10223600"/>
              <a:gd name="connsiteY286" fmla="*/ 1232221 h 2614965"/>
              <a:gd name="connsiteX287" fmla="*/ 8482289 w 10223600"/>
              <a:gd name="connsiteY287" fmla="*/ 1258860 h 2614965"/>
              <a:gd name="connsiteX288" fmla="*/ 8462193 w 10223600"/>
              <a:gd name="connsiteY288" fmla="*/ 1414017 h 2614965"/>
              <a:gd name="connsiteX289" fmla="*/ 8438826 w 10223600"/>
              <a:gd name="connsiteY289" fmla="*/ 1485053 h 2614965"/>
              <a:gd name="connsiteX290" fmla="*/ 8438826 w 10223600"/>
              <a:gd name="connsiteY290" fmla="*/ 1485053 h 2614965"/>
              <a:gd name="connsiteX291" fmla="*/ 8410786 w 10223600"/>
              <a:gd name="connsiteY291" fmla="*/ 1634134 h 2614965"/>
              <a:gd name="connsiteX292" fmla="*/ 8392560 w 10223600"/>
              <a:gd name="connsiteY292" fmla="*/ 1759849 h 2614965"/>
              <a:gd name="connsiteX293" fmla="*/ 8658476 w 10223600"/>
              <a:gd name="connsiteY293" fmla="*/ 1805648 h 2614965"/>
              <a:gd name="connsiteX294" fmla="*/ 8461259 w 10223600"/>
              <a:gd name="connsiteY294" fmla="*/ 1785553 h 2614965"/>
              <a:gd name="connsiteX295" fmla="*/ 8439761 w 10223600"/>
              <a:gd name="connsiteY295" fmla="*/ 1753306 h 2614965"/>
              <a:gd name="connsiteX296" fmla="*/ 8456118 w 10223600"/>
              <a:gd name="connsiteY296" fmla="*/ 1692552 h 2614965"/>
              <a:gd name="connsiteX297" fmla="*/ 8469671 w 10223600"/>
              <a:gd name="connsiteY297" fmla="*/ 1571511 h 2614965"/>
              <a:gd name="connsiteX298" fmla="*/ 8478083 w 10223600"/>
              <a:gd name="connsiteY298" fmla="*/ 1509354 h 2614965"/>
              <a:gd name="connsiteX299" fmla="*/ 8510330 w 10223600"/>
              <a:gd name="connsiteY299" fmla="*/ 1389715 h 2614965"/>
              <a:gd name="connsiteX300" fmla="*/ 8522480 w 10223600"/>
              <a:gd name="connsiteY300" fmla="*/ 1288302 h 2614965"/>
              <a:gd name="connsiteX301" fmla="*/ 8523415 w 10223600"/>
              <a:gd name="connsiteY301" fmla="*/ 1262599 h 2614965"/>
              <a:gd name="connsiteX302" fmla="*/ 8567345 w 10223600"/>
              <a:gd name="connsiteY302" fmla="*/ 1204648 h 2614965"/>
              <a:gd name="connsiteX303" fmla="*/ 8599124 w 10223600"/>
              <a:gd name="connsiteY303" fmla="*/ 1190161 h 2614965"/>
              <a:gd name="connsiteX304" fmla="*/ 8617818 w 10223600"/>
              <a:gd name="connsiteY304" fmla="*/ 1185487 h 2614965"/>
              <a:gd name="connsiteX305" fmla="*/ 8618752 w 10223600"/>
              <a:gd name="connsiteY305" fmla="*/ 1205583 h 2614965"/>
              <a:gd name="connsiteX306" fmla="*/ 8580898 w 10223600"/>
              <a:gd name="connsiteY306" fmla="*/ 1511224 h 2614965"/>
              <a:gd name="connsiteX307" fmla="*/ 8577627 w 10223600"/>
              <a:gd name="connsiteY307" fmla="*/ 1576651 h 2614965"/>
              <a:gd name="connsiteX308" fmla="*/ 8591180 w 10223600"/>
              <a:gd name="connsiteY308" fmla="*/ 1607496 h 2614965"/>
              <a:gd name="connsiteX309" fmla="*/ 8611275 w 10223600"/>
              <a:gd name="connsiteY309" fmla="*/ 1602355 h 2614965"/>
              <a:gd name="connsiteX310" fmla="*/ 8640718 w 10223600"/>
              <a:gd name="connsiteY310" fmla="*/ 1587400 h 2614965"/>
              <a:gd name="connsiteX311" fmla="*/ 8649130 w 10223600"/>
              <a:gd name="connsiteY311" fmla="*/ 1607963 h 2614965"/>
              <a:gd name="connsiteX312" fmla="*/ 8647261 w 10223600"/>
              <a:gd name="connsiteY312" fmla="*/ 1626189 h 2614965"/>
              <a:gd name="connsiteX313" fmla="*/ 8690723 w 10223600"/>
              <a:gd name="connsiteY313" fmla="*/ 1713115 h 2614965"/>
              <a:gd name="connsiteX314" fmla="*/ 8714557 w 10223600"/>
              <a:gd name="connsiteY314" fmla="*/ 1752839 h 2614965"/>
              <a:gd name="connsiteX315" fmla="*/ 8658476 w 10223600"/>
              <a:gd name="connsiteY315" fmla="*/ 1805648 h 2614965"/>
              <a:gd name="connsiteX316" fmla="*/ 8840272 w 10223600"/>
              <a:gd name="connsiteY316" fmla="*/ 1827146 h 2614965"/>
              <a:gd name="connsiteX317" fmla="*/ 8821578 w 10223600"/>
              <a:gd name="connsiteY317" fmla="*/ 1824809 h 2614965"/>
              <a:gd name="connsiteX318" fmla="*/ 8778583 w 10223600"/>
              <a:gd name="connsiteY318" fmla="*/ 1813593 h 2614965"/>
              <a:gd name="connsiteX319" fmla="*/ 8782322 w 10223600"/>
              <a:gd name="connsiteY319" fmla="*/ 1749567 h 2614965"/>
              <a:gd name="connsiteX320" fmla="*/ 8815503 w 10223600"/>
              <a:gd name="connsiteY320" fmla="*/ 1740688 h 2614965"/>
              <a:gd name="connsiteX321" fmla="*/ 8866911 w 10223600"/>
              <a:gd name="connsiteY321" fmla="*/ 1787889 h 2614965"/>
              <a:gd name="connsiteX322" fmla="*/ 8868312 w 10223600"/>
              <a:gd name="connsiteY322" fmla="*/ 1799573 h 2614965"/>
              <a:gd name="connsiteX323" fmla="*/ 8840272 w 10223600"/>
              <a:gd name="connsiteY323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2380223 w 10223600"/>
              <a:gd name="connsiteY152" fmla="*/ 2325331 h 2614965"/>
              <a:gd name="connsiteX153" fmla="*/ 0 w 10223600"/>
              <a:gd name="connsiteY153" fmla="*/ 2491276 h 2614965"/>
              <a:gd name="connsiteX154" fmla="*/ 15851 w 10223600"/>
              <a:gd name="connsiteY154" fmla="*/ 2605696 h 2614965"/>
              <a:gd name="connsiteX155" fmla="*/ 1269354 w 10223600"/>
              <a:gd name="connsiteY155" fmla="*/ 2610876 h 2614965"/>
              <a:gd name="connsiteX156" fmla="*/ 7048021 w 10223600"/>
              <a:gd name="connsiteY156" fmla="*/ 2610409 h 2614965"/>
              <a:gd name="connsiteX157" fmla="*/ 10202569 w 10223600"/>
              <a:gd name="connsiteY157" fmla="*/ 2610876 h 2614965"/>
              <a:gd name="connsiteX158" fmla="*/ 10221730 w 10223600"/>
              <a:gd name="connsiteY158" fmla="*/ 2591715 h 2614965"/>
              <a:gd name="connsiteX159" fmla="*/ 10223600 w 10223600"/>
              <a:gd name="connsiteY159" fmla="*/ 2081846 h 2614965"/>
              <a:gd name="connsiteX160" fmla="*/ 5623100 w 10223600"/>
              <a:gd name="connsiteY160" fmla="*/ 896671 h 2614965"/>
              <a:gd name="connsiteX161" fmla="*/ 5617491 w 10223600"/>
              <a:gd name="connsiteY161" fmla="*/ 894802 h 2614965"/>
              <a:gd name="connsiteX162" fmla="*/ 5635250 w 10223600"/>
              <a:gd name="connsiteY162" fmla="*/ 847133 h 2614965"/>
              <a:gd name="connsiteX163" fmla="*/ 5623100 w 10223600"/>
              <a:gd name="connsiteY163" fmla="*/ 896671 h 2614965"/>
              <a:gd name="connsiteX164" fmla="*/ 5630110 w 10223600"/>
              <a:gd name="connsiteY164" fmla="*/ 1040144 h 2614965"/>
              <a:gd name="connsiteX165" fmla="*/ 5672170 w 10223600"/>
              <a:gd name="connsiteY165" fmla="*/ 1006963 h 2614965"/>
              <a:gd name="connsiteX166" fmla="*/ 5630110 w 10223600"/>
              <a:gd name="connsiteY166" fmla="*/ 1040144 h 2614965"/>
              <a:gd name="connsiteX167" fmla="*/ 8564074 w 10223600"/>
              <a:gd name="connsiteY167" fmla="*/ 1091552 h 2614965"/>
              <a:gd name="connsiteX168" fmla="*/ 8582767 w 10223600"/>
              <a:gd name="connsiteY168" fmla="*/ 983596 h 2614965"/>
              <a:gd name="connsiteX169" fmla="*/ 8592581 w 10223600"/>
              <a:gd name="connsiteY169" fmla="*/ 974249 h 2614965"/>
              <a:gd name="connsiteX170" fmla="*/ 8634642 w 10223600"/>
              <a:gd name="connsiteY170" fmla="*/ 1027059 h 2614965"/>
              <a:gd name="connsiteX171" fmla="*/ 8571084 w 10223600"/>
              <a:gd name="connsiteY171" fmla="*/ 1101366 h 2614965"/>
              <a:gd name="connsiteX172" fmla="*/ 8564074 w 10223600"/>
              <a:gd name="connsiteY172" fmla="*/ 1091552 h 2614965"/>
              <a:gd name="connsiteX173" fmla="*/ 8627165 w 10223600"/>
              <a:gd name="connsiteY173" fmla="*/ 1082205 h 2614965"/>
              <a:gd name="connsiteX174" fmla="*/ 8547717 w 10223600"/>
              <a:gd name="connsiteY174" fmla="*/ 1194367 h 2614965"/>
              <a:gd name="connsiteX175" fmla="*/ 8627165 w 10223600"/>
              <a:gd name="connsiteY175" fmla="*/ 1082205 h 2614965"/>
              <a:gd name="connsiteX176" fmla="*/ 8510797 w 10223600"/>
              <a:gd name="connsiteY176" fmla="*/ 1149502 h 2614965"/>
              <a:gd name="connsiteX177" fmla="*/ 8493973 w 10223600"/>
              <a:gd name="connsiteY177" fmla="*/ 1205583 h 2614965"/>
              <a:gd name="connsiteX178" fmla="*/ 8467334 w 10223600"/>
              <a:gd name="connsiteY178" fmla="*/ 1216799 h 2614965"/>
              <a:gd name="connsiteX179" fmla="*/ 8249553 w 10223600"/>
              <a:gd name="connsiteY179" fmla="*/ 1131276 h 2614965"/>
              <a:gd name="connsiteX180" fmla="*/ 8203754 w 10223600"/>
              <a:gd name="connsiteY180" fmla="*/ 1068652 h 2614965"/>
              <a:gd name="connsiteX181" fmla="*/ 8510797 w 10223600"/>
              <a:gd name="connsiteY181" fmla="*/ 1149502 h 2614965"/>
              <a:gd name="connsiteX182" fmla="*/ 8056075 w 10223600"/>
              <a:gd name="connsiteY182" fmla="*/ 445687 h 2614965"/>
              <a:gd name="connsiteX183" fmla="*/ 8056075 w 10223600"/>
              <a:gd name="connsiteY183" fmla="*/ 445687 h 2614965"/>
              <a:gd name="connsiteX184" fmla="*/ 8085050 w 10223600"/>
              <a:gd name="connsiteY184" fmla="*/ 398486 h 2614965"/>
              <a:gd name="connsiteX185" fmla="*/ 8098135 w 10223600"/>
              <a:gd name="connsiteY185" fmla="*/ 412039 h 2614965"/>
              <a:gd name="connsiteX186" fmla="*/ 8091593 w 10223600"/>
              <a:gd name="connsiteY186" fmla="*/ 446155 h 2614965"/>
              <a:gd name="connsiteX187" fmla="*/ 8078040 w 10223600"/>
              <a:gd name="connsiteY187" fmla="*/ 540090 h 2614965"/>
              <a:gd name="connsiteX188" fmla="*/ 8088321 w 10223600"/>
              <a:gd name="connsiteY188" fmla="*/ 805072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6075 w 10223600"/>
              <a:gd name="connsiteY192" fmla="*/ 445687 h 2614965"/>
              <a:gd name="connsiteX193" fmla="*/ 6415242 w 10223600"/>
              <a:gd name="connsiteY193" fmla="*/ 1733210 h 2614965"/>
              <a:gd name="connsiteX194" fmla="*/ 5930610 w 10223600"/>
              <a:gd name="connsiteY194" fmla="*/ 1763588 h 2614965"/>
              <a:gd name="connsiteX195" fmla="*/ 5739467 w 10223600"/>
              <a:gd name="connsiteY195" fmla="*/ 1777140 h 2614965"/>
              <a:gd name="connsiteX196" fmla="*/ 5712362 w 10223600"/>
              <a:gd name="connsiteY196" fmla="*/ 1753306 h 2614965"/>
              <a:gd name="connsiteX197" fmla="*/ 5698809 w 10223600"/>
              <a:gd name="connsiteY197" fmla="*/ 1642079 h 2614965"/>
              <a:gd name="connsiteX198" fmla="*/ 5725915 w 10223600"/>
              <a:gd name="connsiteY198" fmla="*/ 1410746 h 2614965"/>
              <a:gd name="connsiteX199" fmla="*/ 5732925 w 10223600"/>
              <a:gd name="connsiteY199" fmla="*/ 1371956 h 2614965"/>
              <a:gd name="connsiteX200" fmla="*/ 5759563 w 10223600"/>
              <a:gd name="connsiteY200" fmla="*/ 1284096 h 2614965"/>
              <a:gd name="connsiteX201" fmla="*/ 5948369 w 10223600"/>
              <a:gd name="connsiteY201" fmla="*/ 1081270 h 2614965"/>
              <a:gd name="connsiteX202" fmla="*/ 6077355 w 10223600"/>
              <a:gd name="connsiteY202" fmla="*/ 980325 h 2614965"/>
              <a:gd name="connsiteX203" fmla="*/ 6103058 w 10223600"/>
              <a:gd name="connsiteY203" fmla="*/ 989204 h 2614965"/>
              <a:gd name="connsiteX204" fmla="*/ 6120350 w 10223600"/>
              <a:gd name="connsiteY204" fmla="*/ 1200442 h 2614965"/>
              <a:gd name="connsiteX205" fmla="*/ 6183908 w 10223600"/>
              <a:gd name="connsiteY205" fmla="*/ 1377564 h 2614965"/>
              <a:gd name="connsiteX206" fmla="*/ 6409166 w 10223600"/>
              <a:gd name="connsiteY206" fmla="*/ 1681336 h 2614965"/>
              <a:gd name="connsiteX207" fmla="*/ 6454966 w 10223600"/>
              <a:gd name="connsiteY207" fmla="*/ 1704703 h 2614965"/>
              <a:gd name="connsiteX208" fmla="*/ 6415242 w 10223600"/>
              <a:gd name="connsiteY208" fmla="*/ 1733210 h 2614965"/>
              <a:gd name="connsiteX209" fmla="*/ 6743782 w 10223600"/>
              <a:gd name="connsiteY209" fmla="*/ 1637406 h 2614965"/>
              <a:gd name="connsiteX210" fmla="*/ 6729295 w 10223600"/>
              <a:gd name="connsiteY210" fmla="*/ 1674326 h 2614965"/>
              <a:gd name="connsiteX211" fmla="*/ 6659194 w 10223600"/>
              <a:gd name="connsiteY211" fmla="*/ 1726668 h 2614965"/>
              <a:gd name="connsiteX212" fmla="*/ 6547499 w 10223600"/>
              <a:gd name="connsiteY212" fmla="*/ 1696290 h 2614965"/>
              <a:gd name="connsiteX213" fmla="*/ 6535348 w 10223600"/>
              <a:gd name="connsiteY213" fmla="*/ 1679934 h 2614965"/>
              <a:gd name="connsiteX214" fmla="*/ 6494222 w 10223600"/>
              <a:gd name="connsiteY214" fmla="*/ 1621983 h 2614965"/>
              <a:gd name="connsiteX215" fmla="*/ 6361965 w 10223600"/>
              <a:gd name="connsiteY215" fmla="*/ 1480847 h 2614965"/>
              <a:gd name="connsiteX216" fmla="*/ 6301678 w 10223600"/>
              <a:gd name="connsiteY216" fmla="*/ 1357936 h 2614965"/>
              <a:gd name="connsiteX217" fmla="*/ 6282517 w 10223600"/>
              <a:gd name="connsiteY217" fmla="*/ 1321016 h 2614965"/>
              <a:gd name="connsiteX218" fmla="*/ 6247934 w 10223600"/>
              <a:gd name="connsiteY218" fmla="*/ 1228950 h 2614965"/>
              <a:gd name="connsiteX219" fmla="*/ 6256814 w 10223600"/>
              <a:gd name="connsiteY219" fmla="*/ 1040612 h 2614965"/>
              <a:gd name="connsiteX220" fmla="*/ 6260552 w 10223600"/>
              <a:gd name="connsiteY220" fmla="*/ 1020516 h 2614965"/>
              <a:gd name="connsiteX221" fmla="*/ 6271301 w 10223600"/>
              <a:gd name="connsiteY221" fmla="*/ 961164 h 2614965"/>
              <a:gd name="connsiteX222" fmla="*/ 6279713 w 10223600"/>
              <a:gd name="connsiteY222" fmla="*/ 927048 h 2614965"/>
              <a:gd name="connsiteX223" fmla="*/ 6293266 w 10223600"/>
              <a:gd name="connsiteY223" fmla="*/ 878445 h 2614965"/>
              <a:gd name="connsiteX224" fmla="*/ 6313829 w 10223600"/>
              <a:gd name="connsiteY224" fmla="*/ 868630 h 2614965"/>
              <a:gd name="connsiteX225" fmla="*/ 6345140 w 10223600"/>
              <a:gd name="connsiteY225" fmla="*/ 881716 h 2614965"/>
              <a:gd name="connsiteX226" fmla="*/ 6444217 w 10223600"/>
              <a:gd name="connsiteY226" fmla="*/ 917701 h 2614965"/>
              <a:gd name="connsiteX227" fmla="*/ 6489549 w 10223600"/>
              <a:gd name="connsiteY227" fmla="*/ 928450 h 2614965"/>
              <a:gd name="connsiteX228" fmla="*/ 6528338 w 10223600"/>
              <a:gd name="connsiteY228" fmla="*/ 936395 h 2614965"/>
              <a:gd name="connsiteX229" fmla="*/ 6573670 w 10223600"/>
              <a:gd name="connsiteY229" fmla="*/ 942470 h 2614965"/>
              <a:gd name="connsiteX230" fmla="*/ 6689571 w 10223600"/>
              <a:gd name="connsiteY230" fmla="*/ 949013 h 2614965"/>
              <a:gd name="connsiteX231" fmla="*/ 6801265 w 10223600"/>
              <a:gd name="connsiteY231" fmla="*/ 934993 h 2614965"/>
              <a:gd name="connsiteX232" fmla="*/ 6923708 w 10223600"/>
              <a:gd name="connsiteY232" fmla="*/ 906485 h 2614965"/>
              <a:gd name="connsiteX233" fmla="*/ 6942402 w 10223600"/>
              <a:gd name="connsiteY233" fmla="*/ 921907 h 2614965"/>
              <a:gd name="connsiteX234" fmla="*/ 6860150 w 10223600"/>
              <a:gd name="connsiteY234" fmla="*/ 1186422 h 2614965"/>
              <a:gd name="connsiteX235" fmla="*/ 6817622 w 10223600"/>
              <a:gd name="connsiteY235" fmla="*/ 1255121 h 2614965"/>
              <a:gd name="connsiteX236" fmla="*/ 6795657 w 10223600"/>
              <a:gd name="connsiteY236" fmla="*/ 1329428 h 2614965"/>
              <a:gd name="connsiteX237" fmla="*/ 6743782 w 10223600"/>
              <a:gd name="connsiteY237" fmla="*/ 1637406 h 2614965"/>
              <a:gd name="connsiteX238" fmla="*/ 7333099 w 10223600"/>
              <a:gd name="connsiteY238" fmla="*/ 1717321 h 2614965"/>
              <a:gd name="connsiteX239" fmla="*/ 7234957 w 10223600"/>
              <a:gd name="connsiteY239" fmla="*/ 1716386 h 2614965"/>
              <a:gd name="connsiteX240" fmla="*/ 6877909 w 10223600"/>
              <a:gd name="connsiteY240" fmla="*/ 1716386 h 2614965"/>
              <a:gd name="connsiteX241" fmla="*/ 6831175 w 10223600"/>
              <a:gd name="connsiteY241" fmla="*/ 1717788 h 2614965"/>
              <a:gd name="connsiteX242" fmla="*/ 6811547 w 10223600"/>
              <a:gd name="connsiteY242" fmla="*/ 1699095 h 2614965"/>
              <a:gd name="connsiteX243" fmla="*/ 6812481 w 10223600"/>
              <a:gd name="connsiteY243" fmla="*/ 1648154 h 2614965"/>
              <a:gd name="connsiteX244" fmla="*/ 6901744 w 10223600"/>
              <a:gd name="connsiteY244" fmla="*/ 1413082 h 2614965"/>
              <a:gd name="connsiteX245" fmla="*/ 6932588 w 10223600"/>
              <a:gd name="connsiteY245" fmla="*/ 1327091 h 2614965"/>
              <a:gd name="connsiteX246" fmla="*/ 6955488 w 10223600"/>
              <a:gd name="connsiteY246" fmla="*/ 1251850 h 2614965"/>
              <a:gd name="connsiteX247" fmla="*/ 7066714 w 10223600"/>
              <a:gd name="connsiteY247" fmla="*/ 1070522 h 2614965"/>
              <a:gd name="connsiteX248" fmla="*/ 7077464 w 10223600"/>
              <a:gd name="connsiteY248" fmla="*/ 1059773 h 2614965"/>
              <a:gd name="connsiteX249" fmla="*/ 7086343 w 10223600"/>
              <a:gd name="connsiteY249" fmla="*/ 1072391 h 2614965"/>
              <a:gd name="connsiteX250" fmla="*/ 7163922 w 10223600"/>
              <a:gd name="connsiteY250" fmla="*/ 1285031 h 2614965"/>
              <a:gd name="connsiteX251" fmla="*/ 7174670 w 10223600"/>
              <a:gd name="connsiteY251" fmla="*/ 1363544 h 2614965"/>
              <a:gd name="connsiteX252" fmla="*/ 7207852 w 10223600"/>
              <a:gd name="connsiteY252" fmla="*/ 1442992 h 2614965"/>
              <a:gd name="connsiteX253" fmla="*/ 7348054 w 10223600"/>
              <a:gd name="connsiteY253" fmla="*/ 1703768 h 2614965"/>
              <a:gd name="connsiteX254" fmla="*/ 7333099 w 10223600"/>
              <a:gd name="connsiteY254" fmla="*/ 1717321 h 2614965"/>
              <a:gd name="connsiteX255" fmla="*/ 8392560 w 10223600"/>
              <a:gd name="connsiteY255" fmla="*/ 1759849 h 2614965"/>
              <a:gd name="connsiteX256" fmla="*/ 8363117 w 10223600"/>
              <a:gd name="connsiteY256" fmla="*/ 1777608 h 2614965"/>
              <a:gd name="connsiteX257" fmla="*/ 8003265 w 10223600"/>
              <a:gd name="connsiteY257" fmla="*/ 1749567 h 2614965"/>
              <a:gd name="connsiteX258" fmla="*/ 7471899 w 10223600"/>
              <a:gd name="connsiteY258" fmla="*/ 1724798 h 2614965"/>
              <a:gd name="connsiteX259" fmla="*/ 7424697 w 10223600"/>
              <a:gd name="connsiteY259" fmla="*/ 1697693 h 2614965"/>
              <a:gd name="connsiteX260" fmla="*/ 7335435 w 10223600"/>
              <a:gd name="connsiteY260" fmla="*/ 1414952 h 2614965"/>
              <a:gd name="connsiteX261" fmla="*/ 7334034 w 10223600"/>
              <a:gd name="connsiteY261" fmla="*/ 1391585 h 2614965"/>
              <a:gd name="connsiteX262" fmla="*/ 7281224 w 10223600"/>
              <a:gd name="connsiteY262" fmla="*/ 1283629 h 2614965"/>
              <a:gd name="connsiteX263" fmla="*/ 7260194 w 10223600"/>
              <a:gd name="connsiteY263" fmla="*/ 1087813 h 2614965"/>
              <a:gd name="connsiteX264" fmla="*/ 7258324 w 10223600"/>
              <a:gd name="connsiteY264" fmla="*/ 1076597 h 2614965"/>
              <a:gd name="connsiteX265" fmla="*/ 7258324 w 10223600"/>
              <a:gd name="connsiteY265" fmla="*/ 1076130 h 2614965"/>
              <a:gd name="connsiteX266" fmla="*/ 7246173 w 10223600"/>
              <a:gd name="connsiteY266" fmla="*/ 941536 h 2614965"/>
              <a:gd name="connsiteX267" fmla="*/ 7279822 w 10223600"/>
              <a:gd name="connsiteY267" fmla="*/ 864892 h 2614965"/>
              <a:gd name="connsiteX268" fmla="*/ 7325154 w 10223600"/>
              <a:gd name="connsiteY268" fmla="*/ 775162 h 2614965"/>
              <a:gd name="connsiteX269" fmla="*/ 7338239 w 10223600"/>
              <a:gd name="connsiteY269" fmla="*/ 779836 h 2614965"/>
              <a:gd name="connsiteX270" fmla="*/ 7709775 w 10223600"/>
              <a:gd name="connsiteY270" fmla="*/ 718614 h 2614965"/>
              <a:gd name="connsiteX271" fmla="*/ 7874279 w 10223600"/>
              <a:gd name="connsiteY271" fmla="*/ 542894 h 2614965"/>
              <a:gd name="connsiteX272" fmla="*/ 7905124 w 10223600"/>
              <a:gd name="connsiteY272" fmla="*/ 511115 h 2614965"/>
              <a:gd name="connsiteX273" fmla="*/ 7905124 w 10223600"/>
              <a:gd name="connsiteY273" fmla="*/ 511115 h 2614965"/>
              <a:gd name="connsiteX274" fmla="*/ 7998592 w 10223600"/>
              <a:gd name="connsiteY274" fmla="*/ 431667 h 2614965"/>
              <a:gd name="connsiteX275" fmla="*/ 8012145 w 10223600"/>
              <a:gd name="connsiteY275" fmla="*/ 423255 h 2614965"/>
              <a:gd name="connsiteX276" fmla="*/ 8037381 w 10223600"/>
              <a:gd name="connsiteY276" fmla="*/ 416712 h 2614965"/>
              <a:gd name="connsiteX277" fmla="*/ 8039718 w 10223600"/>
              <a:gd name="connsiteY277" fmla="*/ 440547 h 2614965"/>
              <a:gd name="connsiteX278" fmla="*/ 8035512 w 10223600"/>
              <a:gd name="connsiteY278" fmla="*/ 534949 h 2614965"/>
              <a:gd name="connsiteX279" fmla="*/ 8128045 w 10223600"/>
              <a:gd name="connsiteY279" fmla="*/ 953686 h 2614965"/>
              <a:gd name="connsiteX280" fmla="*/ 8162628 w 10223600"/>
              <a:gd name="connsiteY280" fmla="*/ 1034536 h 2614965"/>
              <a:gd name="connsiteX281" fmla="*/ 8190669 w 10223600"/>
              <a:gd name="connsiteY281" fmla="*/ 1085477 h 2614965"/>
              <a:gd name="connsiteX282" fmla="*/ 8191136 w 10223600"/>
              <a:gd name="connsiteY282" fmla="*/ 1085009 h 2614965"/>
              <a:gd name="connsiteX283" fmla="*/ 8191136 w 10223600"/>
              <a:gd name="connsiteY283" fmla="*/ 1085009 h 2614965"/>
              <a:gd name="connsiteX284" fmla="*/ 8241142 w 10223600"/>
              <a:gd name="connsiteY284" fmla="*/ 1143427 h 2614965"/>
              <a:gd name="connsiteX285" fmla="*/ 8458455 w 10223600"/>
              <a:gd name="connsiteY285" fmla="*/ 1232221 h 2614965"/>
              <a:gd name="connsiteX286" fmla="*/ 8482289 w 10223600"/>
              <a:gd name="connsiteY286" fmla="*/ 1258860 h 2614965"/>
              <a:gd name="connsiteX287" fmla="*/ 8462193 w 10223600"/>
              <a:gd name="connsiteY287" fmla="*/ 1414017 h 2614965"/>
              <a:gd name="connsiteX288" fmla="*/ 8438826 w 10223600"/>
              <a:gd name="connsiteY288" fmla="*/ 1485053 h 2614965"/>
              <a:gd name="connsiteX289" fmla="*/ 8438826 w 10223600"/>
              <a:gd name="connsiteY289" fmla="*/ 1485053 h 2614965"/>
              <a:gd name="connsiteX290" fmla="*/ 8410786 w 10223600"/>
              <a:gd name="connsiteY290" fmla="*/ 1634134 h 2614965"/>
              <a:gd name="connsiteX291" fmla="*/ 8392560 w 10223600"/>
              <a:gd name="connsiteY291" fmla="*/ 1759849 h 2614965"/>
              <a:gd name="connsiteX292" fmla="*/ 8658476 w 10223600"/>
              <a:gd name="connsiteY292" fmla="*/ 1805648 h 2614965"/>
              <a:gd name="connsiteX293" fmla="*/ 8461259 w 10223600"/>
              <a:gd name="connsiteY293" fmla="*/ 1785553 h 2614965"/>
              <a:gd name="connsiteX294" fmla="*/ 8439761 w 10223600"/>
              <a:gd name="connsiteY294" fmla="*/ 1753306 h 2614965"/>
              <a:gd name="connsiteX295" fmla="*/ 8456118 w 10223600"/>
              <a:gd name="connsiteY295" fmla="*/ 1692552 h 2614965"/>
              <a:gd name="connsiteX296" fmla="*/ 8469671 w 10223600"/>
              <a:gd name="connsiteY296" fmla="*/ 1571511 h 2614965"/>
              <a:gd name="connsiteX297" fmla="*/ 8478083 w 10223600"/>
              <a:gd name="connsiteY297" fmla="*/ 1509354 h 2614965"/>
              <a:gd name="connsiteX298" fmla="*/ 8510330 w 10223600"/>
              <a:gd name="connsiteY298" fmla="*/ 1389715 h 2614965"/>
              <a:gd name="connsiteX299" fmla="*/ 8522480 w 10223600"/>
              <a:gd name="connsiteY299" fmla="*/ 1288302 h 2614965"/>
              <a:gd name="connsiteX300" fmla="*/ 8523415 w 10223600"/>
              <a:gd name="connsiteY300" fmla="*/ 1262599 h 2614965"/>
              <a:gd name="connsiteX301" fmla="*/ 8567345 w 10223600"/>
              <a:gd name="connsiteY301" fmla="*/ 1204648 h 2614965"/>
              <a:gd name="connsiteX302" fmla="*/ 8599124 w 10223600"/>
              <a:gd name="connsiteY302" fmla="*/ 1190161 h 2614965"/>
              <a:gd name="connsiteX303" fmla="*/ 8617818 w 10223600"/>
              <a:gd name="connsiteY303" fmla="*/ 1185487 h 2614965"/>
              <a:gd name="connsiteX304" fmla="*/ 8618752 w 10223600"/>
              <a:gd name="connsiteY304" fmla="*/ 1205583 h 2614965"/>
              <a:gd name="connsiteX305" fmla="*/ 8580898 w 10223600"/>
              <a:gd name="connsiteY305" fmla="*/ 1511224 h 2614965"/>
              <a:gd name="connsiteX306" fmla="*/ 8577627 w 10223600"/>
              <a:gd name="connsiteY306" fmla="*/ 1576651 h 2614965"/>
              <a:gd name="connsiteX307" fmla="*/ 8591180 w 10223600"/>
              <a:gd name="connsiteY307" fmla="*/ 1607496 h 2614965"/>
              <a:gd name="connsiteX308" fmla="*/ 8611275 w 10223600"/>
              <a:gd name="connsiteY308" fmla="*/ 1602355 h 2614965"/>
              <a:gd name="connsiteX309" fmla="*/ 8640718 w 10223600"/>
              <a:gd name="connsiteY309" fmla="*/ 1587400 h 2614965"/>
              <a:gd name="connsiteX310" fmla="*/ 8649130 w 10223600"/>
              <a:gd name="connsiteY310" fmla="*/ 1607963 h 2614965"/>
              <a:gd name="connsiteX311" fmla="*/ 8647261 w 10223600"/>
              <a:gd name="connsiteY311" fmla="*/ 1626189 h 2614965"/>
              <a:gd name="connsiteX312" fmla="*/ 8690723 w 10223600"/>
              <a:gd name="connsiteY312" fmla="*/ 1713115 h 2614965"/>
              <a:gd name="connsiteX313" fmla="*/ 8714557 w 10223600"/>
              <a:gd name="connsiteY313" fmla="*/ 1752839 h 2614965"/>
              <a:gd name="connsiteX314" fmla="*/ 8658476 w 10223600"/>
              <a:gd name="connsiteY314" fmla="*/ 1805648 h 2614965"/>
              <a:gd name="connsiteX315" fmla="*/ 8840272 w 10223600"/>
              <a:gd name="connsiteY315" fmla="*/ 1827146 h 2614965"/>
              <a:gd name="connsiteX316" fmla="*/ 8821578 w 10223600"/>
              <a:gd name="connsiteY316" fmla="*/ 1824809 h 2614965"/>
              <a:gd name="connsiteX317" fmla="*/ 8778583 w 10223600"/>
              <a:gd name="connsiteY317" fmla="*/ 1813593 h 2614965"/>
              <a:gd name="connsiteX318" fmla="*/ 8782322 w 10223600"/>
              <a:gd name="connsiteY318" fmla="*/ 1749567 h 2614965"/>
              <a:gd name="connsiteX319" fmla="*/ 8815503 w 10223600"/>
              <a:gd name="connsiteY319" fmla="*/ 1740688 h 2614965"/>
              <a:gd name="connsiteX320" fmla="*/ 8866911 w 10223600"/>
              <a:gd name="connsiteY320" fmla="*/ 1787889 h 2614965"/>
              <a:gd name="connsiteX321" fmla="*/ 8868312 w 10223600"/>
              <a:gd name="connsiteY321" fmla="*/ 1799573 h 2614965"/>
              <a:gd name="connsiteX322" fmla="*/ 8840272 w 10223600"/>
              <a:gd name="connsiteY322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2380223 w 10223600"/>
              <a:gd name="connsiteY151" fmla="*/ 2325331 h 2614965"/>
              <a:gd name="connsiteX152" fmla="*/ 0 w 10223600"/>
              <a:gd name="connsiteY152" fmla="*/ 2491276 h 2614965"/>
              <a:gd name="connsiteX153" fmla="*/ 15851 w 10223600"/>
              <a:gd name="connsiteY153" fmla="*/ 2605696 h 2614965"/>
              <a:gd name="connsiteX154" fmla="*/ 1269354 w 10223600"/>
              <a:gd name="connsiteY154" fmla="*/ 2610876 h 2614965"/>
              <a:gd name="connsiteX155" fmla="*/ 7048021 w 10223600"/>
              <a:gd name="connsiteY155" fmla="*/ 2610409 h 2614965"/>
              <a:gd name="connsiteX156" fmla="*/ 10202569 w 10223600"/>
              <a:gd name="connsiteY156" fmla="*/ 2610876 h 2614965"/>
              <a:gd name="connsiteX157" fmla="*/ 10221730 w 10223600"/>
              <a:gd name="connsiteY157" fmla="*/ 2591715 h 2614965"/>
              <a:gd name="connsiteX158" fmla="*/ 10223600 w 10223600"/>
              <a:gd name="connsiteY158" fmla="*/ 2081846 h 2614965"/>
              <a:gd name="connsiteX159" fmla="*/ 5623100 w 10223600"/>
              <a:gd name="connsiteY159" fmla="*/ 896671 h 2614965"/>
              <a:gd name="connsiteX160" fmla="*/ 5617491 w 10223600"/>
              <a:gd name="connsiteY160" fmla="*/ 894802 h 2614965"/>
              <a:gd name="connsiteX161" fmla="*/ 5635250 w 10223600"/>
              <a:gd name="connsiteY161" fmla="*/ 847133 h 2614965"/>
              <a:gd name="connsiteX162" fmla="*/ 5623100 w 10223600"/>
              <a:gd name="connsiteY162" fmla="*/ 896671 h 2614965"/>
              <a:gd name="connsiteX163" fmla="*/ 5630110 w 10223600"/>
              <a:gd name="connsiteY163" fmla="*/ 1040144 h 2614965"/>
              <a:gd name="connsiteX164" fmla="*/ 5672170 w 10223600"/>
              <a:gd name="connsiteY164" fmla="*/ 1006963 h 2614965"/>
              <a:gd name="connsiteX165" fmla="*/ 5630110 w 10223600"/>
              <a:gd name="connsiteY165" fmla="*/ 1040144 h 2614965"/>
              <a:gd name="connsiteX166" fmla="*/ 8564074 w 10223600"/>
              <a:gd name="connsiteY166" fmla="*/ 1091552 h 2614965"/>
              <a:gd name="connsiteX167" fmla="*/ 8582767 w 10223600"/>
              <a:gd name="connsiteY167" fmla="*/ 983596 h 2614965"/>
              <a:gd name="connsiteX168" fmla="*/ 8592581 w 10223600"/>
              <a:gd name="connsiteY168" fmla="*/ 974249 h 2614965"/>
              <a:gd name="connsiteX169" fmla="*/ 8634642 w 10223600"/>
              <a:gd name="connsiteY169" fmla="*/ 1027059 h 2614965"/>
              <a:gd name="connsiteX170" fmla="*/ 8571084 w 10223600"/>
              <a:gd name="connsiteY170" fmla="*/ 1101366 h 2614965"/>
              <a:gd name="connsiteX171" fmla="*/ 8564074 w 10223600"/>
              <a:gd name="connsiteY171" fmla="*/ 1091552 h 2614965"/>
              <a:gd name="connsiteX172" fmla="*/ 8627165 w 10223600"/>
              <a:gd name="connsiteY172" fmla="*/ 1082205 h 2614965"/>
              <a:gd name="connsiteX173" fmla="*/ 8547717 w 10223600"/>
              <a:gd name="connsiteY173" fmla="*/ 1194367 h 2614965"/>
              <a:gd name="connsiteX174" fmla="*/ 8627165 w 10223600"/>
              <a:gd name="connsiteY174" fmla="*/ 1082205 h 2614965"/>
              <a:gd name="connsiteX175" fmla="*/ 8510797 w 10223600"/>
              <a:gd name="connsiteY175" fmla="*/ 1149502 h 2614965"/>
              <a:gd name="connsiteX176" fmla="*/ 8493973 w 10223600"/>
              <a:gd name="connsiteY176" fmla="*/ 1205583 h 2614965"/>
              <a:gd name="connsiteX177" fmla="*/ 8467334 w 10223600"/>
              <a:gd name="connsiteY177" fmla="*/ 1216799 h 2614965"/>
              <a:gd name="connsiteX178" fmla="*/ 8249553 w 10223600"/>
              <a:gd name="connsiteY178" fmla="*/ 1131276 h 2614965"/>
              <a:gd name="connsiteX179" fmla="*/ 8203754 w 10223600"/>
              <a:gd name="connsiteY179" fmla="*/ 1068652 h 2614965"/>
              <a:gd name="connsiteX180" fmla="*/ 8510797 w 10223600"/>
              <a:gd name="connsiteY180" fmla="*/ 1149502 h 2614965"/>
              <a:gd name="connsiteX181" fmla="*/ 8056075 w 10223600"/>
              <a:gd name="connsiteY181" fmla="*/ 445687 h 2614965"/>
              <a:gd name="connsiteX182" fmla="*/ 8056075 w 10223600"/>
              <a:gd name="connsiteY182" fmla="*/ 445687 h 2614965"/>
              <a:gd name="connsiteX183" fmla="*/ 8085050 w 10223600"/>
              <a:gd name="connsiteY183" fmla="*/ 398486 h 2614965"/>
              <a:gd name="connsiteX184" fmla="*/ 8098135 w 10223600"/>
              <a:gd name="connsiteY184" fmla="*/ 412039 h 2614965"/>
              <a:gd name="connsiteX185" fmla="*/ 8091593 w 10223600"/>
              <a:gd name="connsiteY185" fmla="*/ 446155 h 2614965"/>
              <a:gd name="connsiteX186" fmla="*/ 8078040 w 10223600"/>
              <a:gd name="connsiteY186" fmla="*/ 540090 h 2614965"/>
              <a:gd name="connsiteX187" fmla="*/ 8088321 w 10223600"/>
              <a:gd name="connsiteY187" fmla="*/ 805072 h 2614965"/>
              <a:gd name="connsiteX188" fmla="*/ 8050934 w 10223600"/>
              <a:gd name="connsiteY188" fmla="*/ 535417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6075 w 10223600"/>
              <a:gd name="connsiteY191" fmla="*/ 445687 h 2614965"/>
              <a:gd name="connsiteX192" fmla="*/ 6415242 w 10223600"/>
              <a:gd name="connsiteY192" fmla="*/ 1733210 h 2614965"/>
              <a:gd name="connsiteX193" fmla="*/ 5930610 w 10223600"/>
              <a:gd name="connsiteY193" fmla="*/ 1763588 h 2614965"/>
              <a:gd name="connsiteX194" fmla="*/ 5739467 w 10223600"/>
              <a:gd name="connsiteY194" fmla="*/ 1777140 h 2614965"/>
              <a:gd name="connsiteX195" fmla="*/ 5712362 w 10223600"/>
              <a:gd name="connsiteY195" fmla="*/ 1753306 h 2614965"/>
              <a:gd name="connsiteX196" fmla="*/ 5698809 w 10223600"/>
              <a:gd name="connsiteY196" fmla="*/ 1642079 h 2614965"/>
              <a:gd name="connsiteX197" fmla="*/ 5725915 w 10223600"/>
              <a:gd name="connsiteY197" fmla="*/ 1410746 h 2614965"/>
              <a:gd name="connsiteX198" fmla="*/ 5732925 w 10223600"/>
              <a:gd name="connsiteY198" fmla="*/ 1371956 h 2614965"/>
              <a:gd name="connsiteX199" fmla="*/ 5759563 w 10223600"/>
              <a:gd name="connsiteY199" fmla="*/ 1284096 h 2614965"/>
              <a:gd name="connsiteX200" fmla="*/ 5948369 w 10223600"/>
              <a:gd name="connsiteY200" fmla="*/ 1081270 h 2614965"/>
              <a:gd name="connsiteX201" fmla="*/ 6077355 w 10223600"/>
              <a:gd name="connsiteY201" fmla="*/ 980325 h 2614965"/>
              <a:gd name="connsiteX202" fmla="*/ 6103058 w 10223600"/>
              <a:gd name="connsiteY202" fmla="*/ 989204 h 2614965"/>
              <a:gd name="connsiteX203" fmla="*/ 6120350 w 10223600"/>
              <a:gd name="connsiteY203" fmla="*/ 1200442 h 2614965"/>
              <a:gd name="connsiteX204" fmla="*/ 6183908 w 10223600"/>
              <a:gd name="connsiteY204" fmla="*/ 1377564 h 2614965"/>
              <a:gd name="connsiteX205" fmla="*/ 6409166 w 10223600"/>
              <a:gd name="connsiteY205" fmla="*/ 1681336 h 2614965"/>
              <a:gd name="connsiteX206" fmla="*/ 6454966 w 10223600"/>
              <a:gd name="connsiteY206" fmla="*/ 1704703 h 2614965"/>
              <a:gd name="connsiteX207" fmla="*/ 6415242 w 10223600"/>
              <a:gd name="connsiteY207" fmla="*/ 1733210 h 2614965"/>
              <a:gd name="connsiteX208" fmla="*/ 6743782 w 10223600"/>
              <a:gd name="connsiteY208" fmla="*/ 1637406 h 2614965"/>
              <a:gd name="connsiteX209" fmla="*/ 6729295 w 10223600"/>
              <a:gd name="connsiteY209" fmla="*/ 1674326 h 2614965"/>
              <a:gd name="connsiteX210" fmla="*/ 6659194 w 10223600"/>
              <a:gd name="connsiteY210" fmla="*/ 1726668 h 2614965"/>
              <a:gd name="connsiteX211" fmla="*/ 6547499 w 10223600"/>
              <a:gd name="connsiteY211" fmla="*/ 1696290 h 2614965"/>
              <a:gd name="connsiteX212" fmla="*/ 6535348 w 10223600"/>
              <a:gd name="connsiteY212" fmla="*/ 1679934 h 2614965"/>
              <a:gd name="connsiteX213" fmla="*/ 6494222 w 10223600"/>
              <a:gd name="connsiteY213" fmla="*/ 1621983 h 2614965"/>
              <a:gd name="connsiteX214" fmla="*/ 6361965 w 10223600"/>
              <a:gd name="connsiteY214" fmla="*/ 1480847 h 2614965"/>
              <a:gd name="connsiteX215" fmla="*/ 6301678 w 10223600"/>
              <a:gd name="connsiteY215" fmla="*/ 1357936 h 2614965"/>
              <a:gd name="connsiteX216" fmla="*/ 6282517 w 10223600"/>
              <a:gd name="connsiteY216" fmla="*/ 1321016 h 2614965"/>
              <a:gd name="connsiteX217" fmla="*/ 6247934 w 10223600"/>
              <a:gd name="connsiteY217" fmla="*/ 1228950 h 2614965"/>
              <a:gd name="connsiteX218" fmla="*/ 6256814 w 10223600"/>
              <a:gd name="connsiteY218" fmla="*/ 1040612 h 2614965"/>
              <a:gd name="connsiteX219" fmla="*/ 6260552 w 10223600"/>
              <a:gd name="connsiteY219" fmla="*/ 1020516 h 2614965"/>
              <a:gd name="connsiteX220" fmla="*/ 6271301 w 10223600"/>
              <a:gd name="connsiteY220" fmla="*/ 961164 h 2614965"/>
              <a:gd name="connsiteX221" fmla="*/ 6279713 w 10223600"/>
              <a:gd name="connsiteY221" fmla="*/ 927048 h 2614965"/>
              <a:gd name="connsiteX222" fmla="*/ 6293266 w 10223600"/>
              <a:gd name="connsiteY222" fmla="*/ 878445 h 2614965"/>
              <a:gd name="connsiteX223" fmla="*/ 6313829 w 10223600"/>
              <a:gd name="connsiteY223" fmla="*/ 868630 h 2614965"/>
              <a:gd name="connsiteX224" fmla="*/ 6345140 w 10223600"/>
              <a:gd name="connsiteY224" fmla="*/ 881716 h 2614965"/>
              <a:gd name="connsiteX225" fmla="*/ 6444217 w 10223600"/>
              <a:gd name="connsiteY225" fmla="*/ 917701 h 2614965"/>
              <a:gd name="connsiteX226" fmla="*/ 6489549 w 10223600"/>
              <a:gd name="connsiteY226" fmla="*/ 928450 h 2614965"/>
              <a:gd name="connsiteX227" fmla="*/ 6528338 w 10223600"/>
              <a:gd name="connsiteY227" fmla="*/ 936395 h 2614965"/>
              <a:gd name="connsiteX228" fmla="*/ 6573670 w 10223600"/>
              <a:gd name="connsiteY228" fmla="*/ 942470 h 2614965"/>
              <a:gd name="connsiteX229" fmla="*/ 6689571 w 10223600"/>
              <a:gd name="connsiteY229" fmla="*/ 949013 h 2614965"/>
              <a:gd name="connsiteX230" fmla="*/ 6801265 w 10223600"/>
              <a:gd name="connsiteY230" fmla="*/ 934993 h 2614965"/>
              <a:gd name="connsiteX231" fmla="*/ 6923708 w 10223600"/>
              <a:gd name="connsiteY231" fmla="*/ 906485 h 2614965"/>
              <a:gd name="connsiteX232" fmla="*/ 6942402 w 10223600"/>
              <a:gd name="connsiteY232" fmla="*/ 921907 h 2614965"/>
              <a:gd name="connsiteX233" fmla="*/ 6860150 w 10223600"/>
              <a:gd name="connsiteY233" fmla="*/ 1186422 h 2614965"/>
              <a:gd name="connsiteX234" fmla="*/ 6817622 w 10223600"/>
              <a:gd name="connsiteY234" fmla="*/ 1255121 h 2614965"/>
              <a:gd name="connsiteX235" fmla="*/ 6795657 w 10223600"/>
              <a:gd name="connsiteY235" fmla="*/ 1329428 h 2614965"/>
              <a:gd name="connsiteX236" fmla="*/ 6743782 w 10223600"/>
              <a:gd name="connsiteY236" fmla="*/ 1637406 h 2614965"/>
              <a:gd name="connsiteX237" fmla="*/ 7333099 w 10223600"/>
              <a:gd name="connsiteY237" fmla="*/ 1717321 h 2614965"/>
              <a:gd name="connsiteX238" fmla="*/ 7234957 w 10223600"/>
              <a:gd name="connsiteY238" fmla="*/ 1716386 h 2614965"/>
              <a:gd name="connsiteX239" fmla="*/ 6877909 w 10223600"/>
              <a:gd name="connsiteY239" fmla="*/ 1716386 h 2614965"/>
              <a:gd name="connsiteX240" fmla="*/ 6831175 w 10223600"/>
              <a:gd name="connsiteY240" fmla="*/ 1717788 h 2614965"/>
              <a:gd name="connsiteX241" fmla="*/ 6811547 w 10223600"/>
              <a:gd name="connsiteY241" fmla="*/ 1699095 h 2614965"/>
              <a:gd name="connsiteX242" fmla="*/ 6812481 w 10223600"/>
              <a:gd name="connsiteY242" fmla="*/ 1648154 h 2614965"/>
              <a:gd name="connsiteX243" fmla="*/ 6901744 w 10223600"/>
              <a:gd name="connsiteY243" fmla="*/ 1413082 h 2614965"/>
              <a:gd name="connsiteX244" fmla="*/ 6932588 w 10223600"/>
              <a:gd name="connsiteY244" fmla="*/ 1327091 h 2614965"/>
              <a:gd name="connsiteX245" fmla="*/ 6955488 w 10223600"/>
              <a:gd name="connsiteY245" fmla="*/ 1251850 h 2614965"/>
              <a:gd name="connsiteX246" fmla="*/ 7066714 w 10223600"/>
              <a:gd name="connsiteY246" fmla="*/ 1070522 h 2614965"/>
              <a:gd name="connsiteX247" fmla="*/ 7077464 w 10223600"/>
              <a:gd name="connsiteY247" fmla="*/ 1059773 h 2614965"/>
              <a:gd name="connsiteX248" fmla="*/ 7086343 w 10223600"/>
              <a:gd name="connsiteY248" fmla="*/ 1072391 h 2614965"/>
              <a:gd name="connsiteX249" fmla="*/ 7163922 w 10223600"/>
              <a:gd name="connsiteY249" fmla="*/ 1285031 h 2614965"/>
              <a:gd name="connsiteX250" fmla="*/ 7174670 w 10223600"/>
              <a:gd name="connsiteY250" fmla="*/ 1363544 h 2614965"/>
              <a:gd name="connsiteX251" fmla="*/ 7207852 w 10223600"/>
              <a:gd name="connsiteY251" fmla="*/ 1442992 h 2614965"/>
              <a:gd name="connsiteX252" fmla="*/ 7348054 w 10223600"/>
              <a:gd name="connsiteY252" fmla="*/ 1703768 h 2614965"/>
              <a:gd name="connsiteX253" fmla="*/ 7333099 w 10223600"/>
              <a:gd name="connsiteY253" fmla="*/ 1717321 h 2614965"/>
              <a:gd name="connsiteX254" fmla="*/ 8392560 w 10223600"/>
              <a:gd name="connsiteY254" fmla="*/ 1759849 h 2614965"/>
              <a:gd name="connsiteX255" fmla="*/ 8363117 w 10223600"/>
              <a:gd name="connsiteY255" fmla="*/ 1777608 h 2614965"/>
              <a:gd name="connsiteX256" fmla="*/ 8003265 w 10223600"/>
              <a:gd name="connsiteY256" fmla="*/ 1749567 h 2614965"/>
              <a:gd name="connsiteX257" fmla="*/ 7471899 w 10223600"/>
              <a:gd name="connsiteY257" fmla="*/ 1724798 h 2614965"/>
              <a:gd name="connsiteX258" fmla="*/ 7424697 w 10223600"/>
              <a:gd name="connsiteY258" fmla="*/ 1697693 h 2614965"/>
              <a:gd name="connsiteX259" fmla="*/ 7335435 w 10223600"/>
              <a:gd name="connsiteY259" fmla="*/ 1414952 h 2614965"/>
              <a:gd name="connsiteX260" fmla="*/ 7334034 w 10223600"/>
              <a:gd name="connsiteY260" fmla="*/ 1391585 h 2614965"/>
              <a:gd name="connsiteX261" fmla="*/ 7281224 w 10223600"/>
              <a:gd name="connsiteY261" fmla="*/ 1283629 h 2614965"/>
              <a:gd name="connsiteX262" fmla="*/ 7260194 w 10223600"/>
              <a:gd name="connsiteY262" fmla="*/ 1087813 h 2614965"/>
              <a:gd name="connsiteX263" fmla="*/ 7258324 w 10223600"/>
              <a:gd name="connsiteY263" fmla="*/ 1076597 h 2614965"/>
              <a:gd name="connsiteX264" fmla="*/ 7258324 w 10223600"/>
              <a:gd name="connsiteY264" fmla="*/ 1076130 h 2614965"/>
              <a:gd name="connsiteX265" fmla="*/ 7246173 w 10223600"/>
              <a:gd name="connsiteY265" fmla="*/ 941536 h 2614965"/>
              <a:gd name="connsiteX266" fmla="*/ 7279822 w 10223600"/>
              <a:gd name="connsiteY266" fmla="*/ 864892 h 2614965"/>
              <a:gd name="connsiteX267" fmla="*/ 7325154 w 10223600"/>
              <a:gd name="connsiteY267" fmla="*/ 775162 h 2614965"/>
              <a:gd name="connsiteX268" fmla="*/ 7338239 w 10223600"/>
              <a:gd name="connsiteY268" fmla="*/ 779836 h 2614965"/>
              <a:gd name="connsiteX269" fmla="*/ 7709775 w 10223600"/>
              <a:gd name="connsiteY269" fmla="*/ 718614 h 2614965"/>
              <a:gd name="connsiteX270" fmla="*/ 7874279 w 10223600"/>
              <a:gd name="connsiteY270" fmla="*/ 542894 h 2614965"/>
              <a:gd name="connsiteX271" fmla="*/ 7905124 w 10223600"/>
              <a:gd name="connsiteY271" fmla="*/ 511115 h 2614965"/>
              <a:gd name="connsiteX272" fmla="*/ 7905124 w 10223600"/>
              <a:gd name="connsiteY272" fmla="*/ 511115 h 2614965"/>
              <a:gd name="connsiteX273" fmla="*/ 7998592 w 10223600"/>
              <a:gd name="connsiteY273" fmla="*/ 431667 h 2614965"/>
              <a:gd name="connsiteX274" fmla="*/ 8012145 w 10223600"/>
              <a:gd name="connsiteY274" fmla="*/ 423255 h 2614965"/>
              <a:gd name="connsiteX275" fmla="*/ 8037381 w 10223600"/>
              <a:gd name="connsiteY275" fmla="*/ 416712 h 2614965"/>
              <a:gd name="connsiteX276" fmla="*/ 8039718 w 10223600"/>
              <a:gd name="connsiteY276" fmla="*/ 440547 h 2614965"/>
              <a:gd name="connsiteX277" fmla="*/ 8035512 w 10223600"/>
              <a:gd name="connsiteY277" fmla="*/ 534949 h 2614965"/>
              <a:gd name="connsiteX278" fmla="*/ 8128045 w 10223600"/>
              <a:gd name="connsiteY278" fmla="*/ 953686 h 2614965"/>
              <a:gd name="connsiteX279" fmla="*/ 8162628 w 10223600"/>
              <a:gd name="connsiteY279" fmla="*/ 1034536 h 2614965"/>
              <a:gd name="connsiteX280" fmla="*/ 8190669 w 10223600"/>
              <a:gd name="connsiteY280" fmla="*/ 1085477 h 2614965"/>
              <a:gd name="connsiteX281" fmla="*/ 8191136 w 10223600"/>
              <a:gd name="connsiteY281" fmla="*/ 1085009 h 2614965"/>
              <a:gd name="connsiteX282" fmla="*/ 8191136 w 10223600"/>
              <a:gd name="connsiteY282" fmla="*/ 1085009 h 2614965"/>
              <a:gd name="connsiteX283" fmla="*/ 8241142 w 10223600"/>
              <a:gd name="connsiteY283" fmla="*/ 1143427 h 2614965"/>
              <a:gd name="connsiteX284" fmla="*/ 8458455 w 10223600"/>
              <a:gd name="connsiteY284" fmla="*/ 1232221 h 2614965"/>
              <a:gd name="connsiteX285" fmla="*/ 8482289 w 10223600"/>
              <a:gd name="connsiteY285" fmla="*/ 1258860 h 2614965"/>
              <a:gd name="connsiteX286" fmla="*/ 8462193 w 10223600"/>
              <a:gd name="connsiteY286" fmla="*/ 1414017 h 2614965"/>
              <a:gd name="connsiteX287" fmla="*/ 8438826 w 10223600"/>
              <a:gd name="connsiteY287" fmla="*/ 1485053 h 2614965"/>
              <a:gd name="connsiteX288" fmla="*/ 8438826 w 10223600"/>
              <a:gd name="connsiteY288" fmla="*/ 1485053 h 2614965"/>
              <a:gd name="connsiteX289" fmla="*/ 8410786 w 10223600"/>
              <a:gd name="connsiteY289" fmla="*/ 1634134 h 2614965"/>
              <a:gd name="connsiteX290" fmla="*/ 8392560 w 10223600"/>
              <a:gd name="connsiteY290" fmla="*/ 1759849 h 2614965"/>
              <a:gd name="connsiteX291" fmla="*/ 8658476 w 10223600"/>
              <a:gd name="connsiteY291" fmla="*/ 1805648 h 2614965"/>
              <a:gd name="connsiteX292" fmla="*/ 8461259 w 10223600"/>
              <a:gd name="connsiteY292" fmla="*/ 1785553 h 2614965"/>
              <a:gd name="connsiteX293" fmla="*/ 8439761 w 10223600"/>
              <a:gd name="connsiteY293" fmla="*/ 1753306 h 2614965"/>
              <a:gd name="connsiteX294" fmla="*/ 8456118 w 10223600"/>
              <a:gd name="connsiteY294" fmla="*/ 1692552 h 2614965"/>
              <a:gd name="connsiteX295" fmla="*/ 8469671 w 10223600"/>
              <a:gd name="connsiteY295" fmla="*/ 1571511 h 2614965"/>
              <a:gd name="connsiteX296" fmla="*/ 8478083 w 10223600"/>
              <a:gd name="connsiteY296" fmla="*/ 1509354 h 2614965"/>
              <a:gd name="connsiteX297" fmla="*/ 8510330 w 10223600"/>
              <a:gd name="connsiteY297" fmla="*/ 1389715 h 2614965"/>
              <a:gd name="connsiteX298" fmla="*/ 8522480 w 10223600"/>
              <a:gd name="connsiteY298" fmla="*/ 1288302 h 2614965"/>
              <a:gd name="connsiteX299" fmla="*/ 8523415 w 10223600"/>
              <a:gd name="connsiteY299" fmla="*/ 1262599 h 2614965"/>
              <a:gd name="connsiteX300" fmla="*/ 8567345 w 10223600"/>
              <a:gd name="connsiteY300" fmla="*/ 1204648 h 2614965"/>
              <a:gd name="connsiteX301" fmla="*/ 8599124 w 10223600"/>
              <a:gd name="connsiteY301" fmla="*/ 1190161 h 2614965"/>
              <a:gd name="connsiteX302" fmla="*/ 8617818 w 10223600"/>
              <a:gd name="connsiteY302" fmla="*/ 1185487 h 2614965"/>
              <a:gd name="connsiteX303" fmla="*/ 8618752 w 10223600"/>
              <a:gd name="connsiteY303" fmla="*/ 1205583 h 2614965"/>
              <a:gd name="connsiteX304" fmla="*/ 8580898 w 10223600"/>
              <a:gd name="connsiteY304" fmla="*/ 1511224 h 2614965"/>
              <a:gd name="connsiteX305" fmla="*/ 8577627 w 10223600"/>
              <a:gd name="connsiteY305" fmla="*/ 1576651 h 2614965"/>
              <a:gd name="connsiteX306" fmla="*/ 8591180 w 10223600"/>
              <a:gd name="connsiteY306" fmla="*/ 1607496 h 2614965"/>
              <a:gd name="connsiteX307" fmla="*/ 8611275 w 10223600"/>
              <a:gd name="connsiteY307" fmla="*/ 1602355 h 2614965"/>
              <a:gd name="connsiteX308" fmla="*/ 8640718 w 10223600"/>
              <a:gd name="connsiteY308" fmla="*/ 1587400 h 2614965"/>
              <a:gd name="connsiteX309" fmla="*/ 8649130 w 10223600"/>
              <a:gd name="connsiteY309" fmla="*/ 1607963 h 2614965"/>
              <a:gd name="connsiteX310" fmla="*/ 8647261 w 10223600"/>
              <a:gd name="connsiteY310" fmla="*/ 1626189 h 2614965"/>
              <a:gd name="connsiteX311" fmla="*/ 8690723 w 10223600"/>
              <a:gd name="connsiteY311" fmla="*/ 1713115 h 2614965"/>
              <a:gd name="connsiteX312" fmla="*/ 8714557 w 10223600"/>
              <a:gd name="connsiteY312" fmla="*/ 1752839 h 2614965"/>
              <a:gd name="connsiteX313" fmla="*/ 8658476 w 10223600"/>
              <a:gd name="connsiteY313" fmla="*/ 1805648 h 2614965"/>
              <a:gd name="connsiteX314" fmla="*/ 8840272 w 10223600"/>
              <a:gd name="connsiteY314" fmla="*/ 1827146 h 2614965"/>
              <a:gd name="connsiteX315" fmla="*/ 8821578 w 10223600"/>
              <a:gd name="connsiteY315" fmla="*/ 1824809 h 2614965"/>
              <a:gd name="connsiteX316" fmla="*/ 8778583 w 10223600"/>
              <a:gd name="connsiteY316" fmla="*/ 1813593 h 2614965"/>
              <a:gd name="connsiteX317" fmla="*/ 8782322 w 10223600"/>
              <a:gd name="connsiteY317" fmla="*/ 1749567 h 2614965"/>
              <a:gd name="connsiteX318" fmla="*/ 8815503 w 10223600"/>
              <a:gd name="connsiteY318" fmla="*/ 1740688 h 2614965"/>
              <a:gd name="connsiteX319" fmla="*/ 8866911 w 10223600"/>
              <a:gd name="connsiteY319" fmla="*/ 1787889 h 2614965"/>
              <a:gd name="connsiteX320" fmla="*/ 8868312 w 10223600"/>
              <a:gd name="connsiteY320" fmla="*/ 1799573 h 2614965"/>
              <a:gd name="connsiteX321" fmla="*/ 8840272 w 10223600"/>
              <a:gd name="connsiteY321" fmla="*/ 1827146 h 2614965"/>
              <a:gd name="connsiteX0" fmla="*/ 10232232 w 10232232"/>
              <a:gd name="connsiteY0" fmla="*/ 2081846 h 2621152"/>
              <a:gd name="connsiteX1" fmla="*/ 10198116 w 10232232"/>
              <a:gd name="connsiteY1" fmla="*/ 2063153 h 2621152"/>
              <a:gd name="connsiteX2" fmla="*/ 10030341 w 10232232"/>
              <a:gd name="connsiteY2" fmla="*/ 2022494 h 2621152"/>
              <a:gd name="connsiteX3" fmla="*/ 9494769 w 10232232"/>
              <a:gd name="connsiteY3" fmla="*/ 1912669 h 2621152"/>
              <a:gd name="connsiteX4" fmla="*/ 9208756 w 10232232"/>
              <a:gd name="connsiteY4" fmla="*/ 1868739 h 2621152"/>
              <a:gd name="connsiteX5" fmla="*/ 9171369 w 10232232"/>
              <a:gd name="connsiteY5" fmla="*/ 1857990 h 2621152"/>
              <a:gd name="connsiteX6" fmla="*/ 9129775 w 10232232"/>
              <a:gd name="connsiteY6" fmla="*/ 1856588 h 2621152"/>
              <a:gd name="connsiteX7" fmla="*/ 8981629 w 10232232"/>
              <a:gd name="connsiteY7" fmla="*/ 1825744 h 2621152"/>
              <a:gd name="connsiteX8" fmla="*/ 8969945 w 10232232"/>
              <a:gd name="connsiteY8" fmla="*/ 1815462 h 2621152"/>
              <a:gd name="connsiteX9" fmla="*/ 8999855 w 10232232"/>
              <a:gd name="connsiteY9" fmla="*/ 1744427 h 2621152"/>
              <a:gd name="connsiteX10" fmla="*/ 9043317 w 10232232"/>
              <a:gd name="connsiteY10" fmla="*/ 1685074 h 2621152"/>
              <a:gd name="connsiteX11" fmla="*/ 9050795 w 10232232"/>
              <a:gd name="connsiteY11" fmla="*/ 1659371 h 2621152"/>
              <a:gd name="connsiteX12" fmla="*/ 9070423 w 10232232"/>
              <a:gd name="connsiteY12" fmla="*/ 1561229 h 2621152"/>
              <a:gd name="connsiteX13" fmla="*/ 9076966 w 10232232"/>
              <a:gd name="connsiteY13" fmla="*/ 1535058 h 2621152"/>
              <a:gd name="connsiteX14" fmla="*/ 9092856 w 10232232"/>
              <a:gd name="connsiteY14" fmla="*/ 1434580 h 2621152"/>
              <a:gd name="connsiteX15" fmla="*/ 9075564 w 10232232"/>
              <a:gd name="connsiteY15" fmla="*/ 1255588 h 2621152"/>
              <a:gd name="connsiteX16" fmla="*/ 9058740 w 10232232"/>
              <a:gd name="connsiteY16" fmla="*/ 1022853 h 2621152"/>
              <a:gd name="connsiteX17" fmla="*/ 9063413 w 10232232"/>
              <a:gd name="connsiteY17" fmla="*/ 843394 h 2621152"/>
              <a:gd name="connsiteX18" fmla="*/ 9053599 w 10232232"/>
              <a:gd name="connsiteY18" fmla="*/ 707865 h 2621152"/>
              <a:gd name="connsiteX19" fmla="*/ 9009669 w 10232232"/>
              <a:gd name="connsiteY19" fmla="*/ 565794 h 2621152"/>
              <a:gd name="connsiteX20" fmla="*/ 8956392 w 10232232"/>
              <a:gd name="connsiteY20" fmla="*/ 487748 h 2621152"/>
              <a:gd name="connsiteX21" fmla="*/ 8907321 w 10232232"/>
              <a:gd name="connsiteY21" fmla="*/ 456436 h 2621152"/>
              <a:gd name="connsiteX22" fmla="*/ 8891432 w 10232232"/>
              <a:gd name="connsiteY22" fmla="*/ 409702 h 2621152"/>
              <a:gd name="connsiteX23" fmla="*/ 8888628 w 10232232"/>
              <a:gd name="connsiteY23" fmla="*/ 342872 h 2621152"/>
              <a:gd name="connsiteX24" fmla="*/ 8884889 w 10232232"/>
              <a:gd name="connsiteY24" fmla="*/ 337264 h 2621152"/>
              <a:gd name="connsiteX25" fmla="*/ 8708235 w 10232232"/>
              <a:gd name="connsiteY25" fmla="*/ 243329 h 2621152"/>
              <a:gd name="connsiteX26" fmla="*/ 8676455 w 10232232"/>
              <a:gd name="connsiteY26" fmla="*/ 262490 h 2621152"/>
              <a:gd name="connsiteX27" fmla="*/ 8650284 w 10232232"/>
              <a:gd name="connsiteY27" fmla="*/ 305953 h 2621152"/>
              <a:gd name="connsiteX28" fmla="*/ 8650284 w 10232232"/>
              <a:gd name="connsiteY28" fmla="*/ 310159 h 2621152"/>
              <a:gd name="connsiteX29" fmla="*/ 8657762 w 10232232"/>
              <a:gd name="connsiteY29" fmla="*/ 310159 h 2621152"/>
              <a:gd name="connsiteX30" fmla="*/ 8665707 w 10232232"/>
              <a:gd name="connsiteY30" fmla="*/ 324646 h 2621152"/>
              <a:gd name="connsiteX31" fmla="*/ 8655425 w 10232232"/>
              <a:gd name="connsiteY31" fmla="*/ 382596 h 2621152"/>
              <a:gd name="connsiteX32" fmla="*/ 8647013 w 10232232"/>
              <a:gd name="connsiteY32" fmla="*/ 427928 h 2621152"/>
              <a:gd name="connsiteX33" fmla="*/ 8666641 w 10232232"/>
              <a:gd name="connsiteY33" fmla="*/ 465316 h 2621152"/>
              <a:gd name="connsiteX34" fmla="*/ 8660566 w 10232232"/>
              <a:gd name="connsiteY34" fmla="*/ 496627 h 2621152"/>
              <a:gd name="connsiteX35" fmla="*/ 8627384 w 10232232"/>
              <a:gd name="connsiteY35" fmla="*/ 522331 h 2621152"/>
              <a:gd name="connsiteX36" fmla="*/ 8625983 w 10232232"/>
              <a:gd name="connsiteY36" fmla="*/ 596171 h 2621152"/>
              <a:gd name="connsiteX37" fmla="*/ 8638601 w 10232232"/>
              <a:gd name="connsiteY37" fmla="*/ 591030 h 2621152"/>
              <a:gd name="connsiteX38" fmla="*/ 8658229 w 10232232"/>
              <a:gd name="connsiteY38" fmla="*/ 579347 h 2621152"/>
              <a:gd name="connsiteX39" fmla="*/ 8666174 w 10232232"/>
              <a:gd name="connsiteY39" fmla="*/ 598975 h 2621152"/>
              <a:gd name="connsiteX40" fmla="*/ 8661033 w 10232232"/>
              <a:gd name="connsiteY40" fmla="*/ 638232 h 2621152"/>
              <a:gd name="connsiteX41" fmla="*/ 8655425 w 10232232"/>
              <a:gd name="connsiteY41" fmla="*/ 639634 h 2621152"/>
              <a:gd name="connsiteX42" fmla="*/ 8639536 w 10232232"/>
              <a:gd name="connsiteY42" fmla="*/ 680292 h 2621152"/>
              <a:gd name="connsiteX43" fmla="*/ 8598877 w 10232232"/>
              <a:gd name="connsiteY43" fmla="*/ 703192 h 2621152"/>
              <a:gd name="connsiteX44" fmla="*/ 8554947 w 10232232"/>
              <a:gd name="connsiteY44" fmla="*/ 787313 h 2621152"/>
              <a:gd name="connsiteX45" fmla="*/ 8552143 w 10232232"/>
              <a:gd name="connsiteY45" fmla="*/ 800399 h 2621152"/>
              <a:gd name="connsiteX46" fmla="*/ 8550273 w 10232232"/>
              <a:gd name="connsiteY46" fmla="*/ 806474 h 2621152"/>
              <a:gd name="connsiteX47" fmla="*/ 8564293 w 10232232"/>
              <a:gd name="connsiteY47" fmla="*/ 933591 h 2621152"/>
              <a:gd name="connsiteX48" fmla="*/ 8562892 w 10232232"/>
              <a:gd name="connsiteY48" fmla="*/ 968174 h 2621152"/>
              <a:gd name="connsiteX49" fmla="*/ 8532515 w 10232232"/>
              <a:gd name="connsiteY49" fmla="*/ 1109311 h 2621152"/>
              <a:gd name="connsiteX50" fmla="*/ 8505409 w 10232232"/>
              <a:gd name="connsiteY50" fmla="*/ 1137351 h 2621152"/>
              <a:gd name="connsiteX51" fmla="*/ 8218929 w 10232232"/>
              <a:gd name="connsiteY51" fmla="*/ 1050893 h 2621152"/>
              <a:gd name="connsiteX52" fmla="*/ 8127798 w 10232232"/>
              <a:gd name="connsiteY52" fmla="*/ 867696 h 2621152"/>
              <a:gd name="connsiteX53" fmla="*/ 8099290 w 10232232"/>
              <a:gd name="connsiteY53" fmla="*/ 641503 h 2621152"/>
              <a:gd name="connsiteX54" fmla="*/ 8101159 w 10232232"/>
              <a:gd name="connsiteY54" fmla="*/ 552708 h 2621152"/>
              <a:gd name="connsiteX55" fmla="*/ 8101159 w 10232232"/>
              <a:gd name="connsiteY55" fmla="*/ 552708 h 2621152"/>
              <a:gd name="connsiteX56" fmla="*/ 8101159 w 10232232"/>
              <a:gd name="connsiteY56" fmla="*/ 552708 h 2621152"/>
              <a:gd name="connsiteX57" fmla="*/ 8114712 w 10232232"/>
              <a:gd name="connsiteY57" fmla="*/ 454567 h 2621152"/>
              <a:gd name="connsiteX58" fmla="*/ 8114712 w 10232232"/>
              <a:gd name="connsiteY58" fmla="*/ 454567 h 2621152"/>
              <a:gd name="connsiteX59" fmla="*/ 8116581 w 10232232"/>
              <a:gd name="connsiteY59" fmla="*/ 436340 h 2621152"/>
              <a:gd name="connsiteX60" fmla="*/ 8169858 w 10232232"/>
              <a:gd name="connsiteY60" fmla="*/ 388204 h 2621152"/>
              <a:gd name="connsiteX61" fmla="*/ 8222668 w 10232232"/>
              <a:gd name="connsiteY61" fmla="*/ 381194 h 2621152"/>
              <a:gd name="connsiteX62" fmla="*/ 8272673 w 10232232"/>
              <a:gd name="connsiteY62" fmla="*/ 347546 h 2621152"/>
              <a:gd name="connsiteX63" fmla="*/ 8282020 w 10232232"/>
              <a:gd name="connsiteY63" fmla="*/ 337732 h 2621152"/>
              <a:gd name="connsiteX64" fmla="*/ 8290432 w 10232232"/>
              <a:gd name="connsiteY64" fmla="*/ 340068 h 2621152"/>
              <a:gd name="connsiteX65" fmla="*/ 8298844 w 10232232"/>
              <a:gd name="connsiteY65" fmla="*/ 291465 h 2621152"/>
              <a:gd name="connsiteX66" fmla="*/ 8248371 w 10232232"/>
              <a:gd name="connsiteY66" fmla="*/ 202203 h 2621152"/>
              <a:gd name="connsiteX67" fmla="*/ 8212386 w 10232232"/>
              <a:gd name="connsiteY67" fmla="*/ 185379 h 2621152"/>
              <a:gd name="connsiteX68" fmla="*/ 8155370 w 10232232"/>
              <a:gd name="connsiteY68" fmla="*/ 183042 h 2621152"/>
              <a:gd name="connsiteX69" fmla="*/ 8060968 w 10232232"/>
              <a:gd name="connsiteY69" fmla="*/ 182107 h 2621152"/>
              <a:gd name="connsiteX70" fmla="*/ 8042274 w 10232232"/>
              <a:gd name="connsiteY70" fmla="*/ 176499 h 2621152"/>
              <a:gd name="connsiteX71" fmla="*/ 8011897 w 10232232"/>
              <a:gd name="connsiteY71" fmla="*/ 165750 h 2621152"/>
              <a:gd name="connsiteX72" fmla="*/ 7917962 w 10232232"/>
              <a:gd name="connsiteY72" fmla="*/ 158740 h 2621152"/>
              <a:gd name="connsiteX73" fmla="*/ 7860946 w 10232232"/>
              <a:gd name="connsiteY73" fmla="*/ 150328 h 2621152"/>
              <a:gd name="connsiteX74" fmla="*/ 7854871 w 10232232"/>
              <a:gd name="connsiteY74" fmla="*/ 146122 h 2621152"/>
              <a:gd name="connsiteX75" fmla="*/ 7841318 w 10232232"/>
              <a:gd name="connsiteY75" fmla="*/ 147057 h 2621152"/>
              <a:gd name="connsiteX76" fmla="*/ 7851599 w 10232232"/>
              <a:gd name="connsiteY76" fmla="*/ 159675 h 2621152"/>
              <a:gd name="connsiteX77" fmla="*/ 7821690 w 10232232"/>
              <a:gd name="connsiteY77" fmla="*/ 193323 h 2621152"/>
              <a:gd name="connsiteX78" fmla="*/ 7808604 w 10232232"/>
              <a:gd name="connsiteY78" fmla="*/ 269033 h 2621152"/>
              <a:gd name="connsiteX79" fmla="*/ 7762337 w 10232232"/>
              <a:gd name="connsiteY79" fmla="*/ 362501 h 2621152"/>
              <a:gd name="connsiteX80" fmla="*/ 7745980 w 10232232"/>
              <a:gd name="connsiteY80" fmla="*/ 390074 h 2621152"/>
              <a:gd name="connsiteX81" fmla="*/ 7745980 w 10232232"/>
              <a:gd name="connsiteY81" fmla="*/ 390074 h 2621152"/>
              <a:gd name="connsiteX82" fmla="*/ 7674010 w 10232232"/>
              <a:gd name="connsiteY82" fmla="*/ 472793 h 2621152"/>
              <a:gd name="connsiteX83" fmla="*/ 7674010 w 10232232"/>
              <a:gd name="connsiteY83" fmla="*/ 472793 h 2621152"/>
              <a:gd name="connsiteX84" fmla="*/ 7438938 w 10232232"/>
              <a:gd name="connsiteY84" fmla="*/ 494291 h 2621152"/>
              <a:gd name="connsiteX85" fmla="*/ 7319299 w 10232232"/>
              <a:gd name="connsiteY85" fmla="*/ 407833 h 2621152"/>
              <a:gd name="connsiteX86" fmla="*/ 7253871 w 10232232"/>
              <a:gd name="connsiteY86" fmla="*/ 342872 h 2621152"/>
              <a:gd name="connsiteX87" fmla="*/ 7162739 w 10232232"/>
              <a:gd name="connsiteY87" fmla="*/ 274641 h 2621152"/>
              <a:gd name="connsiteX88" fmla="*/ 7153860 w 10232232"/>
              <a:gd name="connsiteY88" fmla="*/ 264359 h 2621152"/>
              <a:gd name="connsiteX89" fmla="*/ 7063663 w 10232232"/>
              <a:gd name="connsiteY89" fmla="*/ 199399 h 2621152"/>
              <a:gd name="connsiteX90" fmla="*/ 7045437 w 10232232"/>
              <a:gd name="connsiteY90" fmla="*/ 170424 h 2621152"/>
              <a:gd name="connsiteX91" fmla="*/ 7046839 w 10232232"/>
              <a:gd name="connsiteY91" fmla="*/ 119484 h 2621152"/>
              <a:gd name="connsiteX92" fmla="*/ 7059925 w 10232232"/>
              <a:gd name="connsiteY92" fmla="*/ 137243 h 2621152"/>
              <a:gd name="connsiteX93" fmla="*/ 7063196 w 10232232"/>
              <a:gd name="connsiteY93" fmla="*/ 121820 h 2621152"/>
              <a:gd name="connsiteX94" fmla="*/ 7078618 w 10232232"/>
              <a:gd name="connsiteY94" fmla="*/ 75554 h 2621152"/>
              <a:gd name="connsiteX95" fmla="*/ 7077683 w 10232232"/>
              <a:gd name="connsiteY95" fmla="*/ 16669 h 2621152"/>
              <a:gd name="connsiteX96" fmla="*/ 7069739 w 10232232"/>
              <a:gd name="connsiteY96" fmla="*/ 7322 h 2621152"/>
              <a:gd name="connsiteX97" fmla="*/ 7029080 w 10232232"/>
              <a:gd name="connsiteY97" fmla="*/ 12930 h 2621152"/>
              <a:gd name="connsiteX98" fmla="*/ 6964587 w 10232232"/>
              <a:gd name="connsiteY98" fmla="*/ 51719 h 2621152"/>
              <a:gd name="connsiteX99" fmla="*/ 6645393 w 10232232"/>
              <a:gd name="connsiteY99" fmla="*/ 83031 h 2621152"/>
              <a:gd name="connsiteX100" fmla="*/ 6473412 w 10232232"/>
              <a:gd name="connsiteY100" fmla="*/ 77423 h 2621152"/>
              <a:gd name="connsiteX101" fmla="*/ 6301898 w 10232232"/>
              <a:gd name="connsiteY101" fmla="*/ 59664 h 2621152"/>
              <a:gd name="connsiteX102" fmla="*/ 6206560 w 10232232"/>
              <a:gd name="connsiteY102" fmla="*/ 15267 h 2621152"/>
              <a:gd name="connsiteX103" fmla="*/ 6167771 w 10232232"/>
              <a:gd name="connsiteY103" fmla="*/ 3116 h 2621152"/>
              <a:gd name="connsiteX104" fmla="*/ 6150947 w 10232232"/>
              <a:gd name="connsiteY104" fmla="*/ 42840 h 2621152"/>
              <a:gd name="connsiteX105" fmla="*/ 6161696 w 10232232"/>
              <a:gd name="connsiteY105" fmla="*/ 85835 h 2621152"/>
              <a:gd name="connsiteX106" fmla="*/ 6173379 w 10232232"/>
              <a:gd name="connsiteY106" fmla="*/ 119951 h 2621152"/>
              <a:gd name="connsiteX107" fmla="*/ 6174314 w 10232232"/>
              <a:gd name="connsiteY107" fmla="*/ 155002 h 2621152"/>
              <a:gd name="connsiteX108" fmla="*/ 6175249 w 10232232"/>
              <a:gd name="connsiteY108" fmla="*/ 170891 h 2621152"/>
              <a:gd name="connsiteX109" fmla="*/ 6163098 w 10232232"/>
              <a:gd name="connsiteY109" fmla="*/ 200334 h 2621152"/>
              <a:gd name="connsiteX110" fmla="*/ 6042524 w 10232232"/>
              <a:gd name="connsiteY110" fmla="*/ 232580 h 2621152"/>
              <a:gd name="connsiteX111" fmla="*/ 5985041 w 10232232"/>
              <a:gd name="connsiteY111" fmla="*/ 238188 h 2621152"/>
              <a:gd name="connsiteX112" fmla="*/ 5942980 w 10232232"/>
              <a:gd name="connsiteY112" fmla="*/ 295671 h 2621152"/>
              <a:gd name="connsiteX113" fmla="*/ 5922885 w 10232232"/>
              <a:gd name="connsiteY113" fmla="*/ 333058 h 2621152"/>
              <a:gd name="connsiteX114" fmla="*/ 5845774 w 10232232"/>
              <a:gd name="connsiteY114" fmla="*/ 402225 h 2621152"/>
              <a:gd name="connsiteX115" fmla="*/ 5808853 w 10232232"/>
              <a:gd name="connsiteY115" fmla="*/ 447089 h 2621152"/>
              <a:gd name="connsiteX116" fmla="*/ 5793431 w 10232232"/>
              <a:gd name="connsiteY116" fmla="*/ 483075 h 2621152"/>
              <a:gd name="connsiteX117" fmla="*/ 5755109 w 10232232"/>
              <a:gd name="connsiteY117" fmla="*/ 594769 h 2621152"/>
              <a:gd name="connsiteX118" fmla="*/ 5712114 w 10232232"/>
              <a:gd name="connsiteY118" fmla="*/ 687770 h 2621152"/>
              <a:gd name="connsiteX119" fmla="*/ 5642013 w 10232232"/>
              <a:gd name="connsiteY119" fmla="*/ 777499 h 2621152"/>
              <a:gd name="connsiteX120" fmla="*/ 5607430 w 10232232"/>
              <a:gd name="connsiteY120" fmla="*/ 899942 h 2621152"/>
              <a:gd name="connsiteX121" fmla="*/ 5611168 w 10232232"/>
              <a:gd name="connsiteY121" fmla="*/ 983596 h 2621152"/>
              <a:gd name="connsiteX122" fmla="*/ 5608832 w 10232232"/>
              <a:gd name="connsiteY122" fmla="*/ 1027526 h 2621152"/>
              <a:gd name="connsiteX123" fmla="*/ 5610234 w 10232232"/>
              <a:gd name="connsiteY123" fmla="*/ 1034069 h 2621152"/>
              <a:gd name="connsiteX124" fmla="*/ 5626591 w 10232232"/>
              <a:gd name="connsiteY124" fmla="*/ 983596 h 2621152"/>
              <a:gd name="connsiteX125" fmla="*/ 5621450 w 10232232"/>
              <a:gd name="connsiteY125" fmla="*/ 1033602 h 2621152"/>
              <a:gd name="connsiteX126" fmla="*/ 5640144 w 10232232"/>
              <a:gd name="connsiteY126" fmla="*/ 994345 h 2621152"/>
              <a:gd name="connsiteX127" fmla="*/ 5633134 w 10232232"/>
              <a:gd name="connsiteY127" fmla="*/ 1038742 h 2621152"/>
              <a:gd name="connsiteX128" fmla="*/ 5629395 w 10232232"/>
              <a:gd name="connsiteY128" fmla="*/ 1041546 h 2621152"/>
              <a:gd name="connsiteX129" fmla="*/ 5630330 w 10232232"/>
              <a:gd name="connsiteY129" fmla="*/ 1043416 h 2621152"/>
              <a:gd name="connsiteX130" fmla="*/ 5636405 w 10232232"/>
              <a:gd name="connsiteY130" fmla="*/ 1046687 h 2621152"/>
              <a:gd name="connsiteX131" fmla="*/ 5690149 w 10232232"/>
              <a:gd name="connsiteY131" fmla="*/ 1017245 h 2621152"/>
              <a:gd name="connsiteX132" fmla="*/ 5745763 w 10232232"/>
              <a:gd name="connsiteY132" fmla="*/ 776564 h 2621152"/>
              <a:gd name="connsiteX133" fmla="*/ 5752773 w 10232232"/>
              <a:gd name="connsiteY133" fmla="*/ 780770 h 2621152"/>
              <a:gd name="connsiteX134" fmla="*/ 5764456 w 10232232"/>
              <a:gd name="connsiteY134" fmla="*/ 768620 h 2621152"/>
              <a:gd name="connsiteX135" fmla="*/ 5826613 w 10232232"/>
              <a:gd name="connsiteY135" fmla="*/ 572804 h 2621152"/>
              <a:gd name="connsiteX136" fmla="*/ 5853251 w 10232232"/>
              <a:gd name="connsiteY136" fmla="*/ 502703 h 2621152"/>
              <a:gd name="connsiteX137" fmla="*/ 5840633 w 10232232"/>
              <a:gd name="connsiteY137" fmla="*/ 539155 h 2621152"/>
              <a:gd name="connsiteX138" fmla="*/ 5835492 w 10232232"/>
              <a:gd name="connsiteY138" fmla="*/ 564392 h 2621152"/>
              <a:gd name="connsiteX139" fmla="*/ 5840633 w 10232232"/>
              <a:gd name="connsiteY139" fmla="*/ 652719 h 2621152"/>
              <a:gd name="connsiteX140" fmla="*/ 5839231 w 10232232"/>
              <a:gd name="connsiteY140" fmla="*/ 836851 h 2621152"/>
              <a:gd name="connsiteX141" fmla="*/ 5711179 w 10232232"/>
              <a:gd name="connsiteY141" fmla="*/ 1129874 h 2621152"/>
              <a:gd name="connsiteX142" fmla="*/ 5649958 w 10232232"/>
              <a:gd name="connsiteY142" fmla="*/ 1205583 h 2621152"/>
              <a:gd name="connsiteX143" fmla="*/ 5614907 w 10232232"/>
              <a:gd name="connsiteY143" fmla="*/ 1301388 h 2621152"/>
              <a:gd name="connsiteX144" fmla="*/ 5606028 w 10232232"/>
              <a:gd name="connsiteY144" fmla="*/ 1697693 h 2621152"/>
              <a:gd name="connsiteX145" fmla="*/ 5609767 w 10232232"/>
              <a:gd name="connsiteY145" fmla="*/ 1773402 h 2621152"/>
              <a:gd name="connsiteX146" fmla="*/ 5593410 w 10232232"/>
              <a:gd name="connsiteY146" fmla="*/ 1784618 h 2621152"/>
              <a:gd name="connsiteX147" fmla="*/ 5560696 w 10232232"/>
              <a:gd name="connsiteY147" fmla="*/ 1786020 h 2621152"/>
              <a:gd name="connsiteX148" fmla="*/ 5060641 w 10232232"/>
              <a:gd name="connsiteY148" fmla="*/ 1846774 h 2621152"/>
              <a:gd name="connsiteX149" fmla="*/ 4244197 w 10232232"/>
              <a:gd name="connsiteY149" fmla="*/ 1974358 h 2621152"/>
              <a:gd name="connsiteX150" fmla="*/ 3298767 w 10232232"/>
              <a:gd name="connsiteY150" fmla="*/ 2151013 h 2621152"/>
              <a:gd name="connsiteX151" fmla="*/ 2388855 w 10232232"/>
              <a:gd name="connsiteY151" fmla="*/ 2325331 h 2621152"/>
              <a:gd name="connsiteX152" fmla="*/ 8632 w 10232232"/>
              <a:gd name="connsiteY152" fmla="*/ 2491276 h 2621152"/>
              <a:gd name="connsiteX153" fmla="*/ 6 w 10232232"/>
              <a:gd name="connsiteY153" fmla="*/ 2613855 h 2621152"/>
              <a:gd name="connsiteX154" fmla="*/ 1277986 w 10232232"/>
              <a:gd name="connsiteY154" fmla="*/ 2610876 h 2621152"/>
              <a:gd name="connsiteX155" fmla="*/ 7056653 w 10232232"/>
              <a:gd name="connsiteY155" fmla="*/ 2610409 h 2621152"/>
              <a:gd name="connsiteX156" fmla="*/ 10211201 w 10232232"/>
              <a:gd name="connsiteY156" fmla="*/ 2610876 h 2621152"/>
              <a:gd name="connsiteX157" fmla="*/ 10230362 w 10232232"/>
              <a:gd name="connsiteY157" fmla="*/ 2591715 h 2621152"/>
              <a:gd name="connsiteX158" fmla="*/ 10232232 w 10232232"/>
              <a:gd name="connsiteY158" fmla="*/ 2081846 h 2621152"/>
              <a:gd name="connsiteX159" fmla="*/ 5631732 w 10232232"/>
              <a:gd name="connsiteY159" fmla="*/ 896671 h 2621152"/>
              <a:gd name="connsiteX160" fmla="*/ 5626123 w 10232232"/>
              <a:gd name="connsiteY160" fmla="*/ 894802 h 2621152"/>
              <a:gd name="connsiteX161" fmla="*/ 5643882 w 10232232"/>
              <a:gd name="connsiteY161" fmla="*/ 847133 h 2621152"/>
              <a:gd name="connsiteX162" fmla="*/ 5631732 w 10232232"/>
              <a:gd name="connsiteY162" fmla="*/ 896671 h 2621152"/>
              <a:gd name="connsiteX163" fmla="*/ 5638742 w 10232232"/>
              <a:gd name="connsiteY163" fmla="*/ 1040144 h 2621152"/>
              <a:gd name="connsiteX164" fmla="*/ 5680802 w 10232232"/>
              <a:gd name="connsiteY164" fmla="*/ 1006963 h 2621152"/>
              <a:gd name="connsiteX165" fmla="*/ 5638742 w 10232232"/>
              <a:gd name="connsiteY165" fmla="*/ 1040144 h 2621152"/>
              <a:gd name="connsiteX166" fmla="*/ 8572706 w 10232232"/>
              <a:gd name="connsiteY166" fmla="*/ 1091552 h 2621152"/>
              <a:gd name="connsiteX167" fmla="*/ 8591399 w 10232232"/>
              <a:gd name="connsiteY167" fmla="*/ 983596 h 2621152"/>
              <a:gd name="connsiteX168" fmla="*/ 8601213 w 10232232"/>
              <a:gd name="connsiteY168" fmla="*/ 974249 h 2621152"/>
              <a:gd name="connsiteX169" fmla="*/ 8643274 w 10232232"/>
              <a:gd name="connsiteY169" fmla="*/ 1027059 h 2621152"/>
              <a:gd name="connsiteX170" fmla="*/ 8579716 w 10232232"/>
              <a:gd name="connsiteY170" fmla="*/ 1101366 h 2621152"/>
              <a:gd name="connsiteX171" fmla="*/ 8572706 w 10232232"/>
              <a:gd name="connsiteY171" fmla="*/ 1091552 h 2621152"/>
              <a:gd name="connsiteX172" fmla="*/ 8635797 w 10232232"/>
              <a:gd name="connsiteY172" fmla="*/ 1082205 h 2621152"/>
              <a:gd name="connsiteX173" fmla="*/ 8556349 w 10232232"/>
              <a:gd name="connsiteY173" fmla="*/ 1194367 h 2621152"/>
              <a:gd name="connsiteX174" fmla="*/ 8635797 w 10232232"/>
              <a:gd name="connsiteY174" fmla="*/ 1082205 h 2621152"/>
              <a:gd name="connsiteX175" fmla="*/ 8519429 w 10232232"/>
              <a:gd name="connsiteY175" fmla="*/ 1149502 h 2621152"/>
              <a:gd name="connsiteX176" fmla="*/ 8502605 w 10232232"/>
              <a:gd name="connsiteY176" fmla="*/ 1205583 h 2621152"/>
              <a:gd name="connsiteX177" fmla="*/ 8475966 w 10232232"/>
              <a:gd name="connsiteY177" fmla="*/ 1216799 h 2621152"/>
              <a:gd name="connsiteX178" fmla="*/ 8258185 w 10232232"/>
              <a:gd name="connsiteY178" fmla="*/ 1131276 h 2621152"/>
              <a:gd name="connsiteX179" fmla="*/ 8212386 w 10232232"/>
              <a:gd name="connsiteY179" fmla="*/ 1068652 h 2621152"/>
              <a:gd name="connsiteX180" fmla="*/ 8519429 w 10232232"/>
              <a:gd name="connsiteY180" fmla="*/ 1149502 h 2621152"/>
              <a:gd name="connsiteX181" fmla="*/ 8064707 w 10232232"/>
              <a:gd name="connsiteY181" fmla="*/ 445687 h 2621152"/>
              <a:gd name="connsiteX182" fmla="*/ 8064707 w 10232232"/>
              <a:gd name="connsiteY182" fmla="*/ 445687 h 2621152"/>
              <a:gd name="connsiteX183" fmla="*/ 8093682 w 10232232"/>
              <a:gd name="connsiteY183" fmla="*/ 398486 h 2621152"/>
              <a:gd name="connsiteX184" fmla="*/ 8106767 w 10232232"/>
              <a:gd name="connsiteY184" fmla="*/ 412039 h 2621152"/>
              <a:gd name="connsiteX185" fmla="*/ 8100225 w 10232232"/>
              <a:gd name="connsiteY185" fmla="*/ 446155 h 2621152"/>
              <a:gd name="connsiteX186" fmla="*/ 8086672 w 10232232"/>
              <a:gd name="connsiteY186" fmla="*/ 540090 h 2621152"/>
              <a:gd name="connsiteX187" fmla="*/ 8096953 w 10232232"/>
              <a:gd name="connsiteY187" fmla="*/ 805072 h 2621152"/>
              <a:gd name="connsiteX188" fmla="*/ 8059566 w 10232232"/>
              <a:gd name="connsiteY188" fmla="*/ 535417 h 2621152"/>
              <a:gd name="connsiteX189" fmla="*/ 8059566 w 10232232"/>
              <a:gd name="connsiteY189" fmla="*/ 535417 h 2621152"/>
              <a:gd name="connsiteX190" fmla="*/ 8059566 w 10232232"/>
              <a:gd name="connsiteY190" fmla="*/ 535417 h 2621152"/>
              <a:gd name="connsiteX191" fmla="*/ 8064707 w 10232232"/>
              <a:gd name="connsiteY191" fmla="*/ 445687 h 2621152"/>
              <a:gd name="connsiteX192" fmla="*/ 6423874 w 10232232"/>
              <a:gd name="connsiteY192" fmla="*/ 1733210 h 2621152"/>
              <a:gd name="connsiteX193" fmla="*/ 5939242 w 10232232"/>
              <a:gd name="connsiteY193" fmla="*/ 1763588 h 2621152"/>
              <a:gd name="connsiteX194" fmla="*/ 5748099 w 10232232"/>
              <a:gd name="connsiteY194" fmla="*/ 1777140 h 2621152"/>
              <a:gd name="connsiteX195" fmla="*/ 5720994 w 10232232"/>
              <a:gd name="connsiteY195" fmla="*/ 1753306 h 2621152"/>
              <a:gd name="connsiteX196" fmla="*/ 5707441 w 10232232"/>
              <a:gd name="connsiteY196" fmla="*/ 1642079 h 2621152"/>
              <a:gd name="connsiteX197" fmla="*/ 5734547 w 10232232"/>
              <a:gd name="connsiteY197" fmla="*/ 1410746 h 2621152"/>
              <a:gd name="connsiteX198" fmla="*/ 5741557 w 10232232"/>
              <a:gd name="connsiteY198" fmla="*/ 1371956 h 2621152"/>
              <a:gd name="connsiteX199" fmla="*/ 5768195 w 10232232"/>
              <a:gd name="connsiteY199" fmla="*/ 1284096 h 2621152"/>
              <a:gd name="connsiteX200" fmla="*/ 5957001 w 10232232"/>
              <a:gd name="connsiteY200" fmla="*/ 1081270 h 2621152"/>
              <a:gd name="connsiteX201" fmla="*/ 6085987 w 10232232"/>
              <a:gd name="connsiteY201" fmla="*/ 980325 h 2621152"/>
              <a:gd name="connsiteX202" fmla="*/ 6111690 w 10232232"/>
              <a:gd name="connsiteY202" fmla="*/ 989204 h 2621152"/>
              <a:gd name="connsiteX203" fmla="*/ 6128982 w 10232232"/>
              <a:gd name="connsiteY203" fmla="*/ 1200442 h 2621152"/>
              <a:gd name="connsiteX204" fmla="*/ 6192540 w 10232232"/>
              <a:gd name="connsiteY204" fmla="*/ 1377564 h 2621152"/>
              <a:gd name="connsiteX205" fmla="*/ 6417798 w 10232232"/>
              <a:gd name="connsiteY205" fmla="*/ 1681336 h 2621152"/>
              <a:gd name="connsiteX206" fmla="*/ 6463598 w 10232232"/>
              <a:gd name="connsiteY206" fmla="*/ 1704703 h 2621152"/>
              <a:gd name="connsiteX207" fmla="*/ 6423874 w 10232232"/>
              <a:gd name="connsiteY207" fmla="*/ 1733210 h 2621152"/>
              <a:gd name="connsiteX208" fmla="*/ 6752414 w 10232232"/>
              <a:gd name="connsiteY208" fmla="*/ 1637406 h 2621152"/>
              <a:gd name="connsiteX209" fmla="*/ 6737927 w 10232232"/>
              <a:gd name="connsiteY209" fmla="*/ 1674326 h 2621152"/>
              <a:gd name="connsiteX210" fmla="*/ 6667826 w 10232232"/>
              <a:gd name="connsiteY210" fmla="*/ 1726668 h 2621152"/>
              <a:gd name="connsiteX211" fmla="*/ 6556131 w 10232232"/>
              <a:gd name="connsiteY211" fmla="*/ 1696290 h 2621152"/>
              <a:gd name="connsiteX212" fmla="*/ 6543980 w 10232232"/>
              <a:gd name="connsiteY212" fmla="*/ 1679934 h 2621152"/>
              <a:gd name="connsiteX213" fmla="*/ 6502854 w 10232232"/>
              <a:gd name="connsiteY213" fmla="*/ 1621983 h 2621152"/>
              <a:gd name="connsiteX214" fmla="*/ 6370597 w 10232232"/>
              <a:gd name="connsiteY214" fmla="*/ 1480847 h 2621152"/>
              <a:gd name="connsiteX215" fmla="*/ 6310310 w 10232232"/>
              <a:gd name="connsiteY215" fmla="*/ 1357936 h 2621152"/>
              <a:gd name="connsiteX216" fmla="*/ 6291149 w 10232232"/>
              <a:gd name="connsiteY216" fmla="*/ 1321016 h 2621152"/>
              <a:gd name="connsiteX217" fmla="*/ 6256566 w 10232232"/>
              <a:gd name="connsiteY217" fmla="*/ 1228950 h 2621152"/>
              <a:gd name="connsiteX218" fmla="*/ 6265446 w 10232232"/>
              <a:gd name="connsiteY218" fmla="*/ 1040612 h 2621152"/>
              <a:gd name="connsiteX219" fmla="*/ 6269184 w 10232232"/>
              <a:gd name="connsiteY219" fmla="*/ 1020516 h 2621152"/>
              <a:gd name="connsiteX220" fmla="*/ 6279933 w 10232232"/>
              <a:gd name="connsiteY220" fmla="*/ 961164 h 2621152"/>
              <a:gd name="connsiteX221" fmla="*/ 6288345 w 10232232"/>
              <a:gd name="connsiteY221" fmla="*/ 927048 h 2621152"/>
              <a:gd name="connsiteX222" fmla="*/ 6301898 w 10232232"/>
              <a:gd name="connsiteY222" fmla="*/ 878445 h 2621152"/>
              <a:gd name="connsiteX223" fmla="*/ 6322461 w 10232232"/>
              <a:gd name="connsiteY223" fmla="*/ 868630 h 2621152"/>
              <a:gd name="connsiteX224" fmla="*/ 6353772 w 10232232"/>
              <a:gd name="connsiteY224" fmla="*/ 881716 h 2621152"/>
              <a:gd name="connsiteX225" fmla="*/ 6452849 w 10232232"/>
              <a:gd name="connsiteY225" fmla="*/ 917701 h 2621152"/>
              <a:gd name="connsiteX226" fmla="*/ 6498181 w 10232232"/>
              <a:gd name="connsiteY226" fmla="*/ 928450 h 2621152"/>
              <a:gd name="connsiteX227" fmla="*/ 6536970 w 10232232"/>
              <a:gd name="connsiteY227" fmla="*/ 936395 h 2621152"/>
              <a:gd name="connsiteX228" fmla="*/ 6582302 w 10232232"/>
              <a:gd name="connsiteY228" fmla="*/ 942470 h 2621152"/>
              <a:gd name="connsiteX229" fmla="*/ 6698203 w 10232232"/>
              <a:gd name="connsiteY229" fmla="*/ 949013 h 2621152"/>
              <a:gd name="connsiteX230" fmla="*/ 6809897 w 10232232"/>
              <a:gd name="connsiteY230" fmla="*/ 934993 h 2621152"/>
              <a:gd name="connsiteX231" fmla="*/ 6932340 w 10232232"/>
              <a:gd name="connsiteY231" fmla="*/ 906485 h 2621152"/>
              <a:gd name="connsiteX232" fmla="*/ 6951034 w 10232232"/>
              <a:gd name="connsiteY232" fmla="*/ 921907 h 2621152"/>
              <a:gd name="connsiteX233" fmla="*/ 6868782 w 10232232"/>
              <a:gd name="connsiteY233" fmla="*/ 1186422 h 2621152"/>
              <a:gd name="connsiteX234" fmla="*/ 6826254 w 10232232"/>
              <a:gd name="connsiteY234" fmla="*/ 1255121 h 2621152"/>
              <a:gd name="connsiteX235" fmla="*/ 6804289 w 10232232"/>
              <a:gd name="connsiteY235" fmla="*/ 1329428 h 2621152"/>
              <a:gd name="connsiteX236" fmla="*/ 6752414 w 10232232"/>
              <a:gd name="connsiteY236" fmla="*/ 1637406 h 2621152"/>
              <a:gd name="connsiteX237" fmla="*/ 7341731 w 10232232"/>
              <a:gd name="connsiteY237" fmla="*/ 1717321 h 2621152"/>
              <a:gd name="connsiteX238" fmla="*/ 7243589 w 10232232"/>
              <a:gd name="connsiteY238" fmla="*/ 1716386 h 2621152"/>
              <a:gd name="connsiteX239" fmla="*/ 6886541 w 10232232"/>
              <a:gd name="connsiteY239" fmla="*/ 1716386 h 2621152"/>
              <a:gd name="connsiteX240" fmla="*/ 6839807 w 10232232"/>
              <a:gd name="connsiteY240" fmla="*/ 1717788 h 2621152"/>
              <a:gd name="connsiteX241" fmla="*/ 6820179 w 10232232"/>
              <a:gd name="connsiteY241" fmla="*/ 1699095 h 2621152"/>
              <a:gd name="connsiteX242" fmla="*/ 6821113 w 10232232"/>
              <a:gd name="connsiteY242" fmla="*/ 1648154 h 2621152"/>
              <a:gd name="connsiteX243" fmla="*/ 6910376 w 10232232"/>
              <a:gd name="connsiteY243" fmla="*/ 1413082 h 2621152"/>
              <a:gd name="connsiteX244" fmla="*/ 6941220 w 10232232"/>
              <a:gd name="connsiteY244" fmla="*/ 1327091 h 2621152"/>
              <a:gd name="connsiteX245" fmla="*/ 6964120 w 10232232"/>
              <a:gd name="connsiteY245" fmla="*/ 1251850 h 2621152"/>
              <a:gd name="connsiteX246" fmla="*/ 7075346 w 10232232"/>
              <a:gd name="connsiteY246" fmla="*/ 1070522 h 2621152"/>
              <a:gd name="connsiteX247" fmla="*/ 7086096 w 10232232"/>
              <a:gd name="connsiteY247" fmla="*/ 1059773 h 2621152"/>
              <a:gd name="connsiteX248" fmla="*/ 7094975 w 10232232"/>
              <a:gd name="connsiteY248" fmla="*/ 1072391 h 2621152"/>
              <a:gd name="connsiteX249" fmla="*/ 7172554 w 10232232"/>
              <a:gd name="connsiteY249" fmla="*/ 1285031 h 2621152"/>
              <a:gd name="connsiteX250" fmla="*/ 7183302 w 10232232"/>
              <a:gd name="connsiteY250" fmla="*/ 1363544 h 2621152"/>
              <a:gd name="connsiteX251" fmla="*/ 7216484 w 10232232"/>
              <a:gd name="connsiteY251" fmla="*/ 1442992 h 2621152"/>
              <a:gd name="connsiteX252" fmla="*/ 7356686 w 10232232"/>
              <a:gd name="connsiteY252" fmla="*/ 1703768 h 2621152"/>
              <a:gd name="connsiteX253" fmla="*/ 7341731 w 10232232"/>
              <a:gd name="connsiteY253" fmla="*/ 1717321 h 2621152"/>
              <a:gd name="connsiteX254" fmla="*/ 8401192 w 10232232"/>
              <a:gd name="connsiteY254" fmla="*/ 1759849 h 2621152"/>
              <a:gd name="connsiteX255" fmla="*/ 8371749 w 10232232"/>
              <a:gd name="connsiteY255" fmla="*/ 1777608 h 2621152"/>
              <a:gd name="connsiteX256" fmla="*/ 8011897 w 10232232"/>
              <a:gd name="connsiteY256" fmla="*/ 1749567 h 2621152"/>
              <a:gd name="connsiteX257" fmla="*/ 7480531 w 10232232"/>
              <a:gd name="connsiteY257" fmla="*/ 1724798 h 2621152"/>
              <a:gd name="connsiteX258" fmla="*/ 7433329 w 10232232"/>
              <a:gd name="connsiteY258" fmla="*/ 1697693 h 2621152"/>
              <a:gd name="connsiteX259" fmla="*/ 7344067 w 10232232"/>
              <a:gd name="connsiteY259" fmla="*/ 1414952 h 2621152"/>
              <a:gd name="connsiteX260" fmla="*/ 7342666 w 10232232"/>
              <a:gd name="connsiteY260" fmla="*/ 1391585 h 2621152"/>
              <a:gd name="connsiteX261" fmla="*/ 7289856 w 10232232"/>
              <a:gd name="connsiteY261" fmla="*/ 1283629 h 2621152"/>
              <a:gd name="connsiteX262" fmla="*/ 7268826 w 10232232"/>
              <a:gd name="connsiteY262" fmla="*/ 1087813 h 2621152"/>
              <a:gd name="connsiteX263" fmla="*/ 7266956 w 10232232"/>
              <a:gd name="connsiteY263" fmla="*/ 1076597 h 2621152"/>
              <a:gd name="connsiteX264" fmla="*/ 7266956 w 10232232"/>
              <a:gd name="connsiteY264" fmla="*/ 1076130 h 2621152"/>
              <a:gd name="connsiteX265" fmla="*/ 7254805 w 10232232"/>
              <a:gd name="connsiteY265" fmla="*/ 941536 h 2621152"/>
              <a:gd name="connsiteX266" fmla="*/ 7288454 w 10232232"/>
              <a:gd name="connsiteY266" fmla="*/ 864892 h 2621152"/>
              <a:gd name="connsiteX267" fmla="*/ 7333786 w 10232232"/>
              <a:gd name="connsiteY267" fmla="*/ 775162 h 2621152"/>
              <a:gd name="connsiteX268" fmla="*/ 7346871 w 10232232"/>
              <a:gd name="connsiteY268" fmla="*/ 779836 h 2621152"/>
              <a:gd name="connsiteX269" fmla="*/ 7718407 w 10232232"/>
              <a:gd name="connsiteY269" fmla="*/ 718614 h 2621152"/>
              <a:gd name="connsiteX270" fmla="*/ 7882911 w 10232232"/>
              <a:gd name="connsiteY270" fmla="*/ 542894 h 2621152"/>
              <a:gd name="connsiteX271" fmla="*/ 7913756 w 10232232"/>
              <a:gd name="connsiteY271" fmla="*/ 511115 h 2621152"/>
              <a:gd name="connsiteX272" fmla="*/ 7913756 w 10232232"/>
              <a:gd name="connsiteY272" fmla="*/ 511115 h 2621152"/>
              <a:gd name="connsiteX273" fmla="*/ 8007224 w 10232232"/>
              <a:gd name="connsiteY273" fmla="*/ 431667 h 2621152"/>
              <a:gd name="connsiteX274" fmla="*/ 8020777 w 10232232"/>
              <a:gd name="connsiteY274" fmla="*/ 423255 h 2621152"/>
              <a:gd name="connsiteX275" fmla="*/ 8046013 w 10232232"/>
              <a:gd name="connsiteY275" fmla="*/ 416712 h 2621152"/>
              <a:gd name="connsiteX276" fmla="*/ 8048350 w 10232232"/>
              <a:gd name="connsiteY276" fmla="*/ 440547 h 2621152"/>
              <a:gd name="connsiteX277" fmla="*/ 8044144 w 10232232"/>
              <a:gd name="connsiteY277" fmla="*/ 534949 h 2621152"/>
              <a:gd name="connsiteX278" fmla="*/ 8136677 w 10232232"/>
              <a:gd name="connsiteY278" fmla="*/ 953686 h 2621152"/>
              <a:gd name="connsiteX279" fmla="*/ 8171260 w 10232232"/>
              <a:gd name="connsiteY279" fmla="*/ 1034536 h 2621152"/>
              <a:gd name="connsiteX280" fmla="*/ 8199301 w 10232232"/>
              <a:gd name="connsiteY280" fmla="*/ 1085477 h 2621152"/>
              <a:gd name="connsiteX281" fmla="*/ 8199768 w 10232232"/>
              <a:gd name="connsiteY281" fmla="*/ 1085009 h 2621152"/>
              <a:gd name="connsiteX282" fmla="*/ 8199768 w 10232232"/>
              <a:gd name="connsiteY282" fmla="*/ 1085009 h 2621152"/>
              <a:gd name="connsiteX283" fmla="*/ 8249774 w 10232232"/>
              <a:gd name="connsiteY283" fmla="*/ 1143427 h 2621152"/>
              <a:gd name="connsiteX284" fmla="*/ 8467087 w 10232232"/>
              <a:gd name="connsiteY284" fmla="*/ 1232221 h 2621152"/>
              <a:gd name="connsiteX285" fmla="*/ 8490921 w 10232232"/>
              <a:gd name="connsiteY285" fmla="*/ 1258860 h 2621152"/>
              <a:gd name="connsiteX286" fmla="*/ 8470825 w 10232232"/>
              <a:gd name="connsiteY286" fmla="*/ 1414017 h 2621152"/>
              <a:gd name="connsiteX287" fmla="*/ 8447458 w 10232232"/>
              <a:gd name="connsiteY287" fmla="*/ 1485053 h 2621152"/>
              <a:gd name="connsiteX288" fmla="*/ 8447458 w 10232232"/>
              <a:gd name="connsiteY288" fmla="*/ 1485053 h 2621152"/>
              <a:gd name="connsiteX289" fmla="*/ 8419418 w 10232232"/>
              <a:gd name="connsiteY289" fmla="*/ 1634134 h 2621152"/>
              <a:gd name="connsiteX290" fmla="*/ 8401192 w 10232232"/>
              <a:gd name="connsiteY290" fmla="*/ 1759849 h 2621152"/>
              <a:gd name="connsiteX291" fmla="*/ 8667108 w 10232232"/>
              <a:gd name="connsiteY291" fmla="*/ 1805648 h 2621152"/>
              <a:gd name="connsiteX292" fmla="*/ 8469891 w 10232232"/>
              <a:gd name="connsiteY292" fmla="*/ 1785553 h 2621152"/>
              <a:gd name="connsiteX293" fmla="*/ 8448393 w 10232232"/>
              <a:gd name="connsiteY293" fmla="*/ 1753306 h 2621152"/>
              <a:gd name="connsiteX294" fmla="*/ 8464750 w 10232232"/>
              <a:gd name="connsiteY294" fmla="*/ 1692552 h 2621152"/>
              <a:gd name="connsiteX295" fmla="*/ 8478303 w 10232232"/>
              <a:gd name="connsiteY295" fmla="*/ 1571511 h 2621152"/>
              <a:gd name="connsiteX296" fmla="*/ 8486715 w 10232232"/>
              <a:gd name="connsiteY296" fmla="*/ 1509354 h 2621152"/>
              <a:gd name="connsiteX297" fmla="*/ 8518962 w 10232232"/>
              <a:gd name="connsiteY297" fmla="*/ 1389715 h 2621152"/>
              <a:gd name="connsiteX298" fmla="*/ 8531112 w 10232232"/>
              <a:gd name="connsiteY298" fmla="*/ 1288302 h 2621152"/>
              <a:gd name="connsiteX299" fmla="*/ 8532047 w 10232232"/>
              <a:gd name="connsiteY299" fmla="*/ 1262599 h 2621152"/>
              <a:gd name="connsiteX300" fmla="*/ 8575977 w 10232232"/>
              <a:gd name="connsiteY300" fmla="*/ 1204648 h 2621152"/>
              <a:gd name="connsiteX301" fmla="*/ 8607756 w 10232232"/>
              <a:gd name="connsiteY301" fmla="*/ 1190161 h 2621152"/>
              <a:gd name="connsiteX302" fmla="*/ 8626450 w 10232232"/>
              <a:gd name="connsiteY302" fmla="*/ 1185487 h 2621152"/>
              <a:gd name="connsiteX303" fmla="*/ 8627384 w 10232232"/>
              <a:gd name="connsiteY303" fmla="*/ 1205583 h 2621152"/>
              <a:gd name="connsiteX304" fmla="*/ 8589530 w 10232232"/>
              <a:gd name="connsiteY304" fmla="*/ 1511224 h 2621152"/>
              <a:gd name="connsiteX305" fmla="*/ 8586259 w 10232232"/>
              <a:gd name="connsiteY305" fmla="*/ 1576651 h 2621152"/>
              <a:gd name="connsiteX306" fmla="*/ 8599812 w 10232232"/>
              <a:gd name="connsiteY306" fmla="*/ 1607496 h 2621152"/>
              <a:gd name="connsiteX307" fmla="*/ 8619907 w 10232232"/>
              <a:gd name="connsiteY307" fmla="*/ 1602355 h 2621152"/>
              <a:gd name="connsiteX308" fmla="*/ 8649350 w 10232232"/>
              <a:gd name="connsiteY308" fmla="*/ 1587400 h 2621152"/>
              <a:gd name="connsiteX309" fmla="*/ 8657762 w 10232232"/>
              <a:gd name="connsiteY309" fmla="*/ 1607963 h 2621152"/>
              <a:gd name="connsiteX310" fmla="*/ 8655893 w 10232232"/>
              <a:gd name="connsiteY310" fmla="*/ 1626189 h 2621152"/>
              <a:gd name="connsiteX311" fmla="*/ 8699355 w 10232232"/>
              <a:gd name="connsiteY311" fmla="*/ 1713115 h 2621152"/>
              <a:gd name="connsiteX312" fmla="*/ 8723189 w 10232232"/>
              <a:gd name="connsiteY312" fmla="*/ 1752839 h 2621152"/>
              <a:gd name="connsiteX313" fmla="*/ 8667108 w 10232232"/>
              <a:gd name="connsiteY313" fmla="*/ 1805648 h 2621152"/>
              <a:gd name="connsiteX314" fmla="*/ 8848904 w 10232232"/>
              <a:gd name="connsiteY314" fmla="*/ 1827146 h 2621152"/>
              <a:gd name="connsiteX315" fmla="*/ 8830210 w 10232232"/>
              <a:gd name="connsiteY315" fmla="*/ 1824809 h 2621152"/>
              <a:gd name="connsiteX316" fmla="*/ 8787215 w 10232232"/>
              <a:gd name="connsiteY316" fmla="*/ 1813593 h 2621152"/>
              <a:gd name="connsiteX317" fmla="*/ 8790954 w 10232232"/>
              <a:gd name="connsiteY317" fmla="*/ 1749567 h 2621152"/>
              <a:gd name="connsiteX318" fmla="*/ 8824135 w 10232232"/>
              <a:gd name="connsiteY318" fmla="*/ 1740688 h 2621152"/>
              <a:gd name="connsiteX319" fmla="*/ 8875543 w 10232232"/>
              <a:gd name="connsiteY319" fmla="*/ 1787889 h 2621152"/>
              <a:gd name="connsiteX320" fmla="*/ 8876944 w 10232232"/>
              <a:gd name="connsiteY320" fmla="*/ 1799573 h 2621152"/>
              <a:gd name="connsiteX321" fmla="*/ 8848904 w 10232232"/>
              <a:gd name="connsiteY321" fmla="*/ 1827146 h 2621152"/>
              <a:gd name="connsiteX0" fmla="*/ 10232226 w 10232226"/>
              <a:gd name="connsiteY0" fmla="*/ 2081846 h 2621960"/>
              <a:gd name="connsiteX1" fmla="*/ 10198110 w 10232226"/>
              <a:gd name="connsiteY1" fmla="*/ 2063153 h 2621960"/>
              <a:gd name="connsiteX2" fmla="*/ 10030335 w 10232226"/>
              <a:gd name="connsiteY2" fmla="*/ 2022494 h 2621960"/>
              <a:gd name="connsiteX3" fmla="*/ 9494763 w 10232226"/>
              <a:gd name="connsiteY3" fmla="*/ 1912669 h 2621960"/>
              <a:gd name="connsiteX4" fmla="*/ 9208750 w 10232226"/>
              <a:gd name="connsiteY4" fmla="*/ 1868739 h 2621960"/>
              <a:gd name="connsiteX5" fmla="*/ 9171363 w 10232226"/>
              <a:gd name="connsiteY5" fmla="*/ 1857990 h 2621960"/>
              <a:gd name="connsiteX6" fmla="*/ 9129769 w 10232226"/>
              <a:gd name="connsiteY6" fmla="*/ 1856588 h 2621960"/>
              <a:gd name="connsiteX7" fmla="*/ 8981623 w 10232226"/>
              <a:gd name="connsiteY7" fmla="*/ 1825744 h 2621960"/>
              <a:gd name="connsiteX8" fmla="*/ 8969939 w 10232226"/>
              <a:gd name="connsiteY8" fmla="*/ 1815462 h 2621960"/>
              <a:gd name="connsiteX9" fmla="*/ 8999849 w 10232226"/>
              <a:gd name="connsiteY9" fmla="*/ 1744427 h 2621960"/>
              <a:gd name="connsiteX10" fmla="*/ 9043311 w 10232226"/>
              <a:gd name="connsiteY10" fmla="*/ 1685074 h 2621960"/>
              <a:gd name="connsiteX11" fmla="*/ 9050789 w 10232226"/>
              <a:gd name="connsiteY11" fmla="*/ 1659371 h 2621960"/>
              <a:gd name="connsiteX12" fmla="*/ 9070417 w 10232226"/>
              <a:gd name="connsiteY12" fmla="*/ 1561229 h 2621960"/>
              <a:gd name="connsiteX13" fmla="*/ 9076960 w 10232226"/>
              <a:gd name="connsiteY13" fmla="*/ 1535058 h 2621960"/>
              <a:gd name="connsiteX14" fmla="*/ 9092850 w 10232226"/>
              <a:gd name="connsiteY14" fmla="*/ 1434580 h 2621960"/>
              <a:gd name="connsiteX15" fmla="*/ 9075558 w 10232226"/>
              <a:gd name="connsiteY15" fmla="*/ 1255588 h 2621960"/>
              <a:gd name="connsiteX16" fmla="*/ 9058734 w 10232226"/>
              <a:gd name="connsiteY16" fmla="*/ 1022853 h 2621960"/>
              <a:gd name="connsiteX17" fmla="*/ 9063407 w 10232226"/>
              <a:gd name="connsiteY17" fmla="*/ 843394 h 2621960"/>
              <a:gd name="connsiteX18" fmla="*/ 9053593 w 10232226"/>
              <a:gd name="connsiteY18" fmla="*/ 707865 h 2621960"/>
              <a:gd name="connsiteX19" fmla="*/ 9009663 w 10232226"/>
              <a:gd name="connsiteY19" fmla="*/ 565794 h 2621960"/>
              <a:gd name="connsiteX20" fmla="*/ 8956386 w 10232226"/>
              <a:gd name="connsiteY20" fmla="*/ 487748 h 2621960"/>
              <a:gd name="connsiteX21" fmla="*/ 8907315 w 10232226"/>
              <a:gd name="connsiteY21" fmla="*/ 456436 h 2621960"/>
              <a:gd name="connsiteX22" fmla="*/ 8891426 w 10232226"/>
              <a:gd name="connsiteY22" fmla="*/ 409702 h 2621960"/>
              <a:gd name="connsiteX23" fmla="*/ 8888622 w 10232226"/>
              <a:gd name="connsiteY23" fmla="*/ 342872 h 2621960"/>
              <a:gd name="connsiteX24" fmla="*/ 8884883 w 10232226"/>
              <a:gd name="connsiteY24" fmla="*/ 337264 h 2621960"/>
              <a:gd name="connsiteX25" fmla="*/ 8708229 w 10232226"/>
              <a:gd name="connsiteY25" fmla="*/ 243329 h 2621960"/>
              <a:gd name="connsiteX26" fmla="*/ 8676449 w 10232226"/>
              <a:gd name="connsiteY26" fmla="*/ 262490 h 2621960"/>
              <a:gd name="connsiteX27" fmla="*/ 8650278 w 10232226"/>
              <a:gd name="connsiteY27" fmla="*/ 305953 h 2621960"/>
              <a:gd name="connsiteX28" fmla="*/ 8650278 w 10232226"/>
              <a:gd name="connsiteY28" fmla="*/ 310159 h 2621960"/>
              <a:gd name="connsiteX29" fmla="*/ 8657756 w 10232226"/>
              <a:gd name="connsiteY29" fmla="*/ 310159 h 2621960"/>
              <a:gd name="connsiteX30" fmla="*/ 8665701 w 10232226"/>
              <a:gd name="connsiteY30" fmla="*/ 324646 h 2621960"/>
              <a:gd name="connsiteX31" fmla="*/ 8655419 w 10232226"/>
              <a:gd name="connsiteY31" fmla="*/ 382596 h 2621960"/>
              <a:gd name="connsiteX32" fmla="*/ 8647007 w 10232226"/>
              <a:gd name="connsiteY32" fmla="*/ 427928 h 2621960"/>
              <a:gd name="connsiteX33" fmla="*/ 8666635 w 10232226"/>
              <a:gd name="connsiteY33" fmla="*/ 465316 h 2621960"/>
              <a:gd name="connsiteX34" fmla="*/ 8660560 w 10232226"/>
              <a:gd name="connsiteY34" fmla="*/ 496627 h 2621960"/>
              <a:gd name="connsiteX35" fmla="*/ 8627378 w 10232226"/>
              <a:gd name="connsiteY35" fmla="*/ 522331 h 2621960"/>
              <a:gd name="connsiteX36" fmla="*/ 8625977 w 10232226"/>
              <a:gd name="connsiteY36" fmla="*/ 596171 h 2621960"/>
              <a:gd name="connsiteX37" fmla="*/ 8638595 w 10232226"/>
              <a:gd name="connsiteY37" fmla="*/ 591030 h 2621960"/>
              <a:gd name="connsiteX38" fmla="*/ 8658223 w 10232226"/>
              <a:gd name="connsiteY38" fmla="*/ 579347 h 2621960"/>
              <a:gd name="connsiteX39" fmla="*/ 8666168 w 10232226"/>
              <a:gd name="connsiteY39" fmla="*/ 598975 h 2621960"/>
              <a:gd name="connsiteX40" fmla="*/ 8661027 w 10232226"/>
              <a:gd name="connsiteY40" fmla="*/ 638232 h 2621960"/>
              <a:gd name="connsiteX41" fmla="*/ 8655419 w 10232226"/>
              <a:gd name="connsiteY41" fmla="*/ 639634 h 2621960"/>
              <a:gd name="connsiteX42" fmla="*/ 8639530 w 10232226"/>
              <a:gd name="connsiteY42" fmla="*/ 680292 h 2621960"/>
              <a:gd name="connsiteX43" fmla="*/ 8598871 w 10232226"/>
              <a:gd name="connsiteY43" fmla="*/ 703192 h 2621960"/>
              <a:gd name="connsiteX44" fmla="*/ 8554941 w 10232226"/>
              <a:gd name="connsiteY44" fmla="*/ 787313 h 2621960"/>
              <a:gd name="connsiteX45" fmla="*/ 8552137 w 10232226"/>
              <a:gd name="connsiteY45" fmla="*/ 800399 h 2621960"/>
              <a:gd name="connsiteX46" fmla="*/ 8550267 w 10232226"/>
              <a:gd name="connsiteY46" fmla="*/ 806474 h 2621960"/>
              <a:gd name="connsiteX47" fmla="*/ 8564287 w 10232226"/>
              <a:gd name="connsiteY47" fmla="*/ 933591 h 2621960"/>
              <a:gd name="connsiteX48" fmla="*/ 8562886 w 10232226"/>
              <a:gd name="connsiteY48" fmla="*/ 968174 h 2621960"/>
              <a:gd name="connsiteX49" fmla="*/ 8532509 w 10232226"/>
              <a:gd name="connsiteY49" fmla="*/ 1109311 h 2621960"/>
              <a:gd name="connsiteX50" fmla="*/ 8505403 w 10232226"/>
              <a:gd name="connsiteY50" fmla="*/ 1137351 h 2621960"/>
              <a:gd name="connsiteX51" fmla="*/ 8218923 w 10232226"/>
              <a:gd name="connsiteY51" fmla="*/ 1050893 h 2621960"/>
              <a:gd name="connsiteX52" fmla="*/ 8127792 w 10232226"/>
              <a:gd name="connsiteY52" fmla="*/ 867696 h 2621960"/>
              <a:gd name="connsiteX53" fmla="*/ 8099284 w 10232226"/>
              <a:gd name="connsiteY53" fmla="*/ 641503 h 2621960"/>
              <a:gd name="connsiteX54" fmla="*/ 8101153 w 10232226"/>
              <a:gd name="connsiteY54" fmla="*/ 552708 h 2621960"/>
              <a:gd name="connsiteX55" fmla="*/ 8101153 w 10232226"/>
              <a:gd name="connsiteY55" fmla="*/ 552708 h 2621960"/>
              <a:gd name="connsiteX56" fmla="*/ 8101153 w 10232226"/>
              <a:gd name="connsiteY56" fmla="*/ 552708 h 2621960"/>
              <a:gd name="connsiteX57" fmla="*/ 8114706 w 10232226"/>
              <a:gd name="connsiteY57" fmla="*/ 454567 h 2621960"/>
              <a:gd name="connsiteX58" fmla="*/ 8114706 w 10232226"/>
              <a:gd name="connsiteY58" fmla="*/ 454567 h 2621960"/>
              <a:gd name="connsiteX59" fmla="*/ 8116575 w 10232226"/>
              <a:gd name="connsiteY59" fmla="*/ 436340 h 2621960"/>
              <a:gd name="connsiteX60" fmla="*/ 8169852 w 10232226"/>
              <a:gd name="connsiteY60" fmla="*/ 388204 h 2621960"/>
              <a:gd name="connsiteX61" fmla="*/ 8222662 w 10232226"/>
              <a:gd name="connsiteY61" fmla="*/ 381194 h 2621960"/>
              <a:gd name="connsiteX62" fmla="*/ 8272667 w 10232226"/>
              <a:gd name="connsiteY62" fmla="*/ 347546 h 2621960"/>
              <a:gd name="connsiteX63" fmla="*/ 8282014 w 10232226"/>
              <a:gd name="connsiteY63" fmla="*/ 337732 h 2621960"/>
              <a:gd name="connsiteX64" fmla="*/ 8290426 w 10232226"/>
              <a:gd name="connsiteY64" fmla="*/ 340068 h 2621960"/>
              <a:gd name="connsiteX65" fmla="*/ 8298838 w 10232226"/>
              <a:gd name="connsiteY65" fmla="*/ 291465 h 2621960"/>
              <a:gd name="connsiteX66" fmla="*/ 8248365 w 10232226"/>
              <a:gd name="connsiteY66" fmla="*/ 202203 h 2621960"/>
              <a:gd name="connsiteX67" fmla="*/ 8212380 w 10232226"/>
              <a:gd name="connsiteY67" fmla="*/ 185379 h 2621960"/>
              <a:gd name="connsiteX68" fmla="*/ 8155364 w 10232226"/>
              <a:gd name="connsiteY68" fmla="*/ 183042 h 2621960"/>
              <a:gd name="connsiteX69" fmla="*/ 8060962 w 10232226"/>
              <a:gd name="connsiteY69" fmla="*/ 182107 h 2621960"/>
              <a:gd name="connsiteX70" fmla="*/ 8042268 w 10232226"/>
              <a:gd name="connsiteY70" fmla="*/ 176499 h 2621960"/>
              <a:gd name="connsiteX71" fmla="*/ 8011891 w 10232226"/>
              <a:gd name="connsiteY71" fmla="*/ 165750 h 2621960"/>
              <a:gd name="connsiteX72" fmla="*/ 7917956 w 10232226"/>
              <a:gd name="connsiteY72" fmla="*/ 158740 h 2621960"/>
              <a:gd name="connsiteX73" fmla="*/ 7860940 w 10232226"/>
              <a:gd name="connsiteY73" fmla="*/ 150328 h 2621960"/>
              <a:gd name="connsiteX74" fmla="*/ 7854865 w 10232226"/>
              <a:gd name="connsiteY74" fmla="*/ 146122 h 2621960"/>
              <a:gd name="connsiteX75" fmla="*/ 7841312 w 10232226"/>
              <a:gd name="connsiteY75" fmla="*/ 147057 h 2621960"/>
              <a:gd name="connsiteX76" fmla="*/ 7851593 w 10232226"/>
              <a:gd name="connsiteY76" fmla="*/ 159675 h 2621960"/>
              <a:gd name="connsiteX77" fmla="*/ 7821684 w 10232226"/>
              <a:gd name="connsiteY77" fmla="*/ 193323 h 2621960"/>
              <a:gd name="connsiteX78" fmla="*/ 7808598 w 10232226"/>
              <a:gd name="connsiteY78" fmla="*/ 269033 h 2621960"/>
              <a:gd name="connsiteX79" fmla="*/ 7762331 w 10232226"/>
              <a:gd name="connsiteY79" fmla="*/ 362501 h 2621960"/>
              <a:gd name="connsiteX80" fmla="*/ 7745974 w 10232226"/>
              <a:gd name="connsiteY80" fmla="*/ 390074 h 2621960"/>
              <a:gd name="connsiteX81" fmla="*/ 7745974 w 10232226"/>
              <a:gd name="connsiteY81" fmla="*/ 390074 h 2621960"/>
              <a:gd name="connsiteX82" fmla="*/ 7674004 w 10232226"/>
              <a:gd name="connsiteY82" fmla="*/ 472793 h 2621960"/>
              <a:gd name="connsiteX83" fmla="*/ 7674004 w 10232226"/>
              <a:gd name="connsiteY83" fmla="*/ 472793 h 2621960"/>
              <a:gd name="connsiteX84" fmla="*/ 7438932 w 10232226"/>
              <a:gd name="connsiteY84" fmla="*/ 494291 h 2621960"/>
              <a:gd name="connsiteX85" fmla="*/ 7319293 w 10232226"/>
              <a:gd name="connsiteY85" fmla="*/ 407833 h 2621960"/>
              <a:gd name="connsiteX86" fmla="*/ 7253865 w 10232226"/>
              <a:gd name="connsiteY86" fmla="*/ 342872 h 2621960"/>
              <a:gd name="connsiteX87" fmla="*/ 7162733 w 10232226"/>
              <a:gd name="connsiteY87" fmla="*/ 274641 h 2621960"/>
              <a:gd name="connsiteX88" fmla="*/ 7153854 w 10232226"/>
              <a:gd name="connsiteY88" fmla="*/ 264359 h 2621960"/>
              <a:gd name="connsiteX89" fmla="*/ 7063657 w 10232226"/>
              <a:gd name="connsiteY89" fmla="*/ 199399 h 2621960"/>
              <a:gd name="connsiteX90" fmla="*/ 7045431 w 10232226"/>
              <a:gd name="connsiteY90" fmla="*/ 170424 h 2621960"/>
              <a:gd name="connsiteX91" fmla="*/ 7046833 w 10232226"/>
              <a:gd name="connsiteY91" fmla="*/ 119484 h 2621960"/>
              <a:gd name="connsiteX92" fmla="*/ 7059919 w 10232226"/>
              <a:gd name="connsiteY92" fmla="*/ 137243 h 2621960"/>
              <a:gd name="connsiteX93" fmla="*/ 7063190 w 10232226"/>
              <a:gd name="connsiteY93" fmla="*/ 121820 h 2621960"/>
              <a:gd name="connsiteX94" fmla="*/ 7078612 w 10232226"/>
              <a:gd name="connsiteY94" fmla="*/ 75554 h 2621960"/>
              <a:gd name="connsiteX95" fmla="*/ 7077677 w 10232226"/>
              <a:gd name="connsiteY95" fmla="*/ 16669 h 2621960"/>
              <a:gd name="connsiteX96" fmla="*/ 7069733 w 10232226"/>
              <a:gd name="connsiteY96" fmla="*/ 7322 h 2621960"/>
              <a:gd name="connsiteX97" fmla="*/ 7029074 w 10232226"/>
              <a:gd name="connsiteY97" fmla="*/ 12930 h 2621960"/>
              <a:gd name="connsiteX98" fmla="*/ 6964581 w 10232226"/>
              <a:gd name="connsiteY98" fmla="*/ 51719 h 2621960"/>
              <a:gd name="connsiteX99" fmla="*/ 6645387 w 10232226"/>
              <a:gd name="connsiteY99" fmla="*/ 83031 h 2621960"/>
              <a:gd name="connsiteX100" fmla="*/ 6473406 w 10232226"/>
              <a:gd name="connsiteY100" fmla="*/ 77423 h 2621960"/>
              <a:gd name="connsiteX101" fmla="*/ 6301892 w 10232226"/>
              <a:gd name="connsiteY101" fmla="*/ 59664 h 2621960"/>
              <a:gd name="connsiteX102" fmla="*/ 6206554 w 10232226"/>
              <a:gd name="connsiteY102" fmla="*/ 15267 h 2621960"/>
              <a:gd name="connsiteX103" fmla="*/ 6167765 w 10232226"/>
              <a:gd name="connsiteY103" fmla="*/ 3116 h 2621960"/>
              <a:gd name="connsiteX104" fmla="*/ 6150941 w 10232226"/>
              <a:gd name="connsiteY104" fmla="*/ 42840 h 2621960"/>
              <a:gd name="connsiteX105" fmla="*/ 6161690 w 10232226"/>
              <a:gd name="connsiteY105" fmla="*/ 85835 h 2621960"/>
              <a:gd name="connsiteX106" fmla="*/ 6173373 w 10232226"/>
              <a:gd name="connsiteY106" fmla="*/ 119951 h 2621960"/>
              <a:gd name="connsiteX107" fmla="*/ 6174308 w 10232226"/>
              <a:gd name="connsiteY107" fmla="*/ 155002 h 2621960"/>
              <a:gd name="connsiteX108" fmla="*/ 6175243 w 10232226"/>
              <a:gd name="connsiteY108" fmla="*/ 170891 h 2621960"/>
              <a:gd name="connsiteX109" fmla="*/ 6163092 w 10232226"/>
              <a:gd name="connsiteY109" fmla="*/ 200334 h 2621960"/>
              <a:gd name="connsiteX110" fmla="*/ 6042518 w 10232226"/>
              <a:gd name="connsiteY110" fmla="*/ 232580 h 2621960"/>
              <a:gd name="connsiteX111" fmla="*/ 5985035 w 10232226"/>
              <a:gd name="connsiteY111" fmla="*/ 238188 h 2621960"/>
              <a:gd name="connsiteX112" fmla="*/ 5942974 w 10232226"/>
              <a:gd name="connsiteY112" fmla="*/ 295671 h 2621960"/>
              <a:gd name="connsiteX113" fmla="*/ 5922879 w 10232226"/>
              <a:gd name="connsiteY113" fmla="*/ 333058 h 2621960"/>
              <a:gd name="connsiteX114" fmla="*/ 5845768 w 10232226"/>
              <a:gd name="connsiteY114" fmla="*/ 402225 h 2621960"/>
              <a:gd name="connsiteX115" fmla="*/ 5808847 w 10232226"/>
              <a:gd name="connsiteY115" fmla="*/ 447089 h 2621960"/>
              <a:gd name="connsiteX116" fmla="*/ 5793425 w 10232226"/>
              <a:gd name="connsiteY116" fmla="*/ 483075 h 2621960"/>
              <a:gd name="connsiteX117" fmla="*/ 5755103 w 10232226"/>
              <a:gd name="connsiteY117" fmla="*/ 594769 h 2621960"/>
              <a:gd name="connsiteX118" fmla="*/ 5712108 w 10232226"/>
              <a:gd name="connsiteY118" fmla="*/ 687770 h 2621960"/>
              <a:gd name="connsiteX119" fmla="*/ 5642007 w 10232226"/>
              <a:gd name="connsiteY119" fmla="*/ 777499 h 2621960"/>
              <a:gd name="connsiteX120" fmla="*/ 5607424 w 10232226"/>
              <a:gd name="connsiteY120" fmla="*/ 899942 h 2621960"/>
              <a:gd name="connsiteX121" fmla="*/ 5611162 w 10232226"/>
              <a:gd name="connsiteY121" fmla="*/ 983596 h 2621960"/>
              <a:gd name="connsiteX122" fmla="*/ 5608826 w 10232226"/>
              <a:gd name="connsiteY122" fmla="*/ 1027526 h 2621960"/>
              <a:gd name="connsiteX123" fmla="*/ 5610228 w 10232226"/>
              <a:gd name="connsiteY123" fmla="*/ 1034069 h 2621960"/>
              <a:gd name="connsiteX124" fmla="*/ 5626585 w 10232226"/>
              <a:gd name="connsiteY124" fmla="*/ 983596 h 2621960"/>
              <a:gd name="connsiteX125" fmla="*/ 5621444 w 10232226"/>
              <a:gd name="connsiteY125" fmla="*/ 1033602 h 2621960"/>
              <a:gd name="connsiteX126" fmla="*/ 5640138 w 10232226"/>
              <a:gd name="connsiteY126" fmla="*/ 994345 h 2621960"/>
              <a:gd name="connsiteX127" fmla="*/ 5633128 w 10232226"/>
              <a:gd name="connsiteY127" fmla="*/ 1038742 h 2621960"/>
              <a:gd name="connsiteX128" fmla="*/ 5629389 w 10232226"/>
              <a:gd name="connsiteY128" fmla="*/ 1041546 h 2621960"/>
              <a:gd name="connsiteX129" fmla="*/ 5630324 w 10232226"/>
              <a:gd name="connsiteY129" fmla="*/ 1043416 h 2621960"/>
              <a:gd name="connsiteX130" fmla="*/ 5636399 w 10232226"/>
              <a:gd name="connsiteY130" fmla="*/ 1046687 h 2621960"/>
              <a:gd name="connsiteX131" fmla="*/ 5690143 w 10232226"/>
              <a:gd name="connsiteY131" fmla="*/ 1017245 h 2621960"/>
              <a:gd name="connsiteX132" fmla="*/ 5745757 w 10232226"/>
              <a:gd name="connsiteY132" fmla="*/ 776564 h 2621960"/>
              <a:gd name="connsiteX133" fmla="*/ 5752767 w 10232226"/>
              <a:gd name="connsiteY133" fmla="*/ 780770 h 2621960"/>
              <a:gd name="connsiteX134" fmla="*/ 5764450 w 10232226"/>
              <a:gd name="connsiteY134" fmla="*/ 768620 h 2621960"/>
              <a:gd name="connsiteX135" fmla="*/ 5826607 w 10232226"/>
              <a:gd name="connsiteY135" fmla="*/ 572804 h 2621960"/>
              <a:gd name="connsiteX136" fmla="*/ 5853245 w 10232226"/>
              <a:gd name="connsiteY136" fmla="*/ 502703 h 2621960"/>
              <a:gd name="connsiteX137" fmla="*/ 5840627 w 10232226"/>
              <a:gd name="connsiteY137" fmla="*/ 539155 h 2621960"/>
              <a:gd name="connsiteX138" fmla="*/ 5835486 w 10232226"/>
              <a:gd name="connsiteY138" fmla="*/ 564392 h 2621960"/>
              <a:gd name="connsiteX139" fmla="*/ 5840627 w 10232226"/>
              <a:gd name="connsiteY139" fmla="*/ 652719 h 2621960"/>
              <a:gd name="connsiteX140" fmla="*/ 5839225 w 10232226"/>
              <a:gd name="connsiteY140" fmla="*/ 836851 h 2621960"/>
              <a:gd name="connsiteX141" fmla="*/ 5711173 w 10232226"/>
              <a:gd name="connsiteY141" fmla="*/ 1129874 h 2621960"/>
              <a:gd name="connsiteX142" fmla="*/ 5649952 w 10232226"/>
              <a:gd name="connsiteY142" fmla="*/ 1205583 h 2621960"/>
              <a:gd name="connsiteX143" fmla="*/ 5614901 w 10232226"/>
              <a:gd name="connsiteY143" fmla="*/ 1301388 h 2621960"/>
              <a:gd name="connsiteX144" fmla="*/ 5606022 w 10232226"/>
              <a:gd name="connsiteY144" fmla="*/ 1697693 h 2621960"/>
              <a:gd name="connsiteX145" fmla="*/ 5609761 w 10232226"/>
              <a:gd name="connsiteY145" fmla="*/ 1773402 h 2621960"/>
              <a:gd name="connsiteX146" fmla="*/ 5593404 w 10232226"/>
              <a:gd name="connsiteY146" fmla="*/ 1784618 h 2621960"/>
              <a:gd name="connsiteX147" fmla="*/ 5560690 w 10232226"/>
              <a:gd name="connsiteY147" fmla="*/ 1786020 h 2621960"/>
              <a:gd name="connsiteX148" fmla="*/ 5060635 w 10232226"/>
              <a:gd name="connsiteY148" fmla="*/ 1846774 h 2621960"/>
              <a:gd name="connsiteX149" fmla="*/ 4244191 w 10232226"/>
              <a:gd name="connsiteY149" fmla="*/ 1974358 h 2621960"/>
              <a:gd name="connsiteX150" fmla="*/ 3298761 w 10232226"/>
              <a:gd name="connsiteY150" fmla="*/ 2151013 h 2621960"/>
              <a:gd name="connsiteX151" fmla="*/ 2388849 w 10232226"/>
              <a:gd name="connsiteY151" fmla="*/ 2325331 h 2621960"/>
              <a:gd name="connsiteX152" fmla="*/ 8626 w 10232226"/>
              <a:gd name="connsiteY152" fmla="*/ 2491276 h 2621960"/>
              <a:gd name="connsiteX153" fmla="*/ 0 w 10232226"/>
              <a:gd name="connsiteY153" fmla="*/ 2613855 h 2621960"/>
              <a:gd name="connsiteX154" fmla="*/ 7056647 w 10232226"/>
              <a:gd name="connsiteY154" fmla="*/ 2610409 h 2621960"/>
              <a:gd name="connsiteX155" fmla="*/ 10211195 w 10232226"/>
              <a:gd name="connsiteY155" fmla="*/ 2610876 h 2621960"/>
              <a:gd name="connsiteX156" fmla="*/ 10230356 w 10232226"/>
              <a:gd name="connsiteY156" fmla="*/ 2591715 h 2621960"/>
              <a:gd name="connsiteX157" fmla="*/ 10232226 w 10232226"/>
              <a:gd name="connsiteY157" fmla="*/ 2081846 h 2621960"/>
              <a:gd name="connsiteX158" fmla="*/ 5631726 w 10232226"/>
              <a:gd name="connsiteY158" fmla="*/ 896671 h 2621960"/>
              <a:gd name="connsiteX159" fmla="*/ 5626117 w 10232226"/>
              <a:gd name="connsiteY159" fmla="*/ 894802 h 2621960"/>
              <a:gd name="connsiteX160" fmla="*/ 5643876 w 10232226"/>
              <a:gd name="connsiteY160" fmla="*/ 847133 h 2621960"/>
              <a:gd name="connsiteX161" fmla="*/ 5631726 w 10232226"/>
              <a:gd name="connsiteY161" fmla="*/ 896671 h 2621960"/>
              <a:gd name="connsiteX162" fmla="*/ 5638736 w 10232226"/>
              <a:gd name="connsiteY162" fmla="*/ 1040144 h 2621960"/>
              <a:gd name="connsiteX163" fmla="*/ 5680796 w 10232226"/>
              <a:gd name="connsiteY163" fmla="*/ 1006963 h 2621960"/>
              <a:gd name="connsiteX164" fmla="*/ 5638736 w 10232226"/>
              <a:gd name="connsiteY164" fmla="*/ 1040144 h 2621960"/>
              <a:gd name="connsiteX165" fmla="*/ 8572700 w 10232226"/>
              <a:gd name="connsiteY165" fmla="*/ 1091552 h 2621960"/>
              <a:gd name="connsiteX166" fmla="*/ 8591393 w 10232226"/>
              <a:gd name="connsiteY166" fmla="*/ 983596 h 2621960"/>
              <a:gd name="connsiteX167" fmla="*/ 8601207 w 10232226"/>
              <a:gd name="connsiteY167" fmla="*/ 974249 h 2621960"/>
              <a:gd name="connsiteX168" fmla="*/ 8643268 w 10232226"/>
              <a:gd name="connsiteY168" fmla="*/ 1027059 h 2621960"/>
              <a:gd name="connsiteX169" fmla="*/ 8579710 w 10232226"/>
              <a:gd name="connsiteY169" fmla="*/ 1101366 h 2621960"/>
              <a:gd name="connsiteX170" fmla="*/ 8572700 w 10232226"/>
              <a:gd name="connsiteY170" fmla="*/ 1091552 h 2621960"/>
              <a:gd name="connsiteX171" fmla="*/ 8635791 w 10232226"/>
              <a:gd name="connsiteY171" fmla="*/ 1082205 h 2621960"/>
              <a:gd name="connsiteX172" fmla="*/ 8556343 w 10232226"/>
              <a:gd name="connsiteY172" fmla="*/ 1194367 h 2621960"/>
              <a:gd name="connsiteX173" fmla="*/ 8635791 w 10232226"/>
              <a:gd name="connsiteY173" fmla="*/ 1082205 h 2621960"/>
              <a:gd name="connsiteX174" fmla="*/ 8519423 w 10232226"/>
              <a:gd name="connsiteY174" fmla="*/ 1149502 h 2621960"/>
              <a:gd name="connsiteX175" fmla="*/ 8502599 w 10232226"/>
              <a:gd name="connsiteY175" fmla="*/ 1205583 h 2621960"/>
              <a:gd name="connsiteX176" fmla="*/ 8475960 w 10232226"/>
              <a:gd name="connsiteY176" fmla="*/ 1216799 h 2621960"/>
              <a:gd name="connsiteX177" fmla="*/ 8258179 w 10232226"/>
              <a:gd name="connsiteY177" fmla="*/ 1131276 h 2621960"/>
              <a:gd name="connsiteX178" fmla="*/ 8212380 w 10232226"/>
              <a:gd name="connsiteY178" fmla="*/ 1068652 h 2621960"/>
              <a:gd name="connsiteX179" fmla="*/ 8519423 w 10232226"/>
              <a:gd name="connsiteY179" fmla="*/ 1149502 h 2621960"/>
              <a:gd name="connsiteX180" fmla="*/ 8064701 w 10232226"/>
              <a:gd name="connsiteY180" fmla="*/ 445687 h 2621960"/>
              <a:gd name="connsiteX181" fmla="*/ 8064701 w 10232226"/>
              <a:gd name="connsiteY181" fmla="*/ 445687 h 2621960"/>
              <a:gd name="connsiteX182" fmla="*/ 8093676 w 10232226"/>
              <a:gd name="connsiteY182" fmla="*/ 398486 h 2621960"/>
              <a:gd name="connsiteX183" fmla="*/ 8106761 w 10232226"/>
              <a:gd name="connsiteY183" fmla="*/ 412039 h 2621960"/>
              <a:gd name="connsiteX184" fmla="*/ 8100219 w 10232226"/>
              <a:gd name="connsiteY184" fmla="*/ 446155 h 2621960"/>
              <a:gd name="connsiteX185" fmla="*/ 8086666 w 10232226"/>
              <a:gd name="connsiteY185" fmla="*/ 540090 h 2621960"/>
              <a:gd name="connsiteX186" fmla="*/ 8096947 w 10232226"/>
              <a:gd name="connsiteY186" fmla="*/ 805072 h 2621960"/>
              <a:gd name="connsiteX187" fmla="*/ 8059560 w 10232226"/>
              <a:gd name="connsiteY187" fmla="*/ 535417 h 2621960"/>
              <a:gd name="connsiteX188" fmla="*/ 8059560 w 10232226"/>
              <a:gd name="connsiteY188" fmla="*/ 535417 h 2621960"/>
              <a:gd name="connsiteX189" fmla="*/ 8059560 w 10232226"/>
              <a:gd name="connsiteY189" fmla="*/ 535417 h 2621960"/>
              <a:gd name="connsiteX190" fmla="*/ 8064701 w 10232226"/>
              <a:gd name="connsiteY190" fmla="*/ 445687 h 2621960"/>
              <a:gd name="connsiteX191" fmla="*/ 6423868 w 10232226"/>
              <a:gd name="connsiteY191" fmla="*/ 1733210 h 2621960"/>
              <a:gd name="connsiteX192" fmla="*/ 5939236 w 10232226"/>
              <a:gd name="connsiteY192" fmla="*/ 1763588 h 2621960"/>
              <a:gd name="connsiteX193" fmla="*/ 5748093 w 10232226"/>
              <a:gd name="connsiteY193" fmla="*/ 1777140 h 2621960"/>
              <a:gd name="connsiteX194" fmla="*/ 5720988 w 10232226"/>
              <a:gd name="connsiteY194" fmla="*/ 1753306 h 2621960"/>
              <a:gd name="connsiteX195" fmla="*/ 5707435 w 10232226"/>
              <a:gd name="connsiteY195" fmla="*/ 1642079 h 2621960"/>
              <a:gd name="connsiteX196" fmla="*/ 5734541 w 10232226"/>
              <a:gd name="connsiteY196" fmla="*/ 1410746 h 2621960"/>
              <a:gd name="connsiteX197" fmla="*/ 5741551 w 10232226"/>
              <a:gd name="connsiteY197" fmla="*/ 1371956 h 2621960"/>
              <a:gd name="connsiteX198" fmla="*/ 5768189 w 10232226"/>
              <a:gd name="connsiteY198" fmla="*/ 1284096 h 2621960"/>
              <a:gd name="connsiteX199" fmla="*/ 5956995 w 10232226"/>
              <a:gd name="connsiteY199" fmla="*/ 1081270 h 2621960"/>
              <a:gd name="connsiteX200" fmla="*/ 6085981 w 10232226"/>
              <a:gd name="connsiteY200" fmla="*/ 980325 h 2621960"/>
              <a:gd name="connsiteX201" fmla="*/ 6111684 w 10232226"/>
              <a:gd name="connsiteY201" fmla="*/ 989204 h 2621960"/>
              <a:gd name="connsiteX202" fmla="*/ 6128976 w 10232226"/>
              <a:gd name="connsiteY202" fmla="*/ 1200442 h 2621960"/>
              <a:gd name="connsiteX203" fmla="*/ 6192534 w 10232226"/>
              <a:gd name="connsiteY203" fmla="*/ 1377564 h 2621960"/>
              <a:gd name="connsiteX204" fmla="*/ 6417792 w 10232226"/>
              <a:gd name="connsiteY204" fmla="*/ 1681336 h 2621960"/>
              <a:gd name="connsiteX205" fmla="*/ 6463592 w 10232226"/>
              <a:gd name="connsiteY205" fmla="*/ 1704703 h 2621960"/>
              <a:gd name="connsiteX206" fmla="*/ 6423868 w 10232226"/>
              <a:gd name="connsiteY206" fmla="*/ 1733210 h 2621960"/>
              <a:gd name="connsiteX207" fmla="*/ 6752408 w 10232226"/>
              <a:gd name="connsiteY207" fmla="*/ 1637406 h 2621960"/>
              <a:gd name="connsiteX208" fmla="*/ 6737921 w 10232226"/>
              <a:gd name="connsiteY208" fmla="*/ 1674326 h 2621960"/>
              <a:gd name="connsiteX209" fmla="*/ 6667820 w 10232226"/>
              <a:gd name="connsiteY209" fmla="*/ 1726668 h 2621960"/>
              <a:gd name="connsiteX210" fmla="*/ 6556125 w 10232226"/>
              <a:gd name="connsiteY210" fmla="*/ 1696290 h 2621960"/>
              <a:gd name="connsiteX211" fmla="*/ 6543974 w 10232226"/>
              <a:gd name="connsiteY211" fmla="*/ 1679934 h 2621960"/>
              <a:gd name="connsiteX212" fmla="*/ 6502848 w 10232226"/>
              <a:gd name="connsiteY212" fmla="*/ 1621983 h 2621960"/>
              <a:gd name="connsiteX213" fmla="*/ 6370591 w 10232226"/>
              <a:gd name="connsiteY213" fmla="*/ 1480847 h 2621960"/>
              <a:gd name="connsiteX214" fmla="*/ 6310304 w 10232226"/>
              <a:gd name="connsiteY214" fmla="*/ 1357936 h 2621960"/>
              <a:gd name="connsiteX215" fmla="*/ 6291143 w 10232226"/>
              <a:gd name="connsiteY215" fmla="*/ 1321016 h 2621960"/>
              <a:gd name="connsiteX216" fmla="*/ 6256560 w 10232226"/>
              <a:gd name="connsiteY216" fmla="*/ 1228950 h 2621960"/>
              <a:gd name="connsiteX217" fmla="*/ 6265440 w 10232226"/>
              <a:gd name="connsiteY217" fmla="*/ 1040612 h 2621960"/>
              <a:gd name="connsiteX218" fmla="*/ 6269178 w 10232226"/>
              <a:gd name="connsiteY218" fmla="*/ 1020516 h 2621960"/>
              <a:gd name="connsiteX219" fmla="*/ 6279927 w 10232226"/>
              <a:gd name="connsiteY219" fmla="*/ 961164 h 2621960"/>
              <a:gd name="connsiteX220" fmla="*/ 6288339 w 10232226"/>
              <a:gd name="connsiteY220" fmla="*/ 927048 h 2621960"/>
              <a:gd name="connsiteX221" fmla="*/ 6301892 w 10232226"/>
              <a:gd name="connsiteY221" fmla="*/ 878445 h 2621960"/>
              <a:gd name="connsiteX222" fmla="*/ 6322455 w 10232226"/>
              <a:gd name="connsiteY222" fmla="*/ 868630 h 2621960"/>
              <a:gd name="connsiteX223" fmla="*/ 6353766 w 10232226"/>
              <a:gd name="connsiteY223" fmla="*/ 881716 h 2621960"/>
              <a:gd name="connsiteX224" fmla="*/ 6452843 w 10232226"/>
              <a:gd name="connsiteY224" fmla="*/ 917701 h 2621960"/>
              <a:gd name="connsiteX225" fmla="*/ 6498175 w 10232226"/>
              <a:gd name="connsiteY225" fmla="*/ 928450 h 2621960"/>
              <a:gd name="connsiteX226" fmla="*/ 6536964 w 10232226"/>
              <a:gd name="connsiteY226" fmla="*/ 936395 h 2621960"/>
              <a:gd name="connsiteX227" fmla="*/ 6582296 w 10232226"/>
              <a:gd name="connsiteY227" fmla="*/ 942470 h 2621960"/>
              <a:gd name="connsiteX228" fmla="*/ 6698197 w 10232226"/>
              <a:gd name="connsiteY228" fmla="*/ 949013 h 2621960"/>
              <a:gd name="connsiteX229" fmla="*/ 6809891 w 10232226"/>
              <a:gd name="connsiteY229" fmla="*/ 934993 h 2621960"/>
              <a:gd name="connsiteX230" fmla="*/ 6932334 w 10232226"/>
              <a:gd name="connsiteY230" fmla="*/ 906485 h 2621960"/>
              <a:gd name="connsiteX231" fmla="*/ 6951028 w 10232226"/>
              <a:gd name="connsiteY231" fmla="*/ 921907 h 2621960"/>
              <a:gd name="connsiteX232" fmla="*/ 6868776 w 10232226"/>
              <a:gd name="connsiteY232" fmla="*/ 1186422 h 2621960"/>
              <a:gd name="connsiteX233" fmla="*/ 6826248 w 10232226"/>
              <a:gd name="connsiteY233" fmla="*/ 1255121 h 2621960"/>
              <a:gd name="connsiteX234" fmla="*/ 6804283 w 10232226"/>
              <a:gd name="connsiteY234" fmla="*/ 1329428 h 2621960"/>
              <a:gd name="connsiteX235" fmla="*/ 6752408 w 10232226"/>
              <a:gd name="connsiteY235" fmla="*/ 1637406 h 2621960"/>
              <a:gd name="connsiteX236" fmla="*/ 7341725 w 10232226"/>
              <a:gd name="connsiteY236" fmla="*/ 1717321 h 2621960"/>
              <a:gd name="connsiteX237" fmla="*/ 7243583 w 10232226"/>
              <a:gd name="connsiteY237" fmla="*/ 1716386 h 2621960"/>
              <a:gd name="connsiteX238" fmla="*/ 6886535 w 10232226"/>
              <a:gd name="connsiteY238" fmla="*/ 1716386 h 2621960"/>
              <a:gd name="connsiteX239" fmla="*/ 6839801 w 10232226"/>
              <a:gd name="connsiteY239" fmla="*/ 1717788 h 2621960"/>
              <a:gd name="connsiteX240" fmla="*/ 6820173 w 10232226"/>
              <a:gd name="connsiteY240" fmla="*/ 1699095 h 2621960"/>
              <a:gd name="connsiteX241" fmla="*/ 6821107 w 10232226"/>
              <a:gd name="connsiteY241" fmla="*/ 1648154 h 2621960"/>
              <a:gd name="connsiteX242" fmla="*/ 6910370 w 10232226"/>
              <a:gd name="connsiteY242" fmla="*/ 1413082 h 2621960"/>
              <a:gd name="connsiteX243" fmla="*/ 6941214 w 10232226"/>
              <a:gd name="connsiteY243" fmla="*/ 1327091 h 2621960"/>
              <a:gd name="connsiteX244" fmla="*/ 6964114 w 10232226"/>
              <a:gd name="connsiteY244" fmla="*/ 1251850 h 2621960"/>
              <a:gd name="connsiteX245" fmla="*/ 7075340 w 10232226"/>
              <a:gd name="connsiteY245" fmla="*/ 1070522 h 2621960"/>
              <a:gd name="connsiteX246" fmla="*/ 7086090 w 10232226"/>
              <a:gd name="connsiteY246" fmla="*/ 1059773 h 2621960"/>
              <a:gd name="connsiteX247" fmla="*/ 7094969 w 10232226"/>
              <a:gd name="connsiteY247" fmla="*/ 1072391 h 2621960"/>
              <a:gd name="connsiteX248" fmla="*/ 7172548 w 10232226"/>
              <a:gd name="connsiteY248" fmla="*/ 1285031 h 2621960"/>
              <a:gd name="connsiteX249" fmla="*/ 7183296 w 10232226"/>
              <a:gd name="connsiteY249" fmla="*/ 1363544 h 2621960"/>
              <a:gd name="connsiteX250" fmla="*/ 7216478 w 10232226"/>
              <a:gd name="connsiteY250" fmla="*/ 1442992 h 2621960"/>
              <a:gd name="connsiteX251" fmla="*/ 7356680 w 10232226"/>
              <a:gd name="connsiteY251" fmla="*/ 1703768 h 2621960"/>
              <a:gd name="connsiteX252" fmla="*/ 7341725 w 10232226"/>
              <a:gd name="connsiteY252" fmla="*/ 1717321 h 2621960"/>
              <a:gd name="connsiteX253" fmla="*/ 8401186 w 10232226"/>
              <a:gd name="connsiteY253" fmla="*/ 1759849 h 2621960"/>
              <a:gd name="connsiteX254" fmla="*/ 8371743 w 10232226"/>
              <a:gd name="connsiteY254" fmla="*/ 1777608 h 2621960"/>
              <a:gd name="connsiteX255" fmla="*/ 8011891 w 10232226"/>
              <a:gd name="connsiteY255" fmla="*/ 1749567 h 2621960"/>
              <a:gd name="connsiteX256" fmla="*/ 7480525 w 10232226"/>
              <a:gd name="connsiteY256" fmla="*/ 1724798 h 2621960"/>
              <a:gd name="connsiteX257" fmla="*/ 7433323 w 10232226"/>
              <a:gd name="connsiteY257" fmla="*/ 1697693 h 2621960"/>
              <a:gd name="connsiteX258" fmla="*/ 7344061 w 10232226"/>
              <a:gd name="connsiteY258" fmla="*/ 1414952 h 2621960"/>
              <a:gd name="connsiteX259" fmla="*/ 7342660 w 10232226"/>
              <a:gd name="connsiteY259" fmla="*/ 1391585 h 2621960"/>
              <a:gd name="connsiteX260" fmla="*/ 7289850 w 10232226"/>
              <a:gd name="connsiteY260" fmla="*/ 1283629 h 2621960"/>
              <a:gd name="connsiteX261" fmla="*/ 7268820 w 10232226"/>
              <a:gd name="connsiteY261" fmla="*/ 1087813 h 2621960"/>
              <a:gd name="connsiteX262" fmla="*/ 7266950 w 10232226"/>
              <a:gd name="connsiteY262" fmla="*/ 1076597 h 2621960"/>
              <a:gd name="connsiteX263" fmla="*/ 7266950 w 10232226"/>
              <a:gd name="connsiteY263" fmla="*/ 1076130 h 2621960"/>
              <a:gd name="connsiteX264" fmla="*/ 7254799 w 10232226"/>
              <a:gd name="connsiteY264" fmla="*/ 941536 h 2621960"/>
              <a:gd name="connsiteX265" fmla="*/ 7288448 w 10232226"/>
              <a:gd name="connsiteY265" fmla="*/ 864892 h 2621960"/>
              <a:gd name="connsiteX266" fmla="*/ 7333780 w 10232226"/>
              <a:gd name="connsiteY266" fmla="*/ 775162 h 2621960"/>
              <a:gd name="connsiteX267" fmla="*/ 7346865 w 10232226"/>
              <a:gd name="connsiteY267" fmla="*/ 779836 h 2621960"/>
              <a:gd name="connsiteX268" fmla="*/ 7718401 w 10232226"/>
              <a:gd name="connsiteY268" fmla="*/ 718614 h 2621960"/>
              <a:gd name="connsiteX269" fmla="*/ 7882905 w 10232226"/>
              <a:gd name="connsiteY269" fmla="*/ 542894 h 2621960"/>
              <a:gd name="connsiteX270" fmla="*/ 7913750 w 10232226"/>
              <a:gd name="connsiteY270" fmla="*/ 511115 h 2621960"/>
              <a:gd name="connsiteX271" fmla="*/ 7913750 w 10232226"/>
              <a:gd name="connsiteY271" fmla="*/ 511115 h 2621960"/>
              <a:gd name="connsiteX272" fmla="*/ 8007218 w 10232226"/>
              <a:gd name="connsiteY272" fmla="*/ 431667 h 2621960"/>
              <a:gd name="connsiteX273" fmla="*/ 8020771 w 10232226"/>
              <a:gd name="connsiteY273" fmla="*/ 423255 h 2621960"/>
              <a:gd name="connsiteX274" fmla="*/ 8046007 w 10232226"/>
              <a:gd name="connsiteY274" fmla="*/ 416712 h 2621960"/>
              <a:gd name="connsiteX275" fmla="*/ 8048344 w 10232226"/>
              <a:gd name="connsiteY275" fmla="*/ 440547 h 2621960"/>
              <a:gd name="connsiteX276" fmla="*/ 8044138 w 10232226"/>
              <a:gd name="connsiteY276" fmla="*/ 534949 h 2621960"/>
              <a:gd name="connsiteX277" fmla="*/ 8136671 w 10232226"/>
              <a:gd name="connsiteY277" fmla="*/ 953686 h 2621960"/>
              <a:gd name="connsiteX278" fmla="*/ 8171254 w 10232226"/>
              <a:gd name="connsiteY278" fmla="*/ 1034536 h 2621960"/>
              <a:gd name="connsiteX279" fmla="*/ 8199295 w 10232226"/>
              <a:gd name="connsiteY279" fmla="*/ 1085477 h 2621960"/>
              <a:gd name="connsiteX280" fmla="*/ 8199762 w 10232226"/>
              <a:gd name="connsiteY280" fmla="*/ 1085009 h 2621960"/>
              <a:gd name="connsiteX281" fmla="*/ 8199762 w 10232226"/>
              <a:gd name="connsiteY281" fmla="*/ 1085009 h 2621960"/>
              <a:gd name="connsiteX282" fmla="*/ 8249768 w 10232226"/>
              <a:gd name="connsiteY282" fmla="*/ 1143427 h 2621960"/>
              <a:gd name="connsiteX283" fmla="*/ 8467081 w 10232226"/>
              <a:gd name="connsiteY283" fmla="*/ 1232221 h 2621960"/>
              <a:gd name="connsiteX284" fmla="*/ 8490915 w 10232226"/>
              <a:gd name="connsiteY284" fmla="*/ 1258860 h 2621960"/>
              <a:gd name="connsiteX285" fmla="*/ 8470819 w 10232226"/>
              <a:gd name="connsiteY285" fmla="*/ 1414017 h 2621960"/>
              <a:gd name="connsiteX286" fmla="*/ 8447452 w 10232226"/>
              <a:gd name="connsiteY286" fmla="*/ 1485053 h 2621960"/>
              <a:gd name="connsiteX287" fmla="*/ 8447452 w 10232226"/>
              <a:gd name="connsiteY287" fmla="*/ 1485053 h 2621960"/>
              <a:gd name="connsiteX288" fmla="*/ 8419412 w 10232226"/>
              <a:gd name="connsiteY288" fmla="*/ 1634134 h 2621960"/>
              <a:gd name="connsiteX289" fmla="*/ 8401186 w 10232226"/>
              <a:gd name="connsiteY289" fmla="*/ 1759849 h 2621960"/>
              <a:gd name="connsiteX290" fmla="*/ 8667102 w 10232226"/>
              <a:gd name="connsiteY290" fmla="*/ 1805648 h 2621960"/>
              <a:gd name="connsiteX291" fmla="*/ 8469885 w 10232226"/>
              <a:gd name="connsiteY291" fmla="*/ 1785553 h 2621960"/>
              <a:gd name="connsiteX292" fmla="*/ 8448387 w 10232226"/>
              <a:gd name="connsiteY292" fmla="*/ 1753306 h 2621960"/>
              <a:gd name="connsiteX293" fmla="*/ 8464744 w 10232226"/>
              <a:gd name="connsiteY293" fmla="*/ 1692552 h 2621960"/>
              <a:gd name="connsiteX294" fmla="*/ 8478297 w 10232226"/>
              <a:gd name="connsiteY294" fmla="*/ 1571511 h 2621960"/>
              <a:gd name="connsiteX295" fmla="*/ 8486709 w 10232226"/>
              <a:gd name="connsiteY295" fmla="*/ 1509354 h 2621960"/>
              <a:gd name="connsiteX296" fmla="*/ 8518956 w 10232226"/>
              <a:gd name="connsiteY296" fmla="*/ 1389715 h 2621960"/>
              <a:gd name="connsiteX297" fmla="*/ 8531106 w 10232226"/>
              <a:gd name="connsiteY297" fmla="*/ 1288302 h 2621960"/>
              <a:gd name="connsiteX298" fmla="*/ 8532041 w 10232226"/>
              <a:gd name="connsiteY298" fmla="*/ 1262599 h 2621960"/>
              <a:gd name="connsiteX299" fmla="*/ 8575971 w 10232226"/>
              <a:gd name="connsiteY299" fmla="*/ 1204648 h 2621960"/>
              <a:gd name="connsiteX300" fmla="*/ 8607750 w 10232226"/>
              <a:gd name="connsiteY300" fmla="*/ 1190161 h 2621960"/>
              <a:gd name="connsiteX301" fmla="*/ 8626444 w 10232226"/>
              <a:gd name="connsiteY301" fmla="*/ 1185487 h 2621960"/>
              <a:gd name="connsiteX302" fmla="*/ 8627378 w 10232226"/>
              <a:gd name="connsiteY302" fmla="*/ 1205583 h 2621960"/>
              <a:gd name="connsiteX303" fmla="*/ 8589524 w 10232226"/>
              <a:gd name="connsiteY303" fmla="*/ 1511224 h 2621960"/>
              <a:gd name="connsiteX304" fmla="*/ 8586253 w 10232226"/>
              <a:gd name="connsiteY304" fmla="*/ 1576651 h 2621960"/>
              <a:gd name="connsiteX305" fmla="*/ 8599806 w 10232226"/>
              <a:gd name="connsiteY305" fmla="*/ 1607496 h 2621960"/>
              <a:gd name="connsiteX306" fmla="*/ 8619901 w 10232226"/>
              <a:gd name="connsiteY306" fmla="*/ 1602355 h 2621960"/>
              <a:gd name="connsiteX307" fmla="*/ 8649344 w 10232226"/>
              <a:gd name="connsiteY307" fmla="*/ 1587400 h 2621960"/>
              <a:gd name="connsiteX308" fmla="*/ 8657756 w 10232226"/>
              <a:gd name="connsiteY308" fmla="*/ 1607963 h 2621960"/>
              <a:gd name="connsiteX309" fmla="*/ 8655887 w 10232226"/>
              <a:gd name="connsiteY309" fmla="*/ 1626189 h 2621960"/>
              <a:gd name="connsiteX310" fmla="*/ 8699349 w 10232226"/>
              <a:gd name="connsiteY310" fmla="*/ 1713115 h 2621960"/>
              <a:gd name="connsiteX311" fmla="*/ 8723183 w 10232226"/>
              <a:gd name="connsiteY311" fmla="*/ 1752839 h 2621960"/>
              <a:gd name="connsiteX312" fmla="*/ 8667102 w 10232226"/>
              <a:gd name="connsiteY312" fmla="*/ 1805648 h 2621960"/>
              <a:gd name="connsiteX313" fmla="*/ 8848898 w 10232226"/>
              <a:gd name="connsiteY313" fmla="*/ 1827146 h 2621960"/>
              <a:gd name="connsiteX314" fmla="*/ 8830204 w 10232226"/>
              <a:gd name="connsiteY314" fmla="*/ 1824809 h 2621960"/>
              <a:gd name="connsiteX315" fmla="*/ 8787209 w 10232226"/>
              <a:gd name="connsiteY315" fmla="*/ 1813593 h 2621960"/>
              <a:gd name="connsiteX316" fmla="*/ 8790948 w 10232226"/>
              <a:gd name="connsiteY316" fmla="*/ 1749567 h 2621960"/>
              <a:gd name="connsiteX317" fmla="*/ 8824129 w 10232226"/>
              <a:gd name="connsiteY317" fmla="*/ 1740688 h 2621960"/>
              <a:gd name="connsiteX318" fmla="*/ 8875537 w 10232226"/>
              <a:gd name="connsiteY318" fmla="*/ 1787889 h 2621960"/>
              <a:gd name="connsiteX319" fmla="*/ 8876938 w 10232226"/>
              <a:gd name="connsiteY319" fmla="*/ 1799573 h 2621960"/>
              <a:gd name="connsiteX320" fmla="*/ 8848898 w 10232226"/>
              <a:gd name="connsiteY320" fmla="*/ 1827146 h 2621960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8626 w 10973998"/>
              <a:gd name="connsiteY152" fmla="*/ 2491276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</a:cxnLst>
            <a:rect l="l" t="t" r="r" b="b"/>
            <a:pathLst>
              <a:path w="10973998" h="2622762">
                <a:moveTo>
                  <a:pt x="10232226" y="2081846"/>
                </a:moveTo>
                <a:lnTo>
                  <a:pt x="10198110" y="2063153"/>
                </a:lnTo>
                <a:cubicBezTo>
                  <a:pt x="10142497" y="2048665"/>
                  <a:pt x="10086416" y="2035580"/>
                  <a:pt x="10030335" y="2022494"/>
                </a:cubicBezTo>
                <a:cubicBezTo>
                  <a:pt x="9852745" y="1980901"/>
                  <a:pt x="9674221" y="1943981"/>
                  <a:pt x="9494763" y="1912669"/>
                </a:cubicBezTo>
                <a:cubicBezTo>
                  <a:pt x="9399893" y="1895845"/>
                  <a:pt x="9305022" y="1876684"/>
                  <a:pt x="9208750" y="1868739"/>
                </a:cubicBezTo>
                <a:cubicBezTo>
                  <a:pt x="9195197" y="1867805"/>
                  <a:pt x="9185850" y="1854252"/>
                  <a:pt x="9171363" y="1857990"/>
                </a:cubicBezTo>
                <a:cubicBezTo>
                  <a:pt x="9157343" y="1861729"/>
                  <a:pt x="9143322" y="1858925"/>
                  <a:pt x="9129769" y="1856588"/>
                </a:cubicBezTo>
                <a:cubicBezTo>
                  <a:pt x="9080232" y="1847242"/>
                  <a:pt x="9030226" y="1840231"/>
                  <a:pt x="8981623" y="1825744"/>
                </a:cubicBezTo>
                <a:cubicBezTo>
                  <a:pt x="8976482" y="1823875"/>
                  <a:pt x="8971809" y="1821070"/>
                  <a:pt x="8969939" y="1815462"/>
                </a:cubicBezTo>
                <a:cubicBezTo>
                  <a:pt x="8959190" y="1788357"/>
                  <a:pt x="8972743" y="1754708"/>
                  <a:pt x="8999849" y="1744427"/>
                </a:cubicBezTo>
                <a:cubicBezTo>
                  <a:pt x="9027422" y="1734145"/>
                  <a:pt x="9045181" y="1717321"/>
                  <a:pt x="9043311" y="1685074"/>
                </a:cubicBezTo>
                <a:cubicBezTo>
                  <a:pt x="9042844" y="1677130"/>
                  <a:pt x="9046116" y="1665446"/>
                  <a:pt x="9050789" y="1659371"/>
                </a:cubicBezTo>
                <a:cubicBezTo>
                  <a:pt x="9072287" y="1629928"/>
                  <a:pt x="9072754" y="1595812"/>
                  <a:pt x="9070417" y="1561229"/>
                </a:cubicBezTo>
                <a:cubicBezTo>
                  <a:pt x="9069950" y="1551415"/>
                  <a:pt x="9071352" y="1543003"/>
                  <a:pt x="9076960" y="1535058"/>
                </a:cubicBezTo>
                <a:cubicBezTo>
                  <a:pt x="9097056" y="1503746"/>
                  <a:pt x="9095654" y="1469630"/>
                  <a:pt x="9092850" y="1434580"/>
                </a:cubicBezTo>
                <a:cubicBezTo>
                  <a:pt x="9087242" y="1374760"/>
                  <a:pt x="9081634" y="1315408"/>
                  <a:pt x="9075558" y="1255588"/>
                </a:cubicBezTo>
                <a:cubicBezTo>
                  <a:pt x="9067614" y="1178010"/>
                  <a:pt x="9062473" y="1100431"/>
                  <a:pt x="9058734" y="1022853"/>
                </a:cubicBezTo>
                <a:cubicBezTo>
                  <a:pt x="9055930" y="963033"/>
                  <a:pt x="9054528" y="903681"/>
                  <a:pt x="9063407" y="843394"/>
                </a:cubicBezTo>
                <a:cubicBezTo>
                  <a:pt x="9070417" y="798529"/>
                  <a:pt x="9071820" y="751795"/>
                  <a:pt x="9053593" y="707865"/>
                </a:cubicBezTo>
                <a:cubicBezTo>
                  <a:pt x="9048920" y="657393"/>
                  <a:pt x="9026955" y="612528"/>
                  <a:pt x="9009663" y="565794"/>
                </a:cubicBezTo>
                <a:cubicBezTo>
                  <a:pt x="8997980" y="535417"/>
                  <a:pt x="8980688" y="509246"/>
                  <a:pt x="8956386" y="487748"/>
                </a:cubicBezTo>
                <a:cubicBezTo>
                  <a:pt x="8941432" y="474662"/>
                  <a:pt x="8924140" y="466250"/>
                  <a:pt x="8907315" y="456436"/>
                </a:cubicBezTo>
                <a:cubicBezTo>
                  <a:pt x="8883014" y="442416"/>
                  <a:pt x="8880677" y="434471"/>
                  <a:pt x="8891426" y="409702"/>
                </a:cubicBezTo>
                <a:cubicBezTo>
                  <a:pt x="8901240" y="387270"/>
                  <a:pt x="8902175" y="364837"/>
                  <a:pt x="8888622" y="342872"/>
                </a:cubicBezTo>
                <a:cubicBezTo>
                  <a:pt x="8887220" y="341003"/>
                  <a:pt x="8885818" y="339134"/>
                  <a:pt x="8884883" y="337264"/>
                </a:cubicBezTo>
                <a:cubicBezTo>
                  <a:pt x="8851702" y="275108"/>
                  <a:pt x="8777395" y="235851"/>
                  <a:pt x="8708229" y="243329"/>
                </a:cubicBezTo>
                <a:cubicBezTo>
                  <a:pt x="8695143" y="244731"/>
                  <a:pt x="8683459" y="251741"/>
                  <a:pt x="8676449" y="262490"/>
                </a:cubicBezTo>
                <a:cubicBezTo>
                  <a:pt x="8667102" y="276510"/>
                  <a:pt x="8656821" y="290063"/>
                  <a:pt x="8650278" y="305953"/>
                </a:cubicBezTo>
                <a:lnTo>
                  <a:pt x="8650278" y="310159"/>
                </a:lnTo>
                <a:lnTo>
                  <a:pt x="8657756" y="310159"/>
                </a:lnTo>
                <a:cubicBezTo>
                  <a:pt x="8660560" y="314832"/>
                  <a:pt x="8662897" y="319505"/>
                  <a:pt x="8665701" y="324646"/>
                </a:cubicBezTo>
                <a:cubicBezTo>
                  <a:pt x="8677851" y="347078"/>
                  <a:pt x="8674112" y="365772"/>
                  <a:pt x="8655419" y="382596"/>
                </a:cubicBezTo>
                <a:cubicBezTo>
                  <a:pt x="8642334" y="394747"/>
                  <a:pt x="8625977" y="405029"/>
                  <a:pt x="8647007" y="427928"/>
                </a:cubicBezTo>
                <a:cubicBezTo>
                  <a:pt x="8654484" y="435873"/>
                  <a:pt x="8658223" y="453165"/>
                  <a:pt x="8666635" y="465316"/>
                </a:cubicBezTo>
                <a:cubicBezTo>
                  <a:pt x="8674580" y="476999"/>
                  <a:pt x="8670374" y="488215"/>
                  <a:pt x="8660560" y="496627"/>
                </a:cubicBezTo>
                <a:cubicBezTo>
                  <a:pt x="8650278" y="505974"/>
                  <a:pt x="8639062" y="514386"/>
                  <a:pt x="8627378" y="522331"/>
                </a:cubicBezTo>
                <a:cubicBezTo>
                  <a:pt x="8599806" y="540090"/>
                  <a:pt x="8604479" y="573739"/>
                  <a:pt x="8625977" y="596171"/>
                </a:cubicBezTo>
                <a:cubicBezTo>
                  <a:pt x="8633454" y="604116"/>
                  <a:pt x="8636258" y="597573"/>
                  <a:pt x="8638595" y="591030"/>
                </a:cubicBezTo>
                <a:cubicBezTo>
                  <a:pt x="8641866" y="582151"/>
                  <a:pt x="8648876" y="576543"/>
                  <a:pt x="8658223" y="579347"/>
                </a:cubicBezTo>
                <a:cubicBezTo>
                  <a:pt x="8668037" y="582151"/>
                  <a:pt x="8666635" y="591498"/>
                  <a:pt x="8666168" y="598975"/>
                </a:cubicBezTo>
                <a:cubicBezTo>
                  <a:pt x="8665233" y="612061"/>
                  <a:pt x="8662897" y="625146"/>
                  <a:pt x="8661027" y="638232"/>
                </a:cubicBezTo>
                <a:cubicBezTo>
                  <a:pt x="8659158" y="640101"/>
                  <a:pt x="8657288" y="640568"/>
                  <a:pt x="8655419" y="639634"/>
                </a:cubicBezTo>
                <a:cubicBezTo>
                  <a:pt x="8656821" y="655056"/>
                  <a:pt x="8654484" y="669543"/>
                  <a:pt x="8639530" y="680292"/>
                </a:cubicBezTo>
                <a:cubicBezTo>
                  <a:pt x="8624574" y="685900"/>
                  <a:pt x="8609153" y="690106"/>
                  <a:pt x="8598871" y="703192"/>
                </a:cubicBezTo>
                <a:cubicBezTo>
                  <a:pt x="8575971" y="727026"/>
                  <a:pt x="8560082" y="754599"/>
                  <a:pt x="8554941" y="787313"/>
                </a:cubicBezTo>
                <a:cubicBezTo>
                  <a:pt x="8554006" y="791519"/>
                  <a:pt x="8553072" y="796193"/>
                  <a:pt x="8552137" y="800399"/>
                </a:cubicBezTo>
                <a:lnTo>
                  <a:pt x="8550267" y="806474"/>
                </a:lnTo>
                <a:cubicBezTo>
                  <a:pt x="8543725" y="849937"/>
                  <a:pt x="8541855" y="892932"/>
                  <a:pt x="8564287" y="933591"/>
                </a:cubicBezTo>
                <a:cubicBezTo>
                  <a:pt x="8569896" y="944340"/>
                  <a:pt x="8564755" y="956490"/>
                  <a:pt x="8562886" y="968174"/>
                </a:cubicBezTo>
                <a:cubicBezTo>
                  <a:pt x="8554941" y="1015843"/>
                  <a:pt x="8544192" y="1062577"/>
                  <a:pt x="8532509" y="1109311"/>
                </a:cubicBezTo>
                <a:cubicBezTo>
                  <a:pt x="8528770" y="1125200"/>
                  <a:pt x="8519890" y="1132678"/>
                  <a:pt x="8505403" y="1137351"/>
                </a:cubicBezTo>
                <a:cubicBezTo>
                  <a:pt x="8392306" y="1176141"/>
                  <a:pt x="8293698" y="1136417"/>
                  <a:pt x="8218923" y="1050893"/>
                </a:cubicBezTo>
                <a:cubicBezTo>
                  <a:pt x="8173124" y="998084"/>
                  <a:pt x="8138073" y="939199"/>
                  <a:pt x="8127792" y="867696"/>
                </a:cubicBezTo>
                <a:cubicBezTo>
                  <a:pt x="8106761" y="793856"/>
                  <a:pt x="8099284" y="718147"/>
                  <a:pt x="8099284" y="641503"/>
                </a:cubicBezTo>
                <a:cubicBezTo>
                  <a:pt x="8099284" y="612061"/>
                  <a:pt x="8100686" y="582618"/>
                  <a:pt x="8101153" y="552708"/>
                </a:cubicBezTo>
                <a:lnTo>
                  <a:pt x="8101153" y="552708"/>
                </a:lnTo>
                <a:lnTo>
                  <a:pt x="8101153" y="552708"/>
                </a:lnTo>
                <a:cubicBezTo>
                  <a:pt x="8103957" y="519527"/>
                  <a:pt x="8106294" y="486346"/>
                  <a:pt x="8114706" y="454567"/>
                </a:cubicBezTo>
                <a:lnTo>
                  <a:pt x="8114706" y="454567"/>
                </a:lnTo>
                <a:cubicBezTo>
                  <a:pt x="8115173" y="448491"/>
                  <a:pt x="8115173" y="442416"/>
                  <a:pt x="8116575" y="436340"/>
                </a:cubicBezTo>
                <a:cubicBezTo>
                  <a:pt x="8124520" y="391476"/>
                  <a:pt x="8124520" y="391476"/>
                  <a:pt x="8169852" y="388204"/>
                </a:cubicBezTo>
                <a:cubicBezTo>
                  <a:pt x="8187611" y="385868"/>
                  <a:pt x="8205370" y="383064"/>
                  <a:pt x="8222662" y="381194"/>
                </a:cubicBezTo>
                <a:cubicBezTo>
                  <a:pt x="8245561" y="378858"/>
                  <a:pt x="8265657" y="373717"/>
                  <a:pt x="8272667" y="347546"/>
                </a:cubicBezTo>
                <a:cubicBezTo>
                  <a:pt x="8273602" y="343807"/>
                  <a:pt x="8278742" y="341003"/>
                  <a:pt x="8282014" y="337732"/>
                </a:cubicBezTo>
                <a:cubicBezTo>
                  <a:pt x="8284818" y="338666"/>
                  <a:pt x="8287622" y="339601"/>
                  <a:pt x="8290426" y="340068"/>
                </a:cubicBezTo>
                <a:cubicBezTo>
                  <a:pt x="8305848" y="326515"/>
                  <a:pt x="8304913" y="309224"/>
                  <a:pt x="8298838" y="291465"/>
                </a:cubicBezTo>
                <a:cubicBezTo>
                  <a:pt x="8287622" y="258751"/>
                  <a:pt x="8267526" y="230711"/>
                  <a:pt x="8248365" y="202203"/>
                </a:cubicBezTo>
                <a:cubicBezTo>
                  <a:pt x="8240421" y="190052"/>
                  <a:pt x="8228737" y="183977"/>
                  <a:pt x="8212380" y="185379"/>
                </a:cubicBezTo>
                <a:cubicBezTo>
                  <a:pt x="8193687" y="186781"/>
                  <a:pt x="8174526" y="185379"/>
                  <a:pt x="8155364" y="183042"/>
                </a:cubicBezTo>
                <a:cubicBezTo>
                  <a:pt x="8124053" y="179303"/>
                  <a:pt x="8092741" y="171358"/>
                  <a:pt x="8060962" y="182107"/>
                </a:cubicBezTo>
                <a:cubicBezTo>
                  <a:pt x="8053017" y="184911"/>
                  <a:pt x="8047876" y="180238"/>
                  <a:pt x="8042268" y="176499"/>
                </a:cubicBezTo>
                <a:cubicBezTo>
                  <a:pt x="8032921" y="171358"/>
                  <a:pt x="8021705" y="170891"/>
                  <a:pt x="8011891" y="165750"/>
                </a:cubicBezTo>
                <a:cubicBezTo>
                  <a:pt x="7981514" y="149861"/>
                  <a:pt x="7948800" y="154067"/>
                  <a:pt x="7917956" y="158740"/>
                </a:cubicBezTo>
                <a:cubicBezTo>
                  <a:pt x="7896458" y="162012"/>
                  <a:pt x="7878699" y="162479"/>
                  <a:pt x="7860940" y="150328"/>
                </a:cubicBezTo>
                <a:cubicBezTo>
                  <a:pt x="7859071" y="148459"/>
                  <a:pt x="7857201" y="147057"/>
                  <a:pt x="7854865" y="146122"/>
                </a:cubicBezTo>
                <a:cubicBezTo>
                  <a:pt x="7850191" y="146589"/>
                  <a:pt x="7845518" y="146589"/>
                  <a:pt x="7841312" y="147057"/>
                </a:cubicBezTo>
                <a:cubicBezTo>
                  <a:pt x="7845518" y="150328"/>
                  <a:pt x="7848789" y="154534"/>
                  <a:pt x="7851593" y="159675"/>
                </a:cubicBezTo>
                <a:cubicBezTo>
                  <a:pt x="7819814" y="154067"/>
                  <a:pt x="7809532" y="162479"/>
                  <a:pt x="7821684" y="193323"/>
                </a:cubicBezTo>
                <a:cubicBezTo>
                  <a:pt x="7833834" y="223701"/>
                  <a:pt x="7825422" y="245198"/>
                  <a:pt x="7808598" y="269033"/>
                </a:cubicBezTo>
                <a:cubicBezTo>
                  <a:pt x="7788502" y="297540"/>
                  <a:pt x="7778221" y="331189"/>
                  <a:pt x="7762331" y="362501"/>
                </a:cubicBezTo>
                <a:cubicBezTo>
                  <a:pt x="7757658" y="372315"/>
                  <a:pt x="7751115" y="381194"/>
                  <a:pt x="7745974" y="390074"/>
                </a:cubicBezTo>
                <a:lnTo>
                  <a:pt x="7745974" y="390074"/>
                </a:lnTo>
                <a:cubicBezTo>
                  <a:pt x="7729150" y="423722"/>
                  <a:pt x="7703446" y="449893"/>
                  <a:pt x="7674004" y="472793"/>
                </a:cubicBezTo>
                <a:lnTo>
                  <a:pt x="7674004" y="472793"/>
                </a:lnTo>
                <a:cubicBezTo>
                  <a:pt x="7599697" y="522798"/>
                  <a:pt x="7520249" y="527472"/>
                  <a:pt x="7438932" y="494291"/>
                </a:cubicBezTo>
                <a:cubicBezTo>
                  <a:pt x="7392665" y="475130"/>
                  <a:pt x="7352941" y="445220"/>
                  <a:pt x="7319293" y="407833"/>
                </a:cubicBezTo>
                <a:cubicBezTo>
                  <a:pt x="7295458" y="388204"/>
                  <a:pt x="7273960" y="365772"/>
                  <a:pt x="7253865" y="342872"/>
                </a:cubicBezTo>
                <a:cubicBezTo>
                  <a:pt x="7224422" y="319038"/>
                  <a:pt x="7197316" y="291932"/>
                  <a:pt x="7162733" y="274641"/>
                </a:cubicBezTo>
                <a:cubicBezTo>
                  <a:pt x="7158995" y="272771"/>
                  <a:pt x="7155723" y="268098"/>
                  <a:pt x="7153854" y="264359"/>
                </a:cubicBezTo>
                <a:cubicBezTo>
                  <a:pt x="7137030" y="224168"/>
                  <a:pt x="7102914" y="206409"/>
                  <a:pt x="7063657" y="199399"/>
                </a:cubicBezTo>
                <a:cubicBezTo>
                  <a:pt x="7043562" y="195660"/>
                  <a:pt x="7041692" y="186313"/>
                  <a:pt x="7045431" y="170424"/>
                </a:cubicBezTo>
                <a:cubicBezTo>
                  <a:pt x="7049637" y="153599"/>
                  <a:pt x="7048702" y="136308"/>
                  <a:pt x="7046833" y="119484"/>
                </a:cubicBezTo>
                <a:cubicBezTo>
                  <a:pt x="7050104" y="128363"/>
                  <a:pt x="7054777" y="133504"/>
                  <a:pt x="7059919" y="137243"/>
                </a:cubicBezTo>
                <a:cubicBezTo>
                  <a:pt x="7061787" y="132102"/>
                  <a:pt x="7064124" y="127428"/>
                  <a:pt x="7063190" y="121820"/>
                </a:cubicBezTo>
                <a:cubicBezTo>
                  <a:pt x="7058984" y="103127"/>
                  <a:pt x="7067396" y="89106"/>
                  <a:pt x="7078612" y="75554"/>
                </a:cubicBezTo>
                <a:cubicBezTo>
                  <a:pt x="7088426" y="55925"/>
                  <a:pt x="7092632" y="36297"/>
                  <a:pt x="7077677" y="16669"/>
                </a:cubicBezTo>
                <a:cubicBezTo>
                  <a:pt x="7075340" y="13397"/>
                  <a:pt x="7072537" y="10593"/>
                  <a:pt x="7069733" y="7322"/>
                </a:cubicBezTo>
                <a:cubicBezTo>
                  <a:pt x="7054310" y="-4829"/>
                  <a:pt x="7041225" y="-156"/>
                  <a:pt x="7029074" y="12930"/>
                </a:cubicBezTo>
                <a:cubicBezTo>
                  <a:pt x="7011315" y="32091"/>
                  <a:pt x="6991219" y="45176"/>
                  <a:pt x="6964581" y="51719"/>
                </a:cubicBezTo>
                <a:cubicBezTo>
                  <a:pt x="6859429" y="77423"/>
                  <a:pt x="6751941" y="76021"/>
                  <a:pt x="6645387" y="83031"/>
                </a:cubicBezTo>
                <a:cubicBezTo>
                  <a:pt x="6587905" y="86770"/>
                  <a:pt x="6530421" y="80227"/>
                  <a:pt x="6473406" y="77423"/>
                </a:cubicBezTo>
                <a:cubicBezTo>
                  <a:pt x="6415923" y="74619"/>
                  <a:pt x="6358440" y="70880"/>
                  <a:pt x="6301892" y="59664"/>
                </a:cubicBezTo>
                <a:cubicBezTo>
                  <a:pt x="6266841" y="52654"/>
                  <a:pt x="6231791" y="44709"/>
                  <a:pt x="6206554" y="15267"/>
                </a:cubicBezTo>
                <a:cubicBezTo>
                  <a:pt x="6196273" y="3583"/>
                  <a:pt x="6183187" y="-4829"/>
                  <a:pt x="6167765" y="3116"/>
                </a:cubicBezTo>
                <a:cubicBezTo>
                  <a:pt x="6152343" y="11061"/>
                  <a:pt x="6148604" y="26016"/>
                  <a:pt x="6150941" y="42840"/>
                </a:cubicBezTo>
                <a:cubicBezTo>
                  <a:pt x="6148137" y="58729"/>
                  <a:pt x="6153278" y="72750"/>
                  <a:pt x="6161690" y="85835"/>
                </a:cubicBezTo>
                <a:cubicBezTo>
                  <a:pt x="6168233" y="96584"/>
                  <a:pt x="6172439" y="107333"/>
                  <a:pt x="6173373" y="119951"/>
                </a:cubicBezTo>
                <a:cubicBezTo>
                  <a:pt x="6178982" y="131634"/>
                  <a:pt x="6179449" y="142851"/>
                  <a:pt x="6174308" y="155002"/>
                </a:cubicBezTo>
                <a:cubicBezTo>
                  <a:pt x="6173373" y="160610"/>
                  <a:pt x="6172439" y="165750"/>
                  <a:pt x="6175243" y="170891"/>
                </a:cubicBezTo>
                <a:cubicBezTo>
                  <a:pt x="6182720" y="185379"/>
                  <a:pt x="6176177" y="195660"/>
                  <a:pt x="6163092" y="200334"/>
                </a:cubicBezTo>
                <a:cubicBezTo>
                  <a:pt x="6124302" y="215288"/>
                  <a:pt x="6085513" y="232113"/>
                  <a:pt x="6042518" y="232580"/>
                </a:cubicBezTo>
                <a:cubicBezTo>
                  <a:pt x="6022890" y="232580"/>
                  <a:pt x="6003729" y="233982"/>
                  <a:pt x="5985035" y="238188"/>
                </a:cubicBezTo>
                <a:cubicBezTo>
                  <a:pt x="5965874" y="253610"/>
                  <a:pt x="5943909" y="267163"/>
                  <a:pt x="5942974" y="295671"/>
                </a:cubicBezTo>
                <a:cubicBezTo>
                  <a:pt x="5942507" y="311093"/>
                  <a:pt x="5935497" y="323711"/>
                  <a:pt x="5922879" y="333058"/>
                </a:cubicBezTo>
                <a:cubicBezTo>
                  <a:pt x="5894371" y="353154"/>
                  <a:pt x="5865863" y="372782"/>
                  <a:pt x="5845768" y="402225"/>
                </a:cubicBezTo>
                <a:cubicBezTo>
                  <a:pt x="5829411" y="413908"/>
                  <a:pt x="5817260" y="428863"/>
                  <a:pt x="5808847" y="447089"/>
                </a:cubicBezTo>
                <a:cubicBezTo>
                  <a:pt x="5807446" y="460642"/>
                  <a:pt x="5796697" y="469989"/>
                  <a:pt x="5793425" y="483075"/>
                </a:cubicBezTo>
                <a:cubicBezTo>
                  <a:pt x="5783611" y="521396"/>
                  <a:pt x="5768656" y="557849"/>
                  <a:pt x="5755103" y="594769"/>
                </a:cubicBezTo>
                <a:cubicBezTo>
                  <a:pt x="5743420" y="626548"/>
                  <a:pt x="5730334" y="658327"/>
                  <a:pt x="5712108" y="687770"/>
                </a:cubicBezTo>
                <a:cubicBezTo>
                  <a:pt x="5689676" y="718147"/>
                  <a:pt x="5664439" y="746655"/>
                  <a:pt x="5642007" y="777499"/>
                </a:cubicBezTo>
                <a:cubicBezTo>
                  <a:pt x="5615836" y="813484"/>
                  <a:pt x="5601348" y="854610"/>
                  <a:pt x="5607424" y="899942"/>
                </a:cubicBezTo>
                <a:cubicBezTo>
                  <a:pt x="5611162" y="927983"/>
                  <a:pt x="5610695" y="955556"/>
                  <a:pt x="5611162" y="983596"/>
                </a:cubicBezTo>
                <a:cubicBezTo>
                  <a:pt x="5611630" y="998551"/>
                  <a:pt x="5605554" y="1013039"/>
                  <a:pt x="5608826" y="1027526"/>
                </a:cubicBezTo>
                <a:cubicBezTo>
                  <a:pt x="5609293" y="1029396"/>
                  <a:pt x="5609761" y="1031732"/>
                  <a:pt x="5610228" y="1034069"/>
                </a:cubicBezTo>
                <a:cubicBezTo>
                  <a:pt x="5619575" y="1018179"/>
                  <a:pt x="5618173" y="999019"/>
                  <a:pt x="5626585" y="983596"/>
                </a:cubicBezTo>
                <a:cubicBezTo>
                  <a:pt x="5628921" y="1000420"/>
                  <a:pt x="5625650" y="1016777"/>
                  <a:pt x="5621444" y="1033602"/>
                </a:cubicBezTo>
                <a:cubicBezTo>
                  <a:pt x="5634062" y="1025190"/>
                  <a:pt x="5634062" y="1011169"/>
                  <a:pt x="5640138" y="994345"/>
                </a:cubicBezTo>
                <a:cubicBezTo>
                  <a:pt x="5644344" y="1013506"/>
                  <a:pt x="5639670" y="1026592"/>
                  <a:pt x="5633128" y="1038742"/>
                </a:cubicBezTo>
                <a:cubicBezTo>
                  <a:pt x="5631726" y="1039677"/>
                  <a:pt x="5630324" y="1040612"/>
                  <a:pt x="5629389" y="1041546"/>
                </a:cubicBezTo>
                <a:cubicBezTo>
                  <a:pt x="5629389" y="1042014"/>
                  <a:pt x="5629856" y="1042481"/>
                  <a:pt x="5630324" y="1043416"/>
                </a:cubicBezTo>
                <a:cubicBezTo>
                  <a:pt x="5632193" y="1045285"/>
                  <a:pt x="5634062" y="1046220"/>
                  <a:pt x="5636399" y="1046687"/>
                </a:cubicBezTo>
                <a:cubicBezTo>
                  <a:pt x="5661635" y="1049959"/>
                  <a:pt x="5675188" y="1032667"/>
                  <a:pt x="5690143" y="1017245"/>
                </a:cubicBezTo>
                <a:cubicBezTo>
                  <a:pt x="5746691" y="945274"/>
                  <a:pt x="5745289" y="860686"/>
                  <a:pt x="5745757" y="776564"/>
                </a:cubicBezTo>
                <a:cubicBezTo>
                  <a:pt x="5746691" y="778901"/>
                  <a:pt x="5748561" y="780770"/>
                  <a:pt x="5752767" y="780770"/>
                </a:cubicBezTo>
                <a:cubicBezTo>
                  <a:pt x="5760711" y="781238"/>
                  <a:pt x="5763516" y="775162"/>
                  <a:pt x="5764450" y="768620"/>
                </a:cubicBezTo>
                <a:cubicBezTo>
                  <a:pt x="5777536" y="700855"/>
                  <a:pt x="5809315" y="639166"/>
                  <a:pt x="5826607" y="572804"/>
                </a:cubicBezTo>
                <a:cubicBezTo>
                  <a:pt x="5830345" y="558316"/>
                  <a:pt x="5850441" y="508311"/>
                  <a:pt x="5853245" y="502703"/>
                </a:cubicBezTo>
                <a:cubicBezTo>
                  <a:pt x="5847169" y="523266"/>
                  <a:pt x="5844366" y="527939"/>
                  <a:pt x="5840627" y="539155"/>
                </a:cubicBezTo>
                <a:cubicBezTo>
                  <a:pt x="5839692" y="541492"/>
                  <a:pt x="5835019" y="555980"/>
                  <a:pt x="5835486" y="564392"/>
                </a:cubicBezTo>
                <a:cubicBezTo>
                  <a:pt x="5836888" y="596171"/>
                  <a:pt x="5837823" y="623277"/>
                  <a:pt x="5840627" y="652719"/>
                </a:cubicBezTo>
                <a:cubicBezTo>
                  <a:pt x="5846702" y="713941"/>
                  <a:pt x="5846702" y="775630"/>
                  <a:pt x="5839225" y="836851"/>
                </a:cubicBezTo>
                <a:cubicBezTo>
                  <a:pt x="5825204" y="947144"/>
                  <a:pt x="5775666" y="1042014"/>
                  <a:pt x="5711173" y="1129874"/>
                </a:cubicBezTo>
                <a:cubicBezTo>
                  <a:pt x="5689676" y="1154176"/>
                  <a:pt x="5671450" y="1181281"/>
                  <a:pt x="5649952" y="1205583"/>
                </a:cubicBezTo>
                <a:cubicBezTo>
                  <a:pt x="5627052" y="1232221"/>
                  <a:pt x="5614901" y="1266337"/>
                  <a:pt x="5614901" y="1301388"/>
                </a:cubicBezTo>
                <a:cubicBezTo>
                  <a:pt x="5614901" y="1433645"/>
                  <a:pt x="5620509" y="1565903"/>
                  <a:pt x="5606022" y="1697693"/>
                </a:cubicBezTo>
                <a:cubicBezTo>
                  <a:pt x="5603218" y="1722929"/>
                  <a:pt x="5598077" y="1748633"/>
                  <a:pt x="5609761" y="1773402"/>
                </a:cubicBezTo>
                <a:cubicBezTo>
                  <a:pt x="5609293" y="1784618"/>
                  <a:pt x="5600414" y="1784151"/>
                  <a:pt x="5593404" y="1784618"/>
                </a:cubicBezTo>
                <a:cubicBezTo>
                  <a:pt x="5582655" y="1786020"/>
                  <a:pt x="5571439" y="1784618"/>
                  <a:pt x="5560690" y="1786020"/>
                </a:cubicBezTo>
                <a:lnTo>
                  <a:pt x="5060635" y="1846774"/>
                </a:lnTo>
                <a:cubicBezTo>
                  <a:pt x="4787708" y="1884161"/>
                  <a:pt x="4515716" y="1926689"/>
                  <a:pt x="4244191" y="1974358"/>
                </a:cubicBezTo>
                <a:cubicBezTo>
                  <a:pt x="3928269" y="2029504"/>
                  <a:pt x="3607985" y="2092517"/>
                  <a:pt x="3298761" y="2151013"/>
                </a:cubicBezTo>
                <a:cubicBezTo>
                  <a:pt x="2989537" y="2209509"/>
                  <a:pt x="2931631" y="2238687"/>
                  <a:pt x="2388849" y="2325331"/>
                </a:cubicBezTo>
                <a:cubicBezTo>
                  <a:pt x="1743946" y="2428276"/>
                  <a:pt x="565866" y="2485344"/>
                  <a:pt x="16784" y="2474958"/>
                </a:cubicBezTo>
                <a:cubicBezTo>
                  <a:pt x="16784" y="2502064"/>
                  <a:pt x="1869" y="2586749"/>
                  <a:pt x="0" y="2613855"/>
                </a:cubicBezTo>
                <a:cubicBezTo>
                  <a:pt x="1700428" y="2633788"/>
                  <a:pt x="8506136" y="2614566"/>
                  <a:pt x="10211195" y="2610876"/>
                </a:cubicBezTo>
                <a:cubicBezTo>
                  <a:pt x="11916254" y="2607186"/>
                  <a:pt x="10230356" y="2602464"/>
                  <a:pt x="10230356" y="2591715"/>
                </a:cubicBezTo>
                <a:cubicBezTo>
                  <a:pt x="10232226" y="2421136"/>
                  <a:pt x="10232226" y="2251491"/>
                  <a:pt x="10232226" y="2081846"/>
                </a:cubicBezTo>
                <a:close/>
                <a:moveTo>
                  <a:pt x="5631726" y="896671"/>
                </a:moveTo>
                <a:cubicBezTo>
                  <a:pt x="5629856" y="896204"/>
                  <a:pt x="5627987" y="895736"/>
                  <a:pt x="5626117" y="894802"/>
                </a:cubicBezTo>
                <a:cubicBezTo>
                  <a:pt x="5625183" y="877043"/>
                  <a:pt x="5632660" y="861620"/>
                  <a:pt x="5643876" y="847133"/>
                </a:cubicBezTo>
                <a:cubicBezTo>
                  <a:pt x="5639670" y="863957"/>
                  <a:pt x="5635931" y="880314"/>
                  <a:pt x="5631726" y="896671"/>
                </a:cubicBezTo>
                <a:close/>
                <a:moveTo>
                  <a:pt x="5638736" y="1040144"/>
                </a:moveTo>
                <a:cubicBezTo>
                  <a:pt x="5652756" y="1028928"/>
                  <a:pt x="5666776" y="1018179"/>
                  <a:pt x="5680796" y="1006963"/>
                </a:cubicBezTo>
                <a:cubicBezTo>
                  <a:pt x="5672851" y="1026124"/>
                  <a:pt x="5659766" y="1038275"/>
                  <a:pt x="5638736" y="1040144"/>
                </a:cubicBezTo>
                <a:close/>
                <a:moveTo>
                  <a:pt x="8572700" y="1091552"/>
                </a:moveTo>
                <a:cubicBezTo>
                  <a:pt x="8578775" y="1055567"/>
                  <a:pt x="8584850" y="1019581"/>
                  <a:pt x="8591393" y="983596"/>
                </a:cubicBezTo>
                <a:cubicBezTo>
                  <a:pt x="8592328" y="978455"/>
                  <a:pt x="8592796" y="972847"/>
                  <a:pt x="8601207" y="974249"/>
                </a:cubicBezTo>
                <a:cubicBezTo>
                  <a:pt x="8623173" y="978923"/>
                  <a:pt x="8643268" y="1003692"/>
                  <a:pt x="8643268" y="1027059"/>
                </a:cubicBezTo>
                <a:cubicBezTo>
                  <a:pt x="8643268" y="1052763"/>
                  <a:pt x="8605414" y="1096693"/>
                  <a:pt x="8579710" y="1101366"/>
                </a:cubicBezTo>
                <a:cubicBezTo>
                  <a:pt x="8569896" y="1103235"/>
                  <a:pt x="8571765" y="1096225"/>
                  <a:pt x="8572700" y="1091552"/>
                </a:cubicBezTo>
                <a:close/>
                <a:moveTo>
                  <a:pt x="8635791" y="1082205"/>
                </a:moveTo>
                <a:cubicBezTo>
                  <a:pt x="8649811" y="1141557"/>
                  <a:pt x="8622238" y="1180814"/>
                  <a:pt x="8556343" y="1194367"/>
                </a:cubicBezTo>
                <a:cubicBezTo>
                  <a:pt x="8545127" y="1130341"/>
                  <a:pt x="8593730" y="1108376"/>
                  <a:pt x="8635791" y="1082205"/>
                </a:cubicBezTo>
                <a:close/>
                <a:moveTo>
                  <a:pt x="8519423" y="1149502"/>
                </a:moveTo>
                <a:cubicBezTo>
                  <a:pt x="8516619" y="1171467"/>
                  <a:pt x="8510076" y="1188759"/>
                  <a:pt x="8502599" y="1205583"/>
                </a:cubicBezTo>
                <a:cubicBezTo>
                  <a:pt x="8497458" y="1216799"/>
                  <a:pt x="8486242" y="1215865"/>
                  <a:pt x="8475960" y="1216799"/>
                </a:cubicBezTo>
                <a:cubicBezTo>
                  <a:pt x="8389035" y="1225211"/>
                  <a:pt x="8317532" y="1192965"/>
                  <a:pt x="8258179" y="1131276"/>
                </a:cubicBezTo>
                <a:cubicBezTo>
                  <a:pt x="8240421" y="1112582"/>
                  <a:pt x="8224531" y="1092954"/>
                  <a:pt x="8212380" y="1068652"/>
                </a:cubicBezTo>
                <a:cubicBezTo>
                  <a:pt x="8297903" y="1157447"/>
                  <a:pt x="8397914" y="1190628"/>
                  <a:pt x="8519423" y="1149502"/>
                </a:cubicBezTo>
                <a:close/>
                <a:moveTo>
                  <a:pt x="8064701" y="445687"/>
                </a:moveTo>
                <a:lnTo>
                  <a:pt x="8064701" y="445687"/>
                </a:lnTo>
                <a:cubicBezTo>
                  <a:pt x="8064701" y="408300"/>
                  <a:pt x="8069374" y="401290"/>
                  <a:pt x="8093676" y="398486"/>
                </a:cubicBezTo>
                <a:cubicBezTo>
                  <a:pt x="8105359" y="397084"/>
                  <a:pt x="8109565" y="400355"/>
                  <a:pt x="8106761" y="412039"/>
                </a:cubicBezTo>
                <a:cubicBezTo>
                  <a:pt x="8104425" y="423255"/>
                  <a:pt x="8102555" y="434471"/>
                  <a:pt x="8100219" y="446155"/>
                </a:cubicBezTo>
                <a:cubicBezTo>
                  <a:pt x="8095545" y="477466"/>
                  <a:pt x="8091339" y="508778"/>
                  <a:pt x="8086666" y="540090"/>
                </a:cubicBezTo>
                <a:cubicBezTo>
                  <a:pt x="8081525" y="628885"/>
                  <a:pt x="8082459" y="717212"/>
                  <a:pt x="8096947" y="805072"/>
                </a:cubicBezTo>
                <a:cubicBezTo>
                  <a:pt x="8071243" y="717212"/>
                  <a:pt x="8057223" y="627483"/>
                  <a:pt x="8059560" y="535417"/>
                </a:cubicBezTo>
                <a:lnTo>
                  <a:pt x="8059560" y="535417"/>
                </a:lnTo>
                <a:lnTo>
                  <a:pt x="8059560" y="535417"/>
                </a:lnTo>
                <a:cubicBezTo>
                  <a:pt x="8058158" y="505507"/>
                  <a:pt x="8060027" y="475597"/>
                  <a:pt x="8064701" y="445687"/>
                </a:cubicBezTo>
                <a:close/>
                <a:moveTo>
                  <a:pt x="6423868" y="1733210"/>
                </a:moveTo>
                <a:cubicBezTo>
                  <a:pt x="6262168" y="1740688"/>
                  <a:pt x="6100468" y="1750502"/>
                  <a:pt x="5939236" y="1763588"/>
                </a:cubicBezTo>
                <a:lnTo>
                  <a:pt x="5748093" y="1777140"/>
                </a:lnTo>
                <a:cubicBezTo>
                  <a:pt x="5729400" y="1778542"/>
                  <a:pt x="5720988" y="1778542"/>
                  <a:pt x="5720988" y="1753306"/>
                </a:cubicBezTo>
                <a:cubicBezTo>
                  <a:pt x="5721455" y="1716386"/>
                  <a:pt x="5711173" y="1679466"/>
                  <a:pt x="5707435" y="1642079"/>
                </a:cubicBezTo>
                <a:cubicBezTo>
                  <a:pt x="5699022" y="1563098"/>
                  <a:pt x="5700892" y="1485053"/>
                  <a:pt x="5734541" y="1410746"/>
                </a:cubicBezTo>
                <a:cubicBezTo>
                  <a:pt x="5740149" y="1398595"/>
                  <a:pt x="5742485" y="1385042"/>
                  <a:pt x="5741551" y="1371956"/>
                </a:cubicBezTo>
                <a:cubicBezTo>
                  <a:pt x="5738746" y="1339242"/>
                  <a:pt x="5751365" y="1311202"/>
                  <a:pt x="5768189" y="1284096"/>
                </a:cubicBezTo>
                <a:cubicBezTo>
                  <a:pt x="5818662" y="1205116"/>
                  <a:pt x="5885024" y="1140623"/>
                  <a:pt x="5956995" y="1081270"/>
                </a:cubicBezTo>
                <a:cubicBezTo>
                  <a:pt x="5999055" y="1046687"/>
                  <a:pt x="6043453" y="1014441"/>
                  <a:pt x="6085981" y="980325"/>
                </a:cubicBezTo>
                <a:cubicBezTo>
                  <a:pt x="6100935" y="968174"/>
                  <a:pt x="6107011" y="970043"/>
                  <a:pt x="6111684" y="989204"/>
                </a:cubicBezTo>
                <a:cubicBezTo>
                  <a:pt x="6127574" y="1058838"/>
                  <a:pt x="6135519" y="1129874"/>
                  <a:pt x="6128976" y="1200442"/>
                </a:cubicBezTo>
                <a:cubicBezTo>
                  <a:pt x="6122433" y="1271478"/>
                  <a:pt x="6146268" y="1325222"/>
                  <a:pt x="6192534" y="1377564"/>
                </a:cubicBezTo>
                <a:cubicBezTo>
                  <a:pt x="6276188" y="1471967"/>
                  <a:pt x="6350963" y="1573847"/>
                  <a:pt x="6417792" y="1681336"/>
                </a:cubicBezTo>
                <a:cubicBezTo>
                  <a:pt x="6428074" y="1697693"/>
                  <a:pt x="6429009" y="1698160"/>
                  <a:pt x="6463592" y="1704703"/>
                </a:cubicBezTo>
                <a:cubicBezTo>
                  <a:pt x="6456581" y="1723864"/>
                  <a:pt x="6444898" y="1732276"/>
                  <a:pt x="6423868" y="1733210"/>
                </a:cubicBezTo>
                <a:close/>
                <a:moveTo>
                  <a:pt x="6752408" y="1637406"/>
                </a:moveTo>
                <a:cubicBezTo>
                  <a:pt x="6747735" y="1649556"/>
                  <a:pt x="6740725" y="1661707"/>
                  <a:pt x="6737921" y="1674326"/>
                </a:cubicBezTo>
                <a:cubicBezTo>
                  <a:pt x="6729508" y="1712647"/>
                  <a:pt x="6707544" y="1724331"/>
                  <a:pt x="6667820" y="1726668"/>
                </a:cubicBezTo>
                <a:cubicBezTo>
                  <a:pt x="6624824" y="1729004"/>
                  <a:pt x="6591176" y="1714517"/>
                  <a:pt x="6556125" y="1696290"/>
                </a:cubicBezTo>
                <a:cubicBezTo>
                  <a:pt x="6549582" y="1692552"/>
                  <a:pt x="6545376" y="1686944"/>
                  <a:pt x="6543974" y="1679934"/>
                </a:cubicBezTo>
                <a:cubicBezTo>
                  <a:pt x="6537899" y="1655165"/>
                  <a:pt x="6521075" y="1637873"/>
                  <a:pt x="6502848" y="1621983"/>
                </a:cubicBezTo>
                <a:cubicBezTo>
                  <a:pt x="6454713" y="1578988"/>
                  <a:pt x="6407978" y="1533656"/>
                  <a:pt x="6370591" y="1480847"/>
                </a:cubicBezTo>
                <a:cubicBezTo>
                  <a:pt x="6343952" y="1442992"/>
                  <a:pt x="6321053" y="1403268"/>
                  <a:pt x="6310304" y="1357936"/>
                </a:cubicBezTo>
                <a:cubicBezTo>
                  <a:pt x="6307032" y="1343916"/>
                  <a:pt x="6300490" y="1331298"/>
                  <a:pt x="6291143" y="1321016"/>
                </a:cubicBezTo>
                <a:cubicBezTo>
                  <a:pt x="6266374" y="1294845"/>
                  <a:pt x="6258897" y="1262599"/>
                  <a:pt x="6256560" y="1228950"/>
                </a:cubicBezTo>
                <a:cubicBezTo>
                  <a:pt x="6252354" y="1165859"/>
                  <a:pt x="6254223" y="1102768"/>
                  <a:pt x="6265440" y="1040612"/>
                </a:cubicBezTo>
                <a:cubicBezTo>
                  <a:pt x="6266841" y="1034069"/>
                  <a:pt x="6267776" y="1027059"/>
                  <a:pt x="6269178" y="1020516"/>
                </a:cubicBezTo>
                <a:cubicBezTo>
                  <a:pt x="6275254" y="1001355"/>
                  <a:pt x="6279927" y="981727"/>
                  <a:pt x="6279927" y="961164"/>
                </a:cubicBezTo>
                <a:cubicBezTo>
                  <a:pt x="6282731" y="949948"/>
                  <a:pt x="6285535" y="938732"/>
                  <a:pt x="6288339" y="927048"/>
                </a:cubicBezTo>
                <a:cubicBezTo>
                  <a:pt x="6296284" y="911626"/>
                  <a:pt x="6297686" y="894802"/>
                  <a:pt x="6301892" y="878445"/>
                </a:cubicBezTo>
                <a:cubicBezTo>
                  <a:pt x="6305164" y="865826"/>
                  <a:pt x="6308902" y="861153"/>
                  <a:pt x="6322455" y="868630"/>
                </a:cubicBezTo>
                <a:cubicBezTo>
                  <a:pt x="6332269" y="874239"/>
                  <a:pt x="6341616" y="881716"/>
                  <a:pt x="6353766" y="881716"/>
                </a:cubicBezTo>
                <a:cubicBezTo>
                  <a:pt x="6384611" y="899942"/>
                  <a:pt x="6420596" y="903214"/>
                  <a:pt x="6452843" y="917701"/>
                </a:cubicBezTo>
                <a:cubicBezTo>
                  <a:pt x="6467330" y="924711"/>
                  <a:pt x="6481818" y="929852"/>
                  <a:pt x="6498175" y="928450"/>
                </a:cubicBezTo>
                <a:cubicBezTo>
                  <a:pt x="6511261" y="931254"/>
                  <a:pt x="6523879" y="934058"/>
                  <a:pt x="6536964" y="936395"/>
                </a:cubicBezTo>
                <a:cubicBezTo>
                  <a:pt x="6551919" y="941068"/>
                  <a:pt x="6566406" y="946209"/>
                  <a:pt x="6582296" y="942470"/>
                </a:cubicBezTo>
                <a:cubicBezTo>
                  <a:pt x="6620618" y="946676"/>
                  <a:pt x="6659875" y="948078"/>
                  <a:pt x="6698197" y="949013"/>
                </a:cubicBezTo>
                <a:cubicBezTo>
                  <a:pt x="6735117" y="949948"/>
                  <a:pt x="6772504" y="940601"/>
                  <a:pt x="6809891" y="934993"/>
                </a:cubicBezTo>
                <a:cubicBezTo>
                  <a:pt x="6851484" y="928917"/>
                  <a:pt x="6892143" y="919571"/>
                  <a:pt x="6932334" y="906485"/>
                </a:cubicBezTo>
                <a:cubicBezTo>
                  <a:pt x="6948224" y="901344"/>
                  <a:pt x="6955701" y="901812"/>
                  <a:pt x="6951028" y="921907"/>
                </a:cubicBezTo>
                <a:cubicBezTo>
                  <a:pt x="6928595" y="1011637"/>
                  <a:pt x="6904294" y="1100899"/>
                  <a:pt x="6868776" y="1186422"/>
                </a:cubicBezTo>
                <a:cubicBezTo>
                  <a:pt x="6858494" y="1211191"/>
                  <a:pt x="6848213" y="1236895"/>
                  <a:pt x="6826248" y="1255121"/>
                </a:cubicBezTo>
                <a:cubicBezTo>
                  <a:pt x="6808956" y="1277086"/>
                  <a:pt x="6801946" y="1302790"/>
                  <a:pt x="6804283" y="1329428"/>
                </a:cubicBezTo>
                <a:cubicBezTo>
                  <a:pt x="6813162" y="1436917"/>
                  <a:pt x="6791198" y="1538329"/>
                  <a:pt x="6752408" y="1637406"/>
                </a:cubicBezTo>
                <a:close/>
                <a:moveTo>
                  <a:pt x="7341725" y="1717321"/>
                </a:moveTo>
                <a:cubicBezTo>
                  <a:pt x="7309011" y="1716386"/>
                  <a:pt x="7276297" y="1717321"/>
                  <a:pt x="7243583" y="1716386"/>
                </a:cubicBezTo>
                <a:cubicBezTo>
                  <a:pt x="7124411" y="1713582"/>
                  <a:pt x="7005707" y="1714050"/>
                  <a:pt x="6886535" y="1716386"/>
                </a:cubicBezTo>
                <a:cubicBezTo>
                  <a:pt x="6871113" y="1716854"/>
                  <a:pt x="6855223" y="1716386"/>
                  <a:pt x="6839801" y="1717788"/>
                </a:cubicBezTo>
                <a:cubicBezTo>
                  <a:pt x="6825780" y="1718723"/>
                  <a:pt x="6820640" y="1713115"/>
                  <a:pt x="6820173" y="1699095"/>
                </a:cubicBezTo>
                <a:cubicBezTo>
                  <a:pt x="6819238" y="1681803"/>
                  <a:pt x="6826248" y="1664979"/>
                  <a:pt x="6821107" y="1648154"/>
                </a:cubicBezTo>
                <a:cubicBezTo>
                  <a:pt x="6830922" y="1562164"/>
                  <a:pt x="6857560" y="1482249"/>
                  <a:pt x="6910370" y="1413082"/>
                </a:cubicBezTo>
                <a:cubicBezTo>
                  <a:pt x="6929998" y="1386911"/>
                  <a:pt x="6940747" y="1359805"/>
                  <a:pt x="6941214" y="1327091"/>
                </a:cubicBezTo>
                <a:cubicBezTo>
                  <a:pt x="6941681" y="1299986"/>
                  <a:pt x="6950094" y="1274749"/>
                  <a:pt x="6964114" y="1251850"/>
                </a:cubicBezTo>
                <a:cubicBezTo>
                  <a:pt x="7001033" y="1191095"/>
                  <a:pt x="7037953" y="1130809"/>
                  <a:pt x="7075340" y="1070522"/>
                </a:cubicBezTo>
                <a:cubicBezTo>
                  <a:pt x="7078144" y="1066316"/>
                  <a:pt x="7079547" y="1059305"/>
                  <a:pt x="7086090" y="1059773"/>
                </a:cubicBezTo>
                <a:cubicBezTo>
                  <a:pt x="7092165" y="1060707"/>
                  <a:pt x="7093100" y="1067718"/>
                  <a:pt x="7094969" y="1072391"/>
                </a:cubicBezTo>
                <a:cubicBezTo>
                  <a:pt x="7124878" y="1142025"/>
                  <a:pt x="7152919" y="1211658"/>
                  <a:pt x="7172548" y="1285031"/>
                </a:cubicBezTo>
                <a:cubicBezTo>
                  <a:pt x="7179558" y="1310735"/>
                  <a:pt x="7184698" y="1336438"/>
                  <a:pt x="7183296" y="1363544"/>
                </a:cubicBezTo>
                <a:cubicBezTo>
                  <a:pt x="7181427" y="1394856"/>
                  <a:pt x="7195447" y="1420092"/>
                  <a:pt x="7216478" y="1442992"/>
                </a:cubicBezTo>
                <a:cubicBezTo>
                  <a:pt x="7284242" y="1518234"/>
                  <a:pt x="7330041" y="1606094"/>
                  <a:pt x="7356680" y="1703768"/>
                </a:cubicBezTo>
                <a:cubicBezTo>
                  <a:pt x="7355745" y="1712180"/>
                  <a:pt x="7351539" y="1717321"/>
                  <a:pt x="7341725" y="1717321"/>
                </a:cubicBezTo>
                <a:close/>
                <a:moveTo>
                  <a:pt x="8401186" y="1759849"/>
                </a:moveTo>
                <a:cubicBezTo>
                  <a:pt x="8397447" y="1776673"/>
                  <a:pt x="8386231" y="1779477"/>
                  <a:pt x="8371743" y="1777608"/>
                </a:cubicBezTo>
                <a:cubicBezTo>
                  <a:pt x="8252104" y="1764990"/>
                  <a:pt x="8131997" y="1757979"/>
                  <a:pt x="8011891" y="1749567"/>
                </a:cubicBezTo>
                <a:cubicBezTo>
                  <a:pt x="7834769" y="1736482"/>
                  <a:pt x="7657647" y="1729939"/>
                  <a:pt x="7480525" y="1724798"/>
                </a:cubicBezTo>
                <a:cubicBezTo>
                  <a:pt x="7458092" y="1724331"/>
                  <a:pt x="7444539" y="1715451"/>
                  <a:pt x="7433323" y="1697693"/>
                </a:cubicBezTo>
                <a:cubicBezTo>
                  <a:pt x="7378645" y="1611235"/>
                  <a:pt x="7343127" y="1519168"/>
                  <a:pt x="7344061" y="1414952"/>
                </a:cubicBezTo>
                <a:cubicBezTo>
                  <a:pt x="7344061" y="1407007"/>
                  <a:pt x="7343127" y="1399529"/>
                  <a:pt x="7342660" y="1391585"/>
                </a:cubicBezTo>
                <a:cubicBezTo>
                  <a:pt x="7324433" y="1356067"/>
                  <a:pt x="7295926" y="1325222"/>
                  <a:pt x="7289850" y="1283629"/>
                </a:cubicBezTo>
                <a:cubicBezTo>
                  <a:pt x="7280970" y="1218669"/>
                  <a:pt x="7271156" y="1153708"/>
                  <a:pt x="7268820" y="1087813"/>
                </a:cubicBezTo>
                <a:cubicBezTo>
                  <a:pt x="7266950" y="1084074"/>
                  <a:pt x="7266483" y="1080336"/>
                  <a:pt x="7266950" y="1076597"/>
                </a:cubicBezTo>
                <a:lnTo>
                  <a:pt x="7266950" y="1076130"/>
                </a:lnTo>
                <a:cubicBezTo>
                  <a:pt x="7259940" y="1031732"/>
                  <a:pt x="7255267" y="986868"/>
                  <a:pt x="7254799" y="941536"/>
                </a:cubicBezTo>
                <a:cubicBezTo>
                  <a:pt x="7254799" y="911626"/>
                  <a:pt x="7266016" y="885455"/>
                  <a:pt x="7288448" y="864892"/>
                </a:cubicBezTo>
                <a:cubicBezTo>
                  <a:pt x="7314151" y="841525"/>
                  <a:pt x="7335649" y="814886"/>
                  <a:pt x="7333780" y="775162"/>
                </a:cubicBezTo>
                <a:cubicBezTo>
                  <a:pt x="7339855" y="777499"/>
                  <a:pt x="7343594" y="778434"/>
                  <a:pt x="7346865" y="779836"/>
                </a:cubicBezTo>
                <a:cubicBezTo>
                  <a:pt x="7482394" y="843394"/>
                  <a:pt x="7610913" y="823766"/>
                  <a:pt x="7718401" y="718614"/>
                </a:cubicBezTo>
                <a:cubicBezTo>
                  <a:pt x="7775417" y="662533"/>
                  <a:pt x="7828226" y="601779"/>
                  <a:pt x="7882905" y="542894"/>
                </a:cubicBezTo>
                <a:cubicBezTo>
                  <a:pt x="7893186" y="532145"/>
                  <a:pt x="7903468" y="521864"/>
                  <a:pt x="7913750" y="511115"/>
                </a:cubicBezTo>
                <a:lnTo>
                  <a:pt x="7913750" y="511115"/>
                </a:lnTo>
                <a:cubicBezTo>
                  <a:pt x="7941323" y="480270"/>
                  <a:pt x="7972167" y="453165"/>
                  <a:pt x="8007218" y="431667"/>
                </a:cubicBezTo>
                <a:cubicBezTo>
                  <a:pt x="8011891" y="428863"/>
                  <a:pt x="8016097" y="425592"/>
                  <a:pt x="8020771" y="423255"/>
                </a:cubicBezTo>
                <a:cubicBezTo>
                  <a:pt x="8028715" y="419516"/>
                  <a:pt x="8037128" y="411104"/>
                  <a:pt x="8046007" y="416712"/>
                </a:cubicBezTo>
                <a:cubicBezTo>
                  <a:pt x="8053484" y="421853"/>
                  <a:pt x="8048811" y="432134"/>
                  <a:pt x="8048344" y="440547"/>
                </a:cubicBezTo>
                <a:cubicBezTo>
                  <a:pt x="8046942" y="471858"/>
                  <a:pt x="8045539" y="503170"/>
                  <a:pt x="8044138" y="534949"/>
                </a:cubicBezTo>
                <a:cubicBezTo>
                  <a:pt x="8044138" y="681227"/>
                  <a:pt x="8071711" y="821429"/>
                  <a:pt x="8136671" y="953686"/>
                </a:cubicBezTo>
                <a:cubicBezTo>
                  <a:pt x="8149757" y="979858"/>
                  <a:pt x="8160038" y="1007898"/>
                  <a:pt x="8171254" y="1034536"/>
                </a:cubicBezTo>
                <a:cubicBezTo>
                  <a:pt x="8177330" y="1053230"/>
                  <a:pt x="8188546" y="1069120"/>
                  <a:pt x="8199295" y="1085477"/>
                </a:cubicBezTo>
                <a:lnTo>
                  <a:pt x="8199762" y="1085009"/>
                </a:lnTo>
                <a:lnTo>
                  <a:pt x="8199762" y="1085009"/>
                </a:lnTo>
                <a:cubicBezTo>
                  <a:pt x="8216586" y="1104637"/>
                  <a:pt x="8232008" y="1124733"/>
                  <a:pt x="8249768" y="1143427"/>
                </a:cubicBezTo>
                <a:cubicBezTo>
                  <a:pt x="8309120" y="1204648"/>
                  <a:pt x="8380156" y="1237830"/>
                  <a:pt x="8467081" y="1232221"/>
                </a:cubicBezTo>
                <a:cubicBezTo>
                  <a:pt x="8494654" y="1230352"/>
                  <a:pt x="8494654" y="1231287"/>
                  <a:pt x="8490915" y="1258860"/>
                </a:cubicBezTo>
                <a:cubicBezTo>
                  <a:pt x="8484372" y="1310735"/>
                  <a:pt x="8482971" y="1363077"/>
                  <a:pt x="8470819" y="1414017"/>
                </a:cubicBezTo>
                <a:cubicBezTo>
                  <a:pt x="8465211" y="1438319"/>
                  <a:pt x="8458201" y="1462153"/>
                  <a:pt x="8447452" y="1485053"/>
                </a:cubicBezTo>
                <a:lnTo>
                  <a:pt x="8447452" y="1485053"/>
                </a:lnTo>
                <a:cubicBezTo>
                  <a:pt x="8426890" y="1532721"/>
                  <a:pt x="8417075" y="1581792"/>
                  <a:pt x="8419412" y="1634134"/>
                </a:cubicBezTo>
                <a:cubicBezTo>
                  <a:pt x="8422216" y="1676662"/>
                  <a:pt x="8411000" y="1718256"/>
                  <a:pt x="8401186" y="1759849"/>
                </a:cubicBezTo>
                <a:close/>
                <a:moveTo>
                  <a:pt x="8667102" y="1805648"/>
                </a:moveTo>
                <a:lnTo>
                  <a:pt x="8469885" y="1785553"/>
                </a:lnTo>
                <a:cubicBezTo>
                  <a:pt x="8445583" y="1783683"/>
                  <a:pt x="8441377" y="1774336"/>
                  <a:pt x="8448387" y="1753306"/>
                </a:cubicBezTo>
                <a:cubicBezTo>
                  <a:pt x="8454462" y="1733210"/>
                  <a:pt x="8457734" y="1712180"/>
                  <a:pt x="8464744" y="1692552"/>
                </a:cubicBezTo>
                <a:cubicBezTo>
                  <a:pt x="8478297" y="1653295"/>
                  <a:pt x="8488111" y="1614039"/>
                  <a:pt x="8478297" y="1571511"/>
                </a:cubicBezTo>
                <a:cubicBezTo>
                  <a:pt x="8473624" y="1550948"/>
                  <a:pt x="8481568" y="1529917"/>
                  <a:pt x="8486709" y="1509354"/>
                </a:cubicBezTo>
                <a:cubicBezTo>
                  <a:pt x="8497458" y="1469630"/>
                  <a:pt x="8508207" y="1429906"/>
                  <a:pt x="8518956" y="1389715"/>
                </a:cubicBezTo>
                <a:cubicBezTo>
                  <a:pt x="8527835" y="1356534"/>
                  <a:pt x="8534378" y="1322885"/>
                  <a:pt x="8531106" y="1288302"/>
                </a:cubicBezTo>
                <a:cubicBezTo>
                  <a:pt x="8530172" y="1279890"/>
                  <a:pt x="8531106" y="1271011"/>
                  <a:pt x="8532041" y="1262599"/>
                </a:cubicBezTo>
                <a:cubicBezTo>
                  <a:pt x="8535780" y="1235025"/>
                  <a:pt x="8543725" y="1211191"/>
                  <a:pt x="8575971" y="1204648"/>
                </a:cubicBezTo>
                <a:cubicBezTo>
                  <a:pt x="8587187" y="1202312"/>
                  <a:pt x="8597001" y="1194834"/>
                  <a:pt x="8607750" y="1190161"/>
                </a:cubicBezTo>
                <a:cubicBezTo>
                  <a:pt x="8613826" y="1187357"/>
                  <a:pt x="8620368" y="1179879"/>
                  <a:pt x="8626444" y="1185487"/>
                </a:cubicBezTo>
                <a:cubicBezTo>
                  <a:pt x="8631585" y="1190161"/>
                  <a:pt x="8628313" y="1198573"/>
                  <a:pt x="8627378" y="1205583"/>
                </a:cubicBezTo>
                <a:cubicBezTo>
                  <a:pt x="8614760" y="1307463"/>
                  <a:pt x="8601675" y="1409343"/>
                  <a:pt x="8589524" y="1511224"/>
                </a:cubicBezTo>
                <a:cubicBezTo>
                  <a:pt x="8586720" y="1532721"/>
                  <a:pt x="8587187" y="1554686"/>
                  <a:pt x="8586253" y="1576651"/>
                </a:cubicBezTo>
                <a:cubicBezTo>
                  <a:pt x="8585786" y="1589270"/>
                  <a:pt x="8589991" y="1600018"/>
                  <a:pt x="8599806" y="1607496"/>
                </a:cubicBezTo>
                <a:cubicBezTo>
                  <a:pt x="8607750" y="1613571"/>
                  <a:pt x="8616630" y="1618245"/>
                  <a:pt x="8619901" y="1602355"/>
                </a:cubicBezTo>
                <a:cubicBezTo>
                  <a:pt x="8623173" y="1585063"/>
                  <a:pt x="8637193" y="1585998"/>
                  <a:pt x="8649344" y="1587400"/>
                </a:cubicBezTo>
                <a:cubicBezTo>
                  <a:pt x="8664766" y="1589270"/>
                  <a:pt x="8654952" y="1602355"/>
                  <a:pt x="8657756" y="1607963"/>
                </a:cubicBezTo>
                <a:cubicBezTo>
                  <a:pt x="8656821" y="1615441"/>
                  <a:pt x="8657288" y="1621049"/>
                  <a:pt x="8655887" y="1626189"/>
                </a:cubicBezTo>
                <a:cubicBezTo>
                  <a:pt x="8645605" y="1667783"/>
                  <a:pt x="8661494" y="1696290"/>
                  <a:pt x="8699349" y="1713115"/>
                </a:cubicBezTo>
                <a:cubicBezTo>
                  <a:pt x="8717575" y="1721060"/>
                  <a:pt x="8723651" y="1733210"/>
                  <a:pt x="8723183" y="1752839"/>
                </a:cubicBezTo>
                <a:cubicBezTo>
                  <a:pt x="8721782" y="1810789"/>
                  <a:pt x="8722249" y="1811256"/>
                  <a:pt x="8667102" y="1805648"/>
                </a:cubicBezTo>
                <a:close/>
                <a:moveTo>
                  <a:pt x="8848898" y="1827146"/>
                </a:moveTo>
                <a:cubicBezTo>
                  <a:pt x="8842823" y="1826211"/>
                  <a:pt x="8836280" y="1826211"/>
                  <a:pt x="8830204" y="1824809"/>
                </a:cubicBezTo>
                <a:cubicBezTo>
                  <a:pt x="8815250" y="1822005"/>
                  <a:pt x="8793284" y="1827146"/>
                  <a:pt x="8787209" y="1813593"/>
                </a:cubicBezTo>
                <a:cubicBezTo>
                  <a:pt x="8778330" y="1793965"/>
                  <a:pt x="8784405" y="1770598"/>
                  <a:pt x="8790948" y="1749567"/>
                </a:cubicBezTo>
                <a:cubicBezTo>
                  <a:pt x="8797023" y="1730406"/>
                  <a:pt x="8813380" y="1742557"/>
                  <a:pt x="8824129" y="1740688"/>
                </a:cubicBezTo>
                <a:cubicBezTo>
                  <a:pt x="8877406" y="1745361"/>
                  <a:pt x="8867124" y="1739753"/>
                  <a:pt x="8875537" y="1787889"/>
                </a:cubicBezTo>
                <a:cubicBezTo>
                  <a:pt x="8876004" y="1791628"/>
                  <a:pt x="8876471" y="1795834"/>
                  <a:pt x="8876938" y="1799573"/>
                </a:cubicBezTo>
                <a:cubicBezTo>
                  <a:pt x="8879275" y="1829483"/>
                  <a:pt x="8877406" y="1830885"/>
                  <a:pt x="8848898" y="1827146"/>
                </a:cubicBezTo>
                <a:close/>
              </a:path>
            </a:pathLst>
          </a:custGeom>
          <a:solidFill>
            <a:schemeClr val="tx1"/>
          </a:solidFill>
          <a:ln w="46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2783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3593CD16-83E0-4B7B-B03D-AAEF447C3452}"/>
              </a:ext>
            </a:extLst>
          </p:cNvPr>
          <p:cNvSpPr/>
          <p:nvPr/>
        </p:nvSpPr>
        <p:spPr>
          <a:xfrm>
            <a:off x="0" y="0"/>
            <a:ext cx="6095999" cy="31763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7A4D8C3-AEE1-B099-A926-30D90837046C}"/>
              </a:ext>
            </a:extLst>
          </p:cNvPr>
          <p:cNvSpPr/>
          <p:nvPr/>
        </p:nvSpPr>
        <p:spPr>
          <a:xfrm>
            <a:off x="4591343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0934CE8E-9DCC-17CE-4B0E-58DDC9E52D99}"/>
              </a:ext>
            </a:extLst>
          </p:cNvPr>
          <p:cNvSpPr/>
          <p:nvPr/>
        </p:nvSpPr>
        <p:spPr>
          <a:xfrm>
            <a:off x="10333248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D19B5-8C86-80E8-94C7-9D75E373E485}"/>
              </a:ext>
            </a:extLst>
          </p:cNvPr>
          <p:cNvSpPr/>
          <p:nvPr/>
        </p:nvSpPr>
        <p:spPr>
          <a:xfrm>
            <a:off x="10333248" y="801889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746BFF9-4DB1-1B2B-B9FD-278405A0AC35}"/>
              </a:ext>
            </a:extLst>
          </p:cNvPr>
          <p:cNvSpPr/>
          <p:nvPr/>
        </p:nvSpPr>
        <p:spPr>
          <a:xfrm>
            <a:off x="6244390" y="926432"/>
            <a:ext cx="5431674" cy="224990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A714588-B58F-90C7-952E-3422B7DE414B}"/>
              </a:ext>
            </a:extLst>
          </p:cNvPr>
          <p:cNvSpPr/>
          <p:nvPr/>
        </p:nvSpPr>
        <p:spPr>
          <a:xfrm>
            <a:off x="6257843" y="3681664"/>
            <a:ext cx="5431674" cy="2249905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68544B4-A9C2-7398-A6E5-79DCD4B1D3AF}"/>
              </a:ext>
            </a:extLst>
          </p:cNvPr>
          <p:cNvSpPr/>
          <p:nvPr/>
        </p:nvSpPr>
        <p:spPr>
          <a:xfrm>
            <a:off x="515938" y="3681664"/>
            <a:ext cx="5431674" cy="224990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28B4BB1-FBA0-3C50-AA3F-7AEB4D478C16}"/>
              </a:ext>
            </a:extLst>
          </p:cNvPr>
          <p:cNvCxnSpPr/>
          <p:nvPr/>
        </p:nvCxnSpPr>
        <p:spPr>
          <a:xfrm>
            <a:off x="502483" y="3429001"/>
            <a:ext cx="1117358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lg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itle 1023">
            <a:extLst>
              <a:ext uri="{FF2B5EF4-FFF2-40B4-BE49-F238E27FC236}">
                <a16:creationId xmlns:a16="http://schemas.microsoft.com/office/drawing/2014/main" id="{8E05E5B0-BE9D-3349-7F08-D4A790B81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5541125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C4AE5DE-85FF-C64D-0AA5-E21B350D15A0}"/>
              </a:ext>
            </a:extLst>
          </p:cNvPr>
          <p:cNvSpPr txBox="1"/>
          <p:nvPr/>
        </p:nvSpPr>
        <p:spPr>
          <a:xfrm>
            <a:off x="544720" y="1680741"/>
            <a:ext cx="5006557" cy="741285"/>
          </a:xfrm>
          <a:prstGeom prst="rect">
            <a:avLst/>
          </a:prstGeom>
          <a:noFill/>
        </p:spPr>
        <p:txBody>
          <a:bodyPr wrap="square" lIns="90000" rIns="0" rtlCol="0">
            <a:noAutofit/>
          </a:bodyPr>
          <a:lstStyle/>
          <a:p>
            <a:pPr algn="r" rtl="1"/>
            <a:r>
              <a:rPr lang="fa-IR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52D0588D-7D10-17C6-06AB-77FA867129E9}"/>
              </a:ext>
            </a:extLst>
          </p:cNvPr>
          <p:cNvSpPr/>
          <p:nvPr/>
        </p:nvSpPr>
        <p:spPr>
          <a:xfrm rot="10800000">
            <a:off x="10333248" y="801889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Right Triangle 54">
            <a:extLst>
              <a:ext uri="{FF2B5EF4-FFF2-40B4-BE49-F238E27FC236}">
                <a16:creationId xmlns:a16="http://schemas.microsoft.com/office/drawing/2014/main" id="{9DE70C3C-CEE2-0A19-36D3-41E67F6FCFDE}"/>
              </a:ext>
            </a:extLst>
          </p:cNvPr>
          <p:cNvSpPr/>
          <p:nvPr/>
        </p:nvSpPr>
        <p:spPr>
          <a:xfrm rot="10800000">
            <a:off x="10333248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7" name="Right Triangle 56">
            <a:extLst>
              <a:ext uri="{FF2B5EF4-FFF2-40B4-BE49-F238E27FC236}">
                <a16:creationId xmlns:a16="http://schemas.microsoft.com/office/drawing/2014/main" id="{5C150A78-CA6E-9120-BD65-E6428EEEDBA8}"/>
              </a:ext>
            </a:extLst>
          </p:cNvPr>
          <p:cNvSpPr/>
          <p:nvPr/>
        </p:nvSpPr>
        <p:spPr>
          <a:xfrm rot="10800000">
            <a:off x="4591343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2C648-2296-8EE8-8695-CE733DE215E9}"/>
              </a:ext>
            </a:extLst>
          </p:cNvPr>
          <p:cNvGrpSpPr/>
          <p:nvPr/>
        </p:nvGrpSpPr>
        <p:grpSpPr>
          <a:xfrm>
            <a:off x="8478317" y="1411720"/>
            <a:ext cx="2875483" cy="1084113"/>
            <a:chOff x="8552512" y="1411720"/>
            <a:chExt cx="2875483" cy="108411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4726C6-BF44-8B75-5CC8-7EA7A9F80447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42AA24-30EC-3C24-641E-8BFACBF11C51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74128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6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EC8583F-F81B-A1E4-FB0F-8C87B7CD3D5F}"/>
              </a:ext>
            </a:extLst>
          </p:cNvPr>
          <p:cNvGrpSpPr/>
          <p:nvPr/>
        </p:nvGrpSpPr>
        <p:grpSpPr>
          <a:xfrm>
            <a:off x="8478317" y="4147570"/>
            <a:ext cx="2875483" cy="1318093"/>
            <a:chOff x="8552512" y="1411720"/>
            <a:chExt cx="2875483" cy="131809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F931B08-9A12-968D-35DB-61261A07114C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9E00AB7-A170-6725-83D8-80FD2BAD501D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6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07DC934-386C-7687-87B8-F0D61A3C9B01}"/>
              </a:ext>
            </a:extLst>
          </p:cNvPr>
          <p:cNvGrpSpPr/>
          <p:nvPr/>
        </p:nvGrpSpPr>
        <p:grpSpPr>
          <a:xfrm>
            <a:off x="2675794" y="4147570"/>
            <a:ext cx="2875483" cy="1318093"/>
            <a:chOff x="8552512" y="1411720"/>
            <a:chExt cx="2875483" cy="131809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DC71860-FCC2-2DA9-AE4E-8963F1229FAE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1C7CE2C-449F-B1AF-85DF-6859616D46DB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6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04E8830E-B73F-C0B7-AA10-3701160CFF28}"/>
              </a:ext>
            </a:extLst>
          </p:cNvPr>
          <p:cNvSpPr txBox="1"/>
          <p:nvPr/>
        </p:nvSpPr>
        <p:spPr>
          <a:xfrm>
            <a:off x="10981863" y="968971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FFB5C03-2428-C5C4-A26E-8CEC2F55B8C5}"/>
              </a:ext>
            </a:extLst>
          </p:cNvPr>
          <p:cNvSpPr txBox="1"/>
          <p:nvPr/>
        </p:nvSpPr>
        <p:spPr>
          <a:xfrm>
            <a:off x="5293975" y="375952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1D4CBA3-D766-23B2-CFBA-111A7E239BF6}"/>
              </a:ext>
            </a:extLst>
          </p:cNvPr>
          <p:cNvSpPr txBox="1"/>
          <p:nvPr/>
        </p:nvSpPr>
        <p:spPr>
          <a:xfrm>
            <a:off x="11027859" y="376769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04B96CC8-CCAC-5DC6-E82D-35A997590063}"/>
              </a:ext>
            </a:extLst>
          </p:cNvPr>
          <p:cNvSpPr/>
          <p:nvPr/>
        </p:nvSpPr>
        <p:spPr>
          <a:xfrm>
            <a:off x="6683219" y="1434899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2461A6D-72F1-AE62-1B9D-60EB6A02E513}"/>
              </a:ext>
            </a:extLst>
          </p:cNvPr>
          <p:cNvSpPr/>
          <p:nvPr/>
        </p:nvSpPr>
        <p:spPr>
          <a:xfrm>
            <a:off x="6678657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9F52C11-33C1-1295-ED16-BA9B6FB91240}"/>
              </a:ext>
            </a:extLst>
          </p:cNvPr>
          <p:cNvSpPr/>
          <p:nvPr/>
        </p:nvSpPr>
        <p:spPr>
          <a:xfrm>
            <a:off x="936751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207E896-6ABB-C6DF-37AE-5E1E9A44995C}"/>
              </a:ext>
            </a:extLst>
          </p:cNvPr>
          <p:cNvGrpSpPr/>
          <p:nvPr/>
        </p:nvGrpSpPr>
        <p:grpSpPr>
          <a:xfrm>
            <a:off x="7035423" y="1725454"/>
            <a:ext cx="651861" cy="651861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6CF30083-5C81-3C0E-12FA-55FDF27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B5F819F6-D4CA-FEF4-D9AC-A3CE016D9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ECD29ECB-1578-AD67-14F2-FA85C2ED8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EEC49E0F-EA33-3F31-1D13-F1AB4A814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Line 291">
              <a:extLst>
                <a:ext uri="{FF2B5EF4-FFF2-40B4-BE49-F238E27FC236}">
                  <a16:creationId xmlns:a16="http://schemas.microsoft.com/office/drawing/2014/main" id="{1B3317B2-F0CA-6AEA-44FB-4DD08BC6DD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Oval 292">
              <a:extLst>
                <a:ext uri="{FF2B5EF4-FFF2-40B4-BE49-F238E27FC236}">
                  <a16:creationId xmlns:a16="http://schemas.microsoft.com/office/drawing/2014/main" id="{83EB24B1-1BEE-726D-4F0D-7740141B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293">
              <a:extLst>
                <a:ext uri="{FF2B5EF4-FFF2-40B4-BE49-F238E27FC236}">
                  <a16:creationId xmlns:a16="http://schemas.microsoft.com/office/drawing/2014/main" id="{01BC1007-0343-BF04-E9C0-6961F7135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BA7E57A-7388-A3FD-0679-F3D3C78ABF9C}"/>
              </a:ext>
            </a:extLst>
          </p:cNvPr>
          <p:cNvGrpSpPr/>
          <p:nvPr/>
        </p:nvGrpSpPr>
        <p:grpSpPr>
          <a:xfrm>
            <a:off x="1318973" y="4571972"/>
            <a:ext cx="591825" cy="469289"/>
            <a:chOff x="4113213" y="1474788"/>
            <a:chExt cx="360362" cy="285750"/>
          </a:xfrm>
        </p:grpSpPr>
        <p:sp>
          <p:nvSpPr>
            <p:cNvPr id="84" name="Freeform 1459">
              <a:extLst>
                <a:ext uri="{FF2B5EF4-FFF2-40B4-BE49-F238E27FC236}">
                  <a16:creationId xmlns:a16="http://schemas.microsoft.com/office/drawing/2014/main" id="{9EE947A5-220D-E100-3464-7A7C784339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60">
              <a:extLst>
                <a:ext uri="{FF2B5EF4-FFF2-40B4-BE49-F238E27FC236}">
                  <a16:creationId xmlns:a16="http://schemas.microsoft.com/office/drawing/2014/main" id="{32E093DB-3CBE-85BD-8FBE-7686238F3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61">
              <a:extLst>
                <a:ext uri="{FF2B5EF4-FFF2-40B4-BE49-F238E27FC236}">
                  <a16:creationId xmlns:a16="http://schemas.microsoft.com/office/drawing/2014/main" id="{A44EFF62-3FAC-37F5-C624-226AC27E0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62">
              <a:extLst>
                <a:ext uri="{FF2B5EF4-FFF2-40B4-BE49-F238E27FC236}">
                  <a16:creationId xmlns:a16="http://schemas.microsoft.com/office/drawing/2014/main" id="{96A0FFCE-E632-C43E-778E-111C1E88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63">
              <a:extLst>
                <a:ext uri="{FF2B5EF4-FFF2-40B4-BE49-F238E27FC236}">
                  <a16:creationId xmlns:a16="http://schemas.microsoft.com/office/drawing/2014/main" id="{9A12ABFD-D922-1BBE-D2D2-04348575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64">
              <a:extLst>
                <a:ext uri="{FF2B5EF4-FFF2-40B4-BE49-F238E27FC236}">
                  <a16:creationId xmlns:a16="http://schemas.microsoft.com/office/drawing/2014/main" id="{86550096-E32C-A9DF-B9CF-DA50240D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90" name="Graphic 89" descr="Bullseye outline">
            <a:extLst>
              <a:ext uri="{FF2B5EF4-FFF2-40B4-BE49-F238E27FC236}">
                <a16:creationId xmlns:a16="http://schemas.microsoft.com/office/drawing/2014/main" id="{C140CC92-5C93-B5DF-BDDD-413E07D62C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048852" y="4498677"/>
            <a:ext cx="615878" cy="615878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119CE758-F29B-1C30-2D79-7E6693C10A0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2" name="Slide Number Placeholder 1">
            <a:extLst>
              <a:ext uri="{FF2B5EF4-FFF2-40B4-BE49-F238E27FC236}">
                <a16:creationId xmlns:a16="http://schemas.microsoft.com/office/drawing/2014/main" id="{3B2EB1D5-E6C9-82E9-9211-B19209842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6097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AF903EB-6BE2-27DB-946A-3BAE3F1F355F}"/>
              </a:ext>
            </a:extLst>
          </p:cNvPr>
          <p:cNvSpPr/>
          <p:nvPr/>
        </p:nvSpPr>
        <p:spPr>
          <a:xfrm>
            <a:off x="0" y="0"/>
            <a:ext cx="5325773" cy="68580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5431A7-892B-A10F-F77E-5A4465D53D30}"/>
              </a:ext>
            </a:extLst>
          </p:cNvPr>
          <p:cNvSpPr/>
          <p:nvPr/>
        </p:nvSpPr>
        <p:spPr>
          <a:xfrm>
            <a:off x="5521673" y="3425129"/>
            <a:ext cx="2142784" cy="28835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3E3DBF8-09E0-3E45-38F6-30A0F0113AB8}"/>
              </a:ext>
            </a:extLst>
          </p:cNvPr>
          <p:cNvSpPr/>
          <p:nvPr/>
        </p:nvSpPr>
        <p:spPr>
          <a:xfrm>
            <a:off x="7668914" y="2193775"/>
            <a:ext cx="2142784" cy="411494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002BD4A-E1E1-2FD8-21ED-E0FD80885497}"/>
              </a:ext>
            </a:extLst>
          </p:cNvPr>
          <p:cNvSpPr/>
          <p:nvPr/>
        </p:nvSpPr>
        <p:spPr>
          <a:xfrm>
            <a:off x="9769369" y="1230009"/>
            <a:ext cx="2142784" cy="507871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3CDBA5B-AD62-EB85-4DD1-CCB6D333A91F}"/>
              </a:ext>
            </a:extLst>
          </p:cNvPr>
          <p:cNvSpPr txBox="1"/>
          <p:nvPr/>
        </p:nvSpPr>
        <p:spPr>
          <a:xfrm>
            <a:off x="515938" y="2193775"/>
            <a:ext cx="43783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368AE25-B8C9-A222-5240-6FA1B74B85EE}"/>
              </a:ext>
            </a:extLst>
          </p:cNvPr>
          <p:cNvSpPr/>
          <p:nvPr/>
        </p:nvSpPr>
        <p:spPr>
          <a:xfrm>
            <a:off x="5532309" y="263558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ADFF1DC-5386-58FE-5F60-FEB5FDC823DD}"/>
              </a:ext>
            </a:extLst>
          </p:cNvPr>
          <p:cNvSpPr/>
          <p:nvPr/>
        </p:nvSpPr>
        <p:spPr>
          <a:xfrm>
            <a:off x="5680138" y="278341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B3D841-234D-8FC3-BF9F-9E4ABE6C6C40}"/>
              </a:ext>
            </a:extLst>
          </p:cNvPr>
          <p:cNvSpPr txBox="1"/>
          <p:nvPr/>
        </p:nvSpPr>
        <p:spPr>
          <a:xfrm>
            <a:off x="5650257" y="3767560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9179298-057F-D8D0-6931-1C0FBC3F30CD}"/>
              </a:ext>
            </a:extLst>
          </p:cNvPr>
          <p:cNvSpPr txBox="1"/>
          <p:nvPr/>
        </p:nvSpPr>
        <p:spPr>
          <a:xfrm>
            <a:off x="5650257" y="4203341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0F65F18-A8BF-6E5D-D175-662DFAFD7739}"/>
              </a:ext>
            </a:extLst>
          </p:cNvPr>
          <p:cNvSpPr txBox="1"/>
          <p:nvPr/>
        </p:nvSpPr>
        <p:spPr>
          <a:xfrm>
            <a:off x="7797498" y="2678264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15CF13-41F6-8572-EB11-BE26D611954E}"/>
              </a:ext>
            </a:extLst>
          </p:cNvPr>
          <p:cNvSpPr txBox="1"/>
          <p:nvPr/>
        </p:nvSpPr>
        <p:spPr>
          <a:xfrm>
            <a:off x="7797498" y="3188840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A52DCD8-FF83-6ADA-DFB9-D121B25B93FA}"/>
              </a:ext>
            </a:extLst>
          </p:cNvPr>
          <p:cNvSpPr/>
          <p:nvPr/>
        </p:nvSpPr>
        <p:spPr>
          <a:xfrm>
            <a:off x="7669022" y="154682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F11058-C6BB-F132-32C8-49DB40645237}"/>
              </a:ext>
            </a:extLst>
          </p:cNvPr>
          <p:cNvSpPr/>
          <p:nvPr/>
        </p:nvSpPr>
        <p:spPr>
          <a:xfrm>
            <a:off x="7816851" y="169465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3E04FB6-E587-BEC0-C993-0BF4F9F86FDF}"/>
              </a:ext>
            </a:extLst>
          </p:cNvPr>
          <p:cNvSpPr/>
          <p:nvPr/>
        </p:nvSpPr>
        <p:spPr>
          <a:xfrm>
            <a:off x="9769368" y="702973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89A375C-D0B4-6CE8-5E50-E9550F16E955}"/>
              </a:ext>
            </a:extLst>
          </p:cNvPr>
          <p:cNvSpPr/>
          <p:nvPr/>
        </p:nvSpPr>
        <p:spPr>
          <a:xfrm>
            <a:off x="9917197" y="850802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B4C729-839F-5747-BEFC-BBFEC0B760F8}"/>
              </a:ext>
            </a:extLst>
          </p:cNvPr>
          <p:cNvSpPr txBox="1"/>
          <p:nvPr/>
        </p:nvSpPr>
        <p:spPr>
          <a:xfrm>
            <a:off x="9940282" y="1795642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0C0CDFD-5545-E0E9-3862-D6B86616386A}"/>
              </a:ext>
            </a:extLst>
          </p:cNvPr>
          <p:cNvSpPr txBox="1"/>
          <p:nvPr/>
        </p:nvSpPr>
        <p:spPr>
          <a:xfrm>
            <a:off x="9940282" y="2306218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B786F4A-C8EA-0FB5-893F-F5230D438C4F}"/>
              </a:ext>
            </a:extLst>
          </p:cNvPr>
          <p:cNvGrpSpPr/>
          <p:nvPr/>
        </p:nvGrpSpPr>
        <p:grpSpPr>
          <a:xfrm>
            <a:off x="5864140" y="2967415"/>
            <a:ext cx="331788" cy="331788"/>
            <a:chOff x="8447088" y="1465263"/>
            <a:chExt cx="331788" cy="331788"/>
          </a:xfrm>
        </p:grpSpPr>
        <p:sp>
          <p:nvSpPr>
            <p:cNvPr id="50" name="Oval 287">
              <a:extLst>
                <a:ext uri="{FF2B5EF4-FFF2-40B4-BE49-F238E27FC236}">
                  <a16:creationId xmlns:a16="http://schemas.microsoft.com/office/drawing/2014/main" id="{7E193BA9-138B-8CE1-72A2-20E185E20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Line 288">
              <a:extLst>
                <a:ext uri="{FF2B5EF4-FFF2-40B4-BE49-F238E27FC236}">
                  <a16:creationId xmlns:a16="http://schemas.microsoft.com/office/drawing/2014/main" id="{A3C6DDDA-37ED-8024-676B-96F697801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Line 289">
              <a:extLst>
                <a:ext uri="{FF2B5EF4-FFF2-40B4-BE49-F238E27FC236}">
                  <a16:creationId xmlns:a16="http://schemas.microsoft.com/office/drawing/2014/main" id="{7662F40D-D226-D0B5-14E0-BFCE29240A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Line 290">
              <a:extLst>
                <a:ext uri="{FF2B5EF4-FFF2-40B4-BE49-F238E27FC236}">
                  <a16:creationId xmlns:a16="http://schemas.microsoft.com/office/drawing/2014/main" id="{216B2B89-BF12-8E28-1F34-4CCD6293A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Line 291">
              <a:extLst>
                <a:ext uri="{FF2B5EF4-FFF2-40B4-BE49-F238E27FC236}">
                  <a16:creationId xmlns:a16="http://schemas.microsoft.com/office/drawing/2014/main" id="{0FD7642F-1774-7D6B-EDFA-FBD894D5B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Oval 292">
              <a:extLst>
                <a:ext uri="{FF2B5EF4-FFF2-40B4-BE49-F238E27FC236}">
                  <a16:creationId xmlns:a16="http://schemas.microsoft.com/office/drawing/2014/main" id="{428ECCAA-D542-7602-FFB1-9D8CE094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A3856094-87DE-32D1-7AB8-814F8BDC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192EEFE-5B1C-65D5-4C27-26A8A83F319D}"/>
              </a:ext>
            </a:extLst>
          </p:cNvPr>
          <p:cNvGrpSpPr/>
          <p:nvPr/>
        </p:nvGrpSpPr>
        <p:grpSpPr>
          <a:xfrm>
            <a:off x="7979423" y="1908025"/>
            <a:ext cx="360362" cy="285750"/>
            <a:chOff x="4113213" y="1474788"/>
            <a:chExt cx="360362" cy="285750"/>
          </a:xfrm>
        </p:grpSpPr>
        <p:sp>
          <p:nvSpPr>
            <p:cNvPr id="58" name="Freeform 1459">
              <a:extLst>
                <a:ext uri="{FF2B5EF4-FFF2-40B4-BE49-F238E27FC236}">
                  <a16:creationId xmlns:a16="http://schemas.microsoft.com/office/drawing/2014/main" id="{C382B35B-34A4-C988-704E-E964CBAFB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9" name="Freeform 1460">
              <a:extLst>
                <a:ext uri="{FF2B5EF4-FFF2-40B4-BE49-F238E27FC236}">
                  <a16:creationId xmlns:a16="http://schemas.microsoft.com/office/drawing/2014/main" id="{B26886EE-4424-31D9-29E2-97266DBC5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461">
              <a:extLst>
                <a:ext uri="{FF2B5EF4-FFF2-40B4-BE49-F238E27FC236}">
                  <a16:creationId xmlns:a16="http://schemas.microsoft.com/office/drawing/2014/main" id="{9430CBCA-9E6F-7615-4BF2-8A3E39887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462">
              <a:extLst>
                <a:ext uri="{FF2B5EF4-FFF2-40B4-BE49-F238E27FC236}">
                  <a16:creationId xmlns:a16="http://schemas.microsoft.com/office/drawing/2014/main" id="{0E858C15-9CCE-158A-B6FE-926A93C9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463">
              <a:extLst>
                <a:ext uri="{FF2B5EF4-FFF2-40B4-BE49-F238E27FC236}">
                  <a16:creationId xmlns:a16="http://schemas.microsoft.com/office/drawing/2014/main" id="{E82D129D-A1E0-22D2-FEB1-C288F795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464">
              <a:extLst>
                <a:ext uri="{FF2B5EF4-FFF2-40B4-BE49-F238E27FC236}">
                  <a16:creationId xmlns:a16="http://schemas.microsoft.com/office/drawing/2014/main" id="{81585EBC-CA2A-38F7-125D-60B0CD56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CA35C19C-B497-F38D-B08D-1BF3E032AE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0043141" y="976746"/>
            <a:ext cx="447905" cy="447905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3C8103-9C54-9D9B-03C1-1423E0D7DEAA}"/>
              </a:ext>
            </a:extLst>
          </p:cNvPr>
          <p:cNvCxnSpPr>
            <a:cxnSpLocks/>
          </p:cNvCxnSpPr>
          <p:nvPr/>
        </p:nvCxnSpPr>
        <p:spPr>
          <a:xfrm>
            <a:off x="838200" y="6030570"/>
            <a:ext cx="6176211" cy="0"/>
          </a:xfrm>
          <a:prstGeom prst="line">
            <a:avLst/>
          </a:prstGeom>
          <a:ln>
            <a:solidFill>
              <a:schemeClr val="bg1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1419C0DB-78C5-CFF5-139F-71835AFFE606}"/>
              </a:ext>
            </a:extLst>
          </p:cNvPr>
          <p:cNvSpPr txBox="1"/>
          <p:nvPr/>
        </p:nvSpPr>
        <p:spPr>
          <a:xfrm>
            <a:off x="7098691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372B70-1733-1660-5F57-02A0AC4E3D6A}"/>
              </a:ext>
            </a:extLst>
          </p:cNvPr>
          <p:cNvSpPr txBox="1"/>
          <p:nvPr/>
        </p:nvSpPr>
        <p:spPr>
          <a:xfrm>
            <a:off x="921392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4E3682D-D5A9-B727-1604-3DE5D20EE4B1}"/>
              </a:ext>
            </a:extLst>
          </p:cNvPr>
          <p:cNvSpPr txBox="1"/>
          <p:nvPr/>
        </p:nvSpPr>
        <p:spPr>
          <a:xfrm>
            <a:off x="1135380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70CCF33-3746-0FBE-F854-8214E399AF03}"/>
              </a:ext>
            </a:extLst>
          </p:cNvPr>
          <p:cNvCxnSpPr>
            <a:cxnSpLocks/>
          </p:cNvCxnSpPr>
          <p:nvPr/>
        </p:nvCxnSpPr>
        <p:spPr>
          <a:xfrm>
            <a:off x="765083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4E236CD-19D5-BC4D-2B8B-D588EC9A3ADD}"/>
              </a:ext>
            </a:extLst>
          </p:cNvPr>
          <p:cNvCxnSpPr>
            <a:cxnSpLocks/>
          </p:cNvCxnSpPr>
          <p:nvPr/>
        </p:nvCxnSpPr>
        <p:spPr>
          <a:xfrm>
            <a:off x="975177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itle 1023">
            <a:extLst>
              <a:ext uri="{FF2B5EF4-FFF2-40B4-BE49-F238E27FC236}">
                <a16:creationId xmlns:a16="http://schemas.microsoft.com/office/drawing/2014/main" id="{6207F006-E753-B3F3-1188-70D3134E3C4E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AA5341C-E56E-8FF3-F1D4-A90A7E52FEE3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0" name="Slide Number Placeholder 1">
            <a:extLst>
              <a:ext uri="{FF2B5EF4-FFF2-40B4-BE49-F238E27FC236}">
                <a16:creationId xmlns:a16="http://schemas.microsoft.com/office/drawing/2014/main" id="{9E004A58-6C80-2618-BCEB-A3CAA60B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17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464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77D0531-FF7B-7CFA-B771-61FC490255BA}"/>
              </a:ext>
            </a:extLst>
          </p:cNvPr>
          <p:cNvCxnSpPr>
            <a:cxnSpLocks/>
          </p:cNvCxnSpPr>
          <p:nvPr/>
        </p:nvCxnSpPr>
        <p:spPr>
          <a:xfrm flipV="1">
            <a:off x="1690968" y="4412298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54B00A9-9A75-1BF8-79A4-BBB05230BEE1}"/>
              </a:ext>
            </a:extLst>
          </p:cNvPr>
          <p:cNvCxnSpPr>
            <a:cxnSpLocks/>
          </p:cNvCxnSpPr>
          <p:nvPr/>
        </p:nvCxnSpPr>
        <p:spPr>
          <a:xfrm flipV="1">
            <a:off x="1690968" y="1950720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18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7D8386F-A523-D9C6-FE05-276672551861}"/>
              </a:ext>
            </a:extLst>
          </p:cNvPr>
          <p:cNvGrpSpPr/>
          <p:nvPr/>
        </p:nvGrpSpPr>
        <p:grpSpPr>
          <a:xfrm>
            <a:off x="3348965" y="1578256"/>
            <a:ext cx="720000" cy="720000"/>
            <a:chOff x="5139083" y="1323340"/>
            <a:chExt cx="720000" cy="720000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EABF56D-446A-7D31-0163-64ABB5006063}"/>
                </a:ext>
              </a:extLst>
            </p:cNvPr>
            <p:cNvSpPr/>
            <p:nvPr/>
          </p:nvSpPr>
          <p:spPr>
            <a:xfrm>
              <a:off x="5139083" y="132334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1" name="Graphic 20" descr="Inbox Check outline">
              <a:extLst>
                <a:ext uri="{FF2B5EF4-FFF2-40B4-BE49-F238E27FC236}">
                  <a16:creationId xmlns:a16="http://schemas.microsoft.com/office/drawing/2014/main" id="{3D9C2C0C-3D48-418B-634E-37715CB7B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73770" y="1458027"/>
              <a:ext cx="450627" cy="450627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D20A6F-ABE3-96A2-C953-3C2CB09FA781}"/>
              </a:ext>
            </a:extLst>
          </p:cNvPr>
          <p:cNvGrpSpPr/>
          <p:nvPr/>
        </p:nvGrpSpPr>
        <p:grpSpPr>
          <a:xfrm>
            <a:off x="6804621" y="1622131"/>
            <a:ext cx="720000" cy="720000"/>
            <a:chOff x="5139083" y="3086100"/>
            <a:chExt cx="720000" cy="720000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854763C8-D10F-2B19-648D-35F8BD0D071A}"/>
                </a:ext>
              </a:extLst>
            </p:cNvPr>
            <p:cNvSpPr/>
            <p:nvPr/>
          </p:nvSpPr>
          <p:spPr>
            <a:xfrm>
              <a:off x="5139083" y="308610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3" name="Graphic 22" descr="Upward trend outline">
              <a:extLst>
                <a:ext uri="{FF2B5EF4-FFF2-40B4-BE49-F238E27FC236}">
                  <a16:creationId xmlns:a16="http://schemas.microsoft.com/office/drawing/2014/main" id="{58E32388-A646-4066-7EE1-A18414419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73770" y="3220787"/>
              <a:ext cx="450627" cy="450627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CF7E1AF-6701-4246-FDB2-FF9391D04D30}"/>
              </a:ext>
            </a:extLst>
          </p:cNvPr>
          <p:cNvGrpSpPr/>
          <p:nvPr/>
        </p:nvGrpSpPr>
        <p:grpSpPr>
          <a:xfrm>
            <a:off x="9852016" y="1688639"/>
            <a:ext cx="720000" cy="720000"/>
            <a:chOff x="5139083" y="4848860"/>
            <a:chExt cx="720000" cy="720000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A7E5F67-D2C1-B288-5B1C-4FE53AB6EB3E}"/>
                </a:ext>
              </a:extLst>
            </p:cNvPr>
            <p:cNvSpPr/>
            <p:nvPr/>
          </p:nvSpPr>
          <p:spPr>
            <a:xfrm>
              <a:off x="5139083" y="484886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5" name="Graphic 24" descr="Folder Search outline">
              <a:extLst>
                <a:ext uri="{FF2B5EF4-FFF2-40B4-BE49-F238E27FC236}">
                  <a16:creationId xmlns:a16="http://schemas.microsoft.com/office/drawing/2014/main" id="{7701B3F7-CA48-4412-5FD2-19CA26A8B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73770" y="4983547"/>
              <a:ext cx="450627" cy="450627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34AB8D9-BAC6-73AD-43E4-4FE184B71A86}"/>
              </a:ext>
            </a:extLst>
          </p:cNvPr>
          <p:cNvGrpSpPr/>
          <p:nvPr/>
        </p:nvGrpSpPr>
        <p:grpSpPr>
          <a:xfrm>
            <a:off x="10366345" y="3863743"/>
            <a:ext cx="720000" cy="720000"/>
            <a:chOff x="8630429" y="2687897"/>
            <a:chExt cx="720000" cy="72000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474C8C6-B877-9E90-6EBC-0AD581F2E6C9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33" name="Graphic 32" descr="Arrow circle outline">
              <a:extLst>
                <a:ext uri="{FF2B5EF4-FFF2-40B4-BE49-F238E27FC236}">
                  <a16:creationId xmlns:a16="http://schemas.microsoft.com/office/drawing/2014/main" id="{C25232CA-0BCF-B3CC-BA03-1FF917785EF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5232F5-D135-B58E-C17B-BC740D557104}"/>
              </a:ext>
            </a:extLst>
          </p:cNvPr>
          <p:cNvGrpSpPr/>
          <p:nvPr/>
        </p:nvGrpSpPr>
        <p:grpSpPr>
          <a:xfrm>
            <a:off x="4459129" y="2509292"/>
            <a:ext cx="2923910" cy="1372464"/>
            <a:chOff x="3074459" y="2488971"/>
            <a:chExt cx="2049779" cy="1666469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3DEE3A-41FD-C386-F8E0-0AE963AFBF34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225AD29-95E3-DFC7-DCD6-0AF2ED9DEF50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951B067-CF1F-74BD-5B00-324827ECC8B5}"/>
              </a:ext>
            </a:extLst>
          </p:cNvPr>
          <p:cNvGrpSpPr/>
          <p:nvPr/>
        </p:nvGrpSpPr>
        <p:grpSpPr>
          <a:xfrm>
            <a:off x="970968" y="2509292"/>
            <a:ext cx="2923910" cy="1372464"/>
            <a:chOff x="515938" y="2488971"/>
            <a:chExt cx="2049779" cy="166646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CC6C1A0-81B0-A7DC-82EE-FF4DCDD729EA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ADAE501-0992-66F6-8252-7AF22890A040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1A26BD3-A905-52EB-5547-6D145D5AA5B8}"/>
              </a:ext>
            </a:extLst>
          </p:cNvPr>
          <p:cNvGrpSpPr/>
          <p:nvPr/>
        </p:nvGrpSpPr>
        <p:grpSpPr>
          <a:xfrm>
            <a:off x="7947290" y="2509292"/>
            <a:ext cx="2923910" cy="1372464"/>
            <a:chOff x="5632980" y="2488971"/>
            <a:chExt cx="2049779" cy="166646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92DEDD5D-2A28-E14A-CD6F-BA5693496074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035C7E6-4B39-2F35-FB37-34D6F258DD3D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E03B3B9-32C9-E1FB-76FC-E93EA0FF20FD}"/>
              </a:ext>
            </a:extLst>
          </p:cNvPr>
          <p:cNvGrpSpPr/>
          <p:nvPr/>
        </p:nvGrpSpPr>
        <p:grpSpPr>
          <a:xfrm>
            <a:off x="4459129" y="4845457"/>
            <a:ext cx="2923910" cy="1372464"/>
            <a:chOff x="3074459" y="2488971"/>
            <a:chExt cx="2049779" cy="1666469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366BF3-40C6-463B-A2E9-A23BB250D631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C23E3B6-E349-1E47-D0AA-3B564EEE50D9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2E2BD4C-9888-823D-3A86-B78131040C3B}"/>
              </a:ext>
            </a:extLst>
          </p:cNvPr>
          <p:cNvGrpSpPr/>
          <p:nvPr/>
        </p:nvGrpSpPr>
        <p:grpSpPr>
          <a:xfrm>
            <a:off x="970968" y="4845457"/>
            <a:ext cx="2923910" cy="1372464"/>
            <a:chOff x="515938" y="2488971"/>
            <a:chExt cx="2049779" cy="166646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576ACC9-521E-0083-75BC-EB8AEA3EB741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6FC0F05-4BC9-5A68-FB8C-776B4B8353E4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029F390-13AF-875D-32DE-E9FE79BC4743}"/>
              </a:ext>
            </a:extLst>
          </p:cNvPr>
          <p:cNvGrpSpPr/>
          <p:nvPr/>
        </p:nvGrpSpPr>
        <p:grpSpPr>
          <a:xfrm>
            <a:off x="7947290" y="4845457"/>
            <a:ext cx="2923910" cy="1372464"/>
            <a:chOff x="5632980" y="2488971"/>
            <a:chExt cx="2049779" cy="1666469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E260AC9B-7FC9-78BB-9187-EEA277262C2A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CDBDAC8A-0422-1027-C2C5-38A26E1CC647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8CF4710-3864-2848-BAF8-5335FD644299}"/>
              </a:ext>
            </a:extLst>
          </p:cNvPr>
          <p:cNvGrpSpPr/>
          <p:nvPr/>
        </p:nvGrpSpPr>
        <p:grpSpPr>
          <a:xfrm>
            <a:off x="6804621" y="4048917"/>
            <a:ext cx="720000" cy="720000"/>
            <a:chOff x="8630429" y="2687897"/>
            <a:chExt cx="720000" cy="72000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ED2A3B6-05F7-A99C-9A00-72A6587E8F7A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2" name="Graphic 81" descr="Bullseye outline">
              <a:extLst>
                <a:ext uri="{FF2B5EF4-FFF2-40B4-BE49-F238E27FC236}">
                  <a16:creationId xmlns:a16="http://schemas.microsoft.com/office/drawing/2014/main" id="{703BBC7E-3463-30CE-2F35-2F9D8342CF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2C9B90F-9E99-C900-A312-D2594BEA0087}"/>
              </a:ext>
            </a:extLst>
          </p:cNvPr>
          <p:cNvGrpSpPr/>
          <p:nvPr/>
        </p:nvGrpSpPr>
        <p:grpSpPr>
          <a:xfrm>
            <a:off x="3313416" y="4052298"/>
            <a:ext cx="720000" cy="720000"/>
            <a:chOff x="8630429" y="2687897"/>
            <a:chExt cx="720000" cy="72000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0BF9608-C2E6-677E-80DA-644157FB95B1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5" name="Graphic 84" descr="Business Growth outline">
              <a:extLst>
                <a:ext uri="{FF2B5EF4-FFF2-40B4-BE49-F238E27FC236}">
                  <a16:creationId xmlns:a16="http://schemas.microsoft.com/office/drawing/2014/main" id="{5B31D69A-8B8A-D8BD-02FD-A0CDCD5CC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sp>
        <p:nvSpPr>
          <p:cNvPr id="49" name="Arc 48">
            <a:extLst>
              <a:ext uri="{FF2B5EF4-FFF2-40B4-BE49-F238E27FC236}">
                <a16:creationId xmlns:a16="http://schemas.microsoft.com/office/drawing/2014/main" id="{5B5E3D8B-35E4-9352-2C3D-438A718EA9BD}"/>
              </a:ext>
            </a:extLst>
          </p:cNvPr>
          <p:cNvSpPr/>
          <p:nvPr/>
        </p:nvSpPr>
        <p:spPr>
          <a:xfrm>
            <a:off x="8813292" y="1949196"/>
            <a:ext cx="2464308" cy="2464308"/>
          </a:xfrm>
          <a:prstGeom prst="arc">
            <a:avLst>
              <a:gd name="adj1" fmla="val 16200000"/>
              <a:gd name="adj2" fmla="val 5223366"/>
            </a:avLst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EC19A44-D1C9-5C01-E4E1-9B15D4B0CDC3}"/>
              </a:ext>
            </a:extLst>
          </p:cNvPr>
          <p:cNvSpPr/>
          <p:nvPr/>
        </p:nvSpPr>
        <p:spPr>
          <a:xfrm>
            <a:off x="3927397" y="1816336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C4B58DF8-B244-814C-2E98-6D5F77ABA4D7}"/>
              </a:ext>
            </a:extLst>
          </p:cNvPr>
          <p:cNvSpPr/>
          <p:nvPr/>
        </p:nvSpPr>
        <p:spPr>
          <a:xfrm>
            <a:off x="7381804" y="18602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6BBF0543-EBC8-EE2B-650D-2BEE78EF2B37}"/>
              </a:ext>
            </a:extLst>
          </p:cNvPr>
          <p:cNvSpPr/>
          <p:nvPr/>
        </p:nvSpPr>
        <p:spPr>
          <a:xfrm>
            <a:off x="10421993" y="1926719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A2DEDBAA-AF68-35A3-DF53-8554762BCDF5}"/>
              </a:ext>
            </a:extLst>
          </p:cNvPr>
          <p:cNvSpPr/>
          <p:nvPr/>
        </p:nvSpPr>
        <p:spPr>
          <a:xfrm>
            <a:off x="3891848" y="4288992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6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C90786B1-B641-3CF7-7EBC-B022CCB5624C}"/>
              </a:ext>
            </a:extLst>
          </p:cNvPr>
          <p:cNvSpPr/>
          <p:nvPr/>
        </p:nvSpPr>
        <p:spPr>
          <a:xfrm>
            <a:off x="7381804" y="42856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136679C-0DBD-4756-5F39-83A04E9B6678}"/>
              </a:ext>
            </a:extLst>
          </p:cNvPr>
          <p:cNvSpPr/>
          <p:nvPr/>
        </p:nvSpPr>
        <p:spPr>
          <a:xfrm>
            <a:off x="10936322" y="4100437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C9C9E17C-1514-C0D2-7201-0FB0D2391507}"/>
              </a:ext>
            </a:extLst>
          </p:cNvPr>
          <p:cNvSpPr/>
          <p:nvPr/>
        </p:nvSpPr>
        <p:spPr>
          <a:xfrm>
            <a:off x="11059457" y="3004705"/>
            <a:ext cx="353291" cy="353291"/>
          </a:xfrm>
          <a:prstGeom prst="ellipse">
            <a:avLst/>
          </a:prstGeom>
          <a:solidFill>
            <a:schemeClr val="bg1"/>
          </a:solidFill>
          <a:ln w="19050">
            <a:solidFill>
              <a:srgbClr val="192B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94" name="Graphic 93" descr="Caret Down outline">
            <a:extLst>
              <a:ext uri="{FF2B5EF4-FFF2-40B4-BE49-F238E27FC236}">
                <a16:creationId xmlns:a16="http://schemas.microsoft.com/office/drawing/2014/main" id="{AC36AE5A-00E5-D3CE-1BE4-3FD3F92E6EC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1115707" y="3078207"/>
            <a:ext cx="240790" cy="240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156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60" name="Straight Connector 1059">
            <a:extLst>
              <a:ext uri="{FF2B5EF4-FFF2-40B4-BE49-F238E27FC236}">
                <a16:creationId xmlns:a16="http://schemas.microsoft.com/office/drawing/2014/main" id="{0D13ADEC-15D8-20D5-6B3C-7AFD83637977}"/>
              </a:ext>
            </a:extLst>
          </p:cNvPr>
          <p:cNvCxnSpPr>
            <a:cxnSpLocks/>
          </p:cNvCxnSpPr>
          <p:nvPr/>
        </p:nvCxnSpPr>
        <p:spPr>
          <a:xfrm>
            <a:off x="515938" y="5574992"/>
            <a:ext cx="10746422" cy="0"/>
          </a:xfrm>
          <a:prstGeom prst="line">
            <a:avLst/>
          </a:prstGeom>
          <a:ln w="127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3F5E1D38-64A9-670C-08D2-C665AD73AEF0}"/>
              </a:ext>
            </a:extLst>
          </p:cNvPr>
          <p:cNvSpPr/>
          <p:nvPr/>
        </p:nvSpPr>
        <p:spPr>
          <a:xfrm>
            <a:off x="0" y="2184400"/>
            <a:ext cx="12192000" cy="45720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0" y="0"/>
            <a:ext cx="12192000" cy="250952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64044" y="549276"/>
            <a:ext cx="3289756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EC2C5769-D10D-FE96-E1FE-624806382A79}"/>
              </a:ext>
            </a:extLst>
          </p:cNvPr>
          <p:cNvGrpSpPr/>
          <p:nvPr/>
        </p:nvGrpSpPr>
        <p:grpSpPr>
          <a:xfrm>
            <a:off x="1984427" y="2272056"/>
            <a:ext cx="685800" cy="685800"/>
            <a:chOff x="5139083" y="1323340"/>
            <a:chExt cx="685800" cy="685800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9507E9D-0B18-DBFF-4467-B93BD45377B2}"/>
                </a:ext>
              </a:extLst>
            </p:cNvPr>
            <p:cNvSpPr/>
            <p:nvPr/>
          </p:nvSpPr>
          <p:spPr>
            <a:xfrm>
              <a:off x="5139083" y="132334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5" name="Graphic 74" descr="Inbox Check outline">
              <a:extLst>
                <a:ext uri="{FF2B5EF4-FFF2-40B4-BE49-F238E27FC236}">
                  <a16:creationId xmlns:a16="http://schemas.microsoft.com/office/drawing/2014/main" id="{F735DD68-106B-F1E6-6EB0-9592969AD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09354" y="1393611"/>
              <a:ext cx="545259" cy="545259"/>
            </a:xfrm>
            <a:prstGeom prst="rect">
              <a:avLst/>
            </a:prstGeom>
          </p:spPr>
        </p:pic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891C5198-B379-E63D-97FD-CCC7B45DD1AE}"/>
              </a:ext>
            </a:extLst>
          </p:cNvPr>
          <p:cNvSpPr txBox="1"/>
          <p:nvPr/>
        </p:nvSpPr>
        <p:spPr>
          <a:xfrm>
            <a:off x="515938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9FB242-8F9F-ECE5-7095-04578C4C92A1}"/>
              </a:ext>
            </a:extLst>
          </p:cNvPr>
          <p:cNvSpPr txBox="1"/>
          <p:nvPr/>
        </p:nvSpPr>
        <p:spPr>
          <a:xfrm>
            <a:off x="515939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FAAE26D-FCA4-ACF1-DAC9-3503D66ACD79}"/>
              </a:ext>
            </a:extLst>
          </p:cNvPr>
          <p:cNvSpPr txBox="1"/>
          <p:nvPr/>
        </p:nvSpPr>
        <p:spPr>
          <a:xfrm>
            <a:off x="2190082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E1C57C7F-4C11-80C5-7FB5-56FFA075D91C}"/>
              </a:ext>
            </a:extLst>
          </p:cNvPr>
          <p:cNvGrpSpPr/>
          <p:nvPr/>
        </p:nvGrpSpPr>
        <p:grpSpPr>
          <a:xfrm>
            <a:off x="5036163" y="2247900"/>
            <a:ext cx="685800" cy="685800"/>
            <a:chOff x="5139083" y="3086100"/>
            <a:chExt cx="685800" cy="685800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EF9392C-493A-A8DD-B9F0-8FAB26A3B50B}"/>
                </a:ext>
              </a:extLst>
            </p:cNvPr>
            <p:cNvSpPr/>
            <p:nvPr/>
          </p:nvSpPr>
          <p:spPr>
            <a:xfrm>
              <a:off x="5139083" y="308610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8" name="Graphic 77" descr="Upward trend outline">
              <a:extLst>
                <a:ext uri="{FF2B5EF4-FFF2-40B4-BE49-F238E27FC236}">
                  <a16:creationId xmlns:a16="http://schemas.microsoft.com/office/drawing/2014/main" id="{7008D093-F0A5-870C-394A-8A196360A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09354" y="3156371"/>
              <a:ext cx="545259" cy="545259"/>
            </a:xfrm>
            <a:prstGeom prst="rect">
              <a:avLst/>
            </a:prstGeom>
          </p:spPr>
        </p:pic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9E817607-CB17-04CD-C20C-58F51253A347}"/>
              </a:ext>
            </a:extLst>
          </p:cNvPr>
          <p:cNvSpPr txBox="1"/>
          <p:nvPr/>
        </p:nvSpPr>
        <p:spPr>
          <a:xfrm>
            <a:off x="3452920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F508BA9-CE70-EC35-C0D4-DD6C683D1D27}"/>
              </a:ext>
            </a:extLst>
          </p:cNvPr>
          <p:cNvSpPr txBox="1"/>
          <p:nvPr/>
        </p:nvSpPr>
        <p:spPr>
          <a:xfrm>
            <a:off x="3452920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BDB988B-4EF3-9A3E-616B-0405FFB9D340}"/>
              </a:ext>
            </a:extLst>
          </p:cNvPr>
          <p:cNvSpPr txBox="1"/>
          <p:nvPr/>
        </p:nvSpPr>
        <p:spPr>
          <a:xfrm>
            <a:off x="5127063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8EFDECD2-8B6E-CBEE-380F-40603AA368C1}"/>
              </a:ext>
            </a:extLst>
          </p:cNvPr>
          <p:cNvGrpSpPr/>
          <p:nvPr/>
        </p:nvGrpSpPr>
        <p:grpSpPr>
          <a:xfrm>
            <a:off x="7882244" y="2191248"/>
            <a:ext cx="685800" cy="685800"/>
            <a:chOff x="5139083" y="4848860"/>
            <a:chExt cx="685800" cy="685800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45F858F-B7AB-D7C0-999A-F8DFA558D245}"/>
                </a:ext>
              </a:extLst>
            </p:cNvPr>
            <p:cNvSpPr/>
            <p:nvPr/>
          </p:nvSpPr>
          <p:spPr>
            <a:xfrm>
              <a:off x="5139083" y="484886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9" name="Graphic 78" descr="Folder Search outline">
              <a:extLst>
                <a:ext uri="{FF2B5EF4-FFF2-40B4-BE49-F238E27FC236}">
                  <a16:creationId xmlns:a16="http://schemas.microsoft.com/office/drawing/2014/main" id="{81BFC5C8-7B7D-170B-6165-7F5E9D4CE09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09354" y="4919131"/>
              <a:ext cx="545259" cy="545259"/>
            </a:xfrm>
            <a:prstGeom prst="rect">
              <a:avLst/>
            </a:prstGeom>
          </p:spPr>
        </p:pic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FF6EC809-2D2A-E599-E4D7-090F84830A4D}"/>
              </a:ext>
            </a:extLst>
          </p:cNvPr>
          <p:cNvSpPr txBox="1"/>
          <p:nvPr/>
        </p:nvSpPr>
        <p:spPr>
          <a:xfrm>
            <a:off x="6389902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0AF8427-1A9D-43A1-8F6A-442023196851}"/>
              </a:ext>
            </a:extLst>
          </p:cNvPr>
          <p:cNvSpPr txBox="1"/>
          <p:nvPr/>
        </p:nvSpPr>
        <p:spPr>
          <a:xfrm>
            <a:off x="6389902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B460284-0480-C6E8-2391-3E7CAB786B68}"/>
              </a:ext>
            </a:extLst>
          </p:cNvPr>
          <p:cNvSpPr txBox="1"/>
          <p:nvPr/>
        </p:nvSpPr>
        <p:spPr>
          <a:xfrm>
            <a:off x="8064044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7FFDF45E-50D4-F180-AEC2-0DC6C828867C}"/>
              </a:ext>
            </a:extLst>
          </p:cNvPr>
          <p:cNvGrpSpPr/>
          <p:nvPr/>
        </p:nvGrpSpPr>
        <p:grpSpPr>
          <a:xfrm>
            <a:off x="10801081" y="2247900"/>
            <a:ext cx="685800" cy="685800"/>
            <a:chOff x="9306878" y="2532380"/>
            <a:chExt cx="685800" cy="685800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4823D157-2469-179F-E085-547BD8C10ED4}"/>
                </a:ext>
              </a:extLst>
            </p:cNvPr>
            <p:cNvSpPr/>
            <p:nvPr/>
          </p:nvSpPr>
          <p:spPr>
            <a:xfrm>
              <a:off x="9306878" y="253238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7" name="Graphic 86" descr="Bullseye outline">
              <a:extLst>
                <a:ext uri="{FF2B5EF4-FFF2-40B4-BE49-F238E27FC236}">
                  <a16:creationId xmlns:a16="http://schemas.microsoft.com/office/drawing/2014/main" id="{69AF1689-8850-0F42-9F04-7085DC03F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9377149" y="2602651"/>
              <a:ext cx="545259" cy="545259"/>
            </a:xfrm>
            <a:prstGeom prst="rect">
              <a:avLst/>
            </a:prstGeom>
          </p:spPr>
        </p:pic>
      </p:grpSp>
      <p:sp>
        <p:nvSpPr>
          <p:cNvPr id="107" name="TextBox 106">
            <a:extLst>
              <a:ext uri="{FF2B5EF4-FFF2-40B4-BE49-F238E27FC236}">
                <a16:creationId xmlns:a16="http://schemas.microsoft.com/office/drawing/2014/main" id="{5DC9AF8B-48AB-FB04-FB60-E78B2CC43190}"/>
              </a:ext>
            </a:extLst>
          </p:cNvPr>
          <p:cNvSpPr txBox="1"/>
          <p:nvPr/>
        </p:nvSpPr>
        <p:spPr>
          <a:xfrm>
            <a:off x="9326881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07E329A-8C70-534D-2894-F1A84FFC92D7}"/>
              </a:ext>
            </a:extLst>
          </p:cNvPr>
          <p:cNvSpPr txBox="1"/>
          <p:nvPr/>
        </p:nvSpPr>
        <p:spPr>
          <a:xfrm>
            <a:off x="9326881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89B2094-4D94-5523-747B-BF462750645D}"/>
              </a:ext>
            </a:extLst>
          </p:cNvPr>
          <p:cNvSpPr txBox="1"/>
          <p:nvPr/>
        </p:nvSpPr>
        <p:spPr>
          <a:xfrm>
            <a:off x="11001025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87940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6651073" y="0"/>
            <a:ext cx="5638800" cy="685056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7064944" y="848715"/>
            <a:ext cx="4513667" cy="1723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با تیم کاملی از طراحان، ما هر سال صدها هزار اسلاید را به ده ها زبان برای هزاران مشتری در سراسر جهان تولید می کنیم.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4E8360-63F3-4F18-817E-6FBC4551EF0D}"/>
              </a:ext>
            </a:extLst>
          </p:cNvPr>
          <p:cNvSpPr/>
          <p:nvPr/>
        </p:nvSpPr>
        <p:spPr>
          <a:xfrm>
            <a:off x="7064944" y="3685471"/>
            <a:ext cx="3307591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>
                  <a:noFill/>
                </a:ln>
                <a:solidFill>
                  <a:srgbClr val="468DC3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شروع کنید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68DC3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511909" y="479938"/>
            <a:ext cx="5625874" cy="5949434"/>
            <a:chOff x="344949" y="367458"/>
            <a:chExt cx="5877659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44949" y="2220035"/>
              <a:ext cx="5817948" cy="1635956"/>
              <a:chOff x="354474" y="2248207"/>
              <a:chExt cx="5817948" cy="1635956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354474" y="2248207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3693"/>
              <a:stretch/>
            </p:blipFill>
            <p:spPr>
              <a:xfrm>
                <a:off x="1857358" y="2297936"/>
                <a:ext cx="4315064" cy="158622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839141" cy="1565076"/>
              <a:chOff x="392992" y="527185"/>
              <a:chExt cx="5839141" cy="1565076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857359" y="563419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235DBE7-9C8E-4A39-B93C-90B4970974DE}"/>
              </a:ext>
            </a:extLst>
          </p:cNvPr>
          <p:cNvSpPr/>
          <p:nvPr/>
        </p:nvSpPr>
        <p:spPr>
          <a:xfrm>
            <a:off x="7064944" y="4693525"/>
            <a:ext cx="481105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برای اطلاعات بیشتر به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r>
              <a:rPr kumimoji="0" lang="fa-IR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 بروید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8EFC5F7-3531-63FB-9D4C-87D42BB1FC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2000" smtClean="0">
                <a:cs typeface="B Nazanin" panose="00000700000000000000" pitchFamily="2" charset="-78"/>
              </a:rPr>
              <a:pPr algn="r"/>
              <a:t>2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2092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8EF90D2-4EF1-7ADA-4D54-1F581E97D049}"/>
              </a:ext>
            </a:extLst>
          </p:cNvPr>
          <p:cNvSpPr/>
          <p:nvPr/>
        </p:nvSpPr>
        <p:spPr>
          <a:xfrm>
            <a:off x="4063908" y="3494863"/>
            <a:ext cx="3872616" cy="808305"/>
          </a:xfrm>
          <a:prstGeom prst="roundRect">
            <a:avLst>
              <a:gd name="adj" fmla="val 50000"/>
            </a:avLst>
          </a:prstGeom>
          <a:solidFill>
            <a:srgbClr val="F5AE18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EE564FC-4186-87C5-89F1-303174621024}"/>
              </a:ext>
            </a:extLst>
          </p:cNvPr>
          <p:cNvSpPr/>
          <p:nvPr/>
        </p:nvSpPr>
        <p:spPr>
          <a:xfrm>
            <a:off x="3319858" y="5270292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293452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35A1E513-89DD-0288-BE29-EC30E0A63DB4}"/>
              </a:ext>
            </a:extLst>
          </p:cNvPr>
          <p:cNvSpPr/>
          <p:nvPr/>
        </p:nvSpPr>
        <p:spPr>
          <a:xfrm>
            <a:off x="3236290" y="1673934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F3BE94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Oval 19">
            <a:extLst>
              <a:ext uri="{FF2B5EF4-FFF2-40B4-BE49-F238E27FC236}">
                <a16:creationId xmlns:a16="http://schemas.microsoft.com/office/drawing/2014/main" id="{F5266C18-047B-963D-9C0E-C9A7DE2C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974" y="1394204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9" name="Oval 20">
            <a:extLst>
              <a:ext uri="{FF2B5EF4-FFF2-40B4-BE49-F238E27FC236}">
                <a16:creationId xmlns:a16="http://schemas.microsoft.com/office/drawing/2014/main" id="{853FCD92-9624-596F-825E-8784FF59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042" y="3104476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729039B2-B8C4-416C-D8D5-1E395F289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5054" y="4685855"/>
            <a:ext cx="158065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5" name="Oval 15">
            <a:extLst>
              <a:ext uri="{FF2B5EF4-FFF2-40B4-BE49-F238E27FC236}">
                <a16:creationId xmlns:a16="http://schemas.microsoft.com/office/drawing/2014/main" id="{51900076-42EC-2F54-E3E3-AF41818D9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314127"/>
            <a:ext cx="3166175" cy="3166176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6" name="Oval 16">
            <a:extLst>
              <a:ext uri="{FF2B5EF4-FFF2-40B4-BE49-F238E27FC236}">
                <a16:creationId xmlns:a16="http://schemas.microsoft.com/office/drawing/2014/main" id="{CDEA4F6E-0BA4-0C5D-64EF-7A277DE5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334" y="2572295"/>
            <a:ext cx="2645708" cy="2649839"/>
          </a:xfrm>
          <a:prstGeom prst="ellipse">
            <a:avLst/>
          </a:prstGeom>
          <a:solidFill>
            <a:srgbClr val="F5AE18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7" name="Oval 17">
            <a:extLst>
              <a:ext uri="{FF2B5EF4-FFF2-40B4-BE49-F238E27FC236}">
                <a16:creationId xmlns:a16="http://schemas.microsoft.com/office/drawing/2014/main" id="{4F13F105-CABE-03E9-C4D7-DED08015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502" y="2832528"/>
            <a:ext cx="2129371" cy="2129372"/>
          </a:xfrm>
          <a:prstGeom prst="ellipse">
            <a:avLst/>
          </a:prstGeom>
          <a:solidFill>
            <a:srgbClr val="F3BE94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8" name="Oval 18">
            <a:extLst>
              <a:ext uri="{FF2B5EF4-FFF2-40B4-BE49-F238E27FC236}">
                <a16:creationId xmlns:a16="http://schemas.microsoft.com/office/drawing/2014/main" id="{CB5C1FA3-B141-D0AE-100A-0A6E7BAE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65" y="3096893"/>
            <a:ext cx="1600643" cy="1600644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9" name="Oval 19">
            <a:extLst>
              <a:ext uri="{FF2B5EF4-FFF2-40B4-BE49-F238E27FC236}">
                <a16:creationId xmlns:a16="http://schemas.microsoft.com/office/drawing/2014/main" id="{BEABC1E5-849A-6ED2-128E-C0B4D9D2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859" y="1529295"/>
            <a:ext cx="1189639" cy="1189639"/>
          </a:xfrm>
          <a:prstGeom prst="ellipse">
            <a:avLst/>
          </a:pr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0" name="Oval 20">
            <a:extLst>
              <a:ext uri="{FF2B5EF4-FFF2-40B4-BE49-F238E27FC236}">
                <a16:creationId xmlns:a16="http://schemas.microsoft.com/office/drawing/2014/main" id="{C30B9474-1403-E59B-5991-838294DB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927" y="3301361"/>
            <a:ext cx="1189639" cy="1189639"/>
          </a:xfrm>
          <a:prstGeom prst="ellipse">
            <a:avLst/>
          </a:pr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1" name="Oval 21">
            <a:extLst>
              <a:ext uri="{FF2B5EF4-FFF2-40B4-BE49-F238E27FC236}">
                <a16:creationId xmlns:a16="http://schemas.microsoft.com/office/drawing/2014/main" id="{81878288-E72C-4271-8479-0D697C754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97" y="5079625"/>
            <a:ext cx="1187573" cy="1189639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93A60893-02C6-6339-4402-87C8A1E6BB15}"/>
              </a:ext>
            </a:extLst>
          </p:cNvPr>
          <p:cNvSpPr>
            <a:spLocks/>
          </p:cNvSpPr>
          <p:nvPr/>
        </p:nvSpPr>
        <p:spPr bwMode="auto">
          <a:xfrm>
            <a:off x="2762216" y="2435983"/>
            <a:ext cx="828203" cy="826138"/>
          </a:xfrm>
          <a:custGeom>
            <a:avLst/>
            <a:gdLst>
              <a:gd name="T0" fmla="*/ 0 w 401"/>
              <a:gd name="T1" fmla="*/ 310 h 400"/>
              <a:gd name="T2" fmla="*/ 313 w 401"/>
              <a:gd name="T3" fmla="*/ 0 h 400"/>
              <a:gd name="T4" fmla="*/ 391 w 401"/>
              <a:gd name="T5" fmla="*/ 5 h 400"/>
              <a:gd name="T6" fmla="*/ 401 w 401"/>
              <a:gd name="T7" fmla="*/ 90 h 400"/>
              <a:gd name="T8" fmla="*/ 90 w 401"/>
              <a:gd name="T9" fmla="*/ 400 h 400"/>
              <a:gd name="T10" fmla="*/ 24 w 401"/>
              <a:gd name="T11" fmla="*/ 377 h 400"/>
              <a:gd name="T12" fmla="*/ 0 w 401"/>
              <a:gd name="T13" fmla="*/ 31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1" h="400">
                <a:moveTo>
                  <a:pt x="0" y="310"/>
                </a:moveTo>
                <a:lnTo>
                  <a:pt x="313" y="0"/>
                </a:lnTo>
                <a:lnTo>
                  <a:pt x="391" y="5"/>
                </a:lnTo>
                <a:lnTo>
                  <a:pt x="401" y="90"/>
                </a:lnTo>
                <a:lnTo>
                  <a:pt x="90" y="400"/>
                </a:lnTo>
                <a:lnTo>
                  <a:pt x="24" y="377"/>
                </a:lnTo>
                <a:lnTo>
                  <a:pt x="0" y="310"/>
                </a:lnTo>
                <a:close/>
              </a:path>
            </a:pathLst>
          </a:cu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D0B3127-07D6-6178-4B2C-120B1086E8B6}"/>
              </a:ext>
            </a:extLst>
          </p:cNvPr>
          <p:cNvSpPr>
            <a:spLocks/>
          </p:cNvSpPr>
          <p:nvPr/>
        </p:nvSpPr>
        <p:spPr bwMode="auto">
          <a:xfrm>
            <a:off x="3315728" y="3768130"/>
            <a:ext cx="811680" cy="258169"/>
          </a:xfrm>
          <a:custGeom>
            <a:avLst/>
            <a:gdLst>
              <a:gd name="T0" fmla="*/ 38 w 393"/>
              <a:gd name="T1" fmla="*/ 0 h 125"/>
              <a:gd name="T2" fmla="*/ 362 w 393"/>
              <a:gd name="T3" fmla="*/ 0 h 125"/>
              <a:gd name="T4" fmla="*/ 393 w 393"/>
              <a:gd name="T5" fmla="*/ 35 h 125"/>
              <a:gd name="T6" fmla="*/ 362 w 393"/>
              <a:gd name="T7" fmla="*/ 125 h 125"/>
              <a:gd name="T8" fmla="*/ 40 w 393"/>
              <a:gd name="T9" fmla="*/ 125 h 125"/>
              <a:gd name="T10" fmla="*/ 0 w 393"/>
              <a:gd name="T11" fmla="*/ 38 h 125"/>
              <a:gd name="T12" fmla="*/ 38 w 393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3" h="125">
                <a:moveTo>
                  <a:pt x="38" y="0"/>
                </a:moveTo>
                <a:lnTo>
                  <a:pt x="362" y="0"/>
                </a:lnTo>
                <a:lnTo>
                  <a:pt x="393" y="35"/>
                </a:lnTo>
                <a:lnTo>
                  <a:pt x="362" y="125"/>
                </a:lnTo>
                <a:lnTo>
                  <a:pt x="40" y="125"/>
                </a:lnTo>
                <a:lnTo>
                  <a:pt x="0" y="38"/>
                </a:lnTo>
                <a:lnTo>
                  <a:pt x="38" y="0"/>
                </a:lnTo>
                <a:close/>
              </a:path>
            </a:pathLst>
          </a:cu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6" name="Freeform 24">
            <a:extLst>
              <a:ext uri="{FF2B5EF4-FFF2-40B4-BE49-F238E27FC236}">
                <a16:creationId xmlns:a16="http://schemas.microsoft.com/office/drawing/2014/main" id="{982358F7-F405-5CF3-D9D7-4ECCCAF075CC}"/>
              </a:ext>
            </a:extLst>
          </p:cNvPr>
          <p:cNvSpPr>
            <a:spLocks/>
          </p:cNvSpPr>
          <p:nvPr/>
        </p:nvSpPr>
        <p:spPr bwMode="auto">
          <a:xfrm>
            <a:off x="3086475" y="4864829"/>
            <a:ext cx="518402" cy="493619"/>
          </a:xfrm>
          <a:custGeom>
            <a:avLst/>
            <a:gdLst>
              <a:gd name="T0" fmla="*/ 99 w 251"/>
              <a:gd name="T1" fmla="*/ 0 h 239"/>
              <a:gd name="T2" fmla="*/ 246 w 251"/>
              <a:gd name="T3" fmla="*/ 147 h 239"/>
              <a:gd name="T4" fmla="*/ 251 w 251"/>
              <a:gd name="T5" fmla="*/ 222 h 239"/>
              <a:gd name="T6" fmla="*/ 151 w 251"/>
              <a:gd name="T7" fmla="*/ 239 h 239"/>
              <a:gd name="T8" fmla="*/ 0 w 251"/>
              <a:gd name="T9" fmla="*/ 85 h 239"/>
              <a:gd name="T10" fmla="*/ 12 w 251"/>
              <a:gd name="T11" fmla="*/ 42 h 239"/>
              <a:gd name="T12" fmla="*/ 99 w 251"/>
              <a:gd name="T13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239">
                <a:moveTo>
                  <a:pt x="99" y="0"/>
                </a:moveTo>
                <a:lnTo>
                  <a:pt x="246" y="147"/>
                </a:lnTo>
                <a:lnTo>
                  <a:pt x="251" y="222"/>
                </a:lnTo>
                <a:lnTo>
                  <a:pt x="151" y="239"/>
                </a:lnTo>
                <a:lnTo>
                  <a:pt x="0" y="85"/>
                </a:lnTo>
                <a:lnTo>
                  <a:pt x="12" y="42"/>
                </a:lnTo>
                <a:lnTo>
                  <a:pt x="99" y="0"/>
                </a:lnTo>
                <a:close/>
              </a:path>
            </a:pathLst>
          </a:cu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9" name="Oval 18">
            <a:extLst>
              <a:ext uri="{FF2B5EF4-FFF2-40B4-BE49-F238E27FC236}">
                <a16:creationId xmlns:a16="http://schemas.microsoft.com/office/drawing/2014/main" id="{A3758816-5C2E-2C5F-5DF5-19C683CD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987" y="171342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2" name="Oval 18">
            <a:extLst>
              <a:ext uri="{FF2B5EF4-FFF2-40B4-BE49-F238E27FC236}">
                <a16:creationId xmlns:a16="http://schemas.microsoft.com/office/drawing/2014/main" id="{227E214D-EE20-70E0-2922-16C5D43B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055" y="3485489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4" name="Oval 18">
            <a:extLst>
              <a:ext uri="{FF2B5EF4-FFF2-40B4-BE49-F238E27FC236}">
                <a16:creationId xmlns:a16="http://schemas.microsoft.com/office/drawing/2014/main" id="{AE4C2C9A-8531-F57F-45BF-B4BB6FE66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692" y="526375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6" name="Freeform 55">
            <a:extLst>
              <a:ext uri="{FF2B5EF4-FFF2-40B4-BE49-F238E27FC236}">
                <a16:creationId xmlns:a16="http://schemas.microsoft.com/office/drawing/2014/main" id="{317E305F-FE19-BCB1-0088-4BEDF327ABB8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1926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7" name="Freeform 55">
            <a:extLst>
              <a:ext uri="{FF2B5EF4-FFF2-40B4-BE49-F238E27FC236}">
                <a16:creationId xmlns:a16="http://schemas.microsoft.com/office/drawing/2014/main" id="{92AB4878-50DB-EC72-410F-21148EB8E9B3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3704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8" name="Freeform 55">
            <a:extLst>
              <a:ext uri="{FF2B5EF4-FFF2-40B4-BE49-F238E27FC236}">
                <a16:creationId xmlns:a16="http://schemas.microsoft.com/office/drawing/2014/main" id="{CE419BC5-4841-0471-DCA8-CFB7B79FF622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5479923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7D30F17-351B-5EE9-D6D2-C3A85ECA5584}"/>
              </a:ext>
            </a:extLst>
          </p:cNvPr>
          <p:cNvSpPr/>
          <p:nvPr/>
        </p:nvSpPr>
        <p:spPr>
          <a:xfrm>
            <a:off x="8204640" y="1716863"/>
            <a:ext cx="3441259" cy="107721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755724F-68B0-2F91-128F-42FD848C3343}"/>
              </a:ext>
            </a:extLst>
          </p:cNvPr>
          <p:cNvSpPr/>
          <p:nvPr/>
        </p:nvSpPr>
        <p:spPr>
          <a:xfrm>
            <a:off x="8204640" y="3350081"/>
            <a:ext cx="3441259" cy="107721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FF996CF-A09C-1A6F-A6D9-6ED4DD7A128A}"/>
              </a:ext>
            </a:extLst>
          </p:cNvPr>
          <p:cNvSpPr/>
          <p:nvPr/>
        </p:nvSpPr>
        <p:spPr>
          <a:xfrm>
            <a:off x="8204640" y="5001379"/>
            <a:ext cx="3441259" cy="1077218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4B59C0E-4506-901E-D5C9-2FF7C1EDC7DA}"/>
              </a:ext>
            </a:extLst>
          </p:cNvPr>
          <p:cNvCxnSpPr>
            <a:cxnSpLocks/>
          </p:cNvCxnSpPr>
          <p:nvPr/>
        </p:nvCxnSpPr>
        <p:spPr>
          <a:xfrm>
            <a:off x="8229600" y="2987443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9BA48722-0FAB-DD09-DF64-31AB7EB6949C}"/>
              </a:ext>
            </a:extLst>
          </p:cNvPr>
          <p:cNvCxnSpPr>
            <a:cxnSpLocks/>
          </p:cNvCxnSpPr>
          <p:nvPr/>
        </p:nvCxnSpPr>
        <p:spPr>
          <a:xfrm>
            <a:off x="8229600" y="4798978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" name="Graphic 103" descr="Inbox Check outline">
            <a:extLst>
              <a:ext uri="{FF2B5EF4-FFF2-40B4-BE49-F238E27FC236}">
                <a16:creationId xmlns:a16="http://schemas.microsoft.com/office/drawing/2014/main" id="{C90F3FD1-9838-F8B9-6112-D531577E06C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42050" y="1851485"/>
            <a:ext cx="545259" cy="545259"/>
          </a:xfrm>
          <a:prstGeom prst="rect">
            <a:avLst/>
          </a:prstGeom>
        </p:spPr>
      </p:pic>
      <p:pic>
        <p:nvPicPr>
          <p:cNvPr id="107" name="Graphic 106" descr="Upward trend outline">
            <a:extLst>
              <a:ext uri="{FF2B5EF4-FFF2-40B4-BE49-F238E27FC236}">
                <a16:creationId xmlns:a16="http://schemas.microsoft.com/office/drawing/2014/main" id="{43D9CCDC-8641-960A-6565-24B1CE0C1AA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71118" y="3623551"/>
            <a:ext cx="545259" cy="545259"/>
          </a:xfrm>
          <a:prstGeom prst="rect">
            <a:avLst/>
          </a:prstGeom>
        </p:spPr>
      </p:pic>
      <p:pic>
        <p:nvPicPr>
          <p:cNvPr id="110" name="Graphic 109" descr="Folder Search outline">
            <a:extLst>
              <a:ext uri="{FF2B5EF4-FFF2-40B4-BE49-F238E27FC236}">
                <a16:creationId xmlns:a16="http://schemas.microsoft.com/office/drawing/2014/main" id="{1C7ABEDD-38C0-232E-DC48-5F0830FA519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632755" y="5401815"/>
            <a:ext cx="545259" cy="545259"/>
          </a:xfrm>
          <a:prstGeom prst="rect">
            <a:avLst/>
          </a:prstGeom>
        </p:spPr>
      </p:pic>
      <p:pic>
        <p:nvPicPr>
          <p:cNvPr id="36" name="Graphic 35" descr="Target outline">
            <a:extLst>
              <a:ext uri="{FF2B5EF4-FFF2-40B4-BE49-F238E27FC236}">
                <a16:creationId xmlns:a16="http://schemas.microsoft.com/office/drawing/2014/main" id="{2A57AA03-F647-DFC4-7BDF-D9118A5977B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95665" y="3463694"/>
            <a:ext cx="867043" cy="867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756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0" y="0"/>
            <a:ext cx="12192000" cy="17145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21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36C9584A-E075-A854-913F-CC2599CC540E}"/>
              </a:ext>
            </a:extLst>
          </p:cNvPr>
          <p:cNvSpPr/>
          <p:nvPr/>
        </p:nvSpPr>
        <p:spPr>
          <a:xfrm>
            <a:off x="4507308" y="2256635"/>
            <a:ext cx="3177385" cy="3177385"/>
          </a:xfrm>
          <a:prstGeom prst="arc">
            <a:avLst>
              <a:gd name="adj1" fmla="val 6874502"/>
              <a:gd name="adj2" fmla="val 4009324"/>
            </a:avLst>
          </a:prstGeom>
          <a:noFill/>
          <a:ln w="25400" cap="rnd">
            <a:solidFill>
              <a:srgbClr val="192B60"/>
            </a:solidFill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E698665-581E-A064-E0D8-6FD4F0970730}"/>
              </a:ext>
            </a:extLst>
          </p:cNvPr>
          <p:cNvSpPr/>
          <p:nvPr/>
        </p:nvSpPr>
        <p:spPr>
          <a:xfrm>
            <a:off x="453648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8651F85-7D09-B1CB-5239-503D8233211C}"/>
              </a:ext>
            </a:extLst>
          </p:cNvPr>
          <p:cNvSpPr/>
          <p:nvPr/>
        </p:nvSpPr>
        <p:spPr>
          <a:xfrm>
            <a:off x="453648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73A953F-C8DA-A610-CF22-FAEA49DB9092}"/>
              </a:ext>
            </a:extLst>
          </p:cNvPr>
          <p:cNvSpPr/>
          <p:nvPr/>
        </p:nvSpPr>
        <p:spPr>
          <a:xfrm>
            <a:off x="700110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46FFCFA-EA03-463F-AF38-B4D641507F83}"/>
              </a:ext>
            </a:extLst>
          </p:cNvPr>
          <p:cNvSpPr/>
          <p:nvPr/>
        </p:nvSpPr>
        <p:spPr>
          <a:xfrm>
            <a:off x="700110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8C4FF49-19F3-D313-7665-E69887458522}"/>
              </a:ext>
            </a:extLst>
          </p:cNvPr>
          <p:cNvSpPr/>
          <p:nvPr/>
        </p:nvSpPr>
        <p:spPr>
          <a:xfrm>
            <a:off x="5018266" y="2767593"/>
            <a:ext cx="2155469" cy="2155469"/>
          </a:xfrm>
          <a:prstGeom prst="ellipse">
            <a:avLst/>
          </a:prstGeom>
          <a:solidFill>
            <a:srgbClr val="F3BE94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rtl="1"/>
            <a:r>
              <a:rPr lang="da-DK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Lorem ipsum dolor sit amet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1A1C7AC-63C5-8AA4-F034-9F88AB73487D}"/>
              </a:ext>
            </a:extLst>
          </p:cNvPr>
          <p:cNvSpPr txBox="1"/>
          <p:nvPr/>
        </p:nvSpPr>
        <p:spPr>
          <a:xfrm>
            <a:off x="515938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4D772C-6C09-2FC2-2C09-2940ABEC540A}"/>
              </a:ext>
            </a:extLst>
          </p:cNvPr>
          <p:cNvSpPr txBox="1"/>
          <p:nvPr/>
        </p:nvSpPr>
        <p:spPr>
          <a:xfrm>
            <a:off x="515938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A11CD7-1596-E42C-0313-A36BB3C5D428}"/>
              </a:ext>
            </a:extLst>
          </p:cNvPr>
          <p:cNvSpPr txBox="1"/>
          <p:nvPr/>
        </p:nvSpPr>
        <p:spPr>
          <a:xfrm>
            <a:off x="515938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E729E5E-B638-DD09-47DF-72E8BAE11C99}"/>
              </a:ext>
            </a:extLst>
          </p:cNvPr>
          <p:cNvSpPr txBox="1"/>
          <p:nvPr/>
        </p:nvSpPr>
        <p:spPr>
          <a:xfrm>
            <a:off x="515938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C83B37A-548A-ACAB-7EC4-B98E6A8633C6}"/>
              </a:ext>
            </a:extLst>
          </p:cNvPr>
          <p:cNvSpPr txBox="1"/>
          <p:nvPr/>
        </p:nvSpPr>
        <p:spPr>
          <a:xfrm>
            <a:off x="8191501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022DEF9-E13A-CB7A-A41C-74FC1C0498B1}"/>
              </a:ext>
            </a:extLst>
          </p:cNvPr>
          <p:cNvSpPr txBox="1"/>
          <p:nvPr/>
        </p:nvSpPr>
        <p:spPr>
          <a:xfrm>
            <a:off x="8191501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03F4EDC-D8A2-1D2B-CE9A-4D7A5EAA70CD}"/>
              </a:ext>
            </a:extLst>
          </p:cNvPr>
          <p:cNvSpPr txBox="1"/>
          <p:nvPr/>
        </p:nvSpPr>
        <p:spPr>
          <a:xfrm>
            <a:off x="8191501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F8F3034-FE9B-466A-BB98-479C1CE1F156}"/>
              </a:ext>
            </a:extLst>
          </p:cNvPr>
          <p:cNvSpPr txBox="1"/>
          <p:nvPr/>
        </p:nvSpPr>
        <p:spPr>
          <a:xfrm>
            <a:off x="8191501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6863230-AFE0-0AC6-EE5D-5BE8BEA84796}"/>
              </a:ext>
            </a:extLst>
          </p:cNvPr>
          <p:cNvCxnSpPr>
            <a:cxnSpLocks/>
          </p:cNvCxnSpPr>
          <p:nvPr/>
        </p:nvCxnSpPr>
        <p:spPr>
          <a:xfrm>
            <a:off x="515938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18F712F-6B77-F6E0-777E-03EC4CCC1430}"/>
              </a:ext>
            </a:extLst>
          </p:cNvPr>
          <p:cNvCxnSpPr>
            <a:cxnSpLocks/>
          </p:cNvCxnSpPr>
          <p:nvPr/>
        </p:nvCxnSpPr>
        <p:spPr>
          <a:xfrm>
            <a:off x="8092441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Graphic 85" descr="Inbox Check outline">
            <a:extLst>
              <a:ext uri="{FF2B5EF4-FFF2-40B4-BE49-F238E27FC236}">
                <a16:creationId xmlns:a16="http://schemas.microsoft.com/office/drawing/2014/main" id="{5A036A3F-481E-82D9-5213-844AA99C74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0839" y="1920920"/>
            <a:ext cx="409661" cy="409661"/>
          </a:xfrm>
          <a:prstGeom prst="rect">
            <a:avLst/>
          </a:prstGeom>
        </p:spPr>
      </p:pic>
      <p:pic>
        <p:nvPicPr>
          <p:cNvPr id="87" name="Graphic 86" descr="Upward trend outline">
            <a:extLst>
              <a:ext uri="{FF2B5EF4-FFF2-40B4-BE49-F238E27FC236}">
                <a16:creationId xmlns:a16="http://schemas.microsoft.com/office/drawing/2014/main" id="{CC4897B1-90E9-AF68-364E-685D62B8EC1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90839" y="4047015"/>
            <a:ext cx="409661" cy="409661"/>
          </a:xfrm>
          <a:prstGeom prst="rect">
            <a:avLst/>
          </a:prstGeom>
        </p:spPr>
      </p:pic>
      <p:pic>
        <p:nvPicPr>
          <p:cNvPr id="90" name="Graphic 89" descr="Folder Search outline">
            <a:extLst>
              <a:ext uri="{FF2B5EF4-FFF2-40B4-BE49-F238E27FC236}">
                <a16:creationId xmlns:a16="http://schemas.microsoft.com/office/drawing/2014/main" id="{E465F989-7BFF-C0D1-A434-B5F4BA82FA1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66401" y="1993122"/>
            <a:ext cx="409661" cy="409661"/>
          </a:xfrm>
          <a:prstGeom prst="rect">
            <a:avLst/>
          </a:prstGeom>
        </p:spPr>
      </p:pic>
      <p:pic>
        <p:nvPicPr>
          <p:cNvPr id="91" name="Graphic 90" descr="Bullseye outline">
            <a:extLst>
              <a:ext uri="{FF2B5EF4-FFF2-40B4-BE49-F238E27FC236}">
                <a16:creationId xmlns:a16="http://schemas.microsoft.com/office/drawing/2014/main" id="{15C01FFE-B505-692D-0A6D-93FB17CD55C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339167" y="4030176"/>
            <a:ext cx="409661" cy="4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283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A5759EEA-B2F6-4717-291A-67C8541A4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7050870" cy="52881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2261754" y="4980178"/>
            <a:ext cx="7668491" cy="1714500"/>
          </a:xfrm>
          <a:prstGeom prst="rect">
            <a:avLst/>
          </a:prstGeom>
          <a:solidFill>
            <a:srgbClr val="00144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62623" y="5195598"/>
            <a:ext cx="4137386" cy="575795"/>
          </a:xfrm>
        </p:spPr>
        <p:txBody>
          <a:bodyPr lIns="0" rIns="0">
            <a:noAutofit/>
          </a:bodyPr>
          <a:lstStyle/>
          <a:p>
            <a:pPr algn="r" rtl="1"/>
            <a:r>
              <a:rPr kumimoji="0" lang="fa-IR" sz="4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با تشکر از شما دوستان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A23A6AC4-3CA5-4241-277A-402DB90D587D}"/>
              </a:ext>
            </a:extLst>
          </p:cNvPr>
          <p:cNvSpPr txBox="1">
            <a:spLocks/>
          </p:cNvSpPr>
          <p:nvPr/>
        </p:nvSpPr>
        <p:spPr>
          <a:xfrm>
            <a:off x="2862623" y="5994413"/>
            <a:ext cx="3786149" cy="543633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الگوی پاورپوینت معماری ایرانی تم: قبل از اسلام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5260032-ED23-C4F8-45B5-73D00517381C}"/>
              </a:ext>
            </a:extLst>
          </p:cNvPr>
          <p:cNvCxnSpPr>
            <a:cxnSpLocks/>
          </p:cNvCxnSpPr>
          <p:nvPr/>
        </p:nvCxnSpPr>
        <p:spPr>
          <a:xfrm>
            <a:off x="2791690" y="5837428"/>
            <a:ext cx="795943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8A7AB7D-1CE0-3478-AE40-9052B6F5D907}"/>
              </a:ext>
            </a:extLst>
          </p:cNvPr>
          <p:cNvSpPr/>
          <p:nvPr/>
        </p:nvSpPr>
        <p:spPr>
          <a:xfrm>
            <a:off x="8911936" y="5494528"/>
            <a:ext cx="2140527" cy="6858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D0B0DC-A8F5-E258-1896-625222B1066A}"/>
              </a:ext>
            </a:extLst>
          </p:cNvPr>
          <p:cNvSpPr txBox="1"/>
          <p:nvPr/>
        </p:nvSpPr>
        <p:spPr>
          <a:xfrm>
            <a:off x="8655475" y="5625081"/>
            <a:ext cx="187563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en-US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20begir.com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03D4B32-E95F-F317-5959-F256816B45AA}"/>
              </a:ext>
            </a:extLst>
          </p:cNvPr>
          <p:cNvSpPr txBox="1"/>
          <p:nvPr/>
        </p:nvSpPr>
        <p:spPr>
          <a:xfrm>
            <a:off x="11451101" y="6325346"/>
            <a:ext cx="5238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D4F9442E-9437-4062-8DAD-965F8584E449}" type="slidenum">
              <a:rPr lang="en-US" sz="1800" b="1" smtClean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 rtl="1"/>
              <a:t>22</a:t>
            </a:fld>
            <a:endParaRPr lang="en-US" dirty="0">
              <a:solidFill>
                <a:srgbClr val="F5AE18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29898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8" y="415412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5349787" y="4908708"/>
              <a:ext cx="1047083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As used by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566636" y="2270553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588772" y="2614527"/>
            <a:ext cx="2360745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 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 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 </a:t>
            </a: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4126466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6652009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معماری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sz="4000" b="1" dirty="0">
                <a:ln w="1587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نام شرکت</a:t>
            </a:r>
            <a:endParaRPr kumimoji="0" lang="en-US" sz="4000" b="1" i="0" u="none" strike="noStrike" kern="1200" cap="none" spc="0" normalizeH="0" baseline="0" noProof="0" dirty="0">
              <a:ln w="1587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3" y="3555141"/>
            <a:ext cx="291843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شعار: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941426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EDB05A9-183B-1E4A-9027-8B1E8F69A4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1800" smtClean="0">
                <a:cs typeface="B Nazanin" panose="00000700000000000000" pitchFamily="2" charset="-78"/>
              </a:rPr>
              <a:pPr algn="r"/>
              <a:t>3</a:t>
            </a:fld>
            <a:endParaRPr lang="en-US" sz="18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8151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06929B66-1416-9BBC-1A98-C3285BBE70ED}"/>
              </a:ext>
            </a:extLst>
          </p:cNvPr>
          <p:cNvSpPr/>
          <p:nvPr/>
        </p:nvSpPr>
        <p:spPr>
          <a:xfrm>
            <a:off x="4660491" y="1425677"/>
            <a:ext cx="4129548" cy="4883048"/>
          </a:xfrm>
          <a:prstGeom prst="rect">
            <a:avLst/>
          </a:prstGeom>
          <a:solidFill>
            <a:schemeClr val="bg1">
              <a:lumMod val="95000"/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8039FDD-C7C7-2096-1505-422BC7DC661C}"/>
              </a:ext>
            </a:extLst>
          </p:cNvPr>
          <p:cNvSpPr/>
          <p:nvPr/>
        </p:nvSpPr>
        <p:spPr>
          <a:xfrm>
            <a:off x="4241244" y="1718796"/>
            <a:ext cx="853762" cy="853762"/>
          </a:xfrm>
          <a:prstGeom prst="ellipse">
            <a:avLst/>
          </a:prstGeom>
          <a:solidFill>
            <a:srgbClr val="00144F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F1A69E5-5CEF-3A43-82D0-291423D2CC8F}"/>
              </a:ext>
            </a:extLst>
          </p:cNvPr>
          <p:cNvSpPr/>
          <p:nvPr/>
        </p:nvSpPr>
        <p:spPr>
          <a:xfrm>
            <a:off x="4241244" y="3440320"/>
            <a:ext cx="853762" cy="853762"/>
          </a:xfrm>
          <a:prstGeom prst="ellipse">
            <a:avLst/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1C2E86D-7D94-9E23-46AE-1BC4ED82D888}"/>
              </a:ext>
            </a:extLst>
          </p:cNvPr>
          <p:cNvSpPr/>
          <p:nvPr/>
        </p:nvSpPr>
        <p:spPr>
          <a:xfrm>
            <a:off x="4241244" y="5161844"/>
            <a:ext cx="853762" cy="853762"/>
          </a:xfrm>
          <a:prstGeom prst="ellipse">
            <a:avLst/>
          </a:prstGeom>
          <a:solidFill>
            <a:srgbClr val="F3BE94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0767450-F07A-656B-1CA7-9FB1CEA0D93D}"/>
              </a:ext>
            </a:extLst>
          </p:cNvPr>
          <p:cNvSpPr/>
          <p:nvPr/>
        </p:nvSpPr>
        <p:spPr>
          <a:xfrm>
            <a:off x="4353144" y="1830696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8F79FF-7BD3-F885-B2B1-DFB24B73E2C0}"/>
              </a:ext>
            </a:extLst>
          </p:cNvPr>
          <p:cNvSpPr/>
          <p:nvPr/>
        </p:nvSpPr>
        <p:spPr>
          <a:xfrm>
            <a:off x="4353144" y="3552220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026BFD9-C6D1-E894-A343-257AB742A28B}"/>
              </a:ext>
            </a:extLst>
          </p:cNvPr>
          <p:cNvSpPr/>
          <p:nvPr/>
        </p:nvSpPr>
        <p:spPr>
          <a:xfrm>
            <a:off x="4353144" y="5273744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EB31208-2FE8-E8DB-91A5-8CECB846EF66}"/>
              </a:ext>
            </a:extLst>
          </p:cNvPr>
          <p:cNvCxnSpPr>
            <a:cxnSpLocks/>
            <a:endCxn id="18" idx="2"/>
          </p:cNvCxnSpPr>
          <p:nvPr/>
        </p:nvCxnSpPr>
        <p:spPr>
          <a:xfrm flipV="1">
            <a:off x="2750631" y="2145677"/>
            <a:ext cx="1490613" cy="1166589"/>
          </a:xfrm>
          <a:prstGeom prst="line">
            <a:avLst/>
          </a:prstGeom>
          <a:ln w="25400">
            <a:solidFill>
              <a:srgbClr val="0014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5F0EFF1-287B-0584-2AC0-90542212B52C}"/>
              </a:ext>
            </a:extLst>
          </p:cNvPr>
          <p:cNvCxnSpPr>
            <a:cxnSpLocks/>
            <a:endCxn id="19" idx="2"/>
          </p:cNvCxnSpPr>
          <p:nvPr/>
        </p:nvCxnSpPr>
        <p:spPr>
          <a:xfrm>
            <a:off x="2936537" y="3867201"/>
            <a:ext cx="1304707" cy="0"/>
          </a:xfrm>
          <a:prstGeom prst="line">
            <a:avLst/>
          </a:prstGeom>
          <a:ln w="25400">
            <a:solidFill>
              <a:srgbClr val="F5AE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EAC819F-DC50-89A1-DAA3-CCFB881C81FC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2456910" y="4193097"/>
            <a:ext cx="1784334" cy="1395628"/>
          </a:xfrm>
          <a:prstGeom prst="line">
            <a:avLst/>
          </a:prstGeom>
          <a:ln w="254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A593E6D-9348-14C9-CF78-82BA271C2EA5}"/>
              </a:ext>
            </a:extLst>
          </p:cNvPr>
          <p:cNvGrpSpPr/>
          <p:nvPr/>
        </p:nvGrpSpPr>
        <p:grpSpPr>
          <a:xfrm>
            <a:off x="5341666" y="3006439"/>
            <a:ext cx="6334396" cy="1721524"/>
            <a:chOff x="4668125" y="3006439"/>
            <a:chExt cx="7007937" cy="172152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D823C71-EB66-4C47-ED5D-0C1CDB4795CC}"/>
                </a:ext>
              </a:extLst>
            </p:cNvPr>
            <p:cNvCxnSpPr/>
            <p:nvPr/>
          </p:nvCxnSpPr>
          <p:spPr>
            <a:xfrm>
              <a:off x="4668125" y="3006439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4369B88C-F5A3-6F99-A23B-74EC445E649B}"/>
                </a:ext>
              </a:extLst>
            </p:cNvPr>
            <p:cNvCxnSpPr/>
            <p:nvPr/>
          </p:nvCxnSpPr>
          <p:spPr>
            <a:xfrm>
              <a:off x="4668125" y="4727963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itle 1">
            <a:extLst>
              <a:ext uri="{FF2B5EF4-FFF2-40B4-BE49-F238E27FC236}">
                <a16:creationId xmlns:a16="http://schemas.microsoft.com/office/drawing/2014/main" id="{0F8D780F-4461-0C23-59A6-A432FF0CB140}"/>
              </a:ext>
            </a:extLst>
          </p:cNvPr>
          <p:cNvSpPr txBox="1">
            <a:spLocks/>
          </p:cNvSpPr>
          <p:nvPr/>
        </p:nvSpPr>
        <p:spPr>
          <a:xfrm>
            <a:off x="5341666" y="1714790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D7EF9F5A-F566-B4FD-5809-9E9325571850}"/>
              </a:ext>
            </a:extLst>
          </p:cNvPr>
          <p:cNvSpPr txBox="1">
            <a:spLocks/>
          </p:cNvSpPr>
          <p:nvPr/>
        </p:nvSpPr>
        <p:spPr>
          <a:xfrm>
            <a:off x="5341666" y="3436314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1A8EEF6-EBD2-4062-9C0F-902FC0E23D5E}"/>
              </a:ext>
            </a:extLst>
          </p:cNvPr>
          <p:cNvSpPr txBox="1">
            <a:spLocks/>
          </p:cNvSpPr>
          <p:nvPr/>
        </p:nvSpPr>
        <p:spPr>
          <a:xfrm>
            <a:off x="5341666" y="5157838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9AC7B4BE-ABE5-F79B-C42C-20E8B01AD6D2}"/>
              </a:ext>
            </a:extLst>
          </p:cNvPr>
          <p:cNvSpPr txBox="1">
            <a:spLocks/>
          </p:cNvSpPr>
          <p:nvPr/>
        </p:nvSpPr>
        <p:spPr>
          <a:xfrm>
            <a:off x="8948107" y="1425676"/>
            <a:ext cx="2882822" cy="1440000"/>
          </a:xfrm>
          <a:prstGeom prst="rect">
            <a:avLst/>
          </a:prstGeom>
          <a:solidFill>
            <a:srgbClr val="00144F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">
            <a:extLst>
              <a:ext uri="{FF2B5EF4-FFF2-40B4-BE49-F238E27FC236}">
                <a16:creationId xmlns:a16="http://schemas.microsoft.com/office/drawing/2014/main" id="{CF8DF4C5-EB9B-2DDF-B18C-2FEADBB7C9D9}"/>
              </a:ext>
            </a:extLst>
          </p:cNvPr>
          <p:cNvSpPr txBox="1">
            <a:spLocks/>
          </p:cNvSpPr>
          <p:nvPr/>
        </p:nvSpPr>
        <p:spPr>
          <a:xfrm>
            <a:off x="8948107" y="3147200"/>
            <a:ext cx="2882822" cy="1439998"/>
          </a:xfrm>
          <a:prstGeom prst="rect">
            <a:avLst/>
          </a:prstGeom>
          <a:solidFill>
            <a:srgbClr val="F5AE18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C005FA6-8138-A311-4D25-BECCCD54D6B6}"/>
              </a:ext>
            </a:extLst>
          </p:cNvPr>
          <p:cNvSpPr txBox="1">
            <a:spLocks/>
          </p:cNvSpPr>
          <p:nvPr/>
        </p:nvSpPr>
        <p:spPr>
          <a:xfrm>
            <a:off x="8963346" y="4758919"/>
            <a:ext cx="2882822" cy="1439997"/>
          </a:xfrm>
          <a:prstGeom prst="rect">
            <a:avLst/>
          </a:prstGeom>
          <a:solidFill>
            <a:srgbClr val="F3BE94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CAB7A8F-4AF8-94CF-2A6F-D4FCB570FA96}"/>
              </a:ext>
            </a:extLst>
          </p:cNvPr>
          <p:cNvGrpSpPr/>
          <p:nvPr/>
        </p:nvGrpSpPr>
        <p:grpSpPr>
          <a:xfrm>
            <a:off x="9185206" y="1661381"/>
            <a:ext cx="223037" cy="297821"/>
            <a:chOff x="7764463" y="723900"/>
            <a:chExt cx="269875" cy="360363"/>
          </a:xfrm>
          <a:solidFill>
            <a:schemeClr val="bg1"/>
          </a:solidFill>
        </p:grpSpPr>
        <p:sp>
          <p:nvSpPr>
            <p:cNvPr id="47" name="Freeform 1542">
              <a:extLst>
                <a:ext uri="{FF2B5EF4-FFF2-40B4-BE49-F238E27FC236}">
                  <a16:creationId xmlns:a16="http://schemas.microsoft.com/office/drawing/2014/main" id="{88EE0716-C6E8-16CA-4BCC-49384B49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798513"/>
              <a:ext cx="68263" cy="117475"/>
            </a:xfrm>
            <a:custGeom>
              <a:avLst/>
              <a:gdLst>
                <a:gd name="T0" fmla="*/ 9 w 18"/>
                <a:gd name="T1" fmla="*/ 31 h 31"/>
                <a:gd name="T2" fmla="*/ 0 w 18"/>
                <a:gd name="T3" fmla="*/ 23 h 31"/>
                <a:gd name="T4" fmla="*/ 2 w 18"/>
                <a:gd name="T5" fmla="*/ 21 h 31"/>
                <a:gd name="T6" fmla="*/ 4 w 18"/>
                <a:gd name="T7" fmla="*/ 23 h 31"/>
                <a:gd name="T8" fmla="*/ 9 w 18"/>
                <a:gd name="T9" fmla="*/ 27 h 31"/>
                <a:gd name="T10" fmla="*/ 14 w 18"/>
                <a:gd name="T11" fmla="*/ 23 h 31"/>
                <a:gd name="T12" fmla="*/ 9 w 18"/>
                <a:gd name="T13" fmla="*/ 18 h 31"/>
                <a:gd name="T14" fmla="*/ 0 w 18"/>
                <a:gd name="T15" fmla="*/ 9 h 31"/>
                <a:gd name="T16" fmla="*/ 9 w 18"/>
                <a:gd name="T17" fmla="*/ 0 h 31"/>
                <a:gd name="T18" fmla="*/ 18 w 18"/>
                <a:gd name="T19" fmla="*/ 9 h 31"/>
                <a:gd name="T20" fmla="*/ 16 w 18"/>
                <a:gd name="T21" fmla="*/ 11 h 31"/>
                <a:gd name="T22" fmla="*/ 14 w 18"/>
                <a:gd name="T23" fmla="*/ 9 h 31"/>
                <a:gd name="T24" fmla="*/ 9 w 18"/>
                <a:gd name="T25" fmla="*/ 4 h 31"/>
                <a:gd name="T26" fmla="*/ 4 w 18"/>
                <a:gd name="T27" fmla="*/ 9 h 31"/>
                <a:gd name="T28" fmla="*/ 9 w 18"/>
                <a:gd name="T29" fmla="*/ 14 h 31"/>
                <a:gd name="T30" fmla="*/ 18 w 18"/>
                <a:gd name="T31" fmla="*/ 23 h 31"/>
                <a:gd name="T32" fmla="*/ 9 w 18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31">
                  <a:moveTo>
                    <a:pt x="9" y="31"/>
                  </a:moveTo>
                  <a:cubicBezTo>
                    <a:pt x="4" y="31"/>
                    <a:pt x="0" y="28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4" y="25"/>
                    <a:pt x="6" y="27"/>
                    <a:pt x="9" y="27"/>
                  </a:cubicBezTo>
                  <a:cubicBezTo>
                    <a:pt x="12" y="27"/>
                    <a:pt x="14" y="25"/>
                    <a:pt x="14" y="23"/>
                  </a:cubicBezTo>
                  <a:cubicBezTo>
                    <a:pt x="14" y="20"/>
                    <a:pt x="12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7"/>
                    <a:pt x="12" y="4"/>
                    <a:pt x="9" y="4"/>
                  </a:cubicBezTo>
                  <a:cubicBezTo>
                    <a:pt x="6" y="4"/>
                    <a:pt x="4" y="7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4" y="14"/>
                    <a:pt x="18" y="18"/>
                    <a:pt x="18" y="23"/>
                  </a:cubicBezTo>
                  <a:cubicBezTo>
                    <a:pt x="18" y="28"/>
                    <a:pt x="14" y="31"/>
                    <a:pt x="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Freeform 1543">
              <a:extLst>
                <a:ext uri="{FF2B5EF4-FFF2-40B4-BE49-F238E27FC236}">
                  <a16:creationId xmlns:a16="http://schemas.microsoft.com/office/drawing/2014/main" id="{27AC80F4-66EE-56F7-4AF9-34957253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900113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0 w 4"/>
                <a:gd name="T5" fmla="*/ 2 h 9"/>
                <a:gd name="T6" fmla="*/ 2 w 4"/>
                <a:gd name="T7" fmla="*/ 0 h 9"/>
                <a:gd name="T8" fmla="*/ 4 w 4"/>
                <a:gd name="T9" fmla="*/ 2 h 9"/>
                <a:gd name="T10" fmla="*/ 4 w 4"/>
                <a:gd name="T11" fmla="*/ 7 h 9"/>
                <a:gd name="T12" fmla="*/ 2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9" name="Freeform 1544">
              <a:extLst>
                <a:ext uri="{FF2B5EF4-FFF2-40B4-BE49-F238E27FC236}">
                  <a16:creationId xmlns:a16="http://schemas.microsoft.com/office/drawing/2014/main" id="{B3E13720-1AF7-54C4-6D20-C22ACFA6D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8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0" name="Freeform 1545">
              <a:extLst>
                <a:ext uri="{FF2B5EF4-FFF2-40B4-BE49-F238E27FC236}">
                  <a16:creationId xmlns:a16="http://schemas.microsoft.com/office/drawing/2014/main" id="{3ED9571B-42E5-D77A-84D4-1D2C82BD2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4463" y="723900"/>
              <a:ext cx="269875" cy="360363"/>
            </a:xfrm>
            <a:custGeom>
              <a:avLst/>
              <a:gdLst>
                <a:gd name="T0" fmla="*/ 70 w 72"/>
                <a:gd name="T1" fmla="*/ 96 h 96"/>
                <a:gd name="T2" fmla="*/ 2 w 72"/>
                <a:gd name="T3" fmla="*/ 96 h 96"/>
                <a:gd name="T4" fmla="*/ 0 w 72"/>
                <a:gd name="T5" fmla="*/ 94 h 96"/>
                <a:gd name="T6" fmla="*/ 0 w 72"/>
                <a:gd name="T7" fmla="*/ 2 h 96"/>
                <a:gd name="T8" fmla="*/ 2 w 72"/>
                <a:gd name="T9" fmla="*/ 0 h 96"/>
                <a:gd name="T10" fmla="*/ 46 w 72"/>
                <a:gd name="T11" fmla="*/ 0 h 96"/>
                <a:gd name="T12" fmla="*/ 47 w 72"/>
                <a:gd name="T13" fmla="*/ 1 h 96"/>
                <a:gd name="T14" fmla="*/ 71 w 72"/>
                <a:gd name="T15" fmla="*/ 25 h 96"/>
                <a:gd name="T16" fmla="*/ 72 w 72"/>
                <a:gd name="T17" fmla="*/ 26 h 96"/>
                <a:gd name="T18" fmla="*/ 72 w 72"/>
                <a:gd name="T19" fmla="*/ 94 h 96"/>
                <a:gd name="T20" fmla="*/ 70 w 72"/>
                <a:gd name="T21" fmla="*/ 96 h 96"/>
                <a:gd name="T22" fmla="*/ 4 w 72"/>
                <a:gd name="T23" fmla="*/ 92 h 96"/>
                <a:gd name="T24" fmla="*/ 68 w 72"/>
                <a:gd name="T25" fmla="*/ 92 h 96"/>
                <a:gd name="T26" fmla="*/ 68 w 72"/>
                <a:gd name="T27" fmla="*/ 27 h 96"/>
                <a:gd name="T28" fmla="*/ 45 w 72"/>
                <a:gd name="T29" fmla="*/ 4 h 96"/>
                <a:gd name="T30" fmla="*/ 4 w 72"/>
                <a:gd name="T31" fmla="*/ 4 h 96"/>
                <a:gd name="T32" fmla="*/ 4 w 72"/>
                <a:gd name="T3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96">
                  <a:moveTo>
                    <a:pt x="70" y="96"/>
                  </a:moveTo>
                  <a:cubicBezTo>
                    <a:pt x="2" y="96"/>
                    <a:pt x="2" y="96"/>
                    <a:pt x="2" y="96"/>
                  </a:cubicBezTo>
                  <a:cubicBezTo>
                    <a:pt x="1" y="96"/>
                    <a:pt x="0" y="95"/>
                    <a:pt x="0" y="9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1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5"/>
                    <a:pt x="71" y="96"/>
                    <a:pt x="70" y="96"/>
                  </a:cubicBezTo>
                  <a:close/>
                  <a:moveTo>
                    <a:pt x="4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Freeform 1546">
              <a:extLst>
                <a:ext uri="{FF2B5EF4-FFF2-40B4-BE49-F238E27FC236}">
                  <a16:creationId xmlns:a16="http://schemas.microsoft.com/office/drawing/2014/main" id="{8818D23E-2865-EB5E-A0AD-48BF17D2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723900"/>
              <a:ext cx="104775" cy="104775"/>
            </a:xfrm>
            <a:custGeom>
              <a:avLst/>
              <a:gdLst>
                <a:gd name="T0" fmla="*/ 26 w 28"/>
                <a:gd name="T1" fmla="*/ 28 h 28"/>
                <a:gd name="T2" fmla="*/ 2 w 28"/>
                <a:gd name="T3" fmla="*/ 28 h 28"/>
                <a:gd name="T4" fmla="*/ 0 w 28"/>
                <a:gd name="T5" fmla="*/ 26 h 28"/>
                <a:gd name="T6" fmla="*/ 0 w 28"/>
                <a:gd name="T7" fmla="*/ 2 h 28"/>
                <a:gd name="T8" fmla="*/ 2 w 28"/>
                <a:gd name="T9" fmla="*/ 0 h 28"/>
                <a:gd name="T10" fmla="*/ 4 w 28"/>
                <a:gd name="T11" fmla="*/ 2 h 28"/>
                <a:gd name="T12" fmla="*/ 4 w 28"/>
                <a:gd name="T13" fmla="*/ 24 h 28"/>
                <a:gd name="T14" fmla="*/ 26 w 28"/>
                <a:gd name="T15" fmla="*/ 24 h 28"/>
                <a:gd name="T16" fmla="*/ 28 w 28"/>
                <a:gd name="T17" fmla="*/ 26 h 28"/>
                <a:gd name="T18" fmla="*/ 26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6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8" y="25"/>
                    <a:pt x="28" y="26"/>
                  </a:cubicBezTo>
                  <a:cubicBezTo>
                    <a:pt x="28" y="27"/>
                    <a:pt x="27" y="28"/>
                    <a:pt x="2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Freeform 1547">
              <a:extLst>
                <a:ext uri="{FF2B5EF4-FFF2-40B4-BE49-F238E27FC236}">
                  <a16:creationId xmlns:a16="http://schemas.microsoft.com/office/drawing/2014/main" id="{B381982E-7D74-3220-F13F-B5E450EB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65200"/>
              <a:ext cx="180975" cy="14288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Freeform 1548">
              <a:extLst>
                <a:ext uri="{FF2B5EF4-FFF2-40B4-BE49-F238E27FC236}">
                  <a16:creationId xmlns:a16="http://schemas.microsoft.com/office/drawing/2014/main" id="{C782D14F-E332-57BD-B275-0B926CC7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0" y="935038"/>
              <a:ext cx="90488" cy="14288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Freeform 1550">
              <a:extLst>
                <a:ext uri="{FF2B5EF4-FFF2-40B4-BE49-F238E27FC236}">
                  <a16:creationId xmlns:a16="http://schemas.microsoft.com/office/drawing/2014/main" id="{C9240CD3-291C-7900-32D6-357BD0FB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904875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Freeform 1551">
              <a:extLst>
                <a:ext uri="{FF2B5EF4-FFF2-40B4-BE49-F238E27FC236}">
                  <a16:creationId xmlns:a16="http://schemas.microsoft.com/office/drawing/2014/main" id="{CF11AA75-D1C9-56B5-B3AC-4432C7B6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874713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1552">
              <a:extLst>
                <a:ext uri="{FF2B5EF4-FFF2-40B4-BE49-F238E27FC236}">
                  <a16:creationId xmlns:a16="http://schemas.microsoft.com/office/drawing/2014/main" id="{AED8A694-B677-FDFE-A7DE-D0875DA8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93775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Freeform 1553">
              <a:extLst>
                <a:ext uri="{FF2B5EF4-FFF2-40B4-BE49-F238E27FC236}">
                  <a16:creationId xmlns:a16="http://schemas.microsoft.com/office/drawing/2014/main" id="{847859CD-784C-DDDC-13FF-CFBE10BA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1023938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7AC39F0-2E72-FBEA-262C-2473D591E8CD}"/>
              </a:ext>
            </a:extLst>
          </p:cNvPr>
          <p:cNvGrpSpPr/>
          <p:nvPr/>
        </p:nvGrpSpPr>
        <p:grpSpPr>
          <a:xfrm>
            <a:off x="9147814" y="3386842"/>
            <a:ext cx="297821" cy="289949"/>
            <a:chOff x="4113213" y="727075"/>
            <a:chExt cx="360363" cy="350838"/>
          </a:xfrm>
          <a:solidFill>
            <a:srgbClr val="00144F"/>
          </a:solidFill>
        </p:grpSpPr>
        <p:sp>
          <p:nvSpPr>
            <p:cNvPr id="59" name="Freeform 1724">
              <a:extLst>
                <a:ext uri="{FF2B5EF4-FFF2-40B4-BE49-F238E27FC236}">
                  <a16:creationId xmlns:a16="http://schemas.microsoft.com/office/drawing/2014/main" id="{FA5E748A-B454-A1ED-A81B-8D884022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727075"/>
              <a:ext cx="49213" cy="95250"/>
            </a:xfrm>
            <a:custGeom>
              <a:avLst/>
              <a:gdLst>
                <a:gd name="T0" fmla="*/ 3 w 13"/>
                <a:gd name="T1" fmla="*/ 25 h 25"/>
                <a:gd name="T2" fmla="*/ 1 w 13"/>
                <a:gd name="T3" fmla="*/ 25 h 25"/>
                <a:gd name="T4" fmla="*/ 1 w 13"/>
                <a:gd name="T5" fmla="*/ 22 h 25"/>
                <a:gd name="T6" fmla="*/ 8 w 13"/>
                <a:gd name="T7" fmla="*/ 13 h 25"/>
                <a:gd name="T8" fmla="*/ 1 w 13"/>
                <a:gd name="T9" fmla="*/ 4 h 25"/>
                <a:gd name="T10" fmla="*/ 1 w 13"/>
                <a:gd name="T11" fmla="*/ 1 h 25"/>
                <a:gd name="T12" fmla="*/ 4 w 13"/>
                <a:gd name="T13" fmla="*/ 1 h 25"/>
                <a:gd name="T14" fmla="*/ 12 w 13"/>
                <a:gd name="T15" fmla="*/ 12 h 25"/>
                <a:gd name="T16" fmla="*/ 12 w 13"/>
                <a:gd name="T17" fmla="*/ 14 h 25"/>
                <a:gd name="T18" fmla="*/ 4 w 13"/>
                <a:gd name="T19" fmla="*/ 25 h 25"/>
                <a:gd name="T20" fmla="*/ 3 w 1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4"/>
                    <a:pt x="12" y="1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725">
              <a:extLst>
                <a:ext uri="{FF2B5EF4-FFF2-40B4-BE49-F238E27FC236}">
                  <a16:creationId xmlns:a16="http://schemas.microsoft.com/office/drawing/2014/main" id="{A8DC2EFA-AF55-9061-C9B1-572D322A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768350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726">
              <a:extLst>
                <a:ext uri="{FF2B5EF4-FFF2-40B4-BE49-F238E27FC236}">
                  <a16:creationId xmlns:a16="http://schemas.microsoft.com/office/drawing/2014/main" id="{CDB8DCB2-83E0-A998-F265-A4E50CED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982663"/>
              <a:ext cx="44450" cy="95250"/>
            </a:xfrm>
            <a:custGeom>
              <a:avLst/>
              <a:gdLst>
                <a:gd name="T0" fmla="*/ 10 w 12"/>
                <a:gd name="T1" fmla="*/ 25 h 25"/>
                <a:gd name="T2" fmla="*/ 9 w 12"/>
                <a:gd name="T3" fmla="*/ 25 h 25"/>
                <a:gd name="T4" fmla="*/ 0 w 12"/>
                <a:gd name="T5" fmla="*/ 14 h 25"/>
                <a:gd name="T6" fmla="*/ 0 w 12"/>
                <a:gd name="T7" fmla="*/ 12 h 25"/>
                <a:gd name="T8" fmla="*/ 9 w 12"/>
                <a:gd name="T9" fmla="*/ 1 h 25"/>
                <a:gd name="T10" fmla="*/ 11 w 12"/>
                <a:gd name="T11" fmla="*/ 1 h 25"/>
                <a:gd name="T12" fmla="*/ 12 w 12"/>
                <a:gd name="T13" fmla="*/ 4 h 25"/>
                <a:gd name="T14" fmla="*/ 4 w 12"/>
                <a:gd name="T15" fmla="*/ 13 h 25"/>
                <a:gd name="T16" fmla="*/ 12 w 12"/>
                <a:gd name="T17" fmla="*/ 22 h 25"/>
                <a:gd name="T18" fmla="*/ 11 w 12"/>
                <a:gd name="T19" fmla="*/ 25 h 25"/>
                <a:gd name="T20" fmla="*/ 10 w 12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10" y="25"/>
                    <a:pt x="9" y="25"/>
                    <a:pt x="9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1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727">
              <a:extLst>
                <a:ext uri="{FF2B5EF4-FFF2-40B4-BE49-F238E27FC236}">
                  <a16:creationId xmlns:a16="http://schemas.microsoft.com/office/drawing/2014/main" id="{9EFB325A-FF90-E53A-6302-7A2BB8E7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1023938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728">
              <a:extLst>
                <a:ext uri="{FF2B5EF4-FFF2-40B4-BE49-F238E27FC236}">
                  <a16:creationId xmlns:a16="http://schemas.microsoft.com/office/drawing/2014/main" id="{776895F2-8501-A719-0730-BEBBD92B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858838"/>
              <a:ext cx="52388" cy="93663"/>
            </a:xfrm>
            <a:custGeom>
              <a:avLst/>
              <a:gdLst>
                <a:gd name="T0" fmla="*/ 7 w 14"/>
                <a:gd name="T1" fmla="*/ 25 h 25"/>
                <a:gd name="T2" fmla="*/ 0 w 14"/>
                <a:gd name="T3" fmla="*/ 18 h 25"/>
                <a:gd name="T4" fmla="*/ 2 w 14"/>
                <a:gd name="T5" fmla="*/ 16 h 25"/>
                <a:gd name="T6" fmla="*/ 4 w 14"/>
                <a:gd name="T7" fmla="*/ 18 h 25"/>
                <a:gd name="T8" fmla="*/ 7 w 14"/>
                <a:gd name="T9" fmla="*/ 21 h 25"/>
                <a:gd name="T10" fmla="*/ 10 w 14"/>
                <a:gd name="T11" fmla="*/ 18 h 25"/>
                <a:gd name="T12" fmla="*/ 7 w 14"/>
                <a:gd name="T13" fmla="*/ 15 h 25"/>
                <a:gd name="T14" fmla="*/ 0 w 14"/>
                <a:gd name="T15" fmla="*/ 7 h 25"/>
                <a:gd name="T16" fmla="*/ 7 w 14"/>
                <a:gd name="T17" fmla="*/ 0 h 25"/>
                <a:gd name="T18" fmla="*/ 14 w 14"/>
                <a:gd name="T19" fmla="*/ 7 h 25"/>
                <a:gd name="T20" fmla="*/ 12 w 14"/>
                <a:gd name="T21" fmla="*/ 9 h 25"/>
                <a:gd name="T22" fmla="*/ 10 w 14"/>
                <a:gd name="T23" fmla="*/ 7 h 25"/>
                <a:gd name="T24" fmla="*/ 7 w 14"/>
                <a:gd name="T25" fmla="*/ 4 h 25"/>
                <a:gd name="T26" fmla="*/ 4 w 14"/>
                <a:gd name="T27" fmla="*/ 7 h 25"/>
                <a:gd name="T28" fmla="*/ 7 w 14"/>
                <a:gd name="T29" fmla="*/ 11 h 25"/>
                <a:gd name="T30" fmla="*/ 14 w 14"/>
                <a:gd name="T31" fmla="*/ 18 h 25"/>
                <a:gd name="T32" fmla="*/ 7 w 1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5">
                  <a:moveTo>
                    <a:pt x="7" y="25"/>
                  </a:moveTo>
                  <a:cubicBezTo>
                    <a:pt x="3" y="25"/>
                    <a:pt x="0" y="22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4" y="19"/>
                    <a:pt x="6" y="21"/>
                    <a:pt x="7" y="21"/>
                  </a:cubicBezTo>
                  <a:cubicBezTo>
                    <a:pt x="9" y="21"/>
                    <a:pt x="10" y="19"/>
                    <a:pt x="10" y="18"/>
                  </a:cubicBezTo>
                  <a:cubicBezTo>
                    <a:pt x="10" y="16"/>
                    <a:pt x="9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8"/>
                    <a:pt x="14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9" y="4"/>
                    <a:pt x="7" y="4"/>
                  </a:cubicBezTo>
                  <a:cubicBezTo>
                    <a:pt x="6" y="4"/>
                    <a:pt x="4" y="6"/>
                    <a:pt x="4" y="7"/>
                  </a:cubicBezTo>
                  <a:cubicBezTo>
                    <a:pt x="4" y="9"/>
                    <a:pt x="6" y="11"/>
                    <a:pt x="7" y="11"/>
                  </a:cubicBezTo>
                  <a:cubicBezTo>
                    <a:pt x="11" y="11"/>
                    <a:pt x="14" y="14"/>
                    <a:pt x="14" y="18"/>
                  </a:cubicBezTo>
                  <a:cubicBezTo>
                    <a:pt x="14" y="22"/>
                    <a:pt x="11" y="25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4" name="Freeform 1729">
              <a:extLst>
                <a:ext uri="{FF2B5EF4-FFF2-40B4-BE49-F238E27FC236}">
                  <a16:creationId xmlns:a16="http://schemas.microsoft.com/office/drawing/2014/main" id="{203315D5-EB1C-09F1-E94B-D09DEAA5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84455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5" name="Freeform 1730">
              <a:extLst>
                <a:ext uri="{FF2B5EF4-FFF2-40B4-BE49-F238E27FC236}">
                  <a16:creationId xmlns:a16="http://schemas.microsoft.com/office/drawing/2014/main" id="{5744A98F-0720-0385-61A8-E49DDE19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938213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6" name="Freeform 1731">
              <a:extLst>
                <a:ext uri="{FF2B5EF4-FFF2-40B4-BE49-F238E27FC236}">
                  <a16:creationId xmlns:a16="http://schemas.microsoft.com/office/drawing/2014/main" id="{C652D4A7-3B56-88FE-A484-E23F09D24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732">
              <a:extLst>
                <a:ext uri="{FF2B5EF4-FFF2-40B4-BE49-F238E27FC236}">
                  <a16:creationId xmlns:a16="http://schemas.microsoft.com/office/drawing/2014/main" id="{1C1E5435-D84D-E089-327E-D7FD69EA0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Freeform 1733">
              <a:extLst>
                <a:ext uri="{FF2B5EF4-FFF2-40B4-BE49-F238E27FC236}">
                  <a16:creationId xmlns:a16="http://schemas.microsoft.com/office/drawing/2014/main" id="{094EB887-18FB-255C-BD7A-FD4B0C458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Freeform 1734">
              <a:extLst>
                <a:ext uri="{FF2B5EF4-FFF2-40B4-BE49-F238E27FC236}">
                  <a16:creationId xmlns:a16="http://schemas.microsoft.com/office/drawing/2014/main" id="{A47A893D-980F-9AFE-B529-214EE2C39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A13DF24-A86C-C2F0-B39E-9D660D9B5A50}"/>
              </a:ext>
            </a:extLst>
          </p:cNvPr>
          <p:cNvGrpSpPr/>
          <p:nvPr/>
        </p:nvGrpSpPr>
        <p:grpSpPr>
          <a:xfrm>
            <a:off x="9153717" y="5103774"/>
            <a:ext cx="286014" cy="299132"/>
            <a:chOff x="7718425" y="1444625"/>
            <a:chExt cx="346076" cy="361950"/>
          </a:xfrm>
          <a:solidFill>
            <a:srgbClr val="00144F"/>
          </a:solidFill>
        </p:grpSpPr>
        <p:sp>
          <p:nvSpPr>
            <p:cNvPr id="71" name="Freeform 1439">
              <a:extLst>
                <a:ext uri="{FF2B5EF4-FFF2-40B4-BE49-F238E27FC236}">
                  <a16:creationId xmlns:a16="http://schemas.microsoft.com/office/drawing/2014/main" id="{67AD4E83-923E-9D6D-D5D0-F5E386FD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Freeform 1440">
              <a:extLst>
                <a:ext uri="{FF2B5EF4-FFF2-40B4-BE49-F238E27FC236}">
                  <a16:creationId xmlns:a16="http://schemas.microsoft.com/office/drawing/2014/main" id="{4A649A26-6328-0259-F4F2-CCB609C0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1441">
              <a:extLst>
                <a:ext uri="{FF2B5EF4-FFF2-40B4-BE49-F238E27FC236}">
                  <a16:creationId xmlns:a16="http://schemas.microsoft.com/office/drawing/2014/main" id="{B74B5D13-205D-808B-1824-858C76C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1442">
              <a:extLst>
                <a:ext uri="{FF2B5EF4-FFF2-40B4-BE49-F238E27FC236}">
                  <a16:creationId xmlns:a16="http://schemas.microsoft.com/office/drawing/2014/main" id="{0B11F41B-06F4-ED18-B79D-817AEECA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1443">
              <a:extLst>
                <a:ext uri="{FF2B5EF4-FFF2-40B4-BE49-F238E27FC236}">
                  <a16:creationId xmlns:a16="http://schemas.microsoft.com/office/drawing/2014/main" id="{CAC79BCF-AF19-5CEF-BAE1-BE8B0C3C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1444">
              <a:extLst>
                <a:ext uri="{FF2B5EF4-FFF2-40B4-BE49-F238E27FC236}">
                  <a16:creationId xmlns:a16="http://schemas.microsoft.com/office/drawing/2014/main" id="{D017E711-7037-8463-799B-EE9FA752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Freeform 1445">
              <a:extLst>
                <a:ext uri="{FF2B5EF4-FFF2-40B4-BE49-F238E27FC236}">
                  <a16:creationId xmlns:a16="http://schemas.microsoft.com/office/drawing/2014/main" id="{ADB7A156-83B0-00B9-B348-DCC16770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Freeform 1446">
              <a:extLst>
                <a:ext uri="{FF2B5EF4-FFF2-40B4-BE49-F238E27FC236}">
                  <a16:creationId xmlns:a16="http://schemas.microsoft.com/office/drawing/2014/main" id="{55FAA1C3-297C-6C87-82D9-62B9E74C2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1447">
              <a:extLst>
                <a:ext uri="{FF2B5EF4-FFF2-40B4-BE49-F238E27FC236}">
                  <a16:creationId xmlns:a16="http://schemas.microsoft.com/office/drawing/2014/main" id="{6D78F1FB-75AB-9887-CFB5-1EC8F838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1448">
              <a:extLst>
                <a:ext uri="{FF2B5EF4-FFF2-40B4-BE49-F238E27FC236}">
                  <a16:creationId xmlns:a16="http://schemas.microsoft.com/office/drawing/2014/main" id="{38F6B9FA-06D8-80D1-8769-729FED71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1449">
              <a:extLst>
                <a:ext uri="{FF2B5EF4-FFF2-40B4-BE49-F238E27FC236}">
                  <a16:creationId xmlns:a16="http://schemas.microsoft.com/office/drawing/2014/main" id="{282F43E7-9CC0-17E8-B7F5-C447B39D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1450">
              <a:extLst>
                <a:ext uri="{FF2B5EF4-FFF2-40B4-BE49-F238E27FC236}">
                  <a16:creationId xmlns:a16="http://schemas.microsoft.com/office/drawing/2014/main" id="{41D046D1-C072-BA91-D04A-A6B15206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Freeform 1451">
              <a:extLst>
                <a:ext uri="{FF2B5EF4-FFF2-40B4-BE49-F238E27FC236}">
                  <a16:creationId xmlns:a16="http://schemas.microsoft.com/office/drawing/2014/main" id="{DE2438E0-CF02-1E01-BC42-D077C8B9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Freeform 1452">
              <a:extLst>
                <a:ext uri="{FF2B5EF4-FFF2-40B4-BE49-F238E27FC236}">
                  <a16:creationId xmlns:a16="http://schemas.microsoft.com/office/drawing/2014/main" id="{6BD4DECC-CBD0-C742-4B5E-128FAC05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53">
              <a:extLst>
                <a:ext uri="{FF2B5EF4-FFF2-40B4-BE49-F238E27FC236}">
                  <a16:creationId xmlns:a16="http://schemas.microsoft.com/office/drawing/2014/main" id="{F1E5F3AF-32B4-8837-1057-00D4D81C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54">
              <a:extLst>
                <a:ext uri="{FF2B5EF4-FFF2-40B4-BE49-F238E27FC236}">
                  <a16:creationId xmlns:a16="http://schemas.microsoft.com/office/drawing/2014/main" id="{F7AB99EC-0AFE-D959-BF5C-376F402A9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55">
              <a:extLst>
                <a:ext uri="{FF2B5EF4-FFF2-40B4-BE49-F238E27FC236}">
                  <a16:creationId xmlns:a16="http://schemas.microsoft.com/office/drawing/2014/main" id="{4B5EB226-B216-0060-F815-29907E0A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56">
              <a:extLst>
                <a:ext uri="{FF2B5EF4-FFF2-40B4-BE49-F238E27FC236}">
                  <a16:creationId xmlns:a16="http://schemas.microsoft.com/office/drawing/2014/main" id="{A49B9859-7F58-2339-8DBB-A236EE9D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57">
              <a:extLst>
                <a:ext uri="{FF2B5EF4-FFF2-40B4-BE49-F238E27FC236}">
                  <a16:creationId xmlns:a16="http://schemas.microsoft.com/office/drawing/2014/main" id="{89FAB6EF-96AE-203E-BDB8-B6A92A4A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Freeform 1458">
              <a:extLst>
                <a:ext uri="{FF2B5EF4-FFF2-40B4-BE49-F238E27FC236}">
                  <a16:creationId xmlns:a16="http://schemas.microsoft.com/office/drawing/2014/main" id="{575ECE5D-5303-23CB-029D-D1BF6450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95" name="Title 1023">
            <a:extLst>
              <a:ext uri="{FF2B5EF4-FFF2-40B4-BE49-F238E27FC236}">
                <a16:creationId xmlns:a16="http://schemas.microsoft.com/office/drawing/2014/main" id="{17FF7FCA-E2EE-F32B-B09D-8BA4A5B8EE50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691D257-379E-C85E-2CD6-D777F69727B8}"/>
              </a:ext>
            </a:extLst>
          </p:cNvPr>
          <p:cNvGrpSpPr/>
          <p:nvPr/>
        </p:nvGrpSpPr>
        <p:grpSpPr>
          <a:xfrm>
            <a:off x="196582" y="3061126"/>
            <a:ext cx="2713060" cy="1852632"/>
            <a:chOff x="3366914" y="2916559"/>
            <a:chExt cx="2424286" cy="1655441"/>
          </a:xfrm>
          <a:solidFill>
            <a:schemeClr val="bg1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0710C24-F552-052D-6E11-D77CCF6D7694}"/>
                </a:ext>
              </a:extLst>
            </p:cNvPr>
            <p:cNvSpPr/>
            <p:nvPr/>
          </p:nvSpPr>
          <p:spPr>
            <a:xfrm>
              <a:off x="3366914" y="3203451"/>
              <a:ext cx="2424286" cy="1296143"/>
            </a:xfrm>
            <a:prstGeom prst="rect">
              <a:avLst/>
            </a:prstGeom>
            <a:grp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A030818E-29BE-CF8C-5E0A-F33B1E37A8DD}"/>
                </a:ext>
              </a:extLst>
            </p:cNvPr>
            <p:cNvSpPr/>
            <p:nvPr/>
          </p:nvSpPr>
          <p:spPr>
            <a:xfrm>
              <a:off x="3419872" y="3140968"/>
              <a:ext cx="2304256" cy="1296143"/>
            </a:xfrm>
            <a:prstGeom prst="rect">
              <a:avLst/>
            </a:prstGeom>
            <a:grp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id="{5ADA9DDE-02D0-1882-F7FE-C07BBFF69E25}"/>
                </a:ext>
              </a:extLst>
            </p:cNvPr>
            <p:cNvSpPr/>
            <p:nvPr/>
          </p:nvSpPr>
          <p:spPr>
            <a:xfrm>
              <a:off x="457200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grp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24ECE308-F5F7-56B1-DE0C-8926503C45B6}"/>
                </a:ext>
              </a:extLst>
            </p:cNvPr>
            <p:cNvSpPr/>
            <p:nvPr/>
          </p:nvSpPr>
          <p:spPr>
            <a:xfrm flipH="1">
              <a:off x="349188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grp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4" name="Oval 7">
              <a:extLst>
                <a:ext uri="{FF2B5EF4-FFF2-40B4-BE49-F238E27FC236}">
                  <a16:creationId xmlns:a16="http://schemas.microsoft.com/office/drawing/2014/main" id="{ECD80DEB-94CC-E744-F7FE-384D0116C4B2}"/>
                </a:ext>
              </a:extLst>
            </p:cNvPr>
            <p:cNvSpPr/>
            <p:nvPr/>
          </p:nvSpPr>
          <p:spPr>
            <a:xfrm>
              <a:off x="4439051" y="4449847"/>
              <a:ext cx="257915" cy="122153"/>
            </a:xfrm>
            <a:custGeom>
              <a:avLst/>
              <a:gdLst/>
              <a:ahLst/>
              <a:cxnLst/>
              <a:rect l="l" t="t" r="r" b="b"/>
              <a:pathLst>
                <a:path w="900094" h="360040">
                  <a:moveTo>
                    <a:pt x="0" y="0"/>
                  </a:moveTo>
                  <a:lnTo>
                    <a:pt x="900094" y="0"/>
                  </a:lnTo>
                  <a:cubicBezTo>
                    <a:pt x="900094" y="198845"/>
                    <a:pt x="698601" y="360040"/>
                    <a:pt x="450047" y="360040"/>
                  </a:cubicBezTo>
                  <a:cubicBezTo>
                    <a:pt x="201493" y="360040"/>
                    <a:pt x="0" y="198845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5084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tangle 135">
            <a:extLst>
              <a:ext uri="{FF2B5EF4-FFF2-40B4-BE49-F238E27FC236}">
                <a16:creationId xmlns:a16="http://schemas.microsoft.com/office/drawing/2014/main" id="{C9733971-2708-70C7-5357-99142255B6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6B76AF-0E14-5372-BA4A-8406F8B69611}"/>
              </a:ext>
            </a:extLst>
          </p:cNvPr>
          <p:cNvGrpSpPr/>
          <p:nvPr/>
        </p:nvGrpSpPr>
        <p:grpSpPr>
          <a:xfrm>
            <a:off x="5052440" y="3704746"/>
            <a:ext cx="2087120" cy="2087120"/>
            <a:chOff x="983098" y="2719285"/>
            <a:chExt cx="2295832" cy="2295832"/>
          </a:xfrm>
          <a:effectLst>
            <a:outerShdw blurRad="50800" dist="50800" dir="5400000" sx="90000" sy="-19000" rotWithShape="0">
              <a:srgbClr val="00144F">
                <a:alpha val="10000"/>
              </a:srgbClr>
            </a:outerShdw>
          </a:effectLst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4E5F3D94-42A0-DF8F-DC91-D79D6F3D8DCE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Circle: Hollow 4">
              <a:extLst>
                <a:ext uri="{FF2B5EF4-FFF2-40B4-BE49-F238E27FC236}">
                  <a16:creationId xmlns:a16="http://schemas.microsoft.com/office/drawing/2014/main" id="{FDD25A86-90E0-DCAA-DA4B-6A015F3F1FD4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Circle: Hollow 5">
              <a:extLst>
                <a:ext uri="{FF2B5EF4-FFF2-40B4-BE49-F238E27FC236}">
                  <a16:creationId xmlns:a16="http://schemas.microsoft.com/office/drawing/2014/main" id="{9DF23523-BF83-6345-3E6D-DCE68D2DB9ED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EFDBA8F-AF15-B665-830B-5EB3FB876980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id="{C4827D09-8AF0-ECE3-A887-FFDD956A15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CB6A982-B025-E701-63F2-9B7284E19A5C}"/>
              </a:ext>
            </a:extLst>
          </p:cNvPr>
          <p:cNvGrpSpPr/>
          <p:nvPr/>
        </p:nvGrpSpPr>
        <p:grpSpPr>
          <a:xfrm>
            <a:off x="533947" y="4588164"/>
            <a:ext cx="2766747" cy="988259"/>
            <a:chOff x="533947" y="4596176"/>
            <a:chExt cx="2766747" cy="988259"/>
          </a:xfrm>
        </p:grpSpPr>
        <p:sp>
          <p:nvSpPr>
            <p:cNvPr id="31" name="Title 1">
              <a:extLst>
                <a:ext uri="{FF2B5EF4-FFF2-40B4-BE49-F238E27FC236}">
                  <a16:creationId xmlns:a16="http://schemas.microsoft.com/office/drawing/2014/main" id="{40F21C9A-394E-9BBB-D3ED-15E50F6ED17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2" name="Title 1">
              <a:extLst>
                <a:ext uri="{FF2B5EF4-FFF2-40B4-BE49-F238E27FC236}">
                  <a16:creationId xmlns:a16="http://schemas.microsoft.com/office/drawing/2014/main" id="{C503382B-3587-58EA-B6FB-AA700940E50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ضعف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4BB736A-9699-14A7-A1C5-5BE3E628B624}"/>
              </a:ext>
            </a:extLst>
          </p:cNvPr>
          <p:cNvGrpSpPr/>
          <p:nvPr/>
        </p:nvGrpSpPr>
        <p:grpSpPr>
          <a:xfrm>
            <a:off x="533947" y="2891336"/>
            <a:ext cx="2766747" cy="988259"/>
            <a:chOff x="533947" y="3033320"/>
            <a:chExt cx="2766747" cy="988259"/>
          </a:xfrm>
        </p:grpSpPr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5681C583-ABBA-F8CF-EA1C-B3446036937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Title 1">
              <a:extLst>
                <a:ext uri="{FF2B5EF4-FFF2-40B4-BE49-F238E27FC236}">
                  <a16:creationId xmlns:a16="http://schemas.microsoft.com/office/drawing/2014/main" id="{935CAEC5-2D38-D265-2AF8-A714C58DE81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نقاط قوت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F6E8FA-65B8-8630-637E-19E804E1708D}"/>
              </a:ext>
            </a:extLst>
          </p:cNvPr>
          <p:cNvGrpSpPr/>
          <p:nvPr/>
        </p:nvGrpSpPr>
        <p:grpSpPr>
          <a:xfrm>
            <a:off x="8909316" y="4588164"/>
            <a:ext cx="2766747" cy="988259"/>
            <a:chOff x="533947" y="4596176"/>
            <a:chExt cx="2766747" cy="988259"/>
          </a:xfrm>
        </p:grpSpPr>
        <p:sp>
          <p:nvSpPr>
            <p:cNvPr id="38" name="Title 1">
              <a:extLst>
                <a:ext uri="{FF2B5EF4-FFF2-40B4-BE49-F238E27FC236}">
                  <a16:creationId xmlns:a16="http://schemas.microsoft.com/office/drawing/2014/main" id="{E8546641-EAE2-EF07-E1A8-8EF642B352B3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itle 1">
              <a:extLst>
                <a:ext uri="{FF2B5EF4-FFF2-40B4-BE49-F238E27FC236}">
                  <a16:creationId xmlns:a16="http://schemas.microsoft.com/office/drawing/2014/main" id="{EA4E51EB-C0BE-2CC2-8141-111028AAAB9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تعهدیدها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B342391-8B5E-12E5-7794-31232A5DF05B}"/>
              </a:ext>
            </a:extLst>
          </p:cNvPr>
          <p:cNvGrpSpPr/>
          <p:nvPr/>
        </p:nvGrpSpPr>
        <p:grpSpPr>
          <a:xfrm>
            <a:off x="8909316" y="2891336"/>
            <a:ext cx="2766747" cy="988259"/>
            <a:chOff x="533947" y="3033320"/>
            <a:chExt cx="2766747" cy="988259"/>
          </a:xfrm>
        </p:grpSpPr>
        <p:sp>
          <p:nvSpPr>
            <p:cNvPr id="41" name="Title 1">
              <a:extLst>
                <a:ext uri="{FF2B5EF4-FFF2-40B4-BE49-F238E27FC236}">
                  <a16:creationId xmlns:a16="http://schemas.microsoft.com/office/drawing/2014/main" id="{D421C146-699D-9A40-3704-1495B0BBA8AB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2" name="Title 1">
              <a:extLst>
                <a:ext uri="{FF2B5EF4-FFF2-40B4-BE49-F238E27FC236}">
                  <a16:creationId xmlns:a16="http://schemas.microsoft.com/office/drawing/2014/main" id="{E343E25A-1622-5228-D020-ECB0308B0619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فرصت 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A73C2CB-AA96-62F7-7249-239460251F48}"/>
              </a:ext>
            </a:extLst>
          </p:cNvPr>
          <p:cNvGrpSpPr/>
          <p:nvPr/>
        </p:nvGrpSpPr>
        <p:grpSpPr>
          <a:xfrm>
            <a:off x="4306526" y="1438388"/>
            <a:ext cx="3578946" cy="988259"/>
            <a:chOff x="533947" y="3033320"/>
            <a:chExt cx="2766747" cy="988259"/>
          </a:xfrm>
        </p:grpSpPr>
        <p:sp>
          <p:nvSpPr>
            <p:cNvPr id="44" name="Title 1">
              <a:extLst>
                <a:ext uri="{FF2B5EF4-FFF2-40B4-BE49-F238E27FC236}">
                  <a16:creationId xmlns:a16="http://schemas.microsoft.com/office/drawing/2014/main" id="{19B232CD-07F6-8978-3D68-3C196938563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itle 1">
              <a:extLst>
                <a:ext uri="{FF2B5EF4-FFF2-40B4-BE49-F238E27FC236}">
                  <a16:creationId xmlns:a16="http://schemas.microsoft.com/office/drawing/2014/main" id="{9A86F4A3-63AB-095E-B65C-354ED0C1A0C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عنوان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C7C9339-09DC-F083-DC5D-A2AB765357E5}"/>
              </a:ext>
            </a:extLst>
          </p:cNvPr>
          <p:cNvGrpSpPr/>
          <p:nvPr/>
        </p:nvGrpSpPr>
        <p:grpSpPr>
          <a:xfrm>
            <a:off x="5940272" y="3122072"/>
            <a:ext cx="311457" cy="475960"/>
            <a:chOff x="4643437" y="587376"/>
            <a:chExt cx="225425" cy="344488"/>
          </a:xfrm>
          <a:solidFill>
            <a:srgbClr val="F3BE94"/>
          </a:solidFill>
        </p:grpSpPr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32A31AEA-2E30-8E70-EFE8-A2F7B93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3D4B5A29-04B1-D68A-78EB-7CEA0CE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EEF9F03-AE08-8994-8AC5-3CD3B423CF32}"/>
              </a:ext>
            </a:extLst>
          </p:cNvPr>
          <p:cNvGrpSpPr/>
          <p:nvPr/>
        </p:nvGrpSpPr>
        <p:grpSpPr>
          <a:xfrm>
            <a:off x="5669119" y="2537679"/>
            <a:ext cx="853762" cy="853762"/>
            <a:chOff x="3352801" y="4752004"/>
            <a:chExt cx="853762" cy="85376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8E82D56-DF0D-BCC9-A2FC-E41BD2719C50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3BE94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1D00665-12A5-DA83-D1D9-03EF5B001285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B8C6F54-CDEE-6BFD-1516-4EF77A32E170}"/>
              </a:ext>
            </a:extLst>
          </p:cNvPr>
          <p:cNvGrpSpPr/>
          <p:nvPr/>
        </p:nvGrpSpPr>
        <p:grpSpPr>
          <a:xfrm rot="18900000">
            <a:off x="4329177" y="3690563"/>
            <a:ext cx="311457" cy="475960"/>
            <a:chOff x="4643437" y="587376"/>
            <a:chExt cx="225425" cy="344488"/>
          </a:xfrm>
          <a:solidFill>
            <a:srgbClr val="9F9F9F"/>
          </a:solidFill>
        </p:grpSpPr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04534032-9AD6-30D7-5FF0-32399CF0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Oval 9">
              <a:extLst>
                <a:ext uri="{FF2B5EF4-FFF2-40B4-BE49-F238E27FC236}">
                  <a16:creationId xmlns:a16="http://schemas.microsoft.com/office/drawing/2014/main" id="{9F0BD5BD-2FCA-4E6F-5E3E-C1777235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0B8D15-8C6F-5747-D245-9F72BD539C33}"/>
              </a:ext>
            </a:extLst>
          </p:cNvPr>
          <p:cNvGrpSpPr/>
          <p:nvPr/>
        </p:nvGrpSpPr>
        <p:grpSpPr>
          <a:xfrm>
            <a:off x="3749686" y="3241276"/>
            <a:ext cx="853762" cy="853762"/>
            <a:chOff x="3352801" y="4752004"/>
            <a:chExt cx="853762" cy="85376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999BA6A-B1A4-CC92-353C-8254A4E1FB1F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7DD1930-E54A-48AC-9B6A-73B63BD9C0F7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74378E-9FB8-37C4-606F-165244F94703}"/>
              </a:ext>
            </a:extLst>
          </p:cNvPr>
          <p:cNvGrpSpPr/>
          <p:nvPr/>
        </p:nvGrpSpPr>
        <p:grpSpPr>
          <a:xfrm rot="15300000">
            <a:off x="4416682" y="4975861"/>
            <a:ext cx="311457" cy="475960"/>
            <a:chOff x="4643437" y="587376"/>
            <a:chExt cx="225425" cy="344488"/>
          </a:xfrm>
          <a:solidFill>
            <a:srgbClr val="D7D7D7"/>
          </a:solidFill>
        </p:grpSpPr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850F7889-3A0D-2DFF-2D3C-3D37D00F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Oval 9">
              <a:extLst>
                <a:ext uri="{FF2B5EF4-FFF2-40B4-BE49-F238E27FC236}">
                  <a16:creationId xmlns:a16="http://schemas.microsoft.com/office/drawing/2014/main" id="{D3F3DF8D-83EE-9D08-4617-2E53F12D1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FD5C786-6147-D861-0839-1892EB0DD69C}"/>
              </a:ext>
            </a:extLst>
          </p:cNvPr>
          <p:cNvGrpSpPr/>
          <p:nvPr/>
        </p:nvGrpSpPr>
        <p:grpSpPr>
          <a:xfrm>
            <a:off x="3749686" y="4938104"/>
            <a:ext cx="853762" cy="853762"/>
            <a:chOff x="3352801" y="4752004"/>
            <a:chExt cx="853762" cy="853762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E602E24-4049-5652-C4EE-22404D2787A8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FF1DFE0-E61A-A580-2733-5418ACD63740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3E8B3-0C76-4815-F2CC-2441EFA52F68}"/>
              </a:ext>
            </a:extLst>
          </p:cNvPr>
          <p:cNvGrpSpPr/>
          <p:nvPr/>
        </p:nvGrpSpPr>
        <p:grpSpPr>
          <a:xfrm rot="2700000" flipH="1">
            <a:off x="7580186" y="3690561"/>
            <a:ext cx="311457" cy="475960"/>
            <a:chOff x="4643437" y="587376"/>
            <a:chExt cx="225425" cy="344488"/>
          </a:xfrm>
          <a:solidFill>
            <a:srgbClr val="F5AE18"/>
          </a:solidFill>
        </p:grpSpPr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24E58335-A61E-E86C-D65E-661215F5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Oval 9">
              <a:extLst>
                <a:ext uri="{FF2B5EF4-FFF2-40B4-BE49-F238E27FC236}">
                  <a16:creationId xmlns:a16="http://schemas.microsoft.com/office/drawing/2014/main" id="{3FEDF087-27C6-77B0-A58F-C9FD74DE7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715191-F324-B5D6-0C7F-F578814B787F}"/>
              </a:ext>
            </a:extLst>
          </p:cNvPr>
          <p:cNvGrpSpPr/>
          <p:nvPr/>
        </p:nvGrpSpPr>
        <p:grpSpPr>
          <a:xfrm rot="6300000" flipH="1">
            <a:off x="7486529" y="4975860"/>
            <a:ext cx="311457" cy="475960"/>
            <a:chOff x="4643437" y="587376"/>
            <a:chExt cx="225425" cy="344488"/>
          </a:xfrm>
          <a:solidFill>
            <a:srgbClr val="00144F"/>
          </a:solidFill>
        </p:grpSpPr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CB817A15-325D-AEE2-9146-332408B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Oval 9">
              <a:extLst>
                <a:ext uri="{FF2B5EF4-FFF2-40B4-BE49-F238E27FC236}">
                  <a16:creationId xmlns:a16="http://schemas.microsoft.com/office/drawing/2014/main" id="{9BB4D919-6816-1DDB-663D-4ACB41AB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6F9D47B-A3DE-5F54-9A32-918C7A6497C8}"/>
              </a:ext>
            </a:extLst>
          </p:cNvPr>
          <p:cNvGrpSpPr/>
          <p:nvPr/>
        </p:nvGrpSpPr>
        <p:grpSpPr>
          <a:xfrm>
            <a:off x="7586309" y="3241276"/>
            <a:ext cx="853762" cy="853762"/>
            <a:chOff x="3352801" y="4752004"/>
            <a:chExt cx="853762" cy="85376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CEB47B2-841C-E585-914E-D720861D650B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C6DC8E8-2533-A000-3F88-F4293C3E13EC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96F5DE-04B5-12CC-847B-37CD442F4498}"/>
              </a:ext>
            </a:extLst>
          </p:cNvPr>
          <p:cNvGrpSpPr/>
          <p:nvPr/>
        </p:nvGrpSpPr>
        <p:grpSpPr>
          <a:xfrm>
            <a:off x="7586309" y="4938104"/>
            <a:ext cx="853762" cy="853762"/>
            <a:chOff x="3352801" y="4752004"/>
            <a:chExt cx="853762" cy="85376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EEC9E11-75A8-B5EE-A20A-736CD92E780A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2C9440A-AA18-F46C-FE61-E5E9EE50A6A4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3AABA50-5091-A4AB-B69E-D434617EFB25}"/>
              </a:ext>
            </a:extLst>
          </p:cNvPr>
          <p:cNvCxnSpPr>
            <a:cxnSpLocks/>
          </p:cNvCxnSpPr>
          <p:nvPr/>
        </p:nvCxnSpPr>
        <p:spPr>
          <a:xfrm>
            <a:off x="533947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0FD8120-BF9C-80F5-E33B-1FFF814FA97D}"/>
              </a:ext>
            </a:extLst>
          </p:cNvPr>
          <p:cNvCxnSpPr>
            <a:cxnSpLocks/>
          </p:cNvCxnSpPr>
          <p:nvPr/>
        </p:nvCxnSpPr>
        <p:spPr>
          <a:xfrm>
            <a:off x="9034191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F87BA00-C684-D4AC-CFDF-48F61A778F7F}"/>
              </a:ext>
            </a:extLst>
          </p:cNvPr>
          <p:cNvGrpSpPr/>
          <p:nvPr/>
        </p:nvGrpSpPr>
        <p:grpSpPr>
          <a:xfrm>
            <a:off x="7840153" y="3493532"/>
            <a:ext cx="346075" cy="349250"/>
            <a:chOff x="6283325" y="2890838"/>
            <a:chExt cx="346075" cy="349250"/>
          </a:xfrm>
        </p:grpSpPr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3886F283-ECCA-2E1F-E2A3-C01DA5BD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87688"/>
              <a:ext cx="142875" cy="84138"/>
            </a:xfrm>
            <a:custGeom>
              <a:avLst/>
              <a:gdLst>
                <a:gd name="T0" fmla="*/ 90 w 90"/>
                <a:gd name="T1" fmla="*/ 0 h 53"/>
                <a:gd name="T2" fmla="*/ 0 w 90"/>
                <a:gd name="T3" fmla="*/ 0 h 53"/>
                <a:gd name="T4" fmla="*/ 0 w 90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3">
                  <a:moveTo>
                    <a:pt x="90" y="0"/>
                  </a:moveTo>
                  <a:lnTo>
                    <a:pt x="0" y="0"/>
                  </a:lnTo>
                  <a:lnTo>
                    <a:pt x="0" y="5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E45A0575-4994-7742-039D-33C158B5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11488"/>
              <a:ext cx="188913" cy="84138"/>
            </a:xfrm>
            <a:custGeom>
              <a:avLst/>
              <a:gdLst>
                <a:gd name="T0" fmla="*/ 0 w 119"/>
                <a:gd name="T1" fmla="*/ 53 h 53"/>
                <a:gd name="T2" fmla="*/ 0 w 119"/>
                <a:gd name="T3" fmla="*/ 0 h 53"/>
                <a:gd name="T4" fmla="*/ 119 w 1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3">
                  <a:moveTo>
                    <a:pt x="0" y="53"/>
                  </a:moveTo>
                  <a:lnTo>
                    <a:pt x="0" y="0"/>
                  </a:lnTo>
                  <a:lnTo>
                    <a:pt x="11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C4107D1-380F-C169-A492-EB18A9F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3325" y="2935288"/>
              <a:ext cx="166688" cy="76200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Line 21">
              <a:extLst>
                <a:ext uri="{FF2B5EF4-FFF2-40B4-BE49-F238E27FC236}">
                  <a16:creationId xmlns:a16="http://schemas.microsoft.com/office/drawing/2014/main" id="{C6EF5B60-78EF-24BA-9FC8-3A7B342CA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29352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0" name="Line 22">
              <a:extLst>
                <a:ext uri="{FF2B5EF4-FFF2-40B4-BE49-F238E27FC236}">
                  <a16:creationId xmlns:a16="http://schemas.microsoft.com/office/drawing/2014/main" id="{ECC201FF-1F93-A271-57F8-4716D7803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975" y="30114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1" name="Line 23">
              <a:extLst>
                <a:ext uri="{FF2B5EF4-FFF2-40B4-BE49-F238E27FC236}">
                  <a16:creationId xmlns:a16="http://schemas.microsoft.com/office/drawing/2014/main" id="{56C31248-43A8-31D3-1E77-099DE7B31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30876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Line 24">
              <a:extLst>
                <a:ext uri="{FF2B5EF4-FFF2-40B4-BE49-F238E27FC236}">
                  <a16:creationId xmlns:a16="http://schemas.microsoft.com/office/drawing/2014/main" id="{C37A5A6B-1351-E803-96D6-140858441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4625" y="3171825"/>
              <a:ext cx="0" cy="6826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750793CA-2C1A-F752-D219-ED41FECF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890838"/>
              <a:ext cx="104775" cy="101600"/>
            </a:xfrm>
            <a:custGeom>
              <a:avLst/>
              <a:gdLst>
                <a:gd name="T0" fmla="*/ 2 w 28"/>
                <a:gd name="T1" fmla="*/ 25 h 27"/>
                <a:gd name="T2" fmla="*/ 10 w 28"/>
                <a:gd name="T3" fmla="*/ 25 h 27"/>
                <a:gd name="T4" fmla="*/ 26 w 28"/>
                <a:gd name="T5" fmla="*/ 11 h 27"/>
                <a:gd name="T6" fmla="*/ 28 w 28"/>
                <a:gd name="T7" fmla="*/ 7 h 27"/>
                <a:gd name="T8" fmla="*/ 26 w 28"/>
                <a:gd name="T9" fmla="*/ 3 h 27"/>
                <a:gd name="T10" fmla="*/ 18 w 28"/>
                <a:gd name="T11" fmla="*/ 2 h 27"/>
                <a:gd name="T12" fmla="*/ 3 w 28"/>
                <a:gd name="T13" fmla="*/ 16 h 27"/>
                <a:gd name="T14" fmla="*/ 1 w 28"/>
                <a:gd name="T15" fmla="*/ 20 h 27"/>
                <a:gd name="T16" fmla="*/ 2 w 2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7">
                  <a:moveTo>
                    <a:pt x="2" y="25"/>
                  </a:moveTo>
                  <a:cubicBezTo>
                    <a:pt x="4" y="27"/>
                    <a:pt x="8" y="27"/>
                    <a:pt x="10" y="2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8" y="5"/>
                    <a:pt x="28" y="4"/>
                    <a:pt x="26" y="3"/>
                  </a:cubicBezTo>
                  <a:cubicBezTo>
                    <a:pt x="24" y="0"/>
                    <a:pt x="20" y="0"/>
                    <a:pt x="18" y="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7"/>
                    <a:pt x="1" y="19"/>
                    <a:pt x="1" y="20"/>
                  </a:cubicBezTo>
                  <a:cubicBezTo>
                    <a:pt x="0" y="22"/>
                    <a:pt x="1" y="23"/>
                    <a:pt x="2" y="2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26">
              <a:extLst>
                <a:ext uri="{FF2B5EF4-FFF2-40B4-BE49-F238E27FC236}">
                  <a16:creationId xmlns:a16="http://schemas.microsoft.com/office/drawing/2014/main" id="{84144DA0-8029-2B78-8B6E-86E70DE8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986088"/>
              <a:ext cx="55563" cy="104775"/>
            </a:xfrm>
            <a:custGeom>
              <a:avLst/>
              <a:gdLst>
                <a:gd name="T0" fmla="*/ 5 w 35"/>
                <a:gd name="T1" fmla="*/ 0 h 66"/>
                <a:gd name="T2" fmla="*/ 35 w 35"/>
                <a:gd name="T3" fmla="*/ 33 h 66"/>
                <a:gd name="T4" fmla="*/ 0 w 3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6">
                  <a:moveTo>
                    <a:pt x="5" y="0"/>
                  </a:moveTo>
                  <a:lnTo>
                    <a:pt x="35" y="33"/>
                  </a:lnTo>
                  <a:lnTo>
                    <a:pt x="0" y="66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F365C71E-1591-1D0D-D2D8-1CE7929D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8" y="3019425"/>
              <a:ext cx="153988" cy="155575"/>
            </a:xfrm>
            <a:custGeom>
              <a:avLst/>
              <a:gdLst>
                <a:gd name="T0" fmla="*/ 14 w 41"/>
                <a:gd name="T1" fmla="*/ 5 h 41"/>
                <a:gd name="T2" fmla="*/ 24 w 41"/>
                <a:gd name="T3" fmla="*/ 3 h 41"/>
                <a:gd name="T4" fmla="*/ 38 w 41"/>
                <a:gd name="T5" fmla="*/ 17 h 41"/>
                <a:gd name="T6" fmla="*/ 36 w 41"/>
                <a:gd name="T7" fmla="*/ 27 h 41"/>
                <a:gd name="T8" fmla="*/ 0 w 41"/>
                <a:gd name="T9" fmla="*/ 41 h 41"/>
                <a:gd name="T10" fmla="*/ 14 w 41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14" y="5"/>
                  </a:moveTo>
                  <a:cubicBezTo>
                    <a:pt x="15" y="1"/>
                    <a:pt x="21" y="0"/>
                    <a:pt x="24" y="3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1"/>
                    <a:pt x="41" y="26"/>
                    <a:pt x="36" y="2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14" y="5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1A3C802B-8C36-4BF8-71E8-0E5ECF20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163888"/>
              <a:ext cx="346075" cy="76200"/>
            </a:xfrm>
            <a:custGeom>
              <a:avLst/>
              <a:gdLst>
                <a:gd name="T0" fmla="*/ 171 w 218"/>
                <a:gd name="T1" fmla="*/ 0 h 48"/>
                <a:gd name="T2" fmla="*/ 218 w 218"/>
                <a:gd name="T3" fmla="*/ 0 h 48"/>
                <a:gd name="T4" fmla="*/ 218 w 218"/>
                <a:gd name="T5" fmla="*/ 48 h 48"/>
                <a:gd name="T6" fmla="*/ 0 w 218"/>
                <a:gd name="T7" fmla="*/ 48 h 48"/>
                <a:gd name="T8" fmla="*/ 0 w 218"/>
                <a:gd name="T9" fmla="*/ 0 h 48"/>
                <a:gd name="T10" fmla="*/ 71 w 218"/>
                <a:gd name="T11" fmla="*/ 0 h 48"/>
                <a:gd name="T12" fmla="*/ 76 w 218"/>
                <a:gd name="T13" fmla="*/ 0 h 48"/>
                <a:gd name="T14" fmla="*/ 76 w 21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48">
                  <a:moveTo>
                    <a:pt x="171" y="0"/>
                  </a:moveTo>
                  <a:lnTo>
                    <a:pt x="218" y="0"/>
                  </a:lnTo>
                  <a:lnTo>
                    <a:pt x="218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48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332957D-1B52-98A4-706A-207E63679024}"/>
              </a:ext>
            </a:extLst>
          </p:cNvPr>
          <p:cNvGrpSpPr/>
          <p:nvPr/>
        </p:nvGrpSpPr>
        <p:grpSpPr>
          <a:xfrm>
            <a:off x="4025754" y="3493532"/>
            <a:ext cx="301626" cy="349250"/>
            <a:chOff x="7740650" y="2890838"/>
            <a:chExt cx="301626" cy="34925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6BB00A3-AF10-686D-3C31-AE1E932F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1300" y="3071813"/>
              <a:ext cx="60325" cy="762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48CB3CD8-B372-EBA6-601B-88C02731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2890838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0 h 48"/>
                <a:gd name="T4" fmla="*/ 32 w 32"/>
                <a:gd name="T5" fmla="*/ 16 h 48"/>
                <a:gd name="T6" fmla="*/ 32 w 32"/>
                <a:gd name="T7" fmla="*/ 48 h 48"/>
                <a:gd name="T8" fmla="*/ 0 w 32"/>
                <a:gd name="T9" fmla="*/ 48 h 48"/>
                <a:gd name="T10" fmla="*/ 0 w 32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Line 44">
              <a:extLst>
                <a:ext uri="{FF2B5EF4-FFF2-40B4-BE49-F238E27FC236}">
                  <a16:creationId xmlns:a16="http://schemas.microsoft.com/office/drawing/2014/main" id="{F8C8816B-EE20-C621-5049-5CE12C7792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1463" y="3148013"/>
              <a:ext cx="0" cy="920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782AF7BD-345A-D11B-2A98-4F196DCC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2935288"/>
              <a:ext cx="90488" cy="31750"/>
            </a:xfrm>
            <a:custGeom>
              <a:avLst/>
              <a:gdLst>
                <a:gd name="T0" fmla="*/ 24 w 24"/>
                <a:gd name="T1" fmla="*/ 4 h 8"/>
                <a:gd name="T2" fmla="*/ 20 w 24"/>
                <a:gd name="T3" fmla="*/ 8 h 8"/>
                <a:gd name="T4" fmla="*/ 0 w 24"/>
                <a:gd name="T5" fmla="*/ 8 h 8"/>
                <a:gd name="T6" fmla="*/ 0 w 24"/>
                <a:gd name="T7" fmla="*/ 0 h 8"/>
                <a:gd name="T8" fmla="*/ 20 w 24"/>
                <a:gd name="T9" fmla="*/ 0 h 8"/>
                <a:gd name="T10" fmla="*/ 24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24" y="4"/>
                  </a:moveTo>
                  <a:cubicBezTo>
                    <a:pt x="24" y="6"/>
                    <a:pt x="22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5C0BE425-9A7F-D990-AA6A-DFC040C9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0" y="2935288"/>
              <a:ext cx="90488" cy="31750"/>
            </a:xfrm>
            <a:custGeom>
              <a:avLst/>
              <a:gdLst>
                <a:gd name="T0" fmla="*/ 0 w 24"/>
                <a:gd name="T1" fmla="*/ 4 h 8"/>
                <a:gd name="T2" fmla="*/ 4 w 24"/>
                <a:gd name="T3" fmla="*/ 0 h 8"/>
                <a:gd name="T4" fmla="*/ 24 w 24"/>
                <a:gd name="T5" fmla="*/ 0 h 8"/>
                <a:gd name="T6" fmla="*/ 24 w 24"/>
                <a:gd name="T7" fmla="*/ 8 h 8"/>
                <a:gd name="T8" fmla="*/ 4 w 24"/>
                <a:gd name="T9" fmla="*/ 8 h 8"/>
                <a:gd name="T10" fmla="*/ 0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Line 47">
              <a:extLst>
                <a:ext uri="{FF2B5EF4-FFF2-40B4-BE49-F238E27FC236}">
                  <a16:creationId xmlns:a16="http://schemas.microsoft.com/office/drawing/2014/main" id="{AA9B3521-D77B-F187-6E5A-6B91BAAF30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352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Line 48">
              <a:extLst>
                <a:ext uri="{FF2B5EF4-FFF2-40B4-BE49-F238E27FC236}">
                  <a16:creationId xmlns:a16="http://schemas.microsoft.com/office/drawing/2014/main" id="{C67280B0-64F3-CA5D-5679-A14AA3D52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6703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92274ADB-6BF4-0C23-5D6B-A364E4D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3171825"/>
              <a:ext cx="90488" cy="44450"/>
            </a:xfrm>
            <a:custGeom>
              <a:avLst/>
              <a:gdLst>
                <a:gd name="T0" fmla="*/ 0 w 57"/>
                <a:gd name="T1" fmla="*/ 28 h 28"/>
                <a:gd name="T2" fmla="*/ 19 w 57"/>
                <a:gd name="T3" fmla="*/ 0 h 28"/>
                <a:gd name="T4" fmla="*/ 38 w 57"/>
                <a:gd name="T5" fmla="*/ 28 h 28"/>
                <a:gd name="T6" fmla="*/ 57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0" y="28"/>
                  </a:moveTo>
                  <a:lnTo>
                    <a:pt x="19" y="0"/>
                  </a:lnTo>
                  <a:lnTo>
                    <a:pt x="38" y="28"/>
                  </a:lnTo>
                  <a:lnTo>
                    <a:pt x="57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0748F992-E0F7-6A76-F1E6-3D7B9564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3171825"/>
              <a:ext cx="90488" cy="44450"/>
            </a:xfrm>
            <a:custGeom>
              <a:avLst/>
              <a:gdLst>
                <a:gd name="T0" fmla="*/ 57 w 57"/>
                <a:gd name="T1" fmla="*/ 28 h 28"/>
                <a:gd name="T2" fmla="*/ 38 w 57"/>
                <a:gd name="T3" fmla="*/ 0 h 28"/>
                <a:gd name="T4" fmla="*/ 19 w 57"/>
                <a:gd name="T5" fmla="*/ 28 h 28"/>
                <a:gd name="T6" fmla="*/ 0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57" y="28"/>
                  </a:moveTo>
                  <a:lnTo>
                    <a:pt x="38" y="0"/>
                  </a:lnTo>
                  <a:lnTo>
                    <a:pt x="19" y="28"/>
                  </a:lnTo>
                  <a:lnTo>
                    <a:pt x="0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7E2A3A1-CC97-C363-B4D3-38197C4CF78E}"/>
              </a:ext>
            </a:extLst>
          </p:cNvPr>
          <p:cNvGrpSpPr/>
          <p:nvPr/>
        </p:nvGrpSpPr>
        <p:grpSpPr>
          <a:xfrm>
            <a:off x="4003530" y="5190360"/>
            <a:ext cx="346075" cy="349250"/>
            <a:chOff x="5562600" y="3617913"/>
            <a:chExt cx="346075" cy="349250"/>
          </a:xfrm>
        </p:grpSpPr>
        <p:sp>
          <p:nvSpPr>
            <p:cNvPr id="88" name="Freeform 61">
              <a:extLst>
                <a:ext uri="{FF2B5EF4-FFF2-40B4-BE49-F238E27FC236}">
                  <a16:creationId xmlns:a16="http://schemas.microsoft.com/office/drawing/2014/main" id="{11EFBAB1-F7B2-59FC-6A6F-EE26CE13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3617913"/>
              <a:ext cx="166688" cy="168275"/>
            </a:xfrm>
            <a:custGeom>
              <a:avLst/>
              <a:gdLst>
                <a:gd name="T0" fmla="*/ 34 w 105"/>
                <a:gd name="T1" fmla="*/ 96 h 106"/>
                <a:gd name="T2" fmla="*/ 0 w 105"/>
                <a:gd name="T3" fmla="*/ 106 h 106"/>
                <a:gd name="T4" fmla="*/ 10 w 105"/>
                <a:gd name="T5" fmla="*/ 72 h 106"/>
                <a:gd name="T6" fmla="*/ 81 w 105"/>
                <a:gd name="T7" fmla="*/ 0 h 106"/>
                <a:gd name="T8" fmla="*/ 105 w 105"/>
                <a:gd name="T9" fmla="*/ 24 h 106"/>
                <a:gd name="T10" fmla="*/ 34 w 105"/>
                <a:gd name="T11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06">
                  <a:moveTo>
                    <a:pt x="34" y="96"/>
                  </a:moveTo>
                  <a:lnTo>
                    <a:pt x="0" y="106"/>
                  </a:lnTo>
                  <a:lnTo>
                    <a:pt x="10" y="72"/>
                  </a:lnTo>
                  <a:lnTo>
                    <a:pt x="81" y="0"/>
                  </a:lnTo>
                  <a:lnTo>
                    <a:pt x="105" y="24"/>
                  </a:lnTo>
                  <a:lnTo>
                    <a:pt x="34" y="9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Line 62">
              <a:extLst>
                <a:ext uri="{FF2B5EF4-FFF2-40B4-BE49-F238E27FC236}">
                  <a16:creationId xmlns:a16="http://schemas.microsoft.com/office/drawing/2014/main" id="{75D5C669-8BC0-D05F-622D-46695EAA3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649663"/>
              <a:ext cx="38100" cy="3651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Line 63">
              <a:extLst>
                <a:ext uri="{FF2B5EF4-FFF2-40B4-BE49-F238E27FC236}">
                  <a16:creationId xmlns:a16="http://schemas.microsoft.com/office/drawing/2014/main" id="{3ED96738-C45C-963D-A13F-D12A90EB2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5638" y="3732213"/>
              <a:ext cx="38100" cy="3810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id="{AC6489C8-719E-FC5E-DAD3-831A3128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694113"/>
              <a:ext cx="346075" cy="273050"/>
            </a:xfrm>
            <a:custGeom>
              <a:avLst/>
              <a:gdLst>
                <a:gd name="T0" fmla="*/ 204 w 218"/>
                <a:gd name="T1" fmla="*/ 0 h 172"/>
                <a:gd name="T2" fmla="*/ 218 w 218"/>
                <a:gd name="T3" fmla="*/ 0 h 172"/>
                <a:gd name="T4" fmla="*/ 218 w 218"/>
                <a:gd name="T5" fmla="*/ 172 h 172"/>
                <a:gd name="T6" fmla="*/ 0 w 218"/>
                <a:gd name="T7" fmla="*/ 172 h 172"/>
                <a:gd name="T8" fmla="*/ 0 w 218"/>
                <a:gd name="T9" fmla="*/ 0 h 172"/>
                <a:gd name="T10" fmla="*/ 109 w 218"/>
                <a:gd name="T1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172">
                  <a:moveTo>
                    <a:pt x="204" y="0"/>
                  </a:moveTo>
                  <a:lnTo>
                    <a:pt x="218" y="0"/>
                  </a:lnTo>
                  <a:lnTo>
                    <a:pt x="21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2" name="Freeform 65">
              <a:extLst>
                <a:ext uri="{FF2B5EF4-FFF2-40B4-BE49-F238E27FC236}">
                  <a16:creationId xmlns:a16="http://schemas.microsoft.com/office/drawing/2014/main" id="{F50B07F1-47A2-9F85-A918-C76E19FA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740150"/>
              <a:ext cx="255588" cy="182563"/>
            </a:xfrm>
            <a:custGeom>
              <a:avLst/>
              <a:gdLst>
                <a:gd name="T0" fmla="*/ 43 w 161"/>
                <a:gd name="T1" fmla="*/ 0 h 115"/>
                <a:gd name="T2" fmla="*/ 0 w 161"/>
                <a:gd name="T3" fmla="*/ 0 h 115"/>
                <a:gd name="T4" fmla="*/ 0 w 161"/>
                <a:gd name="T5" fmla="*/ 115 h 115"/>
                <a:gd name="T6" fmla="*/ 86 w 161"/>
                <a:gd name="T7" fmla="*/ 115 h 115"/>
                <a:gd name="T8" fmla="*/ 86 w 161"/>
                <a:gd name="T9" fmla="*/ 76 h 115"/>
                <a:gd name="T10" fmla="*/ 133 w 161"/>
                <a:gd name="T11" fmla="*/ 76 h 115"/>
                <a:gd name="T12" fmla="*/ 133 w 161"/>
                <a:gd name="T13" fmla="*/ 115 h 115"/>
                <a:gd name="T14" fmla="*/ 161 w 161"/>
                <a:gd name="T15" fmla="*/ 115 h 115"/>
                <a:gd name="T16" fmla="*/ 161 w 161"/>
                <a:gd name="T17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15">
                  <a:moveTo>
                    <a:pt x="43" y="0"/>
                  </a:moveTo>
                  <a:lnTo>
                    <a:pt x="0" y="0"/>
                  </a:lnTo>
                  <a:lnTo>
                    <a:pt x="0" y="115"/>
                  </a:lnTo>
                  <a:lnTo>
                    <a:pt x="86" y="115"/>
                  </a:lnTo>
                  <a:lnTo>
                    <a:pt x="86" y="76"/>
                  </a:lnTo>
                  <a:lnTo>
                    <a:pt x="133" y="76"/>
                  </a:lnTo>
                  <a:lnTo>
                    <a:pt x="133" y="115"/>
                  </a:lnTo>
                  <a:lnTo>
                    <a:pt x="161" y="115"/>
                  </a:lnTo>
                  <a:lnTo>
                    <a:pt x="161" y="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3" name="Line 66">
              <a:extLst>
                <a:ext uri="{FF2B5EF4-FFF2-40B4-BE49-F238E27FC236}">
                  <a16:creationId xmlns:a16="http://schemas.microsoft.com/office/drawing/2014/main" id="{DA0A2C64-9D59-F4A2-8F86-B2F66777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89096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4" name="Line 67">
              <a:extLst>
                <a:ext uri="{FF2B5EF4-FFF2-40B4-BE49-F238E27FC236}">
                  <a16:creationId xmlns:a16="http://schemas.microsoft.com/office/drawing/2014/main" id="{E3209239-3475-FE4D-CA0D-E141A1799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92271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5" name="Line 68">
              <a:extLst>
                <a:ext uri="{FF2B5EF4-FFF2-40B4-BE49-F238E27FC236}">
                  <a16:creationId xmlns:a16="http://schemas.microsoft.com/office/drawing/2014/main" id="{582F6A04-AF89-9AA2-1317-032A7EC1C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7050" y="3816350"/>
              <a:ext cx="6826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6" name="Line 69">
              <a:extLst>
                <a:ext uri="{FF2B5EF4-FFF2-40B4-BE49-F238E27FC236}">
                  <a16:creationId xmlns:a16="http://schemas.microsoft.com/office/drawing/2014/main" id="{EE7A030D-E7FF-4ADD-B0BE-C5EE3DF73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30638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7" name="Line 70">
              <a:extLst>
                <a:ext uri="{FF2B5EF4-FFF2-40B4-BE49-F238E27FC236}">
                  <a16:creationId xmlns:a16="http://schemas.microsoft.com/office/drawing/2014/main" id="{EAE11438-AF02-FE39-9B2C-A2F9DDBB8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00475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8" name="Freeform 71">
              <a:extLst>
                <a:ext uri="{FF2B5EF4-FFF2-40B4-BE49-F238E27FC236}">
                  <a16:creationId xmlns:a16="http://schemas.microsoft.com/office/drawing/2014/main" id="{D762604F-3D48-0F30-936C-BDA8AAA8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860800"/>
              <a:ext cx="60325" cy="53975"/>
            </a:xfrm>
            <a:custGeom>
              <a:avLst/>
              <a:gdLst>
                <a:gd name="T0" fmla="*/ 0 w 38"/>
                <a:gd name="T1" fmla="*/ 0 h 34"/>
                <a:gd name="T2" fmla="*/ 38 w 38"/>
                <a:gd name="T3" fmla="*/ 0 h 34"/>
                <a:gd name="T4" fmla="*/ 38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38" y="0"/>
                  </a:lnTo>
                  <a:lnTo>
                    <a:pt x="38" y="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0FDCE4-E9C6-C891-802E-27E7DC9DDE50}"/>
              </a:ext>
            </a:extLst>
          </p:cNvPr>
          <p:cNvGrpSpPr/>
          <p:nvPr/>
        </p:nvGrpSpPr>
        <p:grpSpPr>
          <a:xfrm>
            <a:off x="5922963" y="2797079"/>
            <a:ext cx="346075" cy="334963"/>
            <a:chOff x="3398838" y="2905125"/>
            <a:chExt cx="346075" cy="334963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76B67F1-71FB-1CEF-C6EA-467BB40A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21362475-2AA1-B0AB-8641-21FC73AC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B6BD317C-1B46-6925-678E-A2B0E0D9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35288"/>
              <a:ext cx="346075" cy="258763"/>
            </a:xfrm>
            <a:custGeom>
              <a:avLst/>
              <a:gdLst>
                <a:gd name="T0" fmla="*/ 194 w 218"/>
                <a:gd name="T1" fmla="*/ 0 h 163"/>
                <a:gd name="T2" fmla="*/ 170 w 218"/>
                <a:gd name="T3" fmla="*/ 0 h 163"/>
                <a:gd name="T4" fmla="*/ 170 w 218"/>
                <a:gd name="T5" fmla="*/ 134 h 163"/>
                <a:gd name="T6" fmla="*/ 0 w 218"/>
                <a:gd name="T7" fmla="*/ 134 h 163"/>
                <a:gd name="T8" fmla="*/ 0 w 218"/>
                <a:gd name="T9" fmla="*/ 163 h 163"/>
                <a:gd name="T10" fmla="*/ 218 w 218"/>
                <a:gd name="T11" fmla="*/ 163 h 163"/>
                <a:gd name="T12" fmla="*/ 218 w 218"/>
                <a:gd name="T13" fmla="*/ 29 h 163"/>
                <a:gd name="T14" fmla="*/ 194 w 218"/>
                <a:gd name="T1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63">
                  <a:moveTo>
                    <a:pt x="194" y="0"/>
                  </a:moveTo>
                  <a:lnTo>
                    <a:pt x="170" y="0"/>
                  </a:lnTo>
                  <a:lnTo>
                    <a:pt x="170" y="134"/>
                  </a:lnTo>
                  <a:lnTo>
                    <a:pt x="0" y="134"/>
                  </a:lnTo>
                  <a:lnTo>
                    <a:pt x="0" y="163"/>
                  </a:lnTo>
                  <a:lnTo>
                    <a:pt x="218" y="163"/>
                  </a:lnTo>
                  <a:lnTo>
                    <a:pt x="218" y="29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5337B87E-9BB2-D318-73A3-C135DF96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05125"/>
              <a:ext cx="255588" cy="228600"/>
            </a:xfrm>
            <a:custGeom>
              <a:avLst/>
              <a:gdLst>
                <a:gd name="T0" fmla="*/ 68 w 68"/>
                <a:gd name="T1" fmla="*/ 28 h 60"/>
                <a:gd name="T2" fmla="*/ 36 w 68"/>
                <a:gd name="T3" fmla="*/ 60 h 60"/>
                <a:gd name="T4" fmla="*/ 32 w 68"/>
                <a:gd name="T5" fmla="*/ 60 h 60"/>
                <a:gd name="T6" fmla="*/ 0 w 68"/>
                <a:gd name="T7" fmla="*/ 28 h 60"/>
                <a:gd name="T8" fmla="*/ 0 w 68"/>
                <a:gd name="T9" fmla="*/ 22 h 60"/>
                <a:gd name="T10" fmla="*/ 12 w 68"/>
                <a:gd name="T11" fmla="*/ 0 h 60"/>
                <a:gd name="T12" fmla="*/ 56 w 68"/>
                <a:gd name="T13" fmla="*/ 0 h 60"/>
                <a:gd name="T14" fmla="*/ 68 w 68"/>
                <a:gd name="T15" fmla="*/ 22 h 60"/>
                <a:gd name="T16" fmla="*/ 68 w 68"/>
                <a:gd name="T17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0">
                  <a:moveTo>
                    <a:pt x="68" y="28"/>
                  </a:moveTo>
                  <a:cubicBezTo>
                    <a:pt x="68" y="46"/>
                    <a:pt x="54" y="60"/>
                    <a:pt x="36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4" y="60"/>
                    <a:pt x="0" y="46"/>
                    <a:pt x="0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68" y="28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4" name="Line 98">
              <a:extLst>
                <a:ext uri="{FF2B5EF4-FFF2-40B4-BE49-F238E27FC236}">
                  <a16:creationId xmlns:a16="http://schemas.microsoft.com/office/drawing/2014/main" id="{BD4E9F9E-7ADB-95BC-C269-2E13D8BED6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775" y="2973388"/>
              <a:ext cx="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5" name="Line 99">
              <a:extLst>
                <a:ext uri="{FF2B5EF4-FFF2-40B4-BE49-F238E27FC236}">
                  <a16:creationId xmlns:a16="http://schemas.microsoft.com/office/drawing/2014/main" id="{8DED8675-560A-CF8C-FB20-BF2289A8E9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2981325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6" name="Line 100">
              <a:extLst>
                <a:ext uri="{FF2B5EF4-FFF2-40B4-BE49-F238E27FC236}">
                  <a16:creationId xmlns:a16="http://schemas.microsoft.com/office/drawing/2014/main" id="{D49397FD-CA90-6A64-7B5B-DF38C5B7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3041650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7" name="Line 101">
              <a:extLst>
                <a:ext uri="{FF2B5EF4-FFF2-40B4-BE49-F238E27FC236}">
                  <a16:creationId xmlns:a16="http://schemas.microsoft.com/office/drawing/2014/main" id="{C3C9976D-5540-404F-8450-EE6875C39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11488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8" name="Line 102">
              <a:extLst>
                <a:ext uri="{FF2B5EF4-FFF2-40B4-BE49-F238E27FC236}">
                  <a16:creationId xmlns:a16="http://schemas.microsoft.com/office/drawing/2014/main" id="{9AF9ED8F-8B94-E43B-EBF9-EDB33279B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41650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9" name="Line 103">
              <a:extLst>
                <a:ext uri="{FF2B5EF4-FFF2-40B4-BE49-F238E27FC236}">
                  <a16:creationId xmlns:a16="http://schemas.microsoft.com/office/drawing/2014/main" id="{AA90B341-B0B6-603D-4C1B-B44CDF196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71813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9D24F527-EB8C-2CEF-44E1-0E05F0F6E880}"/>
              </a:ext>
            </a:extLst>
          </p:cNvPr>
          <p:cNvGrpSpPr/>
          <p:nvPr/>
        </p:nvGrpSpPr>
        <p:grpSpPr>
          <a:xfrm>
            <a:off x="7840153" y="5191947"/>
            <a:ext cx="346075" cy="346076"/>
            <a:chOff x="4119563" y="3255963"/>
            <a:chExt cx="346075" cy="346076"/>
          </a:xfrm>
        </p:grpSpPr>
        <p:sp>
          <p:nvSpPr>
            <p:cNvPr id="111" name="Rectangle 88">
              <a:extLst>
                <a:ext uri="{FF2B5EF4-FFF2-40B4-BE49-F238E27FC236}">
                  <a16:creationId xmlns:a16="http://schemas.microsoft.com/office/drawing/2014/main" id="{43CFF7FA-A890-123D-AC01-F95D164DA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563" y="3360738"/>
              <a:ext cx="136525" cy="2413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89">
              <a:extLst>
                <a:ext uri="{FF2B5EF4-FFF2-40B4-BE49-F238E27FC236}">
                  <a16:creationId xmlns:a16="http://schemas.microsoft.com/office/drawing/2014/main" id="{803620CD-D6FE-E03A-BBD5-8F7B578E6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3300413"/>
              <a:ext cx="104775" cy="60325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Line 90">
              <a:extLst>
                <a:ext uri="{FF2B5EF4-FFF2-40B4-BE49-F238E27FC236}">
                  <a16:creationId xmlns:a16="http://schemas.microsoft.com/office/drawing/2014/main" id="{6B75C3C7-A17F-F02C-7165-9E133808C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9888" y="3255963"/>
              <a:ext cx="0" cy="4445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Rectangle 91">
              <a:extLst>
                <a:ext uri="{FF2B5EF4-FFF2-40B4-BE49-F238E27FC236}">
                  <a16:creationId xmlns:a16="http://schemas.microsoft.com/office/drawing/2014/main" id="{B7E7C4D1-0D4C-565C-085A-B32DA932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863" y="3390901"/>
              <a:ext cx="104775" cy="211138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5" name="Rectangle 92">
              <a:extLst>
                <a:ext uri="{FF2B5EF4-FFF2-40B4-BE49-F238E27FC236}">
                  <a16:creationId xmlns:a16="http://schemas.microsoft.com/office/drawing/2014/main" id="{779ECBB4-7C63-6C1C-6268-8D1AA28D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1" y="3346451"/>
              <a:ext cx="76200" cy="4445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6" name="Line 93">
              <a:extLst>
                <a:ext uri="{FF2B5EF4-FFF2-40B4-BE49-F238E27FC236}">
                  <a16:creationId xmlns:a16="http://schemas.microsoft.com/office/drawing/2014/main" id="{71DF6F26-37F4-A06B-9DE8-791AB452D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451226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94">
              <a:extLst>
                <a:ext uri="{FF2B5EF4-FFF2-40B4-BE49-F238E27FC236}">
                  <a16:creationId xmlns:a16="http://schemas.microsoft.com/office/drawing/2014/main" id="{2E623106-B4B0-7377-5BDE-050740139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602038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95">
              <a:extLst>
                <a:ext uri="{FF2B5EF4-FFF2-40B4-BE49-F238E27FC236}">
                  <a16:creationId xmlns:a16="http://schemas.microsoft.com/office/drawing/2014/main" id="{34672400-2117-DBAB-FBD3-53057BF88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601" y="333057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96">
              <a:extLst>
                <a:ext uri="{FF2B5EF4-FFF2-40B4-BE49-F238E27FC236}">
                  <a16:creationId xmlns:a16="http://schemas.microsoft.com/office/drawing/2014/main" id="{191E83E7-1D92-4EB9-1C4B-85CC1622F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39090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Line 97">
              <a:extLst>
                <a:ext uri="{FF2B5EF4-FFF2-40B4-BE49-F238E27FC236}">
                  <a16:creationId xmlns:a16="http://schemas.microsoft.com/office/drawing/2014/main" id="{D23B53E9-280F-9EE2-75DF-3DBCF6315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2106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Line 98">
              <a:extLst>
                <a:ext uri="{FF2B5EF4-FFF2-40B4-BE49-F238E27FC236}">
                  <a16:creationId xmlns:a16="http://schemas.microsoft.com/office/drawing/2014/main" id="{1E14CD25-D8CC-7AD5-0953-301887380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51226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Line 99">
              <a:extLst>
                <a:ext uri="{FF2B5EF4-FFF2-40B4-BE49-F238E27FC236}">
                  <a16:creationId xmlns:a16="http://schemas.microsoft.com/office/drawing/2014/main" id="{89D568AB-23A6-8D49-55A1-E1AB30F67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81388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100">
              <a:extLst>
                <a:ext uri="{FF2B5EF4-FFF2-40B4-BE49-F238E27FC236}">
                  <a16:creationId xmlns:a16="http://schemas.microsoft.com/office/drawing/2014/main" id="{D4B24A64-92BB-1B36-FE88-64C7B7A6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1155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101">
              <a:extLst>
                <a:ext uri="{FF2B5EF4-FFF2-40B4-BE49-F238E27FC236}">
                  <a16:creationId xmlns:a16="http://schemas.microsoft.com/office/drawing/2014/main" id="{AEA0DBBE-35E6-14BA-C8C7-63B4D3E59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4171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102">
              <a:extLst>
                <a:ext uri="{FF2B5EF4-FFF2-40B4-BE49-F238E27FC236}">
                  <a16:creationId xmlns:a16="http://schemas.microsoft.com/office/drawing/2014/main" id="{85268ED1-A1A9-AE85-1D43-39E4F8ECA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2106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103">
              <a:extLst>
                <a:ext uri="{FF2B5EF4-FFF2-40B4-BE49-F238E27FC236}">
                  <a16:creationId xmlns:a16="http://schemas.microsoft.com/office/drawing/2014/main" id="{D27EA578-1285-01F8-EE94-691D7D53C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5122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7" name="Line 104">
              <a:extLst>
                <a:ext uri="{FF2B5EF4-FFF2-40B4-BE49-F238E27FC236}">
                  <a16:creationId xmlns:a16="http://schemas.microsoft.com/office/drawing/2014/main" id="{DD4FD503-D1F4-81AB-442B-E9EF36C75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8" name="Line 105">
              <a:extLst>
                <a:ext uri="{FF2B5EF4-FFF2-40B4-BE49-F238E27FC236}">
                  <a16:creationId xmlns:a16="http://schemas.microsoft.com/office/drawing/2014/main" id="{5765B144-E51D-5198-5657-754231473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Line 106">
              <a:extLst>
                <a:ext uri="{FF2B5EF4-FFF2-40B4-BE49-F238E27FC236}">
                  <a16:creationId xmlns:a16="http://schemas.microsoft.com/office/drawing/2014/main" id="{11264E2A-C854-CE81-151D-676797ABA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Line 107">
              <a:extLst>
                <a:ext uri="{FF2B5EF4-FFF2-40B4-BE49-F238E27FC236}">
                  <a16:creationId xmlns:a16="http://schemas.microsoft.com/office/drawing/2014/main" id="{16BE904A-ECC8-069E-867E-1DACB194B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Line 108">
              <a:extLst>
                <a:ext uri="{FF2B5EF4-FFF2-40B4-BE49-F238E27FC236}">
                  <a16:creationId xmlns:a16="http://schemas.microsoft.com/office/drawing/2014/main" id="{BA18E528-B113-F703-40EB-9A626EBBA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Line 109">
              <a:extLst>
                <a:ext uri="{FF2B5EF4-FFF2-40B4-BE49-F238E27FC236}">
                  <a16:creationId xmlns:a16="http://schemas.microsoft.com/office/drawing/2014/main" id="{1FB08172-26D7-41EE-5733-7337A32BB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Rectangle 110">
              <a:extLst>
                <a:ext uri="{FF2B5EF4-FFF2-40B4-BE49-F238E27FC236}">
                  <a16:creationId xmlns:a16="http://schemas.microsoft.com/office/drawing/2014/main" id="{C0F8E2E6-CF1A-75F9-2450-AF7256DEA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601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Rectangle 111">
              <a:extLst>
                <a:ext uri="{FF2B5EF4-FFF2-40B4-BE49-F238E27FC236}">
                  <a16:creationId xmlns:a16="http://schemas.microsoft.com/office/drawing/2014/main" id="{099350D7-C443-188D-1AC9-CDB1CF290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35" name="Title 1023">
            <a:extLst>
              <a:ext uri="{FF2B5EF4-FFF2-40B4-BE49-F238E27FC236}">
                <a16:creationId xmlns:a16="http://schemas.microsoft.com/office/drawing/2014/main" id="{811D75E6-897C-EA8B-7284-9491CC25099A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oogle Shape;9052;p76">
            <a:extLst>
              <a:ext uri="{FF2B5EF4-FFF2-40B4-BE49-F238E27FC236}">
                <a16:creationId xmlns:a16="http://schemas.microsoft.com/office/drawing/2014/main" id="{3BF24BCA-C77C-9F0B-C17A-4431F14903AE}"/>
              </a:ext>
            </a:extLst>
          </p:cNvPr>
          <p:cNvGrpSpPr/>
          <p:nvPr/>
        </p:nvGrpSpPr>
        <p:grpSpPr>
          <a:xfrm>
            <a:off x="5834591" y="4502523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3" name="Google Shape;9053;p76">
              <a:extLst>
                <a:ext uri="{FF2B5EF4-FFF2-40B4-BE49-F238E27FC236}">
                  <a16:creationId xmlns:a16="http://schemas.microsoft.com/office/drawing/2014/main" id="{9757AEB6-F8D0-1E56-337A-787CB2FCA7A4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Google Shape;9054;p76">
              <a:extLst>
                <a:ext uri="{FF2B5EF4-FFF2-40B4-BE49-F238E27FC236}">
                  <a16:creationId xmlns:a16="http://schemas.microsoft.com/office/drawing/2014/main" id="{029557FA-719C-5C5C-60F6-D77F69ECCDAD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Google Shape;9055;p76">
              <a:extLst>
                <a:ext uri="{FF2B5EF4-FFF2-40B4-BE49-F238E27FC236}">
                  <a16:creationId xmlns:a16="http://schemas.microsoft.com/office/drawing/2014/main" id="{3237135C-F2C7-9A08-C56C-C3DC785781BB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Google Shape;9056;p76">
              <a:extLst>
                <a:ext uri="{FF2B5EF4-FFF2-40B4-BE49-F238E27FC236}">
                  <a16:creationId xmlns:a16="http://schemas.microsoft.com/office/drawing/2014/main" id="{BAAF58BE-C582-43C0-EFC7-008909F1E9BA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Google Shape;9057;p76">
              <a:extLst>
                <a:ext uri="{FF2B5EF4-FFF2-40B4-BE49-F238E27FC236}">
                  <a16:creationId xmlns:a16="http://schemas.microsoft.com/office/drawing/2014/main" id="{3D78753B-EDF4-F1E6-E49C-5B235838B305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1116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Rectangle 193">
            <a:extLst>
              <a:ext uri="{FF2B5EF4-FFF2-40B4-BE49-F238E27FC236}">
                <a16:creationId xmlns:a16="http://schemas.microsoft.com/office/drawing/2014/main" id="{8C0E5832-46C4-B8D5-22CD-0AF4A87A8255}"/>
              </a:ext>
            </a:extLst>
          </p:cNvPr>
          <p:cNvSpPr/>
          <p:nvPr/>
        </p:nvSpPr>
        <p:spPr>
          <a:xfrm>
            <a:off x="9985590" y="0"/>
            <a:ext cx="1560402" cy="2401471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1955E77-16C2-4C9B-82C0-6A25623A1AD9}"/>
              </a:ext>
            </a:extLst>
          </p:cNvPr>
          <p:cNvGrpSpPr/>
          <p:nvPr/>
        </p:nvGrpSpPr>
        <p:grpSpPr>
          <a:xfrm rot="1116255" flipH="1">
            <a:off x="9727476" y="1461365"/>
            <a:ext cx="2076630" cy="2771862"/>
            <a:chOff x="10587401" y="3138244"/>
            <a:chExt cx="1242834" cy="165892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23AC469-1B05-60F0-B73A-32CCA7CA2F49}"/>
                </a:ext>
              </a:extLst>
            </p:cNvPr>
            <p:cNvSpPr/>
            <p:nvPr/>
          </p:nvSpPr>
          <p:spPr>
            <a:xfrm flipV="1">
              <a:off x="10587401" y="3138244"/>
              <a:ext cx="982652" cy="1648493"/>
            </a:xfrm>
            <a:custGeom>
              <a:avLst/>
              <a:gdLst>
                <a:gd name="connsiteX0" fmla="*/ 737753 w 982652"/>
                <a:gd name="connsiteY0" fmla="*/ 1648069 h 1648493"/>
                <a:gd name="connsiteX1" fmla="*/ 831624 w 982652"/>
                <a:gd name="connsiteY1" fmla="*/ 1627285 h 1648493"/>
                <a:gd name="connsiteX2" fmla="*/ 982652 w 982652"/>
                <a:gd name="connsiteY2" fmla="*/ 1574163 h 1648493"/>
                <a:gd name="connsiteX3" fmla="*/ 760060 w 982652"/>
                <a:gd name="connsiteY3" fmla="*/ 951663 h 1648493"/>
                <a:gd name="connsiteX4" fmla="*/ 760046 w 982652"/>
                <a:gd name="connsiteY4" fmla="*/ 951668 h 1648493"/>
                <a:gd name="connsiteX5" fmla="*/ 681735 w 982652"/>
                <a:gd name="connsiteY5" fmla="*/ 732691 h 1648493"/>
                <a:gd name="connsiteX6" fmla="*/ 681669 w 982652"/>
                <a:gd name="connsiteY6" fmla="*/ 732715 h 1648493"/>
                <a:gd name="connsiteX7" fmla="*/ 605918 w 982652"/>
                <a:gd name="connsiteY7" fmla="*/ 520861 h 1648493"/>
                <a:gd name="connsiteX8" fmla="*/ 605800 w 982652"/>
                <a:gd name="connsiteY8" fmla="*/ 520903 h 1648493"/>
                <a:gd name="connsiteX9" fmla="*/ 522878 w 982652"/>
                <a:gd name="connsiteY9" fmla="*/ 288989 h 1648493"/>
                <a:gd name="connsiteX10" fmla="*/ 522709 w 982652"/>
                <a:gd name="connsiteY10" fmla="*/ 289050 h 1648493"/>
                <a:gd name="connsiteX11" fmla="*/ 419348 w 982652"/>
                <a:gd name="connsiteY11" fmla="*/ 0 h 1648493"/>
                <a:gd name="connsiteX12" fmla="*/ 261505 w 982652"/>
                <a:gd name="connsiteY12" fmla="*/ 55920 h 1648493"/>
                <a:gd name="connsiteX13" fmla="*/ 261505 w 982652"/>
                <a:gd name="connsiteY13" fmla="*/ 55961 h 1648493"/>
                <a:gd name="connsiteX14" fmla="*/ 13832 w 982652"/>
                <a:gd name="connsiteY14" fmla="*/ 406157 h 1648493"/>
                <a:gd name="connsiteX15" fmla="*/ 4354 w 982652"/>
                <a:gd name="connsiteY15" fmla="*/ 476473 h 1648493"/>
                <a:gd name="connsiteX16" fmla="*/ 4155 w 982652"/>
                <a:gd name="connsiteY16" fmla="*/ 476545 h 1648493"/>
                <a:gd name="connsiteX17" fmla="*/ 612 w 982652"/>
                <a:gd name="connsiteY17" fmla="*/ 604160 h 1648493"/>
                <a:gd name="connsiteX18" fmla="*/ 12486 w 982652"/>
                <a:gd name="connsiteY18" fmla="*/ 735417 h 1648493"/>
                <a:gd name="connsiteX19" fmla="*/ 12450 w 982652"/>
                <a:gd name="connsiteY19" fmla="*/ 735430 h 1648493"/>
                <a:gd name="connsiteX20" fmla="*/ 12522 w 982652"/>
                <a:gd name="connsiteY20" fmla="*/ 735808 h 1648493"/>
                <a:gd name="connsiteX21" fmla="*/ 12545 w 982652"/>
                <a:gd name="connsiteY21" fmla="*/ 736068 h 1648493"/>
                <a:gd name="connsiteX22" fmla="*/ 12569 w 982652"/>
                <a:gd name="connsiteY22" fmla="*/ 736059 h 1648493"/>
                <a:gd name="connsiteX23" fmla="*/ 33422 w 982652"/>
                <a:gd name="connsiteY23" fmla="*/ 846421 h 1648493"/>
                <a:gd name="connsiteX24" fmla="*/ 63799 w 982652"/>
                <a:gd name="connsiteY24" fmla="*/ 956752 h 1648493"/>
                <a:gd name="connsiteX25" fmla="*/ 63869 w 982652"/>
                <a:gd name="connsiteY25" fmla="*/ 956727 h 1648493"/>
                <a:gd name="connsiteX26" fmla="*/ 103736 w 982652"/>
                <a:gd name="connsiteY26" fmla="*/ 1066375 h 1648493"/>
                <a:gd name="connsiteX27" fmla="*/ 152369 w 982652"/>
                <a:gd name="connsiteY27" fmla="*/ 1172481 h 1648493"/>
                <a:gd name="connsiteX28" fmla="*/ 152549 w 982652"/>
                <a:gd name="connsiteY28" fmla="*/ 1172416 h 1648493"/>
                <a:gd name="connsiteX29" fmla="*/ 207910 w 982652"/>
                <a:gd name="connsiteY29" fmla="*/ 1270694 h 1648493"/>
                <a:gd name="connsiteX30" fmla="*/ 415911 w 982652"/>
                <a:gd name="connsiteY30" fmla="*/ 1516997 h 1648493"/>
                <a:gd name="connsiteX31" fmla="*/ 737753 w 982652"/>
                <a:gd name="connsiteY31" fmla="*/ 1648069 h 164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2652" h="1648493">
                  <a:moveTo>
                    <a:pt x="737753" y="1648069"/>
                  </a:moveTo>
                  <a:cubicBezTo>
                    <a:pt x="770634" y="1646343"/>
                    <a:pt x="802081" y="1639358"/>
                    <a:pt x="831624" y="1627285"/>
                  </a:cubicBezTo>
                  <a:lnTo>
                    <a:pt x="982652" y="1574163"/>
                  </a:lnTo>
                  <a:lnTo>
                    <a:pt x="760060" y="951663"/>
                  </a:lnTo>
                  <a:lnTo>
                    <a:pt x="760046" y="951668"/>
                  </a:lnTo>
                  <a:lnTo>
                    <a:pt x="681735" y="732691"/>
                  </a:lnTo>
                  <a:lnTo>
                    <a:pt x="681669" y="732715"/>
                  </a:lnTo>
                  <a:lnTo>
                    <a:pt x="605918" y="520861"/>
                  </a:lnTo>
                  <a:lnTo>
                    <a:pt x="605800" y="520903"/>
                  </a:lnTo>
                  <a:lnTo>
                    <a:pt x="522878" y="288989"/>
                  </a:lnTo>
                  <a:lnTo>
                    <a:pt x="522709" y="289050"/>
                  </a:lnTo>
                  <a:lnTo>
                    <a:pt x="419348" y="0"/>
                  </a:lnTo>
                  <a:lnTo>
                    <a:pt x="261505" y="55920"/>
                  </a:lnTo>
                  <a:lnTo>
                    <a:pt x="261505" y="55961"/>
                  </a:lnTo>
                  <a:cubicBezTo>
                    <a:pt x="140432" y="94867"/>
                    <a:pt x="47920" y="215214"/>
                    <a:pt x="13832" y="406157"/>
                  </a:cubicBezTo>
                  <a:lnTo>
                    <a:pt x="4354" y="476473"/>
                  </a:lnTo>
                  <a:lnTo>
                    <a:pt x="4155" y="476545"/>
                  </a:lnTo>
                  <a:cubicBezTo>
                    <a:pt x="279" y="518052"/>
                    <a:pt x="-844" y="560748"/>
                    <a:pt x="612" y="604160"/>
                  </a:cubicBezTo>
                  <a:lnTo>
                    <a:pt x="12486" y="735417"/>
                  </a:lnTo>
                  <a:lnTo>
                    <a:pt x="12450" y="735430"/>
                  </a:lnTo>
                  <a:lnTo>
                    <a:pt x="12522" y="735808"/>
                  </a:lnTo>
                  <a:lnTo>
                    <a:pt x="12545" y="736068"/>
                  </a:lnTo>
                  <a:lnTo>
                    <a:pt x="12569" y="736059"/>
                  </a:lnTo>
                  <a:lnTo>
                    <a:pt x="33422" y="846421"/>
                  </a:lnTo>
                  <a:cubicBezTo>
                    <a:pt x="42013" y="883398"/>
                    <a:pt x="52171" y="920265"/>
                    <a:pt x="63799" y="956752"/>
                  </a:cubicBezTo>
                  <a:lnTo>
                    <a:pt x="63869" y="956727"/>
                  </a:lnTo>
                  <a:lnTo>
                    <a:pt x="103736" y="1066375"/>
                  </a:lnTo>
                  <a:cubicBezTo>
                    <a:pt x="118556" y="1102527"/>
                    <a:pt x="134801" y="1137992"/>
                    <a:pt x="152369" y="1172481"/>
                  </a:cubicBezTo>
                  <a:lnTo>
                    <a:pt x="152549" y="1172416"/>
                  </a:lnTo>
                  <a:lnTo>
                    <a:pt x="207910" y="1270694"/>
                  </a:lnTo>
                  <a:cubicBezTo>
                    <a:pt x="267458" y="1366458"/>
                    <a:pt x="337716" y="1451090"/>
                    <a:pt x="415911" y="1516997"/>
                  </a:cubicBezTo>
                  <a:cubicBezTo>
                    <a:pt x="527580" y="1611094"/>
                    <a:pt x="639113" y="1653247"/>
                    <a:pt x="737753" y="164806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5AE18"/>
                </a:gs>
                <a:gs pos="100000">
                  <a:srgbClr val="795505"/>
                </a:gs>
              </a:gsLst>
              <a:lin ang="16200000" scaled="1"/>
              <a:tileRect/>
            </a:gra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2E2889B-52B7-84B0-65C1-997445DAD23D}"/>
                </a:ext>
              </a:extLst>
            </p:cNvPr>
            <p:cNvSpPr/>
            <p:nvPr/>
          </p:nvSpPr>
          <p:spPr>
            <a:xfrm flipV="1">
              <a:off x="10756895" y="3187801"/>
              <a:ext cx="1073340" cy="1609364"/>
            </a:xfrm>
            <a:custGeom>
              <a:avLst/>
              <a:gdLst>
                <a:gd name="connsiteX0" fmla="*/ 1049704 w 1073340"/>
                <a:gd name="connsiteY0" fmla="*/ 1239566 h 1609364"/>
                <a:gd name="connsiteX1" fmla="*/ 646974 w 1073340"/>
                <a:gd name="connsiteY1" fmla="*/ 125718 h 1609364"/>
                <a:gd name="connsiteX2" fmla="*/ 3872 w 1073340"/>
                <a:gd name="connsiteY2" fmla="*/ 358228 h 1609364"/>
                <a:gd name="connsiteX3" fmla="*/ 406602 w 1073340"/>
                <a:gd name="connsiteY3" fmla="*/ 1472084 h 1609364"/>
                <a:gd name="connsiteX4" fmla="*/ 1049704 w 1073340"/>
                <a:gd name="connsiteY4" fmla="*/ 1239566 h 160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340" h="1609364">
                  <a:moveTo>
                    <a:pt x="1049704" y="1239566"/>
                  </a:moveTo>
                  <a:cubicBezTo>
                    <a:pt x="1116107" y="867775"/>
                    <a:pt x="935767" y="369074"/>
                    <a:pt x="646974" y="125718"/>
                  </a:cubicBezTo>
                  <a:cubicBezTo>
                    <a:pt x="358181" y="-117678"/>
                    <a:pt x="70275" y="-13538"/>
                    <a:pt x="3872" y="358228"/>
                  </a:cubicBezTo>
                  <a:cubicBezTo>
                    <a:pt x="-62491" y="730035"/>
                    <a:pt x="117809" y="1228713"/>
                    <a:pt x="406602" y="1472084"/>
                  </a:cubicBezTo>
                  <a:cubicBezTo>
                    <a:pt x="695395" y="1715456"/>
                    <a:pt x="983342" y="1611353"/>
                    <a:pt x="1049704" y="1239566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6F6A37-57EB-E9B5-B667-233DC9915FB0}"/>
                </a:ext>
              </a:extLst>
            </p:cNvPr>
            <p:cNvSpPr/>
            <p:nvPr/>
          </p:nvSpPr>
          <p:spPr>
            <a:xfrm flipV="1">
              <a:off x="10846891" y="3322731"/>
              <a:ext cx="893349" cy="1339484"/>
            </a:xfrm>
            <a:custGeom>
              <a:avLst/>
              <a:gdLst>
                <a:gd name="connsiteX0" fmla="*/ 872019 w 893349"/>
                <a:gd name="connsiteY0" fmla="*/ 1030722 h 1339484"/>
                <a:gd name="connsiteX1" fmla="*/ 536820 w 893349"/>
                <a:gd name="connsiteY1" fmla="*/ 103657 h 1339484"/>
                <a:gd name="connsiteX2" fmla="*/ 1567 w 893349"/>
                <a:gd name="connsiteY2" fmla="*/ 297180 h 1339484"/>
                <a:gd name="connsiteX3" fmla="*/ 336765 w 893349"/>
                <a:gd name="connsiteY3" fmla="*/ 1224254 h 1339484"/>
                <a:gd name="connsiteX4" fmla="*/ 872019 w 893349"/>
                <a:gd name="connsiteY4" fmla="*/ 1030722 h 133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49" h="1339484">
                  <a:moveTo>
                    <a:pt x="872019" y="1030722"/>
                  </a:moveTo>
                  <a:cubicBezTo>
                    <a:pt x="927294" y="721274"/>
                    <a:pt x="777192" y="306211"/>
                    <a:pt x="536820" y="103657"/>
                  </a:cubicBezTo>
                  <a:cubicBezTo>
                    <a:pt x="296448" y="-98898"/>
                    <a:pt x="56802" y="-12256"/>
                    <a:pt x="1567" y="297180"/>
                  </a:cubicBezTo>
                  <a:cubicBezTo>
                    <a:pt x="-53668" y="606616"/>
                    <a:pt x="96393" y="1021687"/>
                    <a:pt x="336765" y="1224254"/>
                  </a:cubicBezTo>
                  <a:cubicBezTo>
                    <a:pt x="577137" y="1426816"/>
                    <a:pt x="816784" y="1340170"/>
                    <a:pt x="872019" y="1030722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BE0256B-7DDD-BB27-937A-CDBF847B361C}"/>
                </a:ext>
              </a:extLst>
            </p:cNvPr>
            <p:cNvSpPr/>
            <p:nvPr/>
          </p:nvSpPr>
          <p:spPr>
            <a:xfrm flipV="1">
              <a:off x="10936886" y="3457664"/>
              <a:ext cx="713385" cy="1069619"/>
            </a:xfrm>
            <a:custGeom>
              <a:avLst/>
              <a:gdLst>
                <a:gd name="connsiteX0" fmla="*/ 694373 w 713385"/>
                <a:gd name="connsiteY0" fmla="*/ 821900 h 1069619"/>
                <a:gd name="connsiteX1" fmla="*/ 426707 w 713385"/>
                <a:gd name="connsiteY1" fmla="*/ 81613 h 1069619"/>
                <a:gd name="connsiteX2" fmla="*/ -738 w 713385"/>
                <a:gd name="connsiteY2" fmla="*/ 236149 h 1069619"/>
                <a:gd name="connsiteX3" fmla="*/ 266929 w 713385"/>
                <a:gd name="connsiteY3" fmla="*/ 976437 h 1069619"/>
                <a:gd name="connsiteX4" fmla="*/ 694373 w 713385"/>
                <a:gd name="connsiteY4" fmla="*/ 821900 h 106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385" h="1069619">
                  <a:moveTo>
                    <a:pt x="694373" y="821900"/>
                  </a:moveTo>
                  <a:cubicBezTo>
                    <a:pt x="738481" y="574795"/>
                    <a:pt x="618617" y="243366"/>
                    <a:pt x="426707" y="81613"/>
                  </a:cubicBezTo>
                  <a:cubicBezTo>
                    <a:pt x="234756" y="-80140"/>
                    <a:pt x="43369" y="-10956"/>
                    <a:pt x="-738" y="236149"/>
                  </a:cubicBezTo>
                  <a:cubicBezTo>
                    <a:pt x="-44845" y="483254"/>
                    <a:pt x="74978" y="814683"/>
                    <a:pt x="266929" y="976437"/>
                  </a:cubicBezTo>
                  <a:cubicBezTo>
                    <a:pt x="458880" y="1138190"/>
                    <a:pt x="650226" y="1069006"/>
                    <a:pt x="694373" y="821900"/>
                  </a:cubicBezTo>
                </a:path>
              </a:pathLst>
            </a:custGeom>
            <a:solidFill>
              <a:schemeClr val="bg1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975E7F9-B660-303F-CC44-8F88BD9551C0}"/>
                </a:ext>
              </a:extLst>
            </p:cNvPr>
            <p:cNvSpPr/>
            <p:nvPr/>
          </p:nvSpPr>
          <p:spPr>
            <a:xfrm flipV="1">
              <a:off x="11026881" y="3592596"/>
              <a:ext cx="533394" cy="799767"/>
            </a:xfrm>
            <a:custGeom>
              <a:avLst/>
              <a:gdLst>
                <a:gd name="connsiteX0" fmla="*/ 516688 w 533394"/>
                <a:gd name="connsiteY0" fmla="*/ 613087 h 799767"/>
                <a:gd name="connsiteX1" fmla="*/ 316553 w 533394"/>
                <a:gd name="connsiteY1" fmla="*/ 59541 h 799767"/>
                <a:gd name="connsiteX2" fmla="*/ -3043 w 533394"/>
                <a:gd name="connsiteY2" fmla="*/ 175091 h 799767"/>
                <a:gd name="connsiteX3" fmla="*/ 197092 w 533394"/>
                <a:gd name="connsiteY3" fmla="*/ 728636 h 799767"/>
                <a:gd name="connsiteX4" fmla="*/ 516688 w 533394"/>
                <a:gd name="connsiteY4" fmla="*/ 613087 h 79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4" h="799767">
                  <a:moveTo>
                    <a:pt x="516688" y="613087"/>
                  </a:moveTo>
                  <a:cubicBezTo>
                    <a:pt x="549667" y="428320"/>
                    <a:pt x="460042" y="180493"/>
                    <a:pt x="316553" y="59541"/>
                  </a:cubicBezTo>
                  <a:cubicBezTo>
                    <a:pt x="173023" y="-61370"/>
                    <a:pt x="29937" y="-9643"/>
                    <a:pt x="-3043" y="175091"/>
                  </a:cubicBezTo>
                  <a:cubicBezTo>
                    <a:pt x="-36023" y="359869"/>
                    <a:pt x="53562" y="607692"/>
                    <a:pt x="197092" y="728636"/>
                  </a:cubicBezTo>
                  <a:cubicBezTo>
                    <a:pt x="340622" y="849580"/>
                    <a:pt x="483708" y="797845"/>
                    <a:pt x="516688" y="613087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B703EBD-E754-4306-01B0-7162C50BD5F7}"/>
                </a:ext>
              </a:extLst>
            </p:cNvPr>
            <p:cNvSpPr/>
            <p:nvPr/>
          </p:nvSpPr>
          <p:spPr>
            <a:xfrm flipV="1">
              <a:off x="11116876" y="3727526"/>
              <a:ext cx="353404" cy="529904"/>
            </a:xfrm>
            <a:custGeom>
              <a:avLst/>
              <a:gdLst>
                <a:gd name="connsiteX0" fmla="*/ 339003 w 353404"/>
                <a:gd name="connsiteY0" fmla="*/ 404261 h 529904"/>
                <a:gd name="connsiteX1" fmla="*/ 206399 w 353404"/>
                <a:gd name="connsiteY1" fmla="*/ 37498 h 529904"/>
                <a:gd name="connsiteX2" fmla="*/ -5348 w 353404"/>
                <a:gd name="connsiteY2" fmla="*/ 114060 h 529904"/>
                <a:gd name="connsiteX3" fmla="*/ 127256 w 353404"/>
                <a:gd name="connsiteY3" fmla="*/ 480823 h 529904"/>
                <a:gd name="connsiteX4" fmla="*/ 339003 w 353404"/>
                <a:gd name="connsiteY4" fmla="*/ 404261 h 52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04" h="529904">
                  <a:moveTo>
                    <a:pt x="339003" y="404261"/>
                  </a:moveTo>
                  <a:cubicBezTo>
                    <a:pt x="360855" y="281845"/>
                    <a:pt x="301467" y="117648"/>
                    <a:pt x="206399" y="37498"/>
                  </a:cubicBezTo>
                  <a:cubicBezTo>
                    <a:pt x="111290" y="-42613"/>
                    <a:pt x="16504" y="-8343"/>
                    <a:pt x="-5348" y="114060"/>
                  </a:cubicBezTo>
                  <a:cubicBezTo>
                    <a:pt x="-27200" y="236484"/>
                    <a:pt x="32147" y="400689"/>
                    <a:pt x="127256" y="480823"/>
                  </a:cubicBezTo>
                  <a:cubicBezTo>
                    <a:pt x="222324" y="560958"/>
                    <a:pt x="317150" y="526676"/>
                    <a:pt x="339003" y="404261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101E20D-85CD-BEEB-86D9-26079E5F184B}"/>
                </a:ext>
              </a:extLst>
            </p:cNvPr>
            <p:cNvSpPr/>
            <p:nvPr/>
          </p:nvSpPr>
          <p:spPr>
            <a:xfrm flipV="1">
              <a:off x="11206871" y="3862458"/>
              <a:ext cx="173414" cy="260040"/>
            </a:xfrm>
            <a:custGeom>
              <a:avLst/>
              <a:gdLst>
                <a:gd name="connsiteX0" fmla="*/ 161317 w 173414"/>
                <a:gd name="connsiteY0" fmla="*/ 195435 h 260040"/>
                <a:gd name="connsiteX1" fmla="*/ 96245 w 173414"/>
                <a:gd name="connsiteY1" fmla="*/ 15454 h 260040"/>
                <a:gd name="connsiteX2" fmla="*/ -7653 w 173414"/>
                <a:gd name="connsiteY2" fmla="*/ 53030 h 260040"/>
                <a:gd name="connsiteX3" fmla="*/ 57419 w 173414"/>
                <a:gd name="connsiteY3" fmla="*/ 233010 h 260040"/>
                <a:gd name="connsiteX4" fmla="*/ 161317 w 173414"/>
                <a:gd name="connsiteY4" fmla="*/ 195435 h 26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14" h="260040">
                  <a:moveTo>
                    <a:pt x="161317" y="195435"/>
                  </a:moveTo>
                  <a:cubicBezTo>
                    <a:pt x="172042" y="135362"/>
                    <a:pt x="142892" y="54763"/>
                    <a:pt x="96245" y="15454"/>
                  </a:cubicBezTo>
                  <a:cubicBezTo>
                    <a:pt x="49598" y="-23856"/>
                    <a:pt x="3072" y="-7043"/>
                    <a:pt x="-7653" y="53030"/>
                  </a:cubicBezTo>
                  <a:cubicBezTo>
                    <a:pt x="-18377" y="113103"/>
                    <a:pt x="10732" y="193685"/>
                    <a:pt x="57419" y="233010"/>
                  </a:cubicBezTo>
                  <a:cubicBezTo>
                    <a:pt x="104067" y="272332"/>
                    <a:pt x="150593" y="255511"/>
                    <a:pt x="161317" y="19543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56" name="Arrow: Right 155">
            <a:extLst>
              <a:ext uri="{FF2B5EF4-FFF2-40B4-BE49-F238E27FC236}">
                <a16:creationId xmlns:a16="http://schemas.microsoft.com/office/drawing/2014/main" id="{EDDBBEE6-8664-D2E9-A0C4-93205667D006}"/>
              </a:ext>
            </a:extLst>
          </p:cNvPr>
          <p:cNvSpPr/>
          <p:nvPr/>
        </p:nvSpPr>
        <p:spPr>
          <a:xfrm>
            <a:off x="796414" y="2408159"/>
            <a:ext cx="1817356" cy="878275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2" name="Arrow: Right 161">
            <a:extLst>
              <a:ext uri="{FF2B5EF4-FFF2-40B4-BE49-F238E27FC236}">
                <a16:creationId xmlns:a16="http://schemas.microsoft.com/office/drawing/2014/main" id="{70D72F34-67FF-58E1-5D9E-5D5E345E85F6}"/>
              </a:ext>
            </a:extLst>
          </p:cNvPr>
          <p:cNvSpPr/>
          <p:nvPr/>
        </p:nvSpPr>
        <p:spPr>
          <a:xfrm>
            <a:off x="3031345" y="2408159"/>
            <a:ext cx="1824362" cy="878275"/>
          </a:xfrm>
          <a:prstGeom prst="rightArrow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3" name="Arrow: Right 162">
            <a:extLst>
              <a:ext uri="{FF2B5EF4-FFF2-40B4-BE49-F238E27FC236}">
                <a16:creationId xmlns:a16="http://schemas.microsoft.com/office/drawing/2014/main" id="{3A5504C8-978B-3184-12EB-6B9A42C4EA57}"/>
              </a:ext>
            </a:extLst>
          </p:cNvPr>
          <p:cNvSpPr/>
          <p:nvPr/>
        </p:nvSpPr>
        <p:spPr>
          <a:xfrm>
            <a:off x="5273282" y="2408159"/>
            <a:ext cx="1824362" cy="878275"/>
          </a:xfrm>
          <a:prstGeom prst="rightArrow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4" name="Arrow: Right 163">
            <a:extLst>
              <a:ext uri="{FF2B5EF4-FFF2-40B4-BE49-F238E27FC236}">
                <a16:creationId xmlns:a16="http://schemas.microsoft.com/office/drawing/2014/main" id="{A655E1A2-B6B9-2A5E-DF80-9943EE44848B}"/>
              </a:ext>
            </a:extLst>
          </p:cNvPr>
          <p:cNvSpPr/>
          <p:nvPr/>
        </p:nvSpPr>
        <p:spPr>
          <a:xfrm>
            <a:off x="7515216" y="2408159"/>
            <a:ext cx="1824363" cy="878275"/>
          </a:xfrm>
          <a:prstGeom prst="rightArrow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4BC7C8F9-2E9D-54AB-496B-28121B075DCF}"/>
              </a:ext>
            </a:extLst>
          </p:cNvPr>
          <p:cNvSpPr/>
          <p:nvPr/>
        </p:nvSpPr>
        <p:spPr>
          <a:xfrm>
            <a:off x="509263" y="2532315"/>
            <a:ext cx="629962" cy="629962"/>
          </a:xfrm>
          <a:prstGeom prst="ellipse">
            <a:avLst/>
          </a:prstGeom>
          <a:solidFill>
            <a:srgbClr val="D9D9D9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0198CAB-99A9-F56A-D8B6-3B59FB0828C4}"/>
              </a:ext>
            </a:extLst>
          </p:cNvPr>
          <p:cNvSpPr/>
          <p:nvPr/>
        </p:nvSpPr>
        <p:spPr>
          <a:xfrm>
            <a:off x="2756702" y="2532315"/>
            <a:ext cx="629962" cy="629962"/>
          </a:xfrm>
          <a:prstGeom prst="ellipse">
            <a:avLst/>
          </a:prstGeom>
          <a:solidFill>
            <a:srgbClr val="F3BE94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E16673DE-BCA5-A973-1FC7-12A977DC07FB}"/>
              </a:ext>
            </a:extLst>
          </p:cNvPr>
          <p:cNvSpPr/>
          <p:nvPr/>
        </p:nvSpPr>
        <p:spPr>
          <a:xfrm>
            <a:off x="5004141" y="2532315"/>
            <a:ext cx="629962" cy="629962"/>
          </a:xfrm>
          <a:prstGeom prst="ellipse">
            <a:avLst/>
          </a:prstGeom>
          <a:solidFill>
            <a:srgbClr val="F5AE18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23D08125-C9EA-BA15-9DE8-B5390E6F4BED}"/>
              </a:ext>
            </a:extLst>
          </p:cNvPr>
          <p:cNvSpPr/>
          <p:nvPr/>
        </p:nvSpPr>
        <p:spPr>
          <a:xfrm>
            <a:off x="7251580" y="2532315"/>
            <a:ext cx="629962" cy="629962"/>
          </a:xfrm>
          <a:prstGeom prst="ellipse">
            <a:avLst/>
          </a:prstGeom>
          <a:solidFill>
            <a:srgbClr val="00144F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14ADE689-E0BA-40C8-F267-0E6D225C1948}"/>
              </a:ext>
            </a:extLst>
          </p:cNvPr>
          <p:cNvSpPr txBox="1">
            <a:spLocks/>
          </p:cNvSpPr>
          <p:nvPr/>
        </p:nvSpPr>
        <p:spPr>
          <a:xfrm>
            <a:off x="53394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F32CF93B-CD3B-D6CB-6721-75E8A8C012FA}"/>
              </a:ext>
            </a:extLst>
          </p:cNvPr>
          <p:cNvSpPr txBox="1">
            <a:spLocks/>
          </p:cNvSpPr>
          <p:nvPr/>
        </p:nvSpPr>
        <p:spPr>
          <a:xfrm>
            <a:off x="277315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0A750677-E5EC-D273-E95E-FC8AC9C42E44}"/>
              </a:ext>
            </a:extLst>
          </p:cNvPr>
          <p:cNvSpPr txBox="1">
            <a:spLocks/>
          </p:cNvSpPr>
          <p:nvPr/>
        </p:nvSpPr>
        <p:spPr>
          <a:xfrm>
            <a:off x="501236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2" name="Title 1">
            <a:extLst>
              <a:ext uri="{FF2B5EF4-FFF2-40B4-BE49-F238E27FC236}">
                <a16:creationId xmlns:a16="http://schemas.microsoft.com/office/drawing/2014/main" id="{093B338B-6960-895B-787B-3EB7527BBBAA}"/>
              </a:ext>
            </a:extLst>
          </p:cNvPr>
          <p:cNvSpPr txBox="1">
            <a:spLocks/>
          </p:cNvSpPr>
          <p:nvPr/>
        </p:nvSpPr>
        <p:spPr>
          <a:xfrm>
            <a:off x="7251579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3" name="Title 1">
            <a:extLst>
              <a:ext uri="{FF2B5EF4-FFF2-40B4-BE49-F238E27FC236}">
                <a16:creationId xmlns:a16="http://schemas.microsoft.com/office/drawing/2014/main" id="{6000CEA9-FC93-8523-F485-D0943D44C87B}"/>
              </a:ext>
            </a:extLst>
          </p:cNvPr>
          <p:cNvSpPr txBox="1">
            <a:spLocks/>
          </p:cNvSpPr>
          <p:nvPr/>
        </p:nvSpPr>
        <p:spPr>
          <a:xfrm>
            <a:off x="53394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4" name="Title 1">
            <a:extLst>
              <a:ext uri="{FF2B5EF4-FFF2-40B4-BE49-F238E27FC236}">
                <a16:creationId xmlns:a16="http://schemas.microsoft.com/office/drawing/2014/main" id="{312B1059-5206-879C-1CF7-A1F65B6B4300}"/>
              </a:ext>
            </a:extLst>
          </p:cNvPr>
          <p:cNvSpPr txBox="1">
            <a:spLocks/>
          </p:cNvSpPr>
          <p:nvPr/>
        </p:nvSpPr>
        <p:spPr>
          <a:xfrm>
            <a:off x="277315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5" name="Title 1">
            <a:extLst>
              <a:ext uri="{FF2B5EF4-FFF2-40B4-BE49-F238E27FC236}">
                <a16:creationId xmlns:a16="http://schemas.microsoft.com/office/drawing/2014/main" id="{C4BF0F7B-6B56-9291-1675-69F048F0E97F}"/>
              </a:ext>
            </a:extLst>
          </p:cNvPr>
          <p:cNvSpPr txBox="1">
            <a:spLocks/>
          </p:cNvSpPr>
          <p:nvPr/>
        </p:nvSpPr>
        <p:spPr>
          <a:xfrm>
            <a:off x="501236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6" name="Title 1">
            <a:extLst>
              <a:ext uri="{FF2B5EF4-FFF2-40B4-BE49-F238E27FC236}">
                <a16:creationId xmlns:a16="http://schemas.microsoft.com/office/drawing/2014/main" id="{89E4E51D-79B8-6E06-59D7-D9860EBFBC06}"/>
              </a:ext>
            </a:extLst>
          </p:cNvPr>
          <p:cNvSpPr txBox="1">
            <a:spLocks/>
          </p:cNvSpPr>
          <p:nvPr/>
        </p:nvSpPr>
        <p:spPr>
          <a:xfrm>
            <a:off x="7251579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7" name="Title 1">
            <a:extLst>
              <a:ext uri="{FF2B5EF4-FFF2-40B4-BE49-F238E27FC236}">
                <a16:creationId xmlns:a16="http://schemas.microsoft.com/office/drawing/2014/main" id="{935A513E-FA37-6C2F-1AB9-6146A550754C}"/>
              </a:ext>
            </a:extLst>
          </p:cNvPr>
          <p:cNvSpPr txBox="1">
            <a:spLocks/>
          </p:cNvSpPr>
          <p:nvPr/>
        </p:nvSpPr>
        <p:spPr>
          <a:xfrm>
            <a:off x="53394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4191E773-E963-565C-7148-9AF79FE8DCC1}"/>
              </a:ext>
            </a:extLst>
          </p:cNvPr>
          <p:cNvSpPr txBox="1">
            <a:spLocks/>
          </p:cNvSpPr>
          <p:nvPr/>
        </p:nvSpPr>
        <p:spPr>
          <a:xfrm>
            <a:off x="277315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2FD8AF8A-0271-B658-E856-348962EC7CFB}"/>
              </a:ext>
            </a:extLst>
          </p:cNvPr>
          <p:cNvSpPr txBox="1">
            <a:spLocks/>
          </p:cNvSpPr>
          <p:nvPr/>
        </p:nvSpPr>
        <p:spPr>
          <a:xfrm>
            <a:off x="501236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14CD21C-A4C1-8F7A-D41F-D074169DFD29}"/>
              </a:ext>
            </a:extLst>
          </p:cNvPr>
          <p:cNvSpPr txBox="1">
            <a:spLocks/>
          </p:cNvSpPr>
          <p:nvPr/>
        </p:nvSpPr>
        <p:spPr>
          <a:xfrm>
            <a:off x="7251579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865A02-6787-5084-7C30-7E8186E04A3E}"/>
              </a:ext>
            </a:extLst>
          </p:cNvPr>
          <p:cNvGrpSpPr/>
          <p:nvPr/>
        </p:nvGrpSpPr>
        <p:grpSpPr>
          <a:xfrm>
            <a:off x="2697553" y="3493646"/>
            <a:ext cx="4478420" cy="2714296"/>
            <a:chOff x="2697553" y="3493646"/>
            <a:chExt cx="4478420" cy="2239659"/>
          </a:xfrm>
        </p:grpSpPr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6998B17-499F-03F2-6C4A-B976C1BD98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755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54DB9ADD-01AC-4171-D580-7B2B39B5FC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3676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C482049-1703-3437-6EF6-BC0F63B47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597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Rectangle 195">
            <a:extLst>
              <a:ext uri="{FF2B5EF4-FFF2-40B4-BE49-F238E27FC236}">
                <a16:creationId xmlns:a16="http://schemas.microsoft.com/office/drawing/2014/main" id="{BE0C9DA6-D8D3-CA08-6E98-78322116021F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7" name="Slide Number Placeholder 1">
            <a:extLst>
              <a:ext uri="{FF2B5EF4-FFF2-40B4-BE49-F238E27FC236}">
                <a16:creationId xmlns:a16="http://schemas.microsoft.com/office/drawing/2014/main" id="{747D3F8A-2C1C-3492-A0CF-57BEC1FC3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1ECB126-49A0-D565-1900-5A8EFD79A992}"/>
              </a:ext>
            </a:extLst>
          </p:cNvPr>
          <p:cNvGrpSpPr/>
          <p:nvPr/>
        </p:nvGrpSpPr>
        <p:grpSpPr>
          <a:xfrm>
            <a:off x="7409254" y="2683495"/>
            <a:ext cx="314614" cy="327603"/>
            <a:chOff x="3398838" y="1811338"/>
            <a:chExt cx="346075" cy="360363"/>
          </a:xfrm>
        </p:grpSpPr>
        <p:sp>
          <p:nvSpPr>
            <p:cNvPr id="199" name="Freeform 48">
              <a:extLst>
                <a:ext uri="{FF2B5EF4-FFF2-40B4-BE49-F238E27FC236}">
                  <a16:creationId xmlns:a16="http://schemas.microsoft.com/office/drawing/2014/main" id="{1A99C3E1-92D0-CA6D-101B-666F49A2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0" name="Freeform 49">
              <a:extLst>
                <a:ext uri="{FF2B5EF4-FFF2-40B4-BE49-F238E27FC236}">
                  <a16:creationId xmlns:a16="http://schemas.microsoft.com/office/drawing/2014/main" id="{B5E93DEA-3AA1-1F7B-C0B7-C391EFE3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1" name="Freeform 50">
              <a:extLst>
                <a:ext uri="{FF2B5EF4-FFF2-40B4-BE49-F238E27FC236}">
                  <a16:creationId xmlns:a16="http://schemas.microsoft.com/office/drawing/2014/main" id="{639B5319-9A2C-9016-F1DA-FFFADA08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2" name="Rectangle 51">
              <a:extLst>
                <a:ext uri="{FF2B5EF4-FFF2-40B4-BE49-F238E27FC236}">
                  <a16:creationId xmlns:a16="http://schemas.microsoft.com/office/drawing/2014/main" id="{5A389C0C-D4DD-5A08-4441-59D91FBE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3" name="Freeform 52">
              <a:extLst>
                <a:ext uri="{FF2B5EF4-FFF2-40B4-BE49-F238E27FC236}">
                  <a16:creationId xmlns:a16="http://schemas.microsoft.com/office/drawing/2014/main" id="{1E90D89A-81C1-3B6B-D0CE-C61A5336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4" name="Freeform 53">
              <a:extLst>
                <a:ext uri="{FF2B5EF4-FFF2-40B4-BE49-F238E27FC236}">
                  <a16:creationId xmlns:a16="http://schemas.microsoft.com/office/drawing/2014/main" id="{0AD5CDD6-02B4-B2D8-8D7A-90B0F946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76E7C30-59EC-725B-E6F3-8257E1530AEF}"/>
              </a:ext>
            </a:extLst>
          </p:cNvPr>
          <p:cNvGrpSpPr/>
          <p:nvPr/>
        </p:nvGrpSpPr>
        <p:grpSpPr>
          <a:xfrm>
            <a:off x="2915098" y="2689989"/>
            <a:ext cx="313170" cy="314615"/>
            <a:chOff x="9169401" y="3255963"/>
            <a:chExt cx="344487" cy="346076"/>
          </a:xfrm>
        </p:grpSpPr>
        <p:sp>
          <p:nvSpPr>
            <p:cNvPr id="206" name="Line 72">
              <a:extLst>
                <a:ext uri="{FF2B5EF4-FFF2-40B4-BE49-F238E27FC236}">
                  <a16:creationId xmlns:a16="http://schemas.microsoft.com/office/drawing/2014/main" id="{B765D5FA-EA1A-0B6B-BAA9-9E90D61DF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7" name="Line 73">
              <a:extLst>
                <a:ext uri="{FF2B5EF4-FFF2-40B4-BE49-F238E27FC236}">
                  <a16:creationId xmlns:a16="http://schemas.microsoft.com/office/drawing/2014/main" id="{86C68FF8-0F8D-7B5E-B338-21889F529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Line 74">
              <a:extLst>
                <a:ext uri="{FF2B5EF4-FFF2-40B4-BE49-F238E27FC236}">
                  <a16:creationId xmlns:a16="http://schemas.microsoft.com/office/drawing/2014/main" id="{898946B2-6F7D-223F-D0EE-D1C33A78F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Line 75">
              <a:extLst>
                <a:ext uri="{FF2B5EF4-FFF2-40B4-BE49-F238E27FC236}">
                  <a16:creationId xmlns:a16="http://schemas.microsoft.com/office/drawing/2014/main" id="{0289F54A-7A68-FD8A-7650-DCEE35FE2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Freeform 76">
              <a:extLst>
                <a:ext uri="{FF2B5EF4-FFF2-40B4-BE49-F238E27FC236}">
                  <a16:creationId xmlns:a16="http://schemas.microsoft.com/office/drawing/2014/main" id="{E890F71F-0337-3CB9-9BF3-557DBD29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77">
              <a:extLst>
                <a:ext uri="{FF2B5EF4-FFF2-40B4-BE49-F238E27FC236}">
                  <a16:creationId xmlns:a16="http://schemas.microsoft.com/office/drawing/2014/main" id="{69A08783-3C51-0DD9-6D7D-0898B9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Rectangle 78">
              <a:extLst>
                <a:ext uri="{FF2B5EF4-FFF2-40B4-BE49-F238E27FC236}">
                  <a16:creationId xmlns:a16="http://schemas.microsoft.com/office/drawing/2014/main" id="{E59F659E-55B5-28F8-D4A5-BA3D896A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Line 79">
              <a:extLst>
                <a:ext uri="{FF2B5EF4-FFF2-40B4-BE49-F238E27FC236}">
                  <a16:creationId xmlns:a16="http://schemas.microsoft.com/office/drawing/2014/main" id="{8227B9C8-99C2-CBE4-0B6D-B34D67634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Line 80">
              <a:extLst>
                <a:ext uri="{FF2B5EF4-FFF2-40B4-BE49-F238E27FC236}">
                  <a16:creationId xmlns:a16="http://schemas.microsoft.com/office/drawing/2014/main" id="{D676D7D1-2939-0D8C-BD59-5C402E8E1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Line 81">
              <a:extLst>
                <a:ext uri="{FF2B5EF4-FFF2-40B4-BE49-F238E27FC236}">
                  <a16:creationId xmlns:a16="http://schemas.microsoft.com/office/drawing/2014/main" id="{815119D0-2BEF-89FE-418A-7DD8BF627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6" name="Line 82">
              <a:extLst>
                <a:ext uri="{FF2B5EF4-FFF2-40B4-BE49-F238E27FC236}">
                  <a16:creationId xmlns:a16="http://schemas.microsoft.com/office/drawing/2014/main" id="{7D5A5B61-48C4-38D3-3A64-CB9398035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2A92B15-0E51-3C75-E6C7-9B8D95F64232}"/>
              </a:ext>
            </a:extLst>
          </p:cNvPr>
          <p:cNvGrpSpPr/>
          <p:nvPr/>
        </p:nvGrpSpPr>
        <p:grpSpPr>
          <a:xfrm>
            <a:off x="667659" y="2691432"/>
            <a:ext cx="313171" cy="311728"/>
            <a:chOff x="7005638" y="1814513"/>
            <a:chExt cx="344488" cy="342901"/>
          </a:xfrm>
        </p:grpSpPr>
        <p:sp>
          <p:nvSpPr>
            <p:cNvPr id="218" name="Freeform 92">
              <a:extLst>
                <a:ext uri="{FF2B5EF4-FFF2-40B4-BE49-F238E27FC236}">
                  <a16:creationId xmlns:a16="http://schemas.microsoft.com/office/drawing/2014/main" id="{8135B9E0-8815-8BA2-13FE-402DB583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93">
              <a:extLst>
                <a:ext uri="{FF2B5EF4-FFF2-40B4-BE49-F238E27FC236}">
                  <a16:creationId xmlns:a16="http://schemas.microsoft.com/office/drawing/2014/main" id="{1F93B6BE-6BA9-E55F-249E-8AAFD6EAD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94">
              <a:extLst>
                <a:ext uri="{FF2B5EF4-FFF2-40B4-BE49-F238E27FC236}">
                  <a16:creationId xmlns:a16="http://schemas.microsoft.com/office/drawing/2014/main" id="{FBBB4B18-C0D2-51E4-7330-835B53A16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95">
              <a:extLst>
                <a:ext uri="{FF2B5EF4-FFF2-40B4-BE49-F238E27FC236}">
                  <a16:creationId xmlns:a16="http://schemas.microsoft.com/office/drawing/2014/main" id="{A6ADBA55-AC86-0E27-0C51-FA049D08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Rectangle 96">
              <a:extLst>
                <a:ext uri="{FF2B5EF4-FFF2-40B4-BE49-F238E27FC236}">
                  <a16:creationId xmlns:a16="http://schemas.microsoft.com/office/drawing/2014/main" id="{D2055DEE-71F2-38CF-5617-F3396B54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97">
              <a:extLst>
                <a:ext uri="{FF2B5EF4-FFF2-40B4-BE49-F238E27FC236}">
                  <a16:creationId xmlns:a16="http://schemas.microsoft.com/office/drawing/2014/main" id="{B246E73E-DDF5-CBC5-FC87-B1F6FBB4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55DEA894-115A-10E7-4393-AC35D48CB7A1}"/>
              </a:ext>
            </a:extLst>
          </p:cNvPr>
          <p:cNvGrpSpPr/>
          <p:nvPr/>
        </p:nvGrpSpPr>
        <p:grpSpPr>
          <a:xfrm>
            <a:off x="5160372" y="2686382"/>
            <a:ext cx="317500" cy="321829"/>
            <a:chOff x="9169400" y="3970338"/>
            <a:chExt cx="349250" cy="354012"/>
          </a:xfrm>
        </p:grpSpPr>
        <p:sp>
          <p:nvSpPr>
            <p:cNvPr id="225" name="Freeform 341">
              <a:extLst>
                <a:ext uri="{FF2B5EF4-FFF2-40B4-BE49-F238E27FC236}">
                  <a16:creationId xmlns:a16="http://schemas.microsoft.com/office/drawing/2014/main" id="{3DB3B9C0-6327-3F26-1DDE-55D37723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342">
              <a:extLst>
                <a:ext uri="{FF2B5EF4-FFF2-40B4-BE49-F238E27FC236}">
                  <a16:creationId xmlns:a16="http://schemas.microsoft.com/office/drawing/2014/main" id="{DFF7B755-8168-A442-614F-36AF624A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343">
              <a:extLst>
                <a:ext uri="{FF2B5EF4-FFF2-40B4-BE49-F238E27FC236}">
                  <a16:creationId xmlns:a16="http://schemas.microsoft.com/office/drawing/2014/main" id="{0508221B-97E9-F52E-3E68-8B8680B5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344">
              <a:extLst>
                <a:ext uri="{FF2B5EF4-FFF2-40B4-BE49-F238E27FC236}">
                  <a16:creationId xmlns:a16="http://schemas.microsoft.com/office/drawing/2014/main" id="{75A6A1F2-3507-7E34-30EE-7ACA200C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345">
              <a:extLst>
                <a:ext uri="{FF2B5EF4-FFF2-40B4-BE49-F238E27FC236}">
                  <a16:creationId xmlns:a16="http://schemas.microsoft.com/office/drawing/2014/main" id="{D779D853-5EDD-8BC4-9081-52F3855A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346">
              <a:extLst>
                <a:ext uri="{FF2B5EF4-FFF2-40B4-BE49-F238E27FC236}">
                  <a16:creationId xmlns:a16="http://schemas.microsoft.com/office/drawing/2014/main" id="{36C40B23-1073-D43E-39B5-1603CC25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72" name="Title 1">
            <a:extLst>
              <a:ext uri="{FF2B5EF4-FFF2-40B4-BE49-F238E27FC236}">
                <a16:creationId xmlns:a16="http://schemas.microsoft.com/office/drawing/2014/main" id="{650103BC-4A5C-937E-43AD-43675C0E74F1}"/>
              </a:ext>
            </a:extLst>
          </p:cNvPr>
          <p:cNvSpPr txBox="1">
            <a:spLocks/>
          </p:cNvSpPr>
          <p:nvPr/>
        </p:nvSpPr>
        <p:spPr>
          <a:xfrm>
            <a:off x="533947" y="1506417"/>
            <a:ext cx="8805632" cy="738664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6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itle 1023">
            <a:extLst>
              <a:ext uri="{FF2B5EF4-FFF2-40B4-BE49-F238E27FC236}">
                <a16:creationId xmlns:a16="http://schemas.microsoft.com/office/drawing/2014/main" id="{95F6EBD1-59D6-C982-F0A3-60945747DFB1}"/>
              </a:ext>
            </a:extLst>
          </p:cNvPr>
          <p:cNvSpPr txBox="1">
            <a:spLocks/>
          </p:cNvSpPr>
          <p:nvPr/>
        </p:nvSpPr>
        <p:spPr>
          <a:xfrm>
            <a:off x="4855707" y="479904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24528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Rectangle 292">
            <a:extLst>
              <a:ext uri="{FF2B5EF4-FFF2-40B4-BE49-F238E27FC236}">
                <a16:creationId xmlns:a16="http://schemas.microsoft.com/office/drawing/2014/main" id="{DA2E5AFF-5140-DA6E-EDE5-727B47D24B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7C8A2CE-A6FE-CAF8-E985-26D82EAF5604}"/>
              </a:ext>
            </a:extLst>
          </p:cNvPr>
          <p:cNvSpPr/>
          <p:nvPr/>
        </p:nvSpPr>
        <p:spPr>
          <a:xfrm>
            <a:off x="4826529" y="4188382"/>
            <a:ext cx="2534378" cy="26696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2180784-AAF9-D261-5214-D0CEE20D623A}"/>
              </a:ext>
            </a:extLst>
          </p:cNvPr>
          <p:cNvSpPr/>
          <p:nvPr/>
        </p:nvSpPr>
        <p:spPr>
          <a:xfrm>
            <a:off x="4529011" y="2293810"/>
            <a:ext cx="3129791" cy="31297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F0E0F4-2EDC-6BD8-14FA-4E6C037F28EB}"/>
              </a:ext>
            </a:extLst>
          </p:cNvPr>
          <p:cNvGrpSpPr/>
          <p:nvPr/>
        </p:nvGrpSpPr>
        <p:grpSpPr>
          <a:xfrm>
            <a:off x="4948084" y="2719285"/>
            <a:ext cx="2295832" cy="2295832"/>
            <a:chOff x="983098" y="2719285"/>
            <a:chExt cx="2295832" cy="2295832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E56B54E6-3E44-DB8B-0188-BAD185630A1D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F6553FAA-3E10-6F12-550D-F2D37DC10568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Circle: Hollow 95">
              <a:extLst>
                <a:ext uri="{FF2B5EF4-FFF2-40B4-BE49-F238E27FC236}">
                  <a16:creationId xmlns:a16="http://schemas.microsoft.com/office/drawing/2014/main" id="{2BFF61F9-F3A4-975D-77E0-E482FE27280C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97" name="Graphic 96" descr="Target outline">
              <a:extLst>
                <a:ext uri="{FF2B5EF4-FFF2-40B4-BE49-F238E27FC236}">
                  <a16:creationId xmlns:a16="http://schemas.microsoft.com/office/drawing/2014/main" id="{0F7CD5F0-DF0C-2D6E-04E6-AE44674D83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B5E8A53-9BAC-27D2-7C49-D8E6D767A7B4}"/>
              </a:ext>
            </a:extLst>
          </p:cNvPr>
          <p:cNvGrpSpPr/>
          <p:nvPr/>
        </p:nvGrpSpPr>
        <p:grpSpPr>
          <a:xfrm rot="12600000">
            <a:off x="4208917" y="2265149"/>
            <a:ext cx="1843046" cy="824678"/>
            <a:chOff x="9719648" y="3325201"/>
            <a:chExt cx="1981397" cy="886584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9C6170F-AA37-7127-B3AC-622F29320792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8C03CF5-C80F-2B1B-798E-7AEED794E8B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DFC0589-D962-5CF6-AF03-BE6184A6EBC5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832BE2B-3263-61AA-CEEF-091C5430D4E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D4B2810-37A5-CB96-4AD4-FBCB2F6B5D48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1B8-0908-E7CA-BA53-C8208B2B66A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5163693-AA1E-1207-E0AD-21CA0AA2FB78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62FCDD-47E7-0731-C780-B123915F1776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EA5B43A-CFB9-0C4D-3F55-54774C75F357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8233E75-D26E-8142-DE54-A1E537EEA368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A812173-2B00-14E4-94FB-E1B490E67849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A7CB3580-1D01-D1CE-3F09-B8947E4FC56C}"/>
              </a:ext>
            </a:extLst>
          </p:cNvPr>
          <p:cNvGrpSpPr/>
          <p:nvPr/>
        </p:nvGrpSpPr>
        <p:grpSpPr>
          <a:xfrm rot="9000000" flipV="1">
            <a:off x="4208917" y="4627184"/>
            <a:ext cx="1843046" cy="824678"/>
            <a:chOff x="9719648" y="3325201"/>
            <a:chExt cx="1981397" cy="886584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E698B5B-506A-7440-34E5-AD6E05A47EC3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0524426-61C3-A089-2270-F1D9F3B14F2B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0EC3283-EA29-BE04-C260-94250B553318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C728230-887E-0C65-5B65-20C477D40B7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F8A5DE-FA7C-ED56-368A-96B794A6D273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42F7C5F-E874-C279-5361-0D6800E07DD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BD6C785-6009-1D93-4D26-538166EB7AC0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04518BC-349F-21E9-5570-6BCD2A0D1C6C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299CF82-DF52-448D-7287-FB103D3AEDA2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CBF641A-B366-A27D-9BB7-A68423D99552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AF24A24-6FD8-3F50-D840-C95CA16D0050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1970990-1B83-B63B-150F-96FF727393D4}"/>
              </a:ext>
            </a:extLst>
          </p:cNvPr>
          <p:cNvGrpSpPr/>
          <p:nvPr/>
        </p:nvGrpSpPr>
        <p:grpSpPr>
          <a:xfrm rot="11926825" flipV="1">
            <a:off x="4140765" y="3615808"/>
            <a:ext cx="1391949" cy="622833"/>
            <a:chOff x="9719648" y="3325201"/>
            <a:chExt cx="1981397" cy="886584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4254629-0860-640E-40C1-0CB4425F95CB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5BCB908-7933-D655-A39A-E4877FD85F4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19D6975-A4CF-93B5-0FA1-9E9086DC7BF0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F497CD3-542E-A9E4-2CE8-29DEB00B790D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B441D21-98B7-4035-C6FB-C7EFA0933DCE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2894037-2140-0E4B-55D0-4908181458D6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CECF2D6-3E39-237A-DC4D-2B90F64E748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339815E-656D-E8B0-1773-56EA3832AEB1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BDE0BBD-C3A1-3C03-C620-F8AA5C840A8F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07E29C1-7E0D-AC31-3B7D-E6F329EFF926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5E67335-A3F4-4102-33AA-9CA0E71672D4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0ABB2F9-8CD8-67B3-9A84-321AF93C5636}"/>
              </a:ext>
            </a:extLst>
          </p:cNvPr>
          <p:cNvGrpSpPr/>
          <p:nvPr/>
        </p:nvGrpSpPr>
        <p:grpSpPr>
          <a:xfrm rot="9000000" flipH="1">
            <a:off x="6125005" y="2265149"/>
            <a:ext cx="1843046" cy="824678"/>
            <a:chOff x="9719648" y="3325201"/>
            <a:chExt cx="1981397" cy="886584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0E81043-1F07-9B80-7F9F-29CF29C31486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D05C4D9-248F-786A-84CC-517D1567AA2E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EB642D6-6842-A7A6-2C6E-C7C1254E71D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1F3CABB-95DD-6C12-71E4-F25DFF74750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90CD37-9F67-A345-E3D0-A63A9731FAA0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81DEE5C-070E-584F-3C74-0CA699C8CD7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238EC2-F948-FE4D-16C3-6F64586932F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93F6128-7A3F-26FD-24CE-B4F16A1CA7F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7A9B6DF-64AB-47CC-ACAC-939448680EE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11F1CB4-D2A1-F89F-3C2C-48F5FA4FE0FE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7050C89-F724-EC8D-D204-A87CFB06D047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1046AEC-8D32-261F-3C99-AFF647701500}"/>
              </a:ext>
            </a:extLst>
          </p:cNvPr>
          <p:cNvGrpSpPr/>
          <p:nvPr/>
        </p:nvGrpSpPr>
        <p:grpSpPr>
          <a:xfrm rot="12600000" flipH="1" flipV="1">
            <a:off x="6125005" y="4627184"/>
            <a:ext cx="1843046" cy="824678"/>
            <a:chOff x="9719648" y="3325201"/>
            <a:chExt cx="1981397" cy="886584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CEE68C5-55AF-0C4E-6700-64013AF2A149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323A1D4-E998-C9B5-F63B-619FD9158F58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DB87045-ED31-241D-30FC-F6E113A0E65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91626F4-86FC-3281-0BCD-4171185C6F45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FEF67FA-3F2A-5DE7-854A-3DDE1E342C72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11D5F62-5B84-7622-3FAE-74DFF298C880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07273C4-471F-2BB0-5D4D-48F650B67E03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E163A52-CDF3-8744-BEA1-246F0975C815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5159057-5216-D628-EBD3-FE88C1A3EB8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4908FC-DAD1-68A6-6CB2-534EDD2DC063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315D221-4FB6-E082-A386-5F9FE54363B1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77D09193-FFC2-812D-34FE-0EF36E39DE37}"/>
              </a:ext>
            </a:extLst>
          </p:cNvPr>
          <p:cNvGrpSpPr/>
          <p:nvPr/>
        </p:nvGrpSpPr>
        <p:grpSpPr>
          <a:xfrm rot="9673175" flipH="1" flipV="1">
            <a:off x="6644254" y="3615808"/>
            <a:ext cx="1391949" cy="622833"/>
            <a:chOff x="9719648" y="3325201"/>
            <a:chExt cx="1981397" cy="886584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12817F0-C546-C23F-98D1-58F8488CEA3F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EC3063A-5027-6952-4D04-6BAB02F9ED51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FC5BB63-9D97-7288-3463-082CCAF7E80E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DDAB2BE-48BC-F8D8-A9D1-F28ED029C0C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306711C-E60E-00BE-97E7-E0D6D5D19BB7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F2623EE-7626-6E22-56E0-CE25C725D91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4BB6E2-9262-CC04-B7AB-2B6AAB02103D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7F4F294-C09A-C911-3659-521A7AADE58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4FE4365-17B3-360A-38DA-2E25D33E5C20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6D065-B0E6-1AC7-3FFA-E6A661B61917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28E2507-7A09-D1EA-1B8E-C667DE27937C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14" name="Title 1">
            <a:extLst>
              <a:ext uri="{FF2B5EF4-FFF2-40B4-BE49-F238E27FC236}">
                <a16:creationId xmlns:a16="http://schemas.microsoft.com/office/drawing/2014/main" id="{6F2739CE-EDA1-E6FC-6663-CB296967904D}"/>
              </a:ext>
            </a:extLst>
          </p:cNvPr>
          <p:cNvSpPr txBox="1">
            <a:spLocks/>
          </p:cNvSpPr>
          <p:nvPr/>
        </p:nvSpPr>
        <p:spPr>
          <a:xfrm>
            <a:off x="533947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Title 1">
            <a:extLst>
              <a:ext uri="{FF2B5EF4-FFF2-40B4-BE49-F238E27FC236}">
                <a16:creationId xmlns:a16="http://schemas.microsoft.com/office/drawing/2014/main" id="{61A51CB1-40E7-445F-F12A-7BFB7F4BED0E}"/>
              </a:ext>
            </a:extLst>
          </p:cNvPr>
          <p:cNvSpPr txBox="1">
            <a:spLocks/>
          </p:cNvSpPr>
          <p:nvPr/>
        </p:nvSpPr>
        <p:spPr>
          <a:xfrm>
            <a:off x="533947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AE155B68-605C-CA33-F937-50F14FEE16B0}"/>
              </a:ext>
            </a:extLst>
          </p:cNvPr>
          <p:cNvSpPr/>
          <p:nvPr/>
        </p:nvSpPr>
        <p:spPr>
          <a:xfrm>
            <a:off x="515938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EB1860A1-7873-31E2-55E6-EA28DDAB6A4A}"/>
              </a:ext>
            </a:extLst>
          </p:cNvPr>
          <p:cNvCxnSpPr>
            <a:cxnSpLocks/>
          </p:cNvCxnSpPr>
          <p:nvPr/>
        </p:nvCxnSpPr>
        <p:spPr>
          <a:xfrm>
            <a:off x="533947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itle 1">
            <a:extLst>
              <a:ext uri="{FF2B5EF4-FFF2-40B4-BE49-F238E27FC236}">
                <a16:creationId xmlns:a16="http://schemas.microsoft.com/office/drawing/2014/main" id="{5B4E37A1-AB19-15F6-5B9A-95A050FC11B2}"/>
              </a:ext>
            </a:extLst>
          </p:cNvPr>
          <p:cNvSpPr txBox="1">
            <a:spLocks/>
          </p:cNvSpPr>
          <p:nvPr/>
        </p:nvSpPr>
        <p:spPr>
          <a:xfrm>
            <a:off x="533947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9" name="Title 1">
            <a:extLst>
              <a:ext uri="{FF2B5EF4-FFF2-40B4-BE49-F238E27FC236}">
                <a16:creationId xmlns:a16="http://schemas.microsoft.com/office/drawing/2014/main" id="{CE25652E-6DF6-9446-7D9B-0A91B48E612F}"/>
              </a:ext>
            </a:extLst>
          </p:cNvPr>
          <p:cNvSpPr txBox="1">
            <a:spLocks/>
          </p:cNvSpPr>
          <p:nvPr/>
        </p:nvSpPr>
        <p:spPr>
          <a:xfrm>
            <a:off x="533947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E93780EB-7EC1-7F40-E7F6-6B9EC9E58B16}"/>
              </a:ext>
            </a:extLst>
          </p:cNvPr>
          <p:cNvSpPr/>
          <p:nvPr/>
        </p:nvSpPr>
        <p:spPr>
          <a:xfrm>
            <a:off x="515938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2" name="Title 1">
            <a:extLst>
              <a:ext uri="{FF2B5EF4-FFF2-40B4-BE49-F238E27FC236}">
                <a16:creationId xmlns:a16="http://schemas.microsoft.com/office/drawing/2014/main" id="{5CBC9AD1-D887-A6AB-AD6C-1DFC297F4418}"/>
              </a:ext>
            </a:extLst>
          </p:cNvPr>
          <p:cNvSpPr txBox="1">
            <a:spLocks/>
          </p:cNvSpPr>
          <p:nvPr/>
        </p:nvSpPr>
        <p:spPr>
          <a:xfrm>
            <a:off x="533947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3" name="Title 1">
            <a:extLst>
              <a:ext uri="{FF2B5EF4-FFF2-40B4-BE49-F238E27FC236}">
                <a16:creationId xmlns:a16="http://schemas.microsoft.com/office/drawing/2014/main" id="{2F140EC2-BF73-3A94-74E0-E796B3E14505}"/>
              </a:ext>
            </a:extLst>
          </p:cNvPr>
          <p:cNvSpPr txBox="1">
            <a:spLocks/>
          </p:cNvSpPr>
          <p:nvPr/>
        </p:nvSpPr>
        <p:spPr>
          <a:xfrm>
            <a:off x="533947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4D6D489-E85A-8F14-A466-6E69CB46EAD4}"/>
              </a:ext>
            </a:extLst>
          </p:cNvPr>
          <p:cNvSpPr/>
          <p:nvPr/>
        </p:nvSpPr>
        <p:spPr>
          <a:xfrm>
            <a:off x="515938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F431C0B-DFDC-D527-0EED-24E52671D4A5}"/>
              </a:ext>
            </a:extLst>
          </p:cNvPr>
          <p:cNvCxnSpPr>
            <a:cxnSpLocks/>
          </p:cNvCxnSpPr>
          <p:nvPr/>
        </p:nvCxnSpPr>
        <p:spPr>
          <a:xfrm>
            <a:off x="533947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itle 1">
            <a:extLst>
              <a:ext uri="{FF2B5EF4-FFF2-40B4-BE49-F238E27FC236}">
                <a16:creationId xmlns:a16="http://schemas.microsoft.com/office/drawing/2014/main" id="{B24600FE-3F0D-7262-BBBA-87DB262B4061}"/>
              </a:ext>
            </a:extLst>
          </p:cNvPr>
          <p:cNvSpPr txBox="1">
            <a:spLocks/>
          </p:cNvSpPr>
          <p:nvPr/>
        </p:nvSpPr>
        <p:spPr>
          <a:xfrm>
            <a:off x="8071209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7" name="Title 1">
            <a:extLst>
              <a:ext uri="{FF2B5EF4-FFF2-40B4-BE49-F238E27FC236}">
                <a16:creationId xmlns:a16="http://schemas.microsoft.com/office/drawing/2014/main" id="{ACF359D8-71B5-4D53-EEF9-5B8E2E45A317}"/>
              </a:ext>
            </a:extLst>
          </p:cNvPr>
          <p:cNvSpPr txBox="1">
            <a:spLocks/>
          </p:cNvSpPr>
          <p:nvPr/>
        </p:nvSpPr>
        <p:spPr>
          <a:xfrm>
            <a:off x="8071209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8" name="Title 1">
            <a:extLst>
              <a:ext uri="{FF2B5EF4-FFF2-40B4-BE49-F238E27FC236}">
                <a16:creationId xmlns:a16="http://schemas.microsoft.com/office/drawing/2014/main" id="{C6A548F7-6895-D9C4-9A4C-C7FAC86752A6}"/>
              </a:ext>
            </a:extLst>
          </p:cNvPr>
          <p:cNvSpPr txBox="1">
            <a:spLocks/>
          </p:cNvSpPr>
          <p:nvPr/>
        </p:nvSpPr>
        <p:spPr>
          <a:xfrm>
            <a:off x="8071209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9" name="Title 1">
            <a:extLst>
              <a:ext uri="{FF2B5EF4-FFF2-40B4-BE49-F238E27FC236}">
                <a16:creationId xmlns:a16="http://schemas.microsoft.com/office/drawing/2014/main" id="{18165905-E3BD-6EA9-AD70-4D891E287029}"/>
              </a:ext>
            </a:extLst>
          </p:cNvPr>
          <p:cNvSpPr txBox="1">
            <a:spLocks/>
          </p:cNvSpPr>
          <p:nvPr/>
        </p:nvSpPr>
        <p:spPr>
          <a:xfrm>
            <a:off x="8071209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0" name="Title 1">
            <a:extLst>
              <a:ext uri="{FF2B5EF4-FFF2-40B4-BE49-F238E27FC236}">
                <a16:creationId xmlns:a16="http://schemas.microsoft.com/office/drawing/2014/main" id="{87BB947E-5A3F-B7B3-A933-6EE703355252}"/>
              </a:ext>
            </a:extLst>
          </p:cNvPr>
          <p:cNvSpPr txBox="1">
            <a:spLocks/>
          </p:cNvSpPr>
          <p:nvPr/>
        </p:nvSpPr>
        <p:spPr>
          <a:xfrm>
            <a:off x="8071209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1" name="Title 1">
            <a:extLst>
              <a:ext uri="{FF2B5EF4-FFF2-40B4-BE49-F238E27FC236}">
                <a16:creationId xmlns:a16="http://schemas.microsoft.com/office/drawing/2014/main" id="{A18C7B55-D418-069C-BCF1-886FBEA96611}"/>
              </a:ext>
            </a:extLst>
          </p:cNvPr>
          <p:cNvSpPr txBox="1">
            <a:spLocks/>
          </p:cNvSpPr>
          <p:nvPr/>
        </p:nvSpPr>
        <p:spPr>
          <a:xfrm>
            <a:off x="8071209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01E6478E-1770-492D-5CF8-3F4B6912A025}"/>
              </a:ext>
            </a:extLst>
          </p:cNvPr>
          <p:cNvSpPr/>
          <p:nvPr/>
        </p:nvSpPr>
        <p:spPr>
          <a:xfrm>
            <a:off x="11274384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6C09A8E4-A505-3717-AA94-D412B8DEE9C8}"/>
              </a:ext>
            </a:extLst>
          </p:cNvPr>
          <p:cNvSpPr/>
          <p:nvPr/>
        </p:nvSpPr>
        <p:spPr>
          <a:xfrm>
            <a:off x="11274384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5030E9CE-EC7A-CD0F-3DCC-0E0247D660B9}"/>
              </a:ext>
            </a:extLst>
          </p:cNvPr>
          <p:cNvSpPr/>
          <p:nvPr/>
        </p:nvSpPr>
        <p:spPr>
          <a:xfrm>
            <a:off x="11274384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3F80F9CD-AA70-484B-1C82-1AF7B6C809C5}"/>
              </a:ext>
            </a:extLst>
          </p:cNvPr>
          <p:cNvCxnSpPr>
            <a:cxnSpLocks/>
          </p:cNvCxnSpPr>
          <p:nvPr/>
        </p:nvCxnSpPr>
        <p:spPr>
          <a:xfrm>
            <a:off x="8071209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777E6E7D-475F-243C-5053-01B5C5739951}"/>
              </a:ext>
            </a:extLst>
          </p:cNvPr>
          <p:cNvCxnSpPr>
            <a:cxnSpLocks/>
          </p:cNvCxnSpPr>
          <p:nvPr/>
        </p:nvCxnSpPr>
        <p:spPr>
          <a:xfrm>
            <a:off x="8071209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E57CEF04-1B9D-8EA1-B135-F43B34E9F43F}"/>
              </a:ext>
            </a:extLst>
          </p:cNvPr>
          <p:cNvGrpSpPr/>
          <p:nvPr/>
        </p:nvGrpSpPr>
        <p:grpSpPr>
          <a:xfrm>
            <a:off x="590308" y="3128709"/>
            <a:ext cx="248085" cy="258819"/>
            <a:chOff x="5562601" y="731838"/>
            <a:chExt cx="330200" cy="344488"/>
          </a:xfrm>
        </p:grpSpPr>
        <p:sp>
          <p:nvSpPr>
            <p:cNvPr id="238" name="Freeform 385">
              <a:extLst>
                <a:ext uri="{FF2B5EF4-FFF2-40B4-BE49-F238E27FC236}">
                  <a16:creationId xmlns:a16="http://schemas.microsoft.com/office/drawing/2014/main" id="{ECF8EB35-8E14-43BC-8A4D-3FE949F1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1" y="850901"/>
              <a:ext cx="241300" cy="150813"/>
            </a:xfrm>
            <a:custGeom>
              <a:avLst/>
              <a:gdLst>
                <a:gd name="T0" fmla="*/ 109 w 152"/>
                <a:gd name="T1" fmla="*/ 0 h 95"/>
                <a:gd name="T2" fmla="*/ 152 w 152"/>
                <a:gd name="T3" fmla="*/ 0 h 95"/>
                <a:gd name="T4" fmla="*/ 152 w 152"/>
                <a:gd name="T5" fmla="*/ 95 h 95"/>
                <a:gd name="T6" fmla="*/ 81 w 152"/>
                <a:gd name="T7" fmla="*/ 95 h 95"/>
                <a:gd name="T8" fmla="*/ 0 w 152"/>
                <a:gd name="T9" fmla="*/ 95 h 95"/>
                <a:gd name="T10" fmla="*/ 0 w 152"/>
                <a:gd name="T11" fmla="*/ 0 h 95"/>
                <a:gd name="T12" fmla="*/ 43 w 152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5">
                  <a:moveTo>
                    <a:pt x="109" y="0"/>
                  </a:moveTo>
                  <a:lnTo>
                    <a:pt x="152" y="0"/>
                  </a:lnTo>
                  <a:lnTo>
                    <a:pt x="152" y="95"/>
                  </a:lnTo>
                  <a:lnTo>
                    <a:pt x="81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3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9" name="Freeform 386">
              <a:extLst>
                <a:ext uri="{FF2B5EF4-FFF2-40B4-BE49-F238E27FC236}">
                  <a16:creationId xmlns:a16="http://schemas.microsoft.com/office/drawing/2014/main" id="{E25BE453-F9C3-C369-B4DF-87EA9E82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822326"/>
              <a:ext cx="98425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 387">
              <a:extLst>
                <a:ext uri="{FF2B5EF4-FFF2-40B4-BE49-F238E27FC236}">
                  <a16:creationId xmlns:a16="http://schemas.microsoft.com/office/drawing/2014/main" id="{02F9E68F-40BB-FB63-FE7B-73B64B82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822326"/>
              <a:ext cx="98425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 388">
              <a:extLst>
                <a:ext uri="{FF2B5EF4-FFF2-40B4-BE49-F238E27FC236}">
                  <a16:creationId xmlns:a16="http://schemas.microsoft.com/office/drawing/2014/main" id="{292F81A3-ED7D-8320-E11B-49613B4F9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1" y="1031876"/>
              <a:ext cx="330200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Line 389">
              <a:extLst>
                <a:ext uri="{FF2B5EF4-FFF2-40B4-BE49-F238E27FC236}">
                  <a16:creationId xmlns:a16="http://schemas.microsoft.com/office/drawing/2014/main" id="{9943AAF6-BCD5-BD0C-ECF0-2C9CE93E6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7701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3" name="Freeform 390">
              <a:extLst>
                <a:ext uri="{FF2B5EF4-FFF2-40B4-BE49-F238E27FC236}">
                  <a16:creationId xmlns:a16="http://schemas.microsoft.com/office/drawing/2014/main" id="{F41F23E9-D432-E1D1-B0AA-F2FFDF5B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731838"/>
              <a:ext cx="120650" cy="60325"/>
            </a:xfrm>
            <a:custGeom>
              <a:avLst/>
              <a:gdLst>
                <a:gd name="T0" fmla="*/ 76 w 76"/>
                <a:gd name="T1" fmla="*/ 38 h 38"/>
                <a:gd name="T2" fmla="*/ 38 w 76"/>
                <a:gd name="T3" fmla="*/ 0 h 38"/>
                <a:gd name="T4" fmla="*/ 0 w 76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38">
                  <a:moveTo>
                    <a:pt x="76" y="38"/>
                  </a:moveTo>
                  <a:lnTo>
                    <a:pt x="38" y="0"/>
                  </a:lnTo>
                  <a:lnTo>
                    <a:pt x="0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4472A733-C4F7-2F6F-E335-AA67DB826AB3}"/>
              </a:ext>
            </a:extLst>
          </p:cNvPr>
          <p:cNvGrpSpPr/>
          <p:nvPr/>
        </p:nvGrpSpPr>
        <p:grpSpPr>
          <a:xfrm>
            <a:off x="11348158" y="3128709"/>
            <a:ext cx="249277" cy="258819"/>
            <a:chOff x="6283326" y="731838"/>
            <a:chExt cx="331788" cy="344488"/>
          </a:xfrm>
        </p:grpSpPr>
        <p:sp>
          <p:nvSpPr>
            <p:cNvPr id="245" name="Freeform 391">
              <a:extLst>
                <a:ext uri="{FF2B5EF4-FFF2-40B4-BE49-F238E27FC236}">
                  <a16:creationId xmlns:a16="http://schemas.microsoft.com/office/drawing/2014/main" id="{053AA31D-D069-5E92-B404-20F5FCD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850901"/>
              <a:ext cx="239713" cy="150813"/>
            </a:xfrm>
            <a:custGeom>
              <a:avLst/>
              <a:gdLst>
                <a:gd name="T0" fmla="*/ 109 w 151"/>
                <a:gd name="T1" fmla="*/ 0 h 95"/>
                <a:gd name="T2" fmla="*/ 151 w 151"/>
                <a:gd name="T3" fmla="*/ 0 h 95"/>
                <a:gd name="T4" fmla="*/ 151 w 151"/>
                <a:gd name="T5" fmla="*/ 95 h 95"/>
                <a:gd name="T6" fmla="*/ 80 w 151"/>
                <a:gd name="T7" fmla="*/ 95 h 95"/>
                <a:gd name="T8" fmla="*/ 0 w 151"/>
                <a:gd name="T9" fmla="*/ 95 h 95"/>
                <a:gd name="T10" fmla="*/ 0 w 151"/>
                <a:gd name="T11" fmla="*/ 0 h 95"/>
                <a:gd name="T12" fmla="*/ 42 w 151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95">
                  <a:moveTo>
                    <a:pt x="109" y="0"/>
                  </a:moveTo>
                  <a:lnTo>
                    <a:pt x="151" y="0"/>
                  </a:lnTo>
                  <a:lnTo>
                    <a:pt x="151" y="95"/>
                  </a:lnTo>
                  <a:lnTo>
                    <a:pt x="80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6" name="Freeform 392">
              <a:extLst>
                <a:ext uri="{FF2B5EF4-FFF2-40B4-BE49-F238E27FC236}">
                  <a16:creationId xmlns:a16="http://schemas.microsoft.com/office/drawing/2014/main" id="{1158DC2D-C8F8-B26A-E312-CB03B046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822326"/>
              <a:ext cx="96838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7" name="Freeform 393">
              <a:extLst>
                <a:ext uri="{FF2B5EF4-FFF2-40B4-BE49-F238E27FC236}">
                  <a16:creationId xmlns:a16="http://schemas.microsoft.com/office/drawing/2014/main" id="{978E7B61-C282-3F1E-3D0A-6B73CC97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822326"/>
              <a:ext cx="96838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8" name="Freeform 394">
              <a:extLst>
                <a:ext uri="{FF2B5EF4-FFF2-40B4-BE49-F238E27FC236}">
                  <a16:creationId xmlns:a16="http://schemas.microsoft.com/office/drawing/2014/main" id="{9619F213-E7AA-EC10-4211-A503A045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1031876"/>
              <a:ext cx="331788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9" name="Line 395">
              <a:extLst>
                <a:ext uri="{FF2B5EF4-FFF2-40B4-BE49-F238E27FC236}">
                  <a16:creationId xmlns:a16="http://schemas.microsoft.com/office/drawing/2014/main" id="{431E5EF0-4D55-1C51-95F6-537FED233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48426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0" name="Freeform 396">
              <a:extLst>
                <a:ext uri="{FF2B5EF4-FFF2-40B4-BE49-F238E27FC236}">
                  <a16:creationId xmlns:a16="http://schemas.microsoft.com/office/drawing/2014/main" id="{FE904A1B-66B3-3115-E4A7-422B9295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889001"/>
              <a:ext cx="119063" cy="60325"/>
            </a:xfrm>
            <a:custGeom>
              <a:avLst/>
              <a:gdLst>
                <a:gd name="T0" fmla="*/ 0 w 75"/>
                <a:gd name="T1" fmla="*/ 0 h 38"/>
                <a:gd name="T2" fmla="*/ 37 w 75"/>
                <a:gd name="T3" fmla="*/ 38 h 38"/>
                <a:gd name="T4" fmla="*/ 75 w 75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8">
                  <a:moveTo>
                    <a:pt x="0" y="0"/>
                  </a:moveTo>
                  <a:lnTo>
                    <a:pt x="37" y="38"/>
                  </a:lnTo>
                  <a:lnTo>
                    <a:pt x="75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23A13C3-B362-F7E5-2940-964A2D5C5617}"/>
              </a:ext>
            </a:extLst>
          </p:cNvPr>
          <p:cNvGrpSpPr/>
          <p:nvPr/>
        </p:nvGrpSpPr>
        <p:grpSpPr>
          <a:xfrm>
            <a:off x="598657" y="4777848"/>
            <a:ext cx="231386" cy="254048"/>
            <a:chOff x="4135438" y="1460501"/>
            <a:chExt cx="307976" cy="338138"/>
          </a:xfrm>
        </p:grpSpPr>
        <p:sp>
          <p:nvSpPr>
            <p:cNvPr id="252" name="Freeform 404">
              <a:extLst>
                <a:ext uri="{FF2B5EF4-FFF2-40B4-BE49-F238E27FC236}">
                  <a16:creationId xmlns:a16="http://schemas.microsoft.com/office/drawing/2014/main" id="{0D58D57D-2919-F9A8-16AB-00DCB645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1730376"/>
              <a:ext cx="30163" cy="60325"/>
            </a:xfrm>
            <a:custGeom>
              <a:avLst/>
              <a:gdLst>
                <a:gd name="T0" fmla="*/ 0 w 19"/>
                <a:gd name="T1" fmla="*/ 38 h 38"/>
                <a:gd name="T2" fmla="*/ 19 w 19"/>
                <a:gd name="T3" fmla="*/ 19 h 38"/>
                <a:gd name="T4" fmla="*/ 0 w 1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lnTo>
                    <a:pt x="19" y="19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9BA63D9D-B6CF-DBA3-EBBB-8C1138FD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468438"/>
              <a:ext cx="165100" cy="134938"/>
            </a:xfrm>
            <a:custGeom>
              <a:avLst/>
              <a:gdLst>
                <a:gd name="T0" fmla="*/ 0 w 44"/>
                <a:gd name="T1" fmla="*/ 26 h 36"/>
                <a:gd name="T2" fmla="*/ 0 w 44"/>
                <a:gd name="T3" fmla="*/ 30 h 36"/>
                <a:gd name="T4" fmla="*/ 6 w 44"/>
                <a:gd name="T5" fmla="*/ 36 h 36"/>
                <a:gd name="T6" fmla="*/ 38 w 44"/>
                <a:gd name="T7" fmla="*/ 36 h 36"/>
                <a:gd name="T8" fmla="*/ 44 w 44"/>
                <a:gd name="T9" fmla="*/ 30 h 36"/>
                <a:gd name="T10" fmla="*/ 44 w 44"/>
                <a:gd name="T11" fmla="*/ 6 h 36"/>
                <a:gd name="T12" fmla="*/ 38 w 44"/>
                <a:gd name="T13" fmla="*/ 0 h 36"/>
                <a:gd name="T14" fmla="*/ 6 w 44"/>
                <a:gd name="T15" fmla="*/ 0 h 36"/>
                <a:gd name="T16" fmla="*/ 0 w 44"/>
                <a:gd name="T17" fmla="*/ 6 h 36"/>
                <a:gd name="T18" fmla="*/ 0 w 44"/>
                <a:gd name="T1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3" y="36"/>
                    <a:pt x="6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1" y="36"/>
                    <a:pt x="44" y="33"/>
                    <a:pt x="44" y="3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3"/>
                    <a:pt x="41" y="0"/>
                    <a:pt x="3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lnTo>
                    <a:pt x="0" y="26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4" name="Line 407">
              <a:extLst>
                <a:ext uri="{FF2B5EF4-FFF2-40B4-BE49-F238E27FC236}">
                  <a16:creationId xmlns:a16="http://schemas.microsoft.com/office/drawing/2014/main" id="{03B3952A-7DE8-F054-2D4E-1160F870D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5438" y="1557338"/>
              <a:ext cx="16510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5" name="Line 408">
              <a:extLst>
                <a:ext uri="{FF2B5EF4-FFF2-40B4-BE49-F238E27FC236}">
                  <a16:creationId xmlns:a16="http://schemas.microsoft.com/office/drawing/2014/main" id="{F7F4CAEF-C34C-C012-AA90-8AC998745E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826" y="1633538"/>
              <a:ext cx="60325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6" name="Line 409">
              <a:extLst>
                <a:ext uri="{FF2B5EF4-FFF2-40B4-BE49-F238E27FC236}">
                  <a16:creationId xmlns:a16="http://schemas.microsoft.com/office/drawing/2014/main" id="{DC1390FF-A3ED-1594-BE2F-6A43D91054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988" y="1603376"/>
              <a:ext cx="0" cy="3016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7" name="Freeform 410">
              <a:extLst>
                <a:ext uri="{FF2B5EF4-FFF2-40B4-BE49-F238E27FC236}">
                  <a16:creationId xmlns:a16="http://schemas.microsoft.com/office/drawing/2014/main" id="{15A5AE92-8DA8-7130-FA1A-E8655E3D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1603376"/>
              <a:ext cx="120650" cy="195263"/>
            </a:xfrm>
            <a:custGeom>
              <a:avLst/>
              <a:gdLst>
                <a:gd name="T0" fmla="*/ 0 w 32"/>
                <a:gd name="T1" fmla="*/ 4 h 52"/>
                <a:gd name="T2" fmla="*/ 4 w 32"/>
                <a:gd name="T3" fmla="*/ 0 h 52"/>
                <a:gd name="T4" fmla="*/ 28 w 32"/>
                <a:gd name="T5" fmla="*/ 0 h 52"/>
                <a:gd name="T6" fmla="*/ 32 w 32"/>
                <a:gd name="T7" fmla="*/ 4 h 52"/>
                <a:gd name="T8" fmla="*/ 32 w 32"/>
                <a:gd name="T9" fmla="*/ 48 h 52"/>
                <a:gd name="T10" fmla="*/ 28 w 32"/>
                <a:gd name="T11" fmla="*/ 52 h 52"/>
                <a:gd name="T12" fmla="*/ 4 w 32"/>
                <a:gd name="T13" fmla="*/ 52 h 52"/>
                <a:gd name="T14" fmla="*/ 0 w 32"/>
                <a:gd name="T15" fmla="*/ 48 h 52"/>
                <a:gd name="T16" fmla="*/ 0 w 32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2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2"/>
                    <a:pt x="32" y="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50"/>
                    <a:pt x="30" y="52"/>
                    <a:pt x="28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0" y="50"/>
                    <a:pt x="0" y="48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Freeform 411">
              <a:extLst>
                <a:ext uri="{FF2B5EF4-FFF2-40B4-BE49-F238E27FC236}">
                  <a16:creationId xmlns:a16="http://schemas.microsoft.com/office/drawing/2014/main" id="{440C478D-CE38-4ABB-5963-753B86ED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1685926"/>
              <a:ext cx="88900" cy="74613"/>
            </a:xfrm>
            <a:custGeom>
              <a:avLst/>
              <a:gdLst>
                <a:gd name="T0" fmla="*/ 0 w 24"/>
                <a:gd name="T1" fmla="*/ 0 h 20"/>
                <a:gd name="T2" fmla="*/ 20 w 24"/>
                <a:gd name="T3" fmla="*/ 20 h 20"/>
                <a:gd name="T4" fmla="*/ 24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0" y="11"/>
                    <a:pt x="9" y="20"/>
                    <a:pt x="20" y="20"/>
                  </a:cubicBezTo>
                  <a:cubicBezTo>
                    <a:pt x="24" y="20"/>
                    <a:pt x="24" y="20"/>
                    <a:pt x="24" y="2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Freeform 412">
              <a:extLst>
                <a:ext uri="{FF2B5EF4-FFF2-40B4-BE49-F238E27FC236}">
                  <a16:creationId xmlns:a16="http://schemas.microsoft.com/office/drawing/2014/main" id="{C6587711-183F-0A72-7BAF-7B0606DC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60501"/>
              <a:ext cx="30163" cy="60325"/>
            </a:xfrm>
            <a:custGeom>
              <a:avLst/>
              <a:gdLst>
                <a:gd name="T0" fmla="*/ 19 w 19"/>
                <a:gd name="T1" fmla="*/ 0 h 38"/>
                <a:gd name="T2" fmla="*/ 0 w 19"/>
                <a:gd name="T3" fmla="*/ 19 h 38"/>
                <a:gd name="T4" fmla="*/ 19 w 19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lnTo>
                    <a:pt x="0" y="19"/>
                  </a:lnTo>
                  <a:lnTo>
                    <a:pt x="19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0" name="Freeform 413">
              <a:extLst>
                <a:ext uri="{FF2B5EF4-FFF2-40B4-BE49-F238E27FC236}">
                  <a16:creationId xmlns:a16="http://schemas.microsoft.com/office/drawing/2014/main" id="{BB6DCE60-3650-4E56-CC5F-C3E66420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90663"/>
              <a:ext cx="90488" cy="74613"/>
            </a:xfrm>
            <a:custGeom>
              <a:avLst/>
              <a:gdLst>
                <a:gd name="T0" fmla="*/ 24 w 24"/>
                <a:gd name="T1" fmla="*/ 20 h 20"/>
                <a:gd name="T2" fmla="*/ 4 w 24"/>
                <a:gd name="T3" fmla="*/ 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24" y="20"/>
                  </a:moveTo>
                  <a:cubicBezTo>
                    <a:pt x="24" y="9"/>
                    <a:pt x="15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1" name="Line 414">
              <a:extLst>
                <a:ext uri="{FF2B5EF4-FFF2-40B4-BE49-F238E27FC236}">
                  <a16:creationId xmlns:a16="http://schemas.microsoft.com/office/drawing/2014/main" id="{DF04823F-8F81-99C3-8F5A-91FE0FA6C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4826" y="1752601"/>
              <a:ext cx="12065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Oval 415">
              <a:extLst>
                <a:ext uri="{FF2B5EF4-FFF2-40B4-BE49-F238E27FC236}">
                  <a16:creationId xmlns:a16="http://schemas.microsoft.com/office/drawing/2014/main" id="{A5739C44-81F7-3B1C-3F3B-C995F54F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1" y="1768476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5298D10-8216-7317-50C4-7129C94C6A43}"/>
              </a:ext>
            </a:extLst>
          </p:cNvPr>
          <p:cNvGrpSpPr/>
          <p:nvPr/>
        </p:nvGrpSpPr>
        <p:grpSpPr>
          <a:xfrm>
            <a:off x="11343387" y="1481955"/>
            <a:ext cx="258819" cy="258819"/>
            <a:chOff x="4841876" y="731838"/>
            <a:chExt cx="344488" cy="344488"/>
          </a:xfrm>
        </p:grpSpPr>
        <p:sp>
          <p:nvSpPr>
            <p:cNvPr id="264" name="Freeform 432">
              <a:extLst>
                <a:ext uri="{FF2B5EF4-FFF2-40B4-BE49-F238E27FC236}">
                  <a16:creationId xmlns:a16="http://schemas.microsoft.com/office/drawing/2014/main" id="{0F2915F9-FFBB-D44C-8061-F4E32E2F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806451"/>
              <a:ext cx="344488" cy="225425"/>
            </a:xfrm>
            <a:custGeom>
              <a:avLst/>
              <a:gdLst>
                <a:gd name="T0" fmla="*/ 92 w 92"/>
                <a:gd name="T1" fmla="*/ 56 h 60"/>
                <a:gd name="T2" fmla="*/ 88 w 92"/>
                <a:gd name="T3" fmla="*/ 60 h 60"/>
                <a:gd name="T4" fmla="*/ 4 w 92"/>
                <a:gd name="T5" fmla="*/ 60 h 60"/>
                <a:gd name="T6" fmla="*/ 0 w 92"/>
                <a:gd name="T7" fmla="*/ 56 h 60"/>
                <a:gd name="T8" fmla="*/ 0 w 92"/>
                <a:gd name="T9" fmla="*/ 4 h 60"/>
                <a:gd name="T10" fmla="*/ 4 w 92"/>
                <a:gd name="T11" fmla="*/ 0 h 60"/>
                <a:gd name="T12" fmla="*/ 88 w 92"/>
                <a:gd name="T13" fmla="*/ 0 h 60"/>
                <a:gd name="T14" fmla="*/ 92 w 92"/>
                <a:gd name="T15" fmla="*/ 4 h 60"/>
                <a:gd name="T16" fmla="*/ 92 w 92"/>
                <a:gd name="T1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0">
                  <a:moveTo>
                    <a:pt x="92" y="56"/>
                  </a:moveTo>
                  <a:cubicBezTo>
                    <a:pt x="92" y="58"/>
                    <a:pt x="90" y="60"/>
                    <a:pt x="88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lnTo>
                    <a:pt x="92" y="56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5" name="Rectangle 433">
              <a:extLst>
                <a:ext uri="{FF2B5EF4-FFF2-40B4-BE49-F238E27FC236}">
                  <a16:creationId xmlns:a16="http://schemas.microsoft.com/office/drawing/2014/main" id="{9E7B8F9C-1FE1-2386-8BDE-EC21C12D6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038" y="836613"/>
              <a:ext cx="284163" cy="165100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6" name="Line 434">
              <a:extLst>
                <a:ext uri="{FF2B5EF4-FFF2-40B4-BE49-F238E27FC236}">
                  <a16:creationId xmlns:a16="http://schemas.microsoft.com/office/drawing/2014/main" id="{36C389B6-AF4B-B5B6-3232-4947E0A6A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8713" y="1076326"/>
              <a:ext cx="150813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7" name="Line 435">
              <a:extLst>
                <a:ext uri="{FF2B5EF4-FFF2-40B4-BE49-F238E27FC236}">
                  <a16:creationId xmlns:a16="http://schemas.microsoft.com/office/drawing/2014/main" id="{F8ED1FCE-3CB5-EB5D-DAB0-3A87D0467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1101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8" name="Line 436">
              <a:extLst>
                <a:ext uri="{FF2B5EF4-FFF2-40B4-BE49-F238E27FC236}">
                  <a16:creationId xmlns:a16="http://schemas.microsoft.com/office/drawing/2014/main" id="{473BED9F-1886-EEA3-EC83-01AD4EE70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7138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9" name="Freeform 437">
              <a:extLst>
                <a:ext uri="{FF2B5EF4-FFF2-40B4-BE49-F238E27FC236}">
                  <a16:creationId xmlns:a16="http://schemas.microsoft.com/office/drawing/2014/main" id="{11C6139A-A242-48E0-075B-FE940475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476" y="731838"/>
              <a:ext cx="142875" cy="22225"/>
            </a:xfrm>
            <a:custGeom>
              <a:avLst/>
              <a:gdLst>
                <a:gd name="T0" fmla="*/ 38 w 38"/>
                <a:gd name="T1" fmla="*/ 6 h 6"/>
                <a:gd name="T2" fmla="*/ 19 w 38"/>
                <a:gd name="T3" fmla="*/ 0 h 6"/>
                <a:gd name="T4" fmla="*/ 0 w 3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">
                  <a:moveTo>
                    <a:pt x="38" y="6"/>
                  </a:moveTo>
                  <a:cubicBezTo>
                    <a:pt x="32" y="2"/>
                    <a:pt x="26" y="0"/>
                    <a:pt x="19" y="0"/>
                  </a:cubicBezTo>
                  <a:cubicBezTo>
                    <a:pt x="12" y="0"/>
                    <a:pt x="6" y="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0" name="Freeform 438">
              <a:extLst>
                <a:ext uri="{FF2B5EF4-FFF2-40B4-BE49-F238E27FC236}">
                  <a16:creationId xmlns:a16="http://schemas.microsoft.com/office/drawing/2014/main" id="{3403F6A2-3CAC-70F9-8BE5-EB85BDB1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938" y="762001"/>
              <a:ext cx="106363" cy="19050"/>
            </a:xfrm>
            <a:custGeom>
              <a:avLst/>
              <a:gdLst>
                <a:gd name="T0" fmla="*/ 28 w 28"/>
                <a:gd name="T1" fmla="*/ 5 h 5"/>
                <a:gd name="T2" fmla="*/ 14 w 28"/>
                <a:gd name="T3" fmla="*/ 0 h 5"/>
                <a:gd name="T4" fmla="*/ 0 w 2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">
                  <a:moveTo>
                    <a:pt x="28" y="5"/>
                  </a:moveTo>
                  <a:cubicBezTo>
                    <a:pt x="24" y="2"/>
                    <a:pt x="19" y="0"/>
                    <a:pt x="14" y="0"/>
                  </a:cubicBezTo>
                  <a:cubicBezTo>
                    <a:pt x="9" y="0"/>
                    <a:pt x="4" y="2"/>
                    <a:pt x="0" y="5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4754FFF-567E-3F0A-4265-981B849397CC}"/>
              </a:ext>
            </a:extLst>
          </p:cNvPr>
          <p:cNvGrpSpPr/>
          <p:nvPr/>
        </p:nvGrpSpPr>
        <p:grpSpPr>
          <a:xfrm>
            <a:off x="11343387" y="4774866"/>
            <a:ext cx="258819" cy="260013"/>
            <a:chOff x="4841876" y="1452563"/>
            <a:chExt cx="344488" cy="346076"/>
          </a:xfrm>
        </p:grpSpPr>
        <p:sp>
          <p:nvSpPr>
            <p:cNvPr id="272" name="Freeform 439">
              <a:extLst>
                <a:ext uri="{FF2B5EF4-FFF2-40B4-BE49-F238E27FC236}">
                  <a16:creationId xmlns:a16="http://schemas.microsoft.com/office/drawing/2014/main" id="{EBEC6DB7-5317-163E-2780-E3D23CFF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6" y="1617663"/>
              <a:ext cx="195263" cy="106363"/>
            </a:xfrm>
            <a:custGeom>
              <a:avLst/>
              <a:gdLst>
                <a:gd name="T0" fmla="*/ 123 w 123"/>
                <a:gd name="T1" fmla="*/ 14 h 67"/>
                <a:gd name="T2" fmla="*/ 123 w 123"/>
                <a:gd name="T3" fmla="*/ 67 h 67"/>
                <a:gd name="T4" fmla="*/ 62 w 123"/>
                <a:gd name="T5" fmla="*/ 67 h 67"/>
                <a:gd name="T6" fmla="*/ 0 w 123"/>
                <a:gd name="T7" fmla="*/ 67 h 67"/>
                <a:gd name="T8" fmla="*/ 0 w 123"/>
                <a:gd name="T9" fmla="*/ 0 h 67"/>
                <a:gd name="T10" fmla="*/ 52 w 12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67">
                  <a:moveTo>
                    <a:pt x="123" y="14"/>
                  </a:moveTo>
                  <a:lnTo>
                    <a:pt x="123" y="67"/>
                  </a:lnTo>
                  <a:lnTo>
                    <a:pt x="62" y="67"/>
                  </a:lnTo>
                  <a:lnTo>
                    <a:pt x="0" y="67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3" name="Line 440">
              <a:extLst>
                <a:ext uri="{FF2B5EF4-FFF2-40B4-BE49-F238E27FC236}">
                  <a16:creationId xmlns:a16="http://schemas.microsoft.com/office/drawing/2014/main" id="{23B14973-C32C-0290-9DE4-337D87000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1751" y="1639888"/>
              <a:ext cx="0" cy="11271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4" name="Freeform 441">
              <a:extLst>
                <a:ext uri="{FF2B5EF4-FFF2-40B4-BE49-F238E27FC236}">
                  <a16:creationId xmlns:a16="http://schemas.microsoft.com/office/drawing/2014/main" id="{6F238CC0-E175-8B7D-4899-055BFCB8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587501"/>
              <a:ext cx="112713" cy="165100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6 h 44"/>
                <a:gd name="T4" fmla="*/ 6 w 30"/>
                <a:gd name="T5" fmla="*/ 0 h 44"/>
                <a:gd name="T6" fmla="*/ 30 w 3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5" name="Freeform 442">
              <a:extLst>
                <a:ext uri="{FF2B5EF4-FFF2-40B4-BE49-F238E27FC236}">
                  <a16:creationId xmlns:a16="http://schemas.microsoft.com/office/drawing/2014/main" id="{79208A4D-933D-C9FF-D510-FB3716AC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1752601"/>
              <a:ext cx="285750" cy="46038"/>
            </a:xfrm>
            <a:custGeom>
              <a:avLst/>
              <a:gdLst>
                <a:gd name="T0" fmla="*/ 44 w 76"/>
                <a:gd name="T1" fmla="*/ 0 h 12"/>
                <a:gd name="T2" fmla="*/ 44 w 76"/>
                <a:gd name="T3" fmla="*/ 4 h 12"/>
                <a:gd name="T4" fmla="*/ 32 w 76"/>
                <a:gd name="T5" fmla="*/ 4 h 12"/>
                <a:gd name="T6" fmla="*/ 32 w 76"/>
                <a:gd name="T7" fmla="*/ 0 h 12"/>
                <a:gd name="T8" fmla="*/ 0 w 76"/>
                <a:gd name="T9" fmla="*/ 0 h 12"/>
                <a:gd name="T10" fmla="*/ 0 w 76"/>
                <a:gd name="T11" fmla="*/ 8 h 12"/>
                <a:gd name="T12" fmla="*/ 4 w 76"/>
                <a:gd name="T13" fmla="*/ 12 h 12"/>
                <a:gd name="T14" fmla="*/ 72 w 76"/>
                <a:gd name="T15" fmla="*/ 12 h 12"/>
                <a:gd name="T16" fmla="*/ 76 w 76"/>
                <a:gd name="T17" fmla="*/ 8 h 12"/>
                <a:gd name="T18" fmla="*/ 76 w 76"/>
                <a:gd name="T19" fmla="*/ 0 h 12"/>
                <a:gd name="T20" fmla="*/ 44 w 7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">
                  <a:moveTo>
                    <a:pt x="44" y="0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2"/>
                    <a:pt x="76" y="10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44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6" name="Freeform 443">
              <a:extLst>
                <a:ext uri="{FF2B5EF4-FFF2-40B4-BE49-F238E27FC236}">
                  <a16:creationId xmlns:a16="http://schemas.microsoft.com/office/drawing/2014/main" id="{6E6AFB23-B4DD-A33C-73D9-2E6E39871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1452563"/>
              <a:ext cx="179388" cy="134938"/>
            </a:xfrm>
            <a:custGeom>
              <a:avLst/>
              <a:gdLst>
                <a:gd name="T0" fmla="*/ 48 w 48"/>
                <a:gd name="T1" fmla="*/ 32 h 36"/>
                <a:gd name="T2" fmla="*/ 44 w 48"/>
                <a:gd name="T3" fmla="*/ 36 h 36"/>
                <a:gd name="T4" fmla="*/ 4 w 48"/>
                <a:gd name="T5" fmla="*/ 36 h 36"/>
                <a:gd name="T6" fmla="*/ 0 w 48"/>
                <a:gd name="T7" fmla="*/ 32 h 36"/>
                <a:gd name="T8" fmla="*/ 0 w 48"/>
                <a:gd name="T9" fmla="*/ 8 h 36"/>
                <a:gd name="T10" fmla="*/ 4 w 48"/>
                <a:gd name="T11" fmla="*/ 4 h 36"/>
                <a:gd name="T12" fmla="*/ 20 w 48"/>
                <a:gd name="T13" fmla="*/ 4 h 36"/>
                <a:gd name="T14" fmla="*/ 21 w 48"/>
                <a:gd name="T15" fmla="*/ 2 h 36"/>
                <a:gd name="T16" fmla="*/ 24 w 48"/>
                <a:gd name="T17" fmla="*/ 0 h 36"/>
                <a:gd name="T18" fmla="*/ 34 w 48"/>
                <a:gd name="T19" fmla="*/ 0 h 36"/>
                <a:gd name="T20" fmla="*/ 37 w 48"/>
                <a:gd name="T21" fmla="*/ 2 h 36"/>
                <a:gd name="T22" fmla="*/ 38 w 48"/>
                <a:gd name="T23" fmla="*/ 4 h 36"/>
                <a:gd name="T24" fmla="*/ 44 w 48"/>
                <a:gd name="T25" fmla="*/ 4 h 36"/>
                <a:gd name="T26" fmla="*/ 48 w 48"/>
                <a:gd name="T27" fmla="*/ 8 h 36"/>
                <a:gd name="T28" fmla="*/ 48 w 48"/>
                <a:gd name="T2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6">
                  <a:moveTo>
                    <a:pt x="48" y="32"/>
                  </a:moveTo>
                  <a:cubicBezTo>
                    <a:pt x="48" y="34"/>
                    <a:pt x="46" y="36"/>
                    <a:pt x="4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7" y="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lnTo>
                    <a:pt x="48" y="32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7" name="Oval 444">
              <a:extLst>
                <a:ext uri="{FF2B5EF4-FFF2-40B4-BE49-F238E27FC236}">
                  <a16:creationId xmlns:a16="http://schemas.microsoft.com/office/drawing/2014/main" id="{2D38054E-DF38-2482-8339-E267CC3C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588" y="1498601"/>
              <a:ext cx="60325" cy="58738"/>
            </a:xfrm>
            <a:prstGeom prst="ellips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8" name="Rectangle 445">
              <a:extLst>
                <a:ext uri="{FF2B5EF4-FFF2-40B4-BE49-F238E27FC236}">
                  <a16:creationId xmlns:a16="http://schemas.microsoft.com/office/drawing/2014/main" id="{3DD58E2F-0344-CCF0-DF72-717204CB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201" y="1452563"/>
              <a:ext cx="7938" cy="15875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9" name="Freeform 446">
              <a:extLst>
                <a:ext uri="{FF2B5EF4-FFF2-40B4-BE49-F238E27FC236}">
                  <a16:creationId xmlns:a16="http://schemas.microsoft.com/office/drawing/2014/main" id="{8076B383-738E-C0A2-9501-7A00133D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1" y="1498601"/>
              <a:ext cx="74613" cy="58738"/>
            </a:xfrm>
            <a:custGeom>
              <a:avLst/>
              <a:gdLst>
                <a:gd name="T0" fmla="*/ 0 w 47"/>
                <a:gd name="T1" fmla="*/ 37 h 37"/>
                <a:gd name="T2" fmla="*/ 0 w 47"/>
                <a:gd name="T3" fmla="*/ 0 h 37"/>
                <a:gd name="T4" fmla="*/ 47 w 47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lnTo>
                    <a:pt x="0" y="0"/>
                  </a:lnTo>
                  <a:lnTo>
                    <a:pt x="4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0" name="Freeform 447">
              <a:extLst>
                <a:ext uri="{FF2B5EF4-FFF2-40B4-BE49-F238E27FC236}">
                  <a16:creationId xmlns:a16="http://schemas.microsoft.com/office/drawing/2014/main" id="{DED1D125-FF91-1DE2-F8C2-D35DDC4D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535113"/>
              <a:ext cx="46038" cy="22225"/>
            </a:xfrm>
            <a:custGeom>
              <a:avLst/>
              <a:gdLst>
                <a:gd name="T0" fmla="*/ 0 w 29"/>
                <a:gd name="T1" fmla="*/ 0 h 14"/>
                <a:gd name="T2" fmla="*/ 15 w 29"/>
                <a:gd name="T3" fmla="*/ 14 h 14"/>
                <a:gd name="T4" fmla="*/ 29 w 2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4">
                  <a:moveTo>
                    <a:pt x="0" y="0"/>
                  </a:moveTo>
                  <a:lnTo>
                    <a:pt x="15" y="14"/>
                  </a:lnTo>
                  <a:lnTo>
                    <a:pt x="2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1" name="Freeform 448">
              <a:extLst>
                <a:ext uri="{FF2B5EF4-FFF2-40B4-BE49-F238E27FC236}">
                  <a16:creationId xmlns:a16="http://schemas.microsoft.com/office/drawing/2014/main" id="{B01821BD-89DC-4D1D-4610-8BACEB90D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1474788"/>
              <a:ext cx="22225" cy="46038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15 h 29"/>
                <a:gd name="T4" fmla="*/ 0 w 1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lnTo>
                    <a:pt x="14" y="15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6435779B-47FF-D903-FE6B-468556DE982E}"/>
              </a:ext>
            </a:extLst>
          </p:cNvPr>
          <p:cNvGrpSpPr/>
          <p:nvPr/>
        </p:nvGrpSpPr>
        <p:grpSpPr>
          <a:xfrm>
            <a:off x="595675" y="1492689"/>
            <a:ext cx="237350" cy="237350"/>
            <a:chOff x="4135438" y="746126"/>
            <a:chExt cx="315913" cy="315913"/>
          </a:xfrm>
        </p:grpSpPr>
        <p:sp>
          <p:nvSpPr>
            <p:cNvPr id="283" name="Oval 473">
              <a:extLst>
                <a:ext uri="{FF2B5EF4-FFF2-40B4-BE49-F238E27FC236}">
                  <a16:creationId xmlns:a16="http://schemas.microsoft.com/office/drawing/2014/main" id="{6D740D9F-18B3-A924-6CAE-13BE704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763" y="806451"/>
              <a:ext cx="195263" cy="1952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4" name="Freeform 474">
              <a:extLst>
                <a:ext uri="{FF2B5EF4-FFF2-40B4-BE49-F238E27FC236}">
                  <a16:creationId xmlns:a16="http://schemas.microsoft.com/office/drawing/2014/main" id="{F8854F15-155E-9E8F-044B-64252E01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809626"/>
              <a:ext cx="134938" cy="161925"/>
            </a:xfrm>
            <a:custGeom>
              <a:avLst/>
              <a:gdLst>
                <a:gd name="T0" fmla="*/ 36 w 36"/>
                <a:gd name="T1" fmla="*/ 7 h 43"/>
                <a:gd name="T2" fmla="*/ 31 w 36"/>
                <a:gd name="T3" fmla="*/ 16 h 43"/>
                <a:gd name="T4" fmla="*/ 25 w 36"/>
                <a:gd name="T5" fmla="*/ 23 h 43"/>
                <a:gd name="T6" fmla="*/ 28 w 36"/>
                <a:gd name="T7" fmla="*/ 23 h 43"/>
                <a:gd name="T8" fmla="*/ 25 w 36"/>
                <a:gd name="T9" fmla="*/ 35 h 43"/>
                <a:gd name="T10" fmla="*/ 15 w 36"/>
                <a:gd name="T11" fmla="*/ 43 h 43"/>
                <a:gd name="T12" fmla="*/ 11 w 36"/>
                <a:gd name="T13" fmla="*/ 37 h 43"/>
                <a:gd name="T14" fmla="*/ 3 w 36"/>
                <a:gd name="T15" fmla="*/ 27 h 43"/>
                <a:gd name="T16" fmla="*/ 0 w 36"/>
                <a:gd name="T17" fmla="*/ 23 h 43"/>
                <a:gd name="T18" fmla="*/ 6 w 36"/>
                <a:gd name="T19" fmla="*/ 14 h 43"/>
                <a:gd name="T20" fmla="*/ 11 w 36"/>
                <a:gd name="T21" fmla="*/ 15 h 43"/>
                <a:gd name="T22" fmla="*/ 14 w 36"/>
                <a:gd name="T23" fmla="*/ 7 h 43"/>
                <a:gd name="T24" fmla="*/ 25 w 36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7"/>
                  </a:moveTo>
                  <a:cubicBezTo>
                    <a:pt x="36" y="7"/>
                    <a:pt x="35" y="14"/>
                    <a:pt x="31" y="16"/>
                  </a:cubicBezTo>
                  <a:cubicBezTo>
                    <a:pt x="20" y="13"/>
                    <a:pt x="24" y="19"/>
                    <a:pt x="25" y="23"/>
                  </a:cubicBezTo>
                  <a:cubicBezTo>
                    <a:pt x="26" y="24"/>
                    <a:pt x="28" y="23"/>
                    <a:pt x="28" y="23"/>
                  </a:cubicBezTo>
                  <a:cubicBezTo>
                    <a:pt x="33" y="33"/>
                    <a:pt x="25" y="35"/>
                    <a:pt x="25" y="35"/>
                  </a:cubicBezTo>
                  <a:cubicBezTo>
                    <a:pt x="19" y="41"/>
                    <a:pt x="21" y="43"/>
                    <a:pt x="15" y="43"/>
                  </a:cubicBezTo>
                  <a:cubicBezTo>
                    <a:pt x="14" y="43"/>
                    <a:pt x="11" y="39"/>
                    <a:pt x="11" y="37"/>
                  </a:cubicBezTo>
                  <a:cubicBezTo>
                    <a:pt x="11" y="29"/>
                    <a:pt x="7" y="27"/>
                    <a:pt x="3" y="27"/>
                  </a:cubicBezTo>
                  <a:cubicBezTo>
                    <a:pt x="0" y="27"/>
                    <a:pt x="0" y="23"/>
                    <a:pt x="0" y="23"/>
                  </a:cubicBezTo>
                  <a:cubicBezTo>
                    <a:pt x="0" y="23"/>
                    <a:pt x="0" y="15"/>
                    <a:pt x="6" y="14"/>
                  </a:cubicBezTo>
                  <a:cubicBezTo>
                    <a:pt x="11" y="13"/>
                    <a:pt x="11" y="15"/>
                    <a:pt x="11" y="15"/>
                  </a:cubicBezTo>
                  <a:cubicBezTo>
                    <a:pt x="14" y="17"/>
                    <a:pt x="22" y="13"/>
                    <a:pt x="14" y="7"/>
                  </a:cubicBezTo>
                  <a:cubicBezTo>
                    <a:pt x="12" y="5"/>
                    <a:pt x="25" y="0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5" name="Freeform 475">
              <a:extLst>
                <a:ext uri="{FF2B5EF4-FFF2-40B4-BE49-F238E27FC236}">
                  <a16:creationId xmlns:a16="http://schemas.microsoft.com/office/drawing/2014/main" id="{7DF2AFB4-FBA4-A983-A7B6-4CC45CE9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1" y="768351"/>
              <a:ext cx="60325" cy="53975"/>
            </a:xfrm>
            <a:custGeom>
              <a:avLst/>
              <a:gdLst>
                <a:gd name="T0" fmla="*/ 38 w 38"/>
                <a:gd name="T1" fmla="*/ 8 h 34"/>
                <a:gd name="T2" fmla="*/ 0 w 38"/>
                <a:gd name="T3" fmla="*/ 0 h 34"/>
                <a:gd name="T4" fmla="*/ 3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38" y="8"/>
                  </a:moveTo>
                  <a:lnTo>
                    <a:pt x="0" y="0"/>
                  </a:lnTo>
                  <a:lnTo>
                    <a:pt x="3" y="34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6" name="Freeform 476">
              <a:extLst>
                <a:ext uri="{FF2B5EF4-FFF2-40B4-BE49-F238E27FC236}">
                  <a16:creationId xmlns:a16="http://schemas.microsoft.com/office/drawing/2014/main" id="{B5900A98-277B-96FA-B77F-25441BEA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987426"/>
              <a:ext cx="66675" cy="52388"/>
            </a:xfrm>
            <a:custGeom>
              <a:avLst/>
              <a:gdLst>
                <a:gd name="T0" fmla="*/ 0 w 42"/>
                <a:gd name="T1" fmla="*/ 23 h 33"/>
                <a:gd name="T2" fmla="*/ 42 w 42"/>
                <a:gd name="T3" fmla="*/ 33 h 33"/>
                <a:gd name="T4" fmla="*/ 37 w 42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0" y="23"/>
                  </a:moveTo>
                  <a:lnTo>
                    <a:pt x="42" y="33"/>
                  </a:lnTo>
                  <a:lnTo>
                    <a:pt x="3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7" name="Freeform 477">
              <a:extLst>
                <a:ext uri="{FF2B5EF4-FFF2-40B4-BE49-F238E27FC236}">
                  <a16:creationId xmlns:a16="http://schemas.microsoft.com/office/drawing/2014/main" id="{D4036948-195C-AF40-0ED7-05C40DD4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768351"/>
              <a:ext cx="192088" cy="293688"/>
            </a:xfrm>
            <a:custGeom>
              <a:avLst/>
              <a:gdLst>
                <a:gd name="T0" fmla="*/ 31 w 51"/>
                <a:gd name="T1" fmla="*/ 0 h 78"/>
                <a:gd name="T2" fmla="*/ 51 w 51"/>
                <a:gd name="T3" fmla="*/ 36 h 78"/>
                <a:gd name="T4" fmla="*/ 9 w 51"/>
                <a:gd name="T5" fmla="*/ 78 h 78"/>
                <a:gd name="T6" fmla="*/ 0 w 51"/>
                <a:gd name="T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31" y="0"/>
                  </a:moveTo>
                  <a:cubicBezTo>
                    <a:pt x="43" y="8"/>
                    <a:pt x="51" y="21"/>
                    <a:pt x="51" y="36"/>
                  </a:cubicBezTo>
                  <a:cubicBezTo>
                    <a:pt x="51" y="59"/>
                    <a:pt x="32" y="78"/>
                    <a:pt x="9" y="78"/>
                  </a:cubicBezTo>
                  <a:cubicBezTo>
                    <a:pt x="6" y="78"/>
                    <a:pt x="3" y="78"/>
                    <a:pt x="0" y="77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8" name="Freeform 478">
              <a:extLst>
                <a:ext uri="{FF2B5EF4-FFF2-40B4-BE49-F238E27FC236}">
                  <a16:creationId xmlns:a16="http://schemas.microsoft.com/office/drawing/2014/main" id="{2F91F300-844D-FA89-F140-B285C0C2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746126"/>
              <a:ext cx="192088" cy="293688"/>
            </a:xfrm>
            <a:custGeom>
              <a:avLst/>
              <a:gdLst>
                <a:gd name="T0" fmla="*/ 20 w 51"/>
                <a:gd name="T1" fmla="*/ 78 h 78"/>
                <a:gd name="T2" fmla="*/ 0 w 51"/>
                <a:gd name="T3" fmla="*/ 42 h 78"/>
                <a:gd name="T4" fmla="*/ 42 w 51"/>
                <a:gd name="T5" fmla="*/ 0 h 78"/>
                <a:gd name="T6" fmla="*/ 51 w 51"/>
                <a:gd name="T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20" y="78"/>
                  </a:moveTo>
                  <a:cubicBezTo>
                    <a:pt x="8" y="70"/>
                    <a:pt x="0" y="57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5" y="0"/>
                    <a:pt x="48" y="0"/>
                    <a:pt x="51" y="1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91" name="Title 1023">
            <a:extLst>
              <a:ext uri="{FF2B5EF4-FFF2-40B4-BE49-F238E27FC236}">
                <a16:creationId xmlns:a16="http://schemas.microsoft.com/office/drawing/2014/main" id="{BCC813E7-0088-28F4-5C33-1B3F34D2A37E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50359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l" rtl="1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023">
            <a:extLst>
              <a:ext uri="{FF2B5EF4-FFF2-40B4-BE49-F238E27FC236}">
                <a16:creationId xmlns:a16="http://schemas.microsoft.com/office/drawing/2014/main" id="{BC8A258C-8B53-1C48-7F90-11AD942DF2DB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894088D-50F7-5253-B479-11691701B4B3}"/>
              </a:ext>
            </a:extLst>
          </p:cNvPr>
          <p:cNvSpPr/>
          <p:nvPr/>
        </p:nvSpPr>
        <p:spPr>
          <a:xfrm>
            <a:off x="7035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CBC419B-130F-8D57-C165-06B685D23009}"/>
              </a:ext>
            </a:extLst>
          </p:cNvPr>
          <p:cNvSpPr/>
          <p:nvPr/>
        </p:nvSpPr>
        <p:spPr>
          <a:xfrm>
            <a:off x="35165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BFBEA4D-033D-5855-D9A6-B90EE7A85DF5}"/>
              </a:ext>
            </a:extLst>
          </p:cNvPr>
          <p:cNvSpPr/>
          <p:nvPr/>
        </p:nvSpPr>
        <p:spPr>
          <a:xfrm>
            <a:off x="63296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9A9DFF7-1648-09EB-34CE-D4B98A6CBA04}"/>
              </a:ext>
            </a:extLst>
          </p:cNvPr>
          <p:cNvSpPr/>
          <p:nvPr/>
        </p:nvSpPr>
        <p:spPr>
          <a:xfrm>
            <a:off x="91426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1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7" y="2144590"/>
                  <a:pt x="1521701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225BD54-6BD4-ED23-D58B-2D44DF9DDD26}"/>
              </a:ext>
            </a:extLst>
          </p:cNvPr>
          <p:cNvSpPr/>
          <p:nvPr/>
        </p:nvSpPr>
        <p:spPr>
          <a:xfrm>
            <a:off x="10753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9F19719-1D27-BB7A-9FB2-4DAA028CA928}"/>
              </a:ext>
            </a:extLst>
          </p:cNvPr>
          <p:cNvSpPr/>
          <p:nvPr/>
        </p:nvSpPr>
        <p:spPr>
          <a:xfrm>
            <a:off x="38883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845960B-EDA4-6E32-FD42-C0D35509F7A7}"/>
              </a:ext>
            </a:extLst>
          </p:cNvPr>
          <p:cNvSpPr/>
          <p:nvPr/>
        </p:nvSpPr>
        <p:spPr>
          <a:xfrm>
            <a:off x="67014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9BC365F9-4C92-7E13-3407-482C32E7D7D4}"/>
              </a:ext>
            </a:extLst>
          </p:cNvPr>
          <p:cNvSpPr/>
          <p:nvPr/>
        </p:nvSpPr>
        <p:spPr>
          <a:xfrm>
            <a:off x="95144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C908AE2-CCD4-BE01-58DA-130531AA719C}"/>
              </a:ext>
            </a:extLst>
          </p:cNvPr>
          <p:cNvSpPr/>
          <p:nvPr/>
        </p:nvSpPr>
        <p:spPr>
          <a:xfrm>
            <a:off x="9730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E41B929-87B3-6843-DF6C-7F58E12EFAF5}"/>
              </a:ext>
            </a:extLst>
          </p:cNvPr>
          <p:cNvSpPr/>
          <p:nvPr/>
        </p:nvSpPr>
        <p:spPr>
          <a:xfrm>
            <a:off x="37861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64014A34-469C-E06E-D1B6-18BF48D9D749}"/>
              </a:ext>
            </a:extLst>
          </p:cNvPr>
          <p:cNvSpPr/>
          <p:nvPr/>
        </p:nvSpPr>
        <p:spPr>
          <a:xfrm>
            <a:off x="65991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C6272BE-6753-FC71-1E5C-C1A134669D77}"/>
              </a:ext>
            </a:extLst>
          </p:cNvPr>
          <p:cNvSpPr/>
          <p:nvPr/>
        </p:nvSpPr>
        <p:spPr>
          <a:xfrm>
            <a:off x="94122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ABE6DDA-1BFA-34F2-9D58-9A6AA6C72D60}"/>
              </a:ext>
            </a:extLst>
          </p:cNvPr>
          <p:cNvSpPr/>
          <p:nvPr/>
        </p:nvSpPr>
        <p:spPr>
          <a:xfrm>
            <a:off x="58535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DD24EA8-14E8-37E6-3B90-F0A2CDF24BA5}"/>
              </a:ext>
            </a:extLst>
          </p:cNvPr>
          <p:cNvSpPr/>
          <p:nvPr/>
        </p:nvSpPr>
        <p:spPr>
          <a:xfrm>
            <a:off x="58535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6C3844E-872D-468D-1437-A4E6483DF383}"/>
              </a:ext>
            </a:extLst>
          </p:cNvPr>
          <p:cNvSpPr/>
          <p:nvPr/>
        </p:nvSpPr>
        <p:spPr>
          <a:xfrm>
            <a:off x="3412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D29CD5E-8CFA-E366-0949-C2D5F4A07EF8}"/>
              </a:ext>
            </a:extLst>
          </p:cNvPr>
          <p:cNvSpPr/>
          <p:nvPr/>
        </p:nvSpPr>
        <p:spPr>
          <a:xfrm>
            <a:off x="3412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62BC026-31E1-6BC9-D557-E2669DA1FDDE}"/>
              </a:ext>
            </a:extLst>
          </p:cNvPr>
          <p:cNvSpPr/>
          <p:nvPr/>
        </p:nvSpPr>
        <p:spPr>
          <a:xfrm>
            <a:off x="6206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75C87F8-9960-6FEF-0208-29F9ACA78218}"/>
              </a:ext>
            </a:extLst>
          </p:cNvPr>
          <p:cNvSpPr/>
          <p:nvPr/>
        </p:nvSpPr>
        <p:spPr>
          <a:xfrm>
            <a:off x="6206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E2F76EA-8536-F773-96AB-609C38D6C76E}"/>
              </a:ext>
            </a:extLst>
          </p:cNvPr>
          <p:cNvSpPr/>
          <p:nvPr/>
        </p:nvSpPr>
        <p:spPr>
          <a:xfrm>
            <a:off x="90638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A069BB9-E4AC-5363-D5B8-DA9063F64621}"/>
              </a:ext>
            </a:extLst>
          </p:cNvPr>
          <p:cNvSpPr/>
          <p:nvPr/>
        </p:nvSpPr>
        <p:spPr>
          <a:xfrm>
            <a:off x="90638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74A8C04-81BF-8FB5-7131-96916CF97B42}"/>
              </a:ext>
            </a:extLst>
          </p:cNvPr>
          <p:cNvGrpSpPr/>
          <p:nvPr/>
        </p:nvGrpSpPr>
        <p:grpSpPr>
          <a:xfrm>
            <a:off x="9978374" y="2425164"/>
            <a:ext cx="674403" cy="702246"/>
            <a:chOff x="3398838" y="1811338"/>
            <a:chExt cx="346075" cy="360363"/>
          </a:xfrm>
        </p:grpSpPr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AD4642F3-D06B-D7EB-7F4F-2E631107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DAAC2E83-46B2-3B8E-F150-AB91135B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9F5EB937-C317-3FB7-A1E3-F3B13A29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51">
              <a:extLst>
                <a:ext uri="{FF2B5EF4-FFF2-40B4-BE49-F238E27FC236}">
                  <a16:creationId xmlns:a16="http://schemas.microsoft.com/office/drawing/2014/main" id="{B339809D-4B03-3E74-C456-374FB46E5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CDA2B20F-49C4-674D-CEA3-B7D1BCF86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6600038-B002-3C10-F7AC-612EBA9B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2C447FDE-6FB2-3ABB-7DB7-9CF4F35E59EA}"/>
              </a:ext>
            </a:extLst>
          </p:cNvPr>
          <p:cNvGrpSpPr/>
          <p:nvPr/>
        </p:nvGrpSpPr>
        <p:grpSpPr>
          <a:xfrm>
            <a:off x="4353821" y="2439084"/>
            <a:ext cx="671308" cy="674407"/>
            <a:chOff x="9169401" y="3255963"/>
            <a:chExt cx="344487" cy="346076"/>
          </a:xfrm>
        </p:grpSpPr>
        <p:sp>
          <p:nvSpPr>
            <p:cNvPr id="116" name="Line 72">
              <a:extLst>
                <a:ext uri="{FF2B5EF4-FFF2-40B4-BE49-F238E27FC236}">
                  <a16:creationId xmlns:a16="http://schemas.microsoft.com/office/drawing/2014/main" id="{D2A4911A-19DB-202B-5CF0-C57B63074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73">
              <a:extLst>
                <a:ext uri="{FF2B5EF4-FFF2-40B4-BE49-F238E27FC236}">
                  <a16:creationId xmlns:a16="http://schemas.microsoft.com/office/drawing/2014/main" id="{52708229-4AC0-B5C4-48AE-6EA328BB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74">
              <a:extLst>
                <a:ext uri="{FF2B5EF4-FFF2-40B4-BE49-F238E27FC236}">
                  <a16:creationId xmlns:a16="http://schemas.microsoft.com/office/drawing/2014/main" id="{ED176C6E-66AD-406B-ED65-99432C5EE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75">
              <a:extLst>
                <a:ext uri="{FF2B5EF4-FFF2-40B4-BE49-F238E27FC236}">
                  <a16:creationId xmlns:a16="http://schemas.microsoft.com/office/drawing/2014/main" id="{F6BB0CD2-1A57-61CB-7585-18F562BB2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DC606E0E-B7F7-F88F-0BAE-76EE03B8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BB9BD1F-BB1F-AB14-57D5-5F275555C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30FB9E14-70C2-1CF2-1305-9F35E785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79">
              <a:extLst>
                <a:ext uri="{FF2B5EF4-FFF2-40B4-BE49-F238E27FC236}">
                  <a16:creationId xmlns:a16="http://schemas.microsoft.com/office/drawing/2014/main" id="{1519B15F-6132-2D2B-884C-F77A24E6E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80">
              <a:extLst>
                <a:ext uri="{FF2B5EF4-FFF2-40B4-BE49-F238E27FC236}">
                  <a16:creationId xmlns:a16="http://schemas.microsoft.com/office/drawing/2014/main" id="{D66F7706-A9D4-60B2-E808-A0F0F49CA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81">
              <a:extLst>
                <a:ext uri="{FF2B5EF4-FFF2-40B4-BE49-F238E27FC236}">
                  <a16:creationId xmlns:a16="http://schemas.microsoft.com/office/drawing/2014/main" id="{472C9824-8D68-83C6-8A2B-85037B7E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82">
              <a:extLst>
                <a:ext uri="{FF2B5EF4-FFF2-40B4-BE49-F238E27FC236}">
                  <a16:creationId xmlns:a16="http://schemas.microsoft.com/office/drawing/2014/main" id="{3634A661-8122-236F-94BA-1CBF8BB01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BABB2D1-BA9F-888F-0D00-3C3F3D3E08DB}"/>
              </a:ext>
            </a:extLst>
          </p:cNvPr>
          <p:cNvGrpSpPr/>
          <p:nvPr/>
        </p:nvGrpSpPr>
        <p:grpSpPr>
          <a:xfrm>
            <a:off x="1540770" y="2442179"/>
            <a:ext cx="671310" cy="668217"/>
            <a:chOff x="7005638" y="1814513"/>
            <a:chExt cx="344488" cy="342901"/>
          </a:xfrm>
        </p:grpSpPr>
        <p:sp>
          <p:nvSpPr>
            <p:cNvPr id="128" name="Freeform 92">
              <a:extLst>
                <a:ext uri="{FF2B5EF4-FFF2-40B4-BE49-F238E27FC236}">
                  <a16:creationId xmlns:a16="http://schemas.microsoft.com/office/drawing/2014/main" id="{B93E47D7-91CD-E3DF-79E3-79AB330F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Freeform 93">
              <a:extLst>
                <a:ext uri="{FF2B5EF4-FFF2-40B4-BE49-F238E27FC236}">
                  <a16:creationId xmlns:a16="http://schemas.microsoft.com/office/drawing/2014/main" id="{B1956308-E802-7A77-A3E7-13945046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Rectangle 94">
              <a:extLst>
                <a:ext uri="{FF2B5EF4-FFF2-40B4-BE49-F238E27FC236}">
                  <a16:creationId xmlns:a16="http://schemas.microsoft.com/office/drawing/2014/main" id="{2E5625DC-B610-99AC-5FAB-5A63915D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95">
              <a:extLst>
                <a:ext uri="{FF2B5EF4-FFF2-40B4-BE49-F238E27FC236}">
                  <a16:creationId xmlns:a16="http://schemas.microsoft.com/office/drawing/2014/main" id="{1D31AD4E-52EC-0250-B1F7-9139958A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DDA478C9-2D00-317F-279D-402508BF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97">
              <a:extLst>
                <a:ext uri="{FF2B5EF4-FFF2-40B4-BE49-F238E27FC236}">
                  <a16:creationId xmlns:a16="http://schemas.microsoft.com/office/drawing/2014/main" id="{7D21D9AE-ED8B-1666-869F-133F462C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4F684BBE-E305-48E4-C2F1-7B3E4549BA01}"/>
              </a:ext>
            </a:extLst>
          </p:cNvPr>
          <p:cNvGrpSpPr/>
          <p:nvPr/>
        </p:nvGrpSpPr>
        <p:grpSpPr>
          <a:xfrm>
            <a:off x="7162230" y="2431353"/>
            <a:ext cx="680590" cy="689868"/>
            <a:chOff x="9169400" y="3970338"/>
            <a:chExt cx="349250" cy="354012"/>
          </a:xfrm>
        </p:grpSpPr>
        <p:sp>
          <p:nvSpPr>
            <p:cNvPr id="135" name="Freeform 341">
              <a:extLst>
                <a:ext uri="{FF2B5EF4-FFF2-40B4-BE49-F238E27FC236}">
                  <a16:creationId xmlns:a16="http://schemas.microsoft.com/office/drawing/2014/main" id="{843FF7A8-F32B-D986-DBAB-BDED8DBD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342">
              <a:extLst>
                <a:ext uri="{FF2B5EF4-FFF2-40B4-BE49-F238E27FC236}">
                  <a16:creationId xmlns:a16="http://schemas.microsoft.com/office/drawing/2014/main" id="{CDA6371F-2F4C-A4B6-77CA-F2A5A954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343">
              <a:extLst>
                <a:ext uri="{FF2B5EF4-FFF2-40B4-BE49-F238E27FC236}">
                  <a16:creationId xmlns:a16="http://schemas.microsoft.com/office/drawing/2014/main" id="{641243E9-EDA2-196F-C4A3-D816EE2D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344">
              <a:extLst>
                <a:ext uri="{FF2B5EF4-FFF2-40B4-BE49-F238E27FC236}">
                  <a16:creationId xmlns:a16="http://schemas.microsoft.com/office/drawing/2014/main" id="{84CDFB25-A06E-BE94-874C-5AF74004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9" name="Freeform 345">
              <a:extLst>
                <a:ext uri="{FF2B5EF4-FFF2-40B4-BE49-F238E27FC236}">
                  <a16:creationId xmlns:a16="http://schemas.microsoft.com/office/drawing/2014/main" id="{CB1806DB-7582-C72B-15B3-F4B1B101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0" name="Freeform 346">
              <a:extLst>
                <a:ext uri="{FF2B5EF4-FFF2-40B4-BE49-F238E27FC236}">
                  <a16:creationId xmlns:a16="http://schemas.microsoft.com/office/drawing/2014/main" id="{EA5066AE-6802-A8D7-00C5-DC1F9969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1087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0" name="Title 1023">
            <a:extLst>
              <a:ext uri="{FF2B5EF4-FFF2-40B4-BE49-F238E27FC236}">
                <a16:creationId xmlns:a16="http://schemas.microsoft.com/office/drawing/2014/main" id="{FB82F009-619B-81D4-9802-802E053929B5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191" name="Rectangle: Rounded Corners 190">
            <a:extLst>
              <a:ext uri="{FF2B5EF4-FFF2-40B4-BE49-F238E27FC236}">
                <a16:creationId xmlns:a16="http://schemas.microsoft.com/office/drawing/2014/main" id="{A4A963DF-EED5-0B62-C2EC-8F62BE3B8B29}"/>
              </a:ext>
            </a:extLst>
          </p:cNvPr>
          <p:cNvSpPr/>
          <p:nvPr/>
        </p:nvSpPr>
        <p:spPr>
          <a:xfrm>
            <a:off x="515937" y="2950414"/>
            <a:ext cx="11208674" cy="1646597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Oval 24">
            <a:extLst>
              <a:ext uri="{FF2B5EF4-FFF2-40B4-BE49-F238E27FC236}">
                <a16:creationId xmlns:a16="http://schemas.microsoft.com/office/drawing/2014/main" id="{2532DB7A-EEEE-510D-B380-18DD950A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874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Oval 24">
            <a:extLst>
              <a:ext uri="{FF2B5EF4-FFF2-40B4-BE49-F238E27FC236}">
                <a16:creationId xmlns:a16="http://schemas.microsoft.com/office/drawing/2014/main" id="{8D37EEC1-23F2-BC10-50DA-0FD1B6C3B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9745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Oval 24">
            <a:extLst>
              <a:ext uri="{FF2B5EF4-FFF2-40B4-BE49-F238E27FC236}">
                <a16:creationId xmlns:a16="http://schemas.microsoft.com/office/drawing/2014/main" id="{E4887B62-0D31-632F-DEEA-87FC1D9F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032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Oval 24">
            <a:extLst>
              <a:ext uri="{FF2B5EF4-FFF2-40B4-BE49-F238E27FC236}">
                <a16:creationId xmlns:a16="http://schemas.microsoft.com/office/drawing/2014/main" id="{8C792F10-9B7A-51E0-C872-C05CBD97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129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Oval 24">
            <a:extLst>
              <a:ext uri="{FF2B5EF4-FFF2-40B4-BE49-F238E27FC236}">
                <a16:creationId xmlns:a16="http://schemas.microsoft.com/office/drawing/2014/main" id="{D627F626-CD71-5A35-EE85-64CF3E03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2837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53F089A5-9519-54A0-201F-8DBFB706B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2144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C0E006C-E3B3-4C0A-ED12-D5E6F0B8E5BD}"/>
              </a:ext>
            </a:extLst>
          </p:cNvPr>
          <p:cNvGrpSpPr/>
          <p:nvPr/>
        </p:nvGrpSpPr>
        <p:grpSpPr>
          <a:xfrm>
            <a:off x="1557654" y="2451100"/>
            <a:ext cx="7166645" cy="777786"/>
            <a:chOff x="1557654" y="2324100"/>
            <a:chExt cx="7166645" cy="800100"/>
          </a:xfrm>
        </p:grpSpPr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8A3B343-6C9B-806E-026A-70D7F3F0AA0A}"/>
                </a:ext>
              </a:extLst>
            </p:cNvPr>
            <p:cNvCxnSpPr>
              <a:cxnSpLocks/>
              <a:endCxn id="192" idx="0"/>
            </p:cNvCxnSpPr>
            <p:nvPr/>
          </p:nvCxnSpPr>
          <p:spPr>
            <a:xfrm>
              <a:off x="1557654" y="2403601"/>
              <a:ext cx="7682" cy="717851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EC732A74-8073-0E8F-7F61-5DAE242AC99F}"/>
                </a:ext>
              </a:extLst>
            </p:cNvPr>
            <p:cNvCxnSpPr>
              <a:cxnSpLocks/>
            </p:cNvCxnSpPr>
            <p:nvPr/>
          </p:nvCxnSpPr>
          <p:spPr>
            <a:xfrm>
              <a:off x="5141494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0711F57D-A952-E102-279A-30705C115494}"/>
                </a:ext>
              </a:extLst>
            </p:cNvPr>
            <p:cNvCxnSpPr>
              <a:cxnSpLocks/>
            </p:cNvCxnSpPr>
            <p:nvPr/>
          </p:nvCxnSpPr>
          <p:spPr>
            <a:xfrm>
              <a:off x="8724299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2492179-842B-29A5-D607-D3007EF8B798}"/>
              </a:ext>
            </a:extLst>
          </p:cNvPr>
          <p:cNvGrpSpPr/>
          <p:nvPr/>
        </p:nvGrpSpPr>
        <p:grpSpPr>
          <a:xfrm>
            <a:off x="3351207" y="4218639"/>
            <a:ext cx="7182399" cy="867482"/>
            <a:chOff x="3351207" y="2324100"/>
            <a:chExt cx="7182399" cy="800100"/>
          </a:xfrm>
        </p:grpSpPr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7C228849-A262-6B19-1233-87B0B287D844}"/>
                </a:ext>
              </a:extLst>
            </p:cNvPr>
            <p:cNvCxnSpPr>
              <a:cxnSpLocks/>
            </p:cNvCxnSpPr>
            <p:nvPr/>
          </p:nvCxnSpPr>
          <p:spPr>
            <a:xfrm>
              <a:off x="3351207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BA89CF97-ABDA-F6C2-E1AA-0567034D5692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91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E9B66830-E592-5506-C8C1-981D71CCD823}"/>
                </a:ext>
              </a:extLst>
            </p:cNvPr>
            <p:cNvCxnSpPr>
              <a:cxnSpLocks/>
            </p:cNvCxnSpPr>
            <p:nvPr/>
          </p:nvCxnSpPr>
          <p:spPr>
            <a:xfrm>
              <a:off x="10533606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C38C987-BB20-1563-EB5C-09A86CA9E592}"/>
              </a:ext>
            </a:extLst>
          </p:cNvPr>
          <p:cNvGrpSpPr/>
          <p:nvPr/>
        </p:nvGrpSpPr>
        <p:grpSpPr>
          <a:xfrm>
            <a:off x="1355961" y="3556940"/>
            <a:ext cx="418751" cy="437960"/>
            <a:chOff x="3390900" y="5051425"/>
            <a:chExt cx="346075" cy="361950"/>
          </a:xfrm>
          <a:solidFill>
            <a:schemeClr val="bg1"/>
          </a:solidFill>
        </p:grpSpPr>
        <p:sp>
          <p:nvSpPr>
            <p:cNvPr id="207" name="Freeform 1554">
              <a:extLst>
                <a:ext uri="{FF2B5EF4-FFF2-40B4-BE49-F238E27FC236}">
                  <a16:creationId xmlns:a16="http://schemas.microsoft.com/office/drawing/2014/main" id="{7698A39D-0FE0-8DBA-8C77-59A98326B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Freeform 1555">
              <a:extLst>
                <a:ext uri="{FF2B5EF4-FFF2-40B4-BE49-F238E27FC236}">
                  <a16:creationId xmlns:a16="http://schemas.microsoft.com/office/drawing/2014/main" id="{DF48C7CA-47C3-C0DD-C512-D5B02E07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Freeform 1556">
              <a:extLst>
                <a:ext uri="{FF2B5EF4-FFF2-40B4-BE49-F238E27FC236}">
                  <a16:creationId xmlns:a16="http://schemas.microsoft.com/office/drawing/2014/main" id="{68088B91-505C-58FB-CF4A-02C77A799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063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Rectangle 1557">
              <a:extLst>
                <a:ext uri="{FF2B5EF4-FFF2-40B4-BE49-F238E27FC236}">
                  <a16:creationId xmlns:a16="http://schemas.microsoft.com/office/drawing/2014/main" id="{6D3F8CA5-D78E-32C5-B137-33A4D2C45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1558">
              <a:extLst>
                <a:ext uri="{FF2B5EF4-FFF2-40B4-BE49-F238E27FC236}">
                  <a16:creationId xmlns:a16="http://schemas.microsoft.com/office/drawing/2014/main" id="{3FD2D2F6-9652-8021-1E7B-E0DE3878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3775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Freeform 1559">
              <a:extLst>
                <a:ext uri="{FF2B5EF4-FFF2-40B4-BE49-F238E27FC236}">
                  <a16:creationId xmlns:a16="http://schemas.microsoft.com/office/drawing/2014/main" id="{4C96A675-3C9E-C8F5-A15F-E0C78D72BE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5187950"/>
              <a:ext cx="46038" cy="104775"/>
            </a:xfrm>
            <a:custGeom>
              <a:avLst/>
              <a:gdLst>
                <a:gd name="T0" fmla="*/ 10 w 12"/>
                <a:gd name="T1" fmla="*/ 28 h 28"/>
                <a:gd name="T2" fmla="*/ 2 w 12"/>
                <a:gd name="T3" fmla="*/ 28 h 28"/>
                <a:gd name="T4" fmla="*/ 0 w 12"/>
                <a:gd name="T5" fmla="*/ 26 h 28"/>
                <a:gd name="T6" fmla="*/ 0 w 12"/>
                <a:gd name="T7" fmla="*/ 2 h 28"/>
                <a:gd name="T8" fmla="*/ 2 w 12"/>
                <a:gd name="T9" fmla="*/ 0 h 28"/>
                <a:gd name="T10" fmla="*/ 10 w 12"/>
                <a:gd name="T11" fmla="*/ 0 h 28"/>
                <a:gd name="T12" fmla="*/ 12 w 12"/>
                <a:gd name="T13" fmla="*/ 2 h 28"/>
                <a:gd name="T14" fmla="*/ 12 w 12"/>
                <a:gd name="T15" fmla="*/ 26 h 28"/>
                <a:gd name="T16" fmla="*/ 10 w 12"/>
                <a:gd name="T17" fmla="*/ 28 h 28"/>
                <a:gd name="T18" fmla="*/ 4 w 12"/>
                <a:gd name="T19" fmla="*/ 24 h 28"/>
                <a:gd name="T20" fmla="*/ 8 w 12"/>
                <a:gd name="T21" fmla="*/ 24 h 28"/>
                <a:gd name="T22" fmla="*/ 8 w 12"/>
                <a:gd name="T23" fmla="*/ 4 h 28"/>
                <a:gd name="T24" fmla="*/ 4 w 12"/>
                <a:gd name="T25" fmla="*/ 4 h 28"/>
                <a:gd name="T26" fmla="*/ 4 w 12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1" y="28"/>
                    <a:pt x="10" y="28"/>
                  </a:cubicBezTo>
                  <a:close/>
                  <a:moveTo>
                    <a:pt x="4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Freeform 1560">
              <a:extLst>
                <a:ext uri="{FF2B5EF4-FFF2-40B4-BE49-F238E27FC236}">
                  <a16:creationId xmlns:a16="http://schemas.microsoft.com/office/drawing/2014/main" id="{A8811D27-1179-E9AF-8265-A8419C87A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1713" y="5218113"/>
              <a:ext cx="44450" cy="74613"/>
            </a:xfrm>
            <a:custGeom>
              <a:avLst/>
              <a:gdLst>
                <a:gd name="T0" fmla="*/ 10 w 12"/>
                <a:gd name="T1" fmla="*/ 20 h 20"/>
                <a:gd name="T2" fmla="*/ 2 w 12"/>
                <a:gd name="T3" fmla="*/ 20 h 20"/>
                <a:gd name="T4" fmla="*/ 0 w 12"/>
                <a:gd name="T5" fmla="*/ 18 h 20"/>
                <a:gd name="T6" fmla="*/ 0 w 12"/>
                <a:gd name="T7" fmla="*/ 2 h 20"/>
                <a:gd name="T8" fmla="*/ 2 w 12"/>
                <a:gd name="T9" fmla="*/ 0 h 20"/>
                <a:gd name="T10" fmla="*/ 10 w 12"/>
                <a:gd name="T11" fmla="*/ 0 h 20"/>
                <a:gd name="T12" fmla="*/ 12 w 12"/>
                <a:gd name="T13" fmla="*/ 2 h 20"/>
                <a:gd name="T14" fmla="*/ 12 w 12"/>
                <a:gd name="T15" fmla="*/ 18 h 20"/>
                <a:gd name="T16" fmla="*/ 10 w 12"/>
                <a:gd name="T17" fmla="*/ 20 h 20"/>
                <a:gd name="T18" fmla="*/ 4 w 12"/>
                <a:gd name="T19" fmla="*/ 16 h 20"/>
                <a:gd name="T20" fmla="*/ 8 w 12"/>
                <a:gd name="T21" fmla="*/ 16 h 20"/>
                <a:gd name="T22" fmla="*/ 8 w 12"/>
                <a:gd name="T23" fmla="*/ 4 h 20"/>
                <a:gd name="T24" fmla="*/ 4 w 12"/>
                <a:gd name="T25" fmla="*/ 4 h 20"/>
                <a:gd name="T26" fmla="*/ 4 w 12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20"/>
                    <a:pt x="10" y="20"/>
                  </a:cubicBezTo>
                  <a:close/>
                  <a:moveTo>
                    <a:pt x="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Freeform 1561">
              <a:extLst>
                <a:ext uri="{FF2B5EF4-FFF2-40B4-BE49-F238E27FC236}">
                  <a16:creationId xmlns:a16="http://schemas.microsoft.com/office/drawing/2014/main" id="{D4D02E38-0EDD-A311-F86C-8BEC34408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5127625"/>
              <a:ext cx="44450" cy="165100"/>
            </a:xfrm>
            <a:custGeom>
              <a:avLst/>
              <a:gdLst>
                <a:gd name="T0" fmla="*/ 10 w 12"/>
                <a:gd name="T1" fmla="*/ 44 h 44"/>
                <a:gd name="T2" fmla="*/ 2 w 12"/>
                <a:gd name="T3" fmla="*/ 44 h 44"/>
                <a:gd name="T4" fmla="*/ 0 w 12"/>
                <a:gd name="T5" fmla="*/ 42 h 44"/>
                <a:gd name="T6" fmla="*/ 0 w 12"/>
                <a:gd name="T7" fmla="*/ 2 h 44"/>
                <a:gd name="T8" fmla="*/ 2 w 12"/>
                <a:gd name="T9" fmla="*/ 0 h 44"/>
                <a:gd name="T10" fmla="*/ 10 w 12"/>
                <a:gd name="T11" fmla="*/ 0 h 44"/>
                <a:gd name="T12" fmla="*/ 12 w 12"/>
                <a:gd name="T13" fmla="*/ 2 h 44"/>
                <a:gd name="T14" fmla="*/ 12 w 12"/>
                <a:gd name="T15" fmla="*/ 42 h 44"/>
                <a:gd name="T16" fmla="*/ 10 w 12"/>
                <a:gd name="T17" fmla="*/ 44 h 44"/>
                <a:gd name="T18" fmla="*/ 4 w 12"/>
                <a:gd name="T19" fmla="*/ 40 h 44"/>
                <a:gd name="T20" fmla="*/ 8 w 12"/>
                <a:gd name="T21" fmla="*/ 40 h 44"/>
                <a:gd name="T22" fmla="*/ 8 w 12"/>
                <a:gd name="T23" fmla="*/ 4 h 44"/>
                <a:gd name="T24" fmla="*/ 4 w 12"/>
                <a:gd name="T25" fmla="*/ 4 h 44"/>
                <a:gd name="T26" fmla="*/ 4 w 12"/>
                <a:gd name="T2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44">
                  <a:moveTo>
                    <a:pt x="10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1" y="44"/>
                    <a:pt x="10" y="44"/>
                  </a:cubicBezTo>
                  <a:close/>
                  <a:moveTo>
                    <a:pt x="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Freeform 1562">
              <a:extLst>
                <a:ext uri="{FF2B5EF4-FFF2-40B4-BE49-F238E27FC236}">
                  <a16:creationId xmlns:a16="http://schemas.microsoft.com/office/drawing/2014/main" id="{0F7A8D0A-0177-B014-768C-A00E5258D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5127625"/>
              <a:ext cx="225425" cy="165100"/>
            </a:xfrm>
            <a:custGeom>
              <a:avLst/>
              <a:gdLst>
                <a:gd name="T0" fmla="*/ 58 w 60"/>
                <a:gd name="T1" fmla="*/ 44 h 44"/>
                <a:gd name="T2" fmla="*/ 2 w 60"/>
                <a:gd name="T3" fmla="*/ 44 h 44"/>
                <a:gd name="T4" fmla="*/ 0 w 60"/>
                <a:gd name="T5" fmla="*/ 42 h 44"/>
                <a:gd name="T6" fmla="*/ 0 w 60"/>
                <a:gd name="T7" fmla="*/ 2 h 44"/>
                <a:gd name="T8" fmla="*/ 2 w 60"/>
                <a:gd name="T9" fmla="*/ 0 h 44"/>
                <a:gd name="T10" fmla="*/ 4 w 60"/>
                <a:gd name="T11" fmla="*/ 2 h 44"/>
                <a:gd name="T12" fmla="*/ 4 w 60"/>
                <a:gd name="T13" fmla="*/ 40 h 44"/>
                <a:gd name="T14" fmla="*/ 58 w 60"/>
                <a:gd name="T15" fmla="*/ 40 h 44"/>
                <a:gd name="T16" fmla="*/ 60 w 60"/>
                <a:gd name="T17" fmla="*/ 42 h 44"/>
                <a:gd name="T18" fmla="*/ 58 w 60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4">
                  <a:moveTo>
                    <a:pt x="58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60" y="41"/>
                    <a:pt x="60" y="42"/>
                  </a:cubicBezTo>
                  <a:cubicBezTo>
                    <a:pt x="60" y="43"/>
                    <a:pt x="59" y="44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3F6675B8-BC26-5BF7-6CBF-901FB465A172}"/>
              </a:ext>
            </a:extLst>
          </p:cNvPr>
          <p:cNvGrpSpPr/>
          <p:nvPr/>
        </p:nvGrpSpPr>
        <p:grpSpPr>
          <a:xfrm>
            <a:off x="3141832" y="3556940"/>
            <a:ext cx="418751" cy="437960"/>
            <a:chOff x="2670175" y="5051425"/>
            <a:chExt cx="346075" cy="361950"/>
          </a:xfrm>
          <a:solidFill>
            <a:schemeClr val="bg1"/>
          </a:solidFill>
        </p:grpSpPr>
        <p:sp>
          <p:nvSpPr>
            <p:cNvPr id="217" name="Freeform 1408">
              <a:extLst>
                <a:ext uri="{FF2B5EF4-FFF2-40B4-BE49-F238E27FC236}">
                  <a16:creationId xmlns:a16="http://schemas.microsoft.com/office/drawing/2014/main" id="{A986AB05-E00B-6B9C-DFAD-BF6C0C30F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5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8" name="Freeform 1409">
              <a:extLst>
                <a:ext uri="{FF2B5EF4-FFF2-40B4-BE49-F238E27FC236}">
                  <a16:creationId xmlns:a16="http://schemas.microsoft.com/office/drawing/2014/main" id="{B28916D7-27AC-8CE7-8B0E-3E566205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1410">
              <a:extLst>
                <a:ext uri="{FF2B5EF4-FFF2-40B4-BE49-F238E27FC236}">
                  <a16:creationId xmlns:a16="http://schemas.microsoft.com/office/drawing/2014/main" id="{A2BDC1C0-557A-963B-AFAC-4E9ABB120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0338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1411">
              <a:extLst>
                <a:ext uri="{FF2B5EF4-FFF2-40B4-BE49-F238E27FC236}">
                  <a16:creationId xmlns:a16="http://schemas.microsoft.com/office/drawing/2014/main" id="{22B85C5F-2411-D9BE-3562-EDF69BE57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314950"/>
              <a:ext cx="158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1412">
              <a:extLst>
                <a:ext uri="{FF2B5EF4-FFF2-40B4-BE49-F238E27FC236}">
                  <a16:creationId xmlns:a16="http://schemas.microsoft.com/office/drawing/2014/main" id="{ABD12710-7667-3FF4-D727-CBF848820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050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Freeform 1413">
              <a:extLst>
                <a:ext uri="{FF2B5EF4-FFF2-40B4-BE49-F238E27FC236}">
                  <a16:creationId xmlns:a16="http://schemas.microsoft.com/office/drawing/2014/main" id="{7AF8BAB1-2A51-8A51-4BFA-82E60820A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0500" y="5141913"/>
              <a:ext cx="134938" cy="134938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6"/>
                    <a:pt x="10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1414">
              <a:extLst>
                <a:ext uri="{FF2B5EF4-FFF2-40B4-BE49-F238E27FC236}">
                  <a16:creationId xmlns:a16="http://schemas.microsoft.com/office/drawing/2014/main" id="{438AB83B-88A1-1D40-C054-C482FC4B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5149850"/>
              <a:ext cx="104775" cy="68263"/>
            </a:xfrm>
            <a:custGeom>
              <a:avLst/>
              <a:gdLst>
                <a:gd name="T0" fmla="*/ 26 w 28"/>
                <a:gd name="T1" fmla="*/ 18 h 18"/>
                <a:gd name="T2" fmla="*/ 10 w 28"/>
                <a:gd name="T3" fmla="*/ 18 h 18"/>
                <a:gd name="T4" fmla="*/ 8 w 28"/>
                <a:gd name="T5" fmla="*/ 17 h 18"/>
                <a:gd name="T6" fmla="*/ 0 w 28"/>
                <a:gd name="T7" fmla="*/ 3 h 18"/>
                <a:gd name="T8" fmla="*/ 1 w 28"/>
                <a:gd name="T9" fmla="*/ 0 h 18"/>
                <a:gd name="T10" fmla="*/ 4 w 28"/>
                <a:gd name="T11" fmla="*/ 1 h 18"/>
                <a:gd name="T12" fmla="*/ 11 w 28"/>
                <a:gd name="T13" fmla="*/ 14 h 18"/>
                <a:gd name="T14" fmla="*/ 26 w 28"/>
                <a:gd name="T15" fmla="*/ 14 h 18"/>
                <a:gd name="T16" fmla="*/ 28 w 28"/>
                <a:gd name="T17" fmla="*/ 16 h 18"/>
                <a:gd name="T18" fmla="*/ 26 w 2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8">
                  <a:moveTo>
                    <a:pt x="26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8" y="17"/>
                    <a:pt x="27" y="18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4" name="Freeform 1415">
              <a:extLst>
                <a:ext uri="{FF2B5EF4-FFF2-40B4-BE49-F238E27FC236}">
                  <a16:creationId xmlns:a16="http://schemas.microsoft.com/office/drawing/2014/main" id="{19D14EC5-7563-F0B1-68E6-7060A7B7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5" y="5202238"/>
              <a:ext cx="25400" cy="74613"/>
            </a:xfrm>
            <a:custGeom>
              <a:avLst/>
              <a:gdLst>
                <a:gd name="T0" fmla="*/ 5 w 7"/>
                <a:gd name="T1" fmla="*/ 20 h 20"/>
                <a:gd name="T2" fmla="*/ 3 w 7"/>
                <a:gd name="T3" fmla="*/ 18 h 20"/>
                <a:gd name="T4" fmla="*/ 0 w 7"/>
                <a:gd name="T5" fmla="*/ 2 h 20"/>
                <a:gd name="T6" fmla="*/ 2 w 7"/>
                <a:gd name="T7" fmla="*/ 0 h 20"/>
                <a:gd name="T8" fmla="*/ 4 w 7"/>
                <a:gd name="T9" fmla="*/ 2 h 20"/>
                <a:gd name="T10" fmla="*/ 7 w 7"/>
                <a:gd name="T11" fmla="*/ 17 h 20"/>
                <a:gd name="T12" fmla="*/ 5 w 7"/>
                <a:gd name="T13" fmla="*/ 20 h 20"/>
                <a:gd name="T14" fmla="*/ 5 w 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4" y="20"/>
                    <a:pt x="3" y="19"/>
                    <a:pt x="3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5" name="Freeform 1416">
              <a:extLst>
                <a:ext uri="{FF2B5EF4-FFF2-40B4-BE49-F238E27FC236}">
                  <a16:creationId xmlns:a16="http://schemas.microsoft.com/office/drawing/2014/main" id="{2986257D-3949-ED4E-3809-8FA6E315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41913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1417">
              <a:extLst>
                <a:ext uri="{FF2B5EF4-FFF2-40B4-BE49-F238E27FC236}">
                  <a16:creationId xmlns:a16="http://schemas.microsoft.com/office/drawing/2014/main" id="{DA557661-588E-B14F-AA42-02BF9D37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72075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1418">
              <a:extLst>
                <a:ext uri="{FF2B5EF4-FFF2-40B4-BE49-F238E27FC236}">
                  <a16:creationId xmlns:a16="http://schemas.microsoft.com/office/drawing/2014/main" id="{02FE71CF-3983-E5BE-B965-E9217CAA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202238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2FA60071-5B28-9791-D3EC-0170A5B0313F}"/>
              </a:ext>
            </a:extLst>
          </p:cNvPr>
          <p:cNvGrpSpPr/>
          <p:nvPr/>
        </p:nvGrpSpPr>
        <p:grpSpPr>
          <a:xfrm>
            <a:off x="4933079" y="3556940"/>
            <a:ext cx="416831" cy="437960"/>
            <a:chOff x="4113213" y="5051425"/>
            <a:chExt cx="344488" cy="361950"/>
          </a:xfrm>
          <a:solidFill>
            <a:schemeClr val="bg1"/>
          </a:solidFill>
        </p:grpSpPr>
        <p:sp>
          <p:nvSpPr>
            <p:cNvPr id="229" name="Freeform 1563">
              <a:extLst>
                <a:ext uri="{FF2B5EF4-FFF2-40B4-BE49-F238E27FC236}">
                  <a16:creationId xmlns:a16="http://schemas.microsoft.com/office/drawing/2014/main" id="{CC56DA28-4889-62BA-ADEA-E4F78F699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5051425"/>
              <a:ext cx="344488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564">
              <a:extLst>
                <a:ext uri="{FF2B5EF4-FFF2-40B4-BE49-F238E27FC236}">
                  <a16:creationId xmlns:a16="http://schemas.microsoft.com/office/drawing/2014/main" id="{D75904EF-9819-CFF1-58A1-C0059EA3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5307013"/>
              <a:ext cx="344488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565">
              <a:extLst>
                <a:ext uri="{FF2B5EF4-FFF2-40B4-BE49-F238E27FC236}">
                  <a16:creationId xmlns:a16="http://schemas.microsoft.com/office/drawing/2014/main" id="{D5050CBD-4FE8-7E41-C030-6EFA937ED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3375" y="5097463"/>
              <a:ext cx="284163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Rectangle 1566">
              <a:extLst>
                <a:ext uri="{FF2B5EF4-FFF2-40B4-BE49-F238E27FC236}">
                  <a16:creationId xmlns:a16="http://schemas.microsoft.com/office/drawing/2014/main" id="{B4ADCD70-6D2B-D974-F409-50503F28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567">
              <a:extLst>
                <a:ext uri="{FF2B5EF4-FFF2-40B4-BE49-F238E27FC236}">
                  <a16:creationId xmlns:a16="http://schemas.microsoft.com/office/drawing/2014/main" id="{8C57A5A2-48FD-DCB6-0706-D3455DE3F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353050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568">
              <a:extLst>
                <a:ext uri="{FF2B5EF4-FFF2-40B4-BE49-F238E27FC236}">
                  <a16:creationId xmlns:a16="http://schemas.microsoft.com/office/drawing/2014/main" id="{CB583B7A-8CE1-B092-E66A-4B0FD495E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0" y="5127625"/>
              <a:ext cx="74613" cy="60325"/>
            </a:xfrm>
            <a:custGeom>
              <a:avLst/>
              <a:gdLst>
                <a:gd name="T0" fmla="*/ 18 w 20"/>
                <a:gd name="T1" fmla="*/ 16 h 16"/>
                <a:gd name="T2" fmla="*/ 2 w 20"/>
                <a:gd name="T3" fmla="*/ 16 h 16"/>
                <a:gd name="T4" fmla="*/ 0 w 20"/>
                <a:gd name="T5" fmla="*/ 14 h 16"/>
                <a:gd name="T6" fmla="*/ 0 w 20"/>
                <a:gd name="T7" fmla="*/ 2 h 16"/>
                <a:gd name="T8" fmla="*/ 2 w 20"/>
                <a:gd name="T9" fmla="*/ 0 h 16"/>
                <a:gd name="T10" fmla="*/ 18 w 20"/>
                <a:gd name="T11" fmla="*/ 0 h 16"/>
                <a:gd name="T12" fmla="*/ 20 w 20"/>
                <a:gd name="T13" fmla="*/ 2 h 16"/>
                <a:gd name="T14" fmla="*/ 20 w 20"/>
                <a:gd name="T15" fmla="*/ 14 h 16"/>
                <a:gd name="T16" fmla="*/ 18 w 20"/>
                <a:gd name="T17" fmla="*/ 16 h 16"/>
                <a:gd name="T18" fmla="*/ 4 w 20"/>
                <a:gd name="T19" fmla="*/ 12 h 16"/>
                <a:gd name="T20" fmla="*/ 16 w 20"/>
                <a:gd name="T21" fmla="*/ 12 h 16"/>
                <a:gd name="T22" fmla="*/ 16 w 20"/>
                <a:gd name="T23" fmla="*/ 4 h 16"/>
                <a:gd name="T24" fmla="*/ 4 w 20"/>
                <a:gd name="T25" fmla="*/ 4 h 16"/>
                <a:gd name="T26" fmla="*/ 4 w 2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6">
                  <a:moveTo>
                    <a:pt x="1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19" y="16"/>
                    <a:pt x="18" y="16"/>
                  </a:cubicBezTo>
                  <a:close/>
                  <a:moveTo>
                    <a:pt x="4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569">
              <a:extLst>
                <a:ext uri="{FF2B5EF4-FFF2-40B4-BE49-F238E27FC236}">
                  <a16:creationId xmlns:a16="http://schemas.microsoft.com/office/drawing/2014/main" id="{2168FF46-E782-41FD-D12F-78F03D658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570">
              <a:extLst>
                <a:ext uri="{FF2B5EF4-FFF2-40B4-BE49-F238E27FC236}">
                  <a16:creationId xmlns:a16="http://schemas.microsoft.com/office/drawing/2014/main" id="{E74A11B2-E173-8E9E-1B30-E06DFF508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8638" y="5218113"/>
              <a:ext cx="60325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571">
              <a:extLst>
                <a:ext uri="{FF2B5EF4-FFF2-40B4-BE49-F238E27FC236}">
                  <a16:creationId xmlns:a16="http://schemas.microsoft.com/office/drawing/2014/main" id="{A2DC7E5B-56AC-F339-308D-92086F35F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572">
              <a:extLst>
                <a:ext uri="{FF2B5EF4-FFF2-40B4-BE49-F238E27FC236}">
                  <a16:creationId xmlns:a16="http://schemas.microsoft.com/office/drawing/2014/main" id="{2F955B0F-25B1-DDC4-3A20-37A3F0E9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5157788"/>
              <a:ext cx="60325" cy="74613"/>
            </a:xfrm>
            <a:custGeom>
              <a:avLst/>
              <a:gdLst>
                <a:gd name="T0" fmla="*/ 14 w 16"/>
                <a:gd name="T1" fmla="*/ 20 h 20"/>
                <a:gd name="T2" fmla="*/ 12 w 16"/>
                <a:gd name="T3" fmla="*/ 18 h 20"/>
                <a:gd name="T4" fmla="*/ 12 w 16"/>
                <a:gd name="T5" fmla="*/ 4 h 20"/>
                <a:gd name="T6" fmla="*/ 2 w 16"/>
                <a:gd name="T7" fmla="*/ 4 h 20"/>
                <a:gd name="T8" fmla="*/ 0 w 16"/>
                <a:gd name="T9" fmla="*/ 2 h 20"/>
                <a:gd name="T10" fmla="*/ 2 w 16"/>
                <a:gd name="T11" fmla="*/ 0 h 20"/>
                <a:gd name="T12" fmla="*/ 14 w 16"/>
                <a:gd name="T13" fmla="*/ 0 h 20"/>
                <a:gd name="T14" fmla="*/ 16 w 16"/>
                <a:gd name="T15" fmla="*/ 2 h 20"/>
                <a:gd name="T16" fmla="*/ 16 w 16"/>
                <a:gd name="T17" fmla="*/ 18 h 20"/>
                <a:gd name="T18" fmla="*/ 14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3" y="20"/>
                    <a:pt x="12" y="19"/>
                    <a:pt x="12" y="1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573">
              <a:extLst>
                <a:ext uri="{FF2B5EF4-FFF2-40B4-BE49-F238E27FC236}">
                  <a16:creationId xmlns:a16="http://schemas.microsoft.com/office/drawing/2014/main" id="{7A87138C-73DA-364E-6F15-53EDE06A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5157788"/>
              <a:ext cx="58738" cy="74613"/>
            </a:xfrm>
            <a:custGeom>
              <a:avLst/>
              <a:gdLst>
                <a:gd name="T0" fmla="*/ 2 w 16"/>
                <a:gd name="T1" fmla="*/ 20 h 20"/>
                <a:gd name="T2" fmla="*/ 0 w 16"/>
                <a:gd name="T3" fmla="*/ 18 h 20"/>
                <a:gd name="T4" fmla="*/ 0 w 16"/>
                <a:gd name="T5" fmla="*/ 2 h 20"/>
                <a:gd name="T6" fmla="*/ 2 w 16"/>
                <a:gd name="T7" fmla="*/ 0 h 20"/>
                <a:gd name="T8" fmla="*/ 14 w 16"/>
                <a:gd name="T9" fmla="*/ 0 h 20"/>
                <a:gd name="T10" fmla="*/ 16 w 16"/>
                <a:gd name="T11" fmla="*/ 2 h 20"/>
                <a:gd name="T12" fmla="*/ 14 w 16"/>
                <a:gd name="T13" fmla="*/ 4 h 20"/>
                <a:gd name="T14" fmla="*/ 4 w 16"/>
                <a:gd name="T15" fmla="*/ 4 h 20"/>
                <a:gd name="T16" fmla="*/ 4 w 16"/>
                <a:gd name="T17" fmla="*/ 18 h 20"/>
                <a:gd name="T18" fmla="*/ 2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Rectangle 1574">
              <a:extLst>
                <a:ext uri="{FF2B5EF4-FFF2-40B4-BE49-F238E27FC236}">
                  <a16:creationId xmlns:a16="http://schemas.microsoft.com/office/drawing/2014/main" id="{D0A1F7F0-0015-B998-DC09-C585847E1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180013"/>
              <a:ext cx="1428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A21FA1B7-3963-963C-5DBE-2BCD3F6F6ABD}"/>
              </a:ext>
            </a:extLst>
          </p:cNvPr>
          <p:cNvGrpSpPr/>
          <p:nvPr/>
        </p:nvGrpSpPr>
        <p:grpSpPr>
          <a:xfrm>
            <a:off x="8547293" y="3633045"/>
            <a:ext cx="354012" cy="285750"/>
            <a:chOff x="4116388" y="2211388"/>
            <a:chExt cx="354012" cy="285750"/>
          </a:xfrm>
          <a:solidFill>
            <a:schemeClr val="bg1"/>
          </a:solidFill>
        </p:grpSpPr>
        <p:sp>
          <p:nvSpPr>
            <p:cNvPr id="242" name="Freeform 1192">
              <a:extLst>
                <a:ext uri="{FF2B5EF4-FFF2-40B4-BE49-F238E27FC236}">
                  <a16:creationId xmlns:a16="http://schemas.microsoft.com/office/drawing/2014/main" id="{F7DAE71C-0017-0855-000D-F04F9962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193">
              <a:extLst>
                <a:ext uri="{FF2B5EF4-FFF2-40B4-BE49-F238E27FC236}">
                  <a16:creationId xmlns:a16="http://schemas.microsoft.com/office/drawing/2014/main" id="{6625487F-A256-D253-A3C0-E5384D04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194">
              <a:extLst>
                <a:ext uri="{FF2B5EF4-FFF2-40B4-BE49-F238E27FC236}">
                  <a16:creationId xmlns:a16="http://schemas.microsoft.com/office/drawing/2014/main" id="{1ECC4B2E-0A84-7591-00B4-2B319C8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195">
              <a:extLst>
                <a:ext uri="{FF2B5EF4-FFF2-40B4-BE49-F238E27FC236}">
                  <a16:creationId xmlns:a16="http://schemas.microsoft.com/office/drawing/2014/main" id="{36969F22-4C15-9B3D-B853-0F851FED8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196">
              <a:extLst>
                <a:ext uri="{FF2B5EF4-FFF2-40B4-BE49-F238E27FC236}">
                  <a16:creationId xmlns:a16="http://schemas.microsoft.com/office/drawing/2014/main" id="{25AD65BB-4B86-E55A-09A9-7777062DD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7" name="Freeform 1197">
              <a:extLst>
                <a:ext uri="{FF2B5EF4-FFF2-40B4-BE49-F238E27FC236}">
                  <a16:creationId xmlns:a16="http://schemas.microsoft.com/office/drawing/2014/main" id="{1CEF8153-D0A6-9448-7F6E-35D3DBA7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8" name="Freeform 1198">
              <a:extLst>
                <a:ext uri="{FF2B5EF4-FFF2-40B4-BE49-F238E27FC236}">
                  <a16:creationId xmlns:a16="http://schemas.microsoft.com/office/drawing/2014/main" id="{E435FE85-EE71-D93C-1B11-E71F24348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199">
              <a:extLst>
                <a:ext uri="{FF2B5EF4-FFF2-40B4-BE49-F238E27FC236}">
                  <a16:creationId xmlns:a16="http://schemas.microsoft.com/office/drawing/2014/main" id="{5B042325-0437-9818-A7E5-9490794B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200">
              <a:extLst>
                <a:ext uri="{FF2B5EF4-FFF2-40B4-BE49-F238E27FC236}">
                  <a16:creationId xmlns:a16="http://schemas.microsoft.com/office/drawing/2014/main" id="{489BA09E-A39B-7A96-DE35-2DF1D0FC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781E751-DE5C-89EB-7040-EAA42A5BBDAE}"/>
              </a:ext>
            </a:extLst>
          </p:cNvPr>
          <p:cNvGrpSpPr/>
          <p:nvPr/>
        </p:nvGrpSpPr>
        <p:grpSpPr>
          <a:xfrm>
            <a:off x="10324231" y="3566544"/>
            <a:ext cx="418751" cy="418752"/>
            <a:chOff x="5554663" y="723900"/>
            <a:chExt cx="346075" cy="346076"/>
          </a:xfrm>
          <a:solidFill>
            <a:schemeClr val="bg1"/>
          </a:solidFill>
        </p:grpSpPr>
        <p:sp>
          <p:nvSpPr>
            <p:cNvPr id="252" name="Freeform 1743">
              <a:extLst>
                <a:ext uri="{FF2B5EF4-FFF2-40B4-BE49-F238E27FC236}">
                  <a16:creationId xmlns:a16="http://schemas.microsoft.com/office/drawing/2014/main" id="{0065EB71-4EB6-1546-863A-1D0E00C1F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744">
              <a:extLst>
                <a:ext uri="{FF2B5EF4-FFF2-40B4-BE49-F238E27FC236}">
                  <a16:creationId xmlns:a16="http://schemas.microsoft.com/office/drawing/2014/main" id="{E35D6332-C515-B2CE-5704-C3DABE97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745">
              <a:extLst>
                <a:ext uri="{FF2B5EF4-FFF2-40B4-BE49-F238E27FC236}">
                  <a16:creationId xmlns:a16="http://schemas.microsoft.com/office/drawing/2014/main" id="{28BD136E-03E6-EA0D-080D-1B66B933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746">
              <a:extLst>
                <a:ext uri="{FF2B5EF4-FFF2-40B4-BE49-F238E27FC236}">
                  <a16:creationId xmlns:a16="http://schemas.microsoft.com/office/drawing/2014/main" id="{807903C3-434C-A0B9-8247-CA05BC63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747">
              <a:extLst>
                <a:ext uri="{FF2B5EF4-FFF2-40B4-BE49-F238E27FC236}">
                  <a16:creationId xmlns:a16="http://schemas.microsoft.com/office/drawing/2014/main" id="{626EABAE-81D2-49EB-0200-EE1DDDA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748">
              <a:extLst>
                <a:ext uri="{FF2B5EF4-FFF2-40B4-BE49-F238E27FC236}">
                  <a16:creationId xmlns:a16="http://schemas.microsoft.com/office/drawing/2014/main" id="{4B65AB98-3D8A-248C-C72F-509A95BE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749">
              <a:extLst>
                <a:ext uri="{FF2B5EF4-FFF2-40B4-BE49-F238E27FC236}">
                  <a16:creationId xmlns:a16="http://schemas.microsoft.com/office/drawing/2014/main" id="{9EEF546F-0481-8C03-3971-D97A8069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B87BF37-7EA2-4B30-150B-7B12B9E8B7C9}"/>
              </a:ext>
            </a:extLst>
          </p:cNvPr>
          <p:cNvGrpSpPr/>
          <p:nvPr/>
        </p:nvGrpSpPr>
        <p:grpSpPr>
          <a:xfrm>
            <a:off x="6759616" y="3597326"/>
            <a:ext cx="361950" cy="357188"/>
            <a:chOff x="5554663" y="3609975"/>
            <a:chExt cx="361950" cy="357188"/>
          </a:xfrm>
          <a:solidFill>
            <a:schemeClr val="bg1"/>
          </a:solidFill>
        </p:grpSpPr>
        <p:sp>
          <p:nvSpPr>
            <p:cNvPr id="260" name="Freeform 1764">
              <a:extLst>
                <a:ext uri="{FF2B5EF4-FFF2-40B4-BE49-F238E27FC236}">
                  <a16:creationId xmlns:a16="http://schemas.microsoft.com/office/drawing/2014/main" id="{20AA2677-81E7-41A6-61D2-190F6F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765">
              <a:extLst>
                <a:ext uri="{FF2B5EF4-FFF2-40B4-BE49-F238E27FC236}">
                  <a16:creationId xmlns:a16="http://schemas.microsoft.com/office/drawing/2014/main" id="{5CBF82A8-4C8F-ADB5-6CD7-879F137EB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766">
              <a:extLst>
                <a:ext uri="{FF2B5EF4-FFF2-40B4-BE49-F238E27FC236}">
                  <a16:creationId xmlns:a16="http://schemas.microsoft.com/office/drawing/2014/main" id="{D1BF6E5D-AB24-3B50-6E01-6698ABEB0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767">
              <a:extLst>
                <a:ext uri="{FF2B5EF4-FFF2-40B4-BE49-F238E27FC236}">
                  <a16:creationId xmlns:a16="http://schemas.microsoft.com/office/drawing/2014/main" id="{AEA5EFD2-AAAF-5573-EE14-1DCE7FDCE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768">
              <a:extLst>
                <a:ext uri="{FF2B5EF4-FFF2-40B4-BE49-F238E27FC236}">
                  <a16:creationId xmlns:a16="http://schemas.microsoft.com/office/drawing/2014/main" id="{958C9CCC-1F39-C203-A18B-F2B28F648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769">
              <a:extLst>
                <a:ext uri="{FF2B5EF4-FFF2-40B4-BE49-F238E27FC236}">
                  <a16:creationId xmlns:a16="http://schemas.microsoft.com/office/drawing/2014/main" id="{43840BAB-2425-9370-7071-4445893BD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770">
              <a:extLst>
                <a:ext uri="{FF2B5EF4-FFF2-40B4-BE49-F238E27FC236}">
                  <a16:creationId xmlns:a16="http://schemas.microsoft.com/office/drawing/2014/main" id="{EDCCC08F-AB66-9149-FD69-98FFE7B0A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771">
              <a:extLst>
                <a:ext uri="{FF2B5EF4-FFF2-40B4-BE49-F238E27FC236}">
                  <a16:creationId xmlns:a16="http://schemas.microsoft.com/office/drawing/2014/main" id="{8F8EE36A-5BF9-7D5F-E1D0-3F2E152E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8" name="Freeform 1772">
              <a:extLst>
                <a:ext uri="{FF2B5EF4-FFF2-40B4-BE49-F238E27FC236}">
                  <a16:creationId xmlns:a16="http://schemas.microsoft.com/office/drawing/2014/main" id="{05F1C479-B34E-C463-CA17-0768AFD0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9" name="Freeform 1773">
              <a:extLst>
                <a:ext uri="{FF2B5EF4-FFF2-40B4-BE49-F238E27FC236}">
                  <a16:creationId xmlns:a16="http://schemas.microsoft.com/office/drawing/2014/main" id="{83B6A5F8-AA32-2D66-A326-7485201D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0" name="Freeform 1774">
              <a:extLst>
                <a:ext uri="{FF2B5EF4-FFF2-40B4-BE49-F238E27FC236}">
                  <a16:creationId xmlns:a16="http://schemas.microsoft.com/office/drawing/2014/main" id="{938B66EE-5FFB-E840-F8CB-3A57162D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1" name="Freeform 1775">
              <a:extLst>
                <a:ext uri="{FF2B5EF4-FFF2-40B4-BE49-F238E27FC236}">
                  <a16:creationId xmlns:a16="http://schemas.microsoft.com/office/drawing/2014/main" id="{CD18EDBD-585D-0D17-E1D4-FE924D93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2" name="Freeform 1776">
              <a:extLst>
                <a:ext uri="{FF2B5EF4-FFF2-40B4-BE49-F238E27FC236}">
                  <a16:creationId xmlns:a16="http://schemas.microsoft.com/office/drawing/2014/main" id="{7D0ED8D9-D4D5-147B-2E6C-C77F37BC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C89A370D-77BC-9684-7AB5-D1DB62942B85}"/>
              </a:ext>
            </a:extLst>
          </p:cNvPr>
          <p:cNvSpPr/>
          <p:nvPr/>
        </p:nvSpPr>
        <p:spPr>
          <a:xfrm>
            <a:off x="27610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E416DBA-74C7-A196-A169-0AAB77321112}"/>
              </a:ext>
            </a:extLst>
          </p:cNvPr>
          <p:cNvSpPr/>
          <p:nvPr/>
        </p:nvSpPr>
        <p:spPr>
          <a:xfrm>
            <a:off x="385994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5" name="Rectangle 274">
            <a:extLst>
              <a:ext uri="{FF2B5EF4-FFF2-40B4-BE49-F238E27FC236}">
                <a16:creationId xmlns:a16="http://schemas.microsoft.com/office/drawing/2014/main" id="{4B3ECB78-9E93-208C-AEC0-07E007480428}"/>
              </a:ext>
            </a:extLst>
          </p:cNvPr>
          <p:cNvSpPr/>
          <p:nvPr/>
        </p:nvSpPr>
        <p:spPr>
          <a:xfrm>
            <a:off x="7427672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id="{6A64E7E8-E201-EF06-46B0-063D142B6D3D}"/>
              </a:ext>
            </a:extLst>
          </p:cNvPr>
          <p:cNvSpPr/>
          <p:nvPr/>
        </p:nvSpPr>
        <p:spPr>
          <a:xfrm>
            <a:off x="205298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99D8562F-E57A-4807-82E9-05DC8EC22522}"/>
              </a:ext>
            </a:extLst>
          </p:cNvPr>
          <p:cNvSpPr/>
          <p:nvPr/>
        </p:nvSpPr>
        <p:spPr>
          <a:xfrm>
            <a:off x="563682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8" name="Rectangle 277">
            <a:extLst>
              <a:ext uri="{FF2B5EF4-FFF2-40B4-BE49-F238E27FC236}">
                <a16:creationId xmlns:a16="http://schemas.microsoft.com/office/drawing/2014/main" id="{76C62862-F26D-21BF-08CA-6C79F3202C77}"/>
              </a:ext>
            </a:extLst>
          </p:cNvPr>
          <p:cNvSpPr/>
          <p:nvPr/>
        </p:nvSpPr>
        <p:spPr>
          <a:xfrm>
            <a:off x="9204544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991676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2897</Words>
  <Application>Microsoft Office PowerPoint</Application>
  <PresentationFormat>Widescreen</PresentationFormat>
  <Paragraphs>346</Paragraphs>
  <Slides>35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2" baseType="lpstr">
      <vt:lpstr>Amatic SC</vt:lpstr>
      <vt:lpstr>Arial</vt:lpstr>
      <vt:lpstr>Calibri</vt:lpstr>
      <vt:lpstr>Calibri Light</vt:lpstr>
      <vt:lpstr>Roboto Medium</vt:lpstr>
      <vt:lpstr>Segoe UI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PowerPoint Presentation</vt:lpstr>
      <vt:lpstr>اهداف کلیدی</vt:lpstr>
      <vt:lpstr>اهداف کلیدی</vt:lpstr>
      <vt:lpstr>اهداف کلیدی</vt:lpstr>
      <vt:lpstr>اهداف کلیدی</vt:lpstr>
      <vt:lpstr>با تشکر از شما دوستان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2023-05-14T06:44:26Z</dcterms:created>
  <dcterms:modified xsi:type="dcterms:W3CDTF">2023-06-03T12:11:32Z</dcterms:modified>
</cp:coreProperties>
</file>